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204.xml" ContentType="application/inkml+xml"/>
  <Override PartName="/ppt/ink/ink205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206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ink/ink207.xml" ContentType="application/inkml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8.xml" ContentType="application/vnd.openxmlformats-officedocument.presentationml.notesSlide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2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227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4" r:id="rId3"/>
    <p:sldMasterId id="2147483686" r:id="rId4"/>
    <p:sldMasterId id="2147483699" r:id="rId5"/>
    <p:sldMasterId id="2147483712" r:id="rId6"/>
    <p:sldMasterId id="2147483725" r:id="rId7"/>
    <p:sldMasterId id="2147483753" r:id="rId8"/>
    <p:sldMasterId id="2147483780" r:id="rId9"/>
    <p:sldMasterId id="2147483793" r:id="rId10"/>
    <p:sldMasterId id="2147483806" r:id="rId11"/>
    <p:sldMasterId id="2147483819" r:id="rId12"/>
  </p:sldMasterIdLst>
  <p:notesMasterIdLst>
    <p:notesMasterId r:id="rId97"/>
  </p:notesMasterIdLst>
  <p:sldIdLst>
    <p:sldId id="335" r:id="rId13"/>
    <p:sldId id="431" r:id="rId14"/>
    <p:sldId id="384" r:id="rId15"/>
    <p:sldId id="383" r:id="rId16"/>
    <p:sldId id="385" r:id="rId17"/>
    <p:sldId id="371" r:id="rId18"/>
    <p:sldId id="372" r:id="rId19"/>
    <p:sldId id="373" r:id="rId20"/>
    <p:sldId id="433" r:id="rId21"/>
    <p:sldId id="432" r:id="rId22"/>
    <p:sldId id="375" r:id="rId23"/>
    <p:sldId id="376" r:id="rId24"/>
    <p:sldId id="377" r:id="rId25"/>
    <p:sldId id="378" r:id="rId26"/>
    <p:sldId id="379" r:id="rId27"/>
    <p:sldId id="380" r:id="rId28"/>
    <p:sldId id="441" r:id="rId29"/>
    <p:sldId id="442" r:id="rId30"/>
    <p:sldId id="443" r:id="rId31"/>
    <p:sldId id="381" r:id="rId32"/>
    <p:sldId id="336" r:id="rId33"/>
    <p:sldId id="267" r:id="rId34"/>
    <p:sldId id="350" r:id="rId35"/>
    <p:sldId id="444" r:id="rId36"/>
    <p:sldId id="445" r:id="rId37"/>
    <p:sldId id="271" r:id="rId38"/>
    <p:sldId id="272" r:id="rId39"/>
    <p:sldId id="318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343" r:id="rId48"/>
    <p:sldId id="344" r:id="rId49"/>
    <p:sldId id="345" r:id="rId50"/>
    <p:sldId id="346" r:id="rId51"/>
    <p:sldId id="347" r:id="rId52"/>
    <p:sldId id="349" r:id="rId53"/>
    <p:sldId id="434" r:id="rId54"/>
    <p:sldId id="435" r:id="rId55"/>
    <p:sldId id="436" r:id="rId56"/>
    <p:sldId id="437" r:id="rId57"/>
    <p:sldId id="447" r:id="rId58"/>
    <p:sldId id="438" r:id="rId59"/>
    <p:sldId id="446" r:id="rId60"/>
    <p:sldId id="448" r:id="rId61"/>
    <p:sldId id="449" r:id="rId62"/>
    <p:sldId id="450" r:id="rId63"/>
    <p:sldId id="451" r:id="rId64"/>
    <p:sldId id="452" r:id="rId65"/>
    <p:sldId id="453" r:id="rId66"/>
    <p:sldId id="454" r:id="rId67"/>
    <p:sldId id="455" r:id="rId68"/>
    <p:sldId id="456" r:id="rId69"/>
    <p:sldId id="457" r:id="rId70"/>
    <p:sldId id="458" r:id="rId71"/>
    <p:sldId id="459" r:id="rId72"/>
    <p:sldId id="460" r:id="rId73"/>
    <p:sldId id="461" r:id="rId74"/>
    <p:sldId id="462" r:id="rId75"/>
    <p:sldId id="463" r:id="rId76"/>
    <p:sldId id="464" r:id="rId77"/>
    <p:sldId id="465" r:id="rId78"/>
    <p:sldId id="466" r:id="rId79"/>
    <p:sldId id="467" r:id="rId80"/>
    <p:sldId id="468" r:id="rId81"/>
    <p:sldId id="469" r:id="rId82"/>
    <p:sldId id="470" r:id="rId83"/>
    <p:sldId id="471" r:id="rId84"/>
    <p:sldId id="472" r:id="rId85"/>
    <p:sldId id="473" r:id="rId86"/>
    <p:sldId id="474" r:id="rId87"/>
    <p:sldId id="475" r:id="rId88"/>
    <p:sldId id="476" r:id="rId89"/>
    <p:sldId id="477" r:id="rId90"/>
    <p:sldId id="478" r:id="rId91"/>
    <p:sldId id="479" r:id="rId92"/>
    <p:sldId id="480" r:id="rId93"/>
    <p:sldId id="481" r:id="rId94"/>
    <p:sldId id="482" r:id="rId95"/>
    <p:sldId id="483" r:id="rId9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6755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351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263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016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3773" algn="l" defTabSz="456755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0529" algn="l" defTabSz="456755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197284" algn="l" defTabSz="456755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4037" algn="l" defTabSz="456755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C0C0"/>
    <a:srgbClr val="292929"/>
    <a:srgbClr val="DDDDDD"/>
    <a:srgbClr val="CC9900"/>
    <a:srgbClr val="009900"/>
    <a:srgbClr val="33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2998" autoAdjust="0"/>
  </p:normalViewPr>
  <p:slideViewPr>
    <p:cSldViewPr>
      <p:cViewPr varScale="1">
        <p:scale>
          <a:sx n="61" d="100"/>
          <a:sy n="61" d="100"/>
        </p:scale>
        <p:origin x="970" y="24"/>
      </p:cViewPr>
      <p:guideLst>
        <p:guide orient="horz" pos="17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6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image" Target="../media/image119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3:12:33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23007 2077 23,'-59'17'20,"-6"-2"-4,-6-3-3,6 0-3,-8-6-3,11 1-3,-4-5-1,13-2-4,5-1-5,5 0-16,8-6-1,10-2-1,6-3 5</inkml:trace>
  <inkml:trace contextRef="#ctx0" brushRef="#br0" timeOffset="381.0209">22364 1944 8,'-47'17'11,"7"4"-3,4-1 1,5 1-3,9 0-1,10 1-2,11-2-1,9 1-1,10-3 1,8-2-1,7-4 1,10-2 0,10-4 1,4-5-1,7-1 1,5-4-1,-1 1-9,1-3-11,5 5-2,-13-7-1,0 7 18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07.5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0-3 10,'0'0'27,"0"0"-5,18 2-4,-18-2-4,11 14-2,-11-14-3,12 30-1,-12-9-2,15 12-1,-9 0-1,4 6-1,-4 0-1,4 1-1,-7 0 0,3-3-2,2 0-3,-10-12-8,16 1-19,-12-10-1,7-2-1,-9-14 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53.1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1354 2097 47,'6'-13'36,"-6"13"-1,0 0 0,0 0-29,-21 19-4,19-7 0,-2 0 0,6 3-1,-2-3 0,4 1 0,-4-13-1,11 18 0,-11-18 1,24 5-1,-24-5-1,31-7 1,-14-1 0,-1-5-1,-5-2 1,1-2 0,-6 2 0,-2 0 0,-6 0 0,2 15 1,-10-17-1,10 17 1,0 0 0,0 0-1,-11 17 1,11-17-1,15 21-1,-15-21-2,31 25-5,-31-25-26,26 16 0,-26-16-1,21 4-1</inkml:trace>
  <inkml:trace contextRef="#ctx0" brushRef="#br1" timeOffset="-73524.2053">3156 1995 21,'-14'-12'32,"14"12"1,-25-21-1,25 21-20,-18-1-2,18 14-3,-11 0-3,7 10-1,-4-2-1,4 5-1,-2-3 0,4 1-1,-2-6 0,4-4 0,0-14 0,0 0 0,0 0-1,16-21 1,-14 3 0,0-3-1,-4-1 1,-2 1 0,-2 4-1,-6 4-1,12 13-3,-35-2-10,22 17-16,-9 0-2,11 3 0,-3-1-1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5:03.0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-2712 2657 9,'0'0'16,"0"0"-4,14-13-3,-14 13-1,0 0-2,0 0 0,0 0-2,0 0 0,0 0 0,19-8 1,-19 8-1,0 0 0,0 0 0,0 0 0,0 0 0,0 0-1,18 10-1,-18-10 0,0 0-1,19 6 0,-19-6-1,0 0 1,24-1-1,-24 1 0,0 0 1,23-12-1,-23 12 0,0 0 0,19-16 0,-19 16 0,0 0 0,16-13 0,-16 13 0,0 0 0,0 0 0,17-2 0,-17 2 0,0 0 0,0 0 0,0 0 0,18 11 0,-18-11 0,0 0 0,0 0 0,19 12 0,-19-12 0,0 0 1,0 0-1,20 5 0,-20-5 0,0 0 0,0 0 0,0 0 0,0 0 0,17-2 1,-17 2-1,0 0 0,0 0 0,0 0 0,0 0 0,0 0 0,0 0 0,0 0 0,0 0 0,18 7 0,-18-7-1,0 0-2,0 0-5,2-11-15,-2 11-4,0 0-1,0 0 3</inkml:trace>
  <inkml:trace contextRef="#ctx0" brushRef="#br0" timeOffset="1524.0869">-2393 2615 3,'24'16'11,"-24"-16"-2,0 0-2,21 17-2,-21-17 0,12 12 0,-12-12 0,0 0-1,0 0 0,17 13 0,-17-13 1,0 0-1,0 0-1,0 0-1,0 0 1,0 0 0,0 0-1,0 0 1,0 0-2,0 0 1,0 0-1,0 0 0,-6-12 0,6 12 0,0 0 0,0 0-1,0 0 1,0 0 0,2-12 0,-2 12 0,0 0 0,0 0 0,0 0 0,0 0 0,0 0 0,0 0-1,0 0 0,-17 2 0,17-2 0,0 0 0,-20 9 0,20-9 0,0 0-1,0 0 0,-15 12 0,15-12 0,0 0 0,0 0 0,0 0 0,0 0 0,0 0 0,0 0 0,-6-14 0,6 14-3,0 0-5,0 0-11,-10-14-5,10 14 1,0 0 14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34.5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-1638 2892 28,'2'-12'31,"-2"12"0,0 0-1,0 0-20,-10 25-3,6-13-2,10 7-1,-6-2-2,6 1 1,-4-3-2,6-2 0,-8-13 0,0 0 0,23-7 0,-13-8-1,0-9 1,-1-2-1,1-5 0,2 3 0,-5 0 1,-1 7-2,-2 5 1,-4 16 0,0 0 0,0 0-1,4 14-3,-4-14-12,6 30-15,2-16-1,9-2-1,1-7-1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5.0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-906 4000 21,'0'0'30,"0"0"1,0 0-4,9 12-10,-9-12-3,0 0-3,-17 12-2,19 4-2,-2-16-1,-20 28-2,7-12-1,3 3-1,-4-5 0,5 1-1,9-15-1,-18 17 0,18-17 0,0 0 0,-12-12-1,14-4 0,2-1-1,0-3 1,4 0-1,-4-1 0,2 5 0,-3 1 0,-3 15-3,0 0-6,0 0-21,0 0-1,0 17 0,0-17-1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00.3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2521 6778 17,'-11'14'29,"11"-14"1,0 0-8,0 0-9,0 0-1,-4 13-2,4-13-2,0 0-2,0 0-1,24 16-1,-24-16-1,23 16-1,-23-16-1,28 15 0,-28-15 0,26 10 0,-26-10-1,22-5 0,-22 5 0,10-16 0,-10 16 1,6-18-1,-6 18-1,0-16 1,0 16 0,0 0-1,0 0 0,-18 23-2,23-1-6,-16-7-23,22 4-1,-11-19-1,15 16-2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11.9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584 3791 54,'-22'7'34,"22"-7"0,-21 10 0,21 8-24,0-18-5,-2 19-2,2-19-2,4 19 0,-4-19 0,6 11-1,-6-11 0,0 0-1,4-21-1,-8 5-1,4 16-4,-8-33-10,8 33-17,-8-23 2,8 23-3,0 0 1</inkml:trace>
  <inkml:trace contextRef="#ctx0" brushRef="#br0" timeOffset="-68306.9059">-881 2423 1,'0'0'24,"0"0"2,-22 14-2,22-14-15,0 0-1,-7 14-1,7-14-2,7 14-1,-7-14-1,12 13-1,-12-13 0,0 0-1,23 10 1,-23-10-1,0 0 0,22-7 0,-22 7-1,12-21 1,-7 9 0,-5-1 0,2-1 0,-4 2 0,2 12 0,-7-19 0,7 19 0,0 0 0,0 0 0,0 0 0,0 0-1,-12 12 0,12-12 0,0 0 0,10 16 0,-10-16 0,0 0 0,0 0 0,17 6 1,-17-6-1,0 0 0,0 0 0,0 0-1,0 0-4,4-12-15,-4 12-9,0 0 0,-8-15-1</inkml:trace>
  <inkml:trace contextRef="#ctx0" brushRef="#br0" timeOffset="-67211.8441">-1797 1365 16,'0'0'24,"0"0"-4,0 0-5,0 0-2,0 0-3,0 0-2,0 0-1,0 0-1,0 0-2,0 0 0,0 0-1,0 0-1,0 0 0,0 12-1,0-12 0,0 0-1,0 0 1,9 12-1,-9-12 0,0 0 0,0 0 0,14-13-1,-14 0-2,0 13-3,2-24-12,-2 24-13,2-21-1,-2 21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02.8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-229 5923 16,'0'-14'30,"0"14"0,0 0 0,-22 3-12,22-3-11,0 0-1,-23 0 1,23 0-2,0 0 0,0 0-1,0 0 0,10 18-1,-10-18 0,17 20-1,-7-8-1,2 2 0,-12-14 0,28 21-1,-28-21 0,27 10 0,-27-10 0,19-7 0,-19 7 0,15-19-1,-9 7 1,-2 0 0,-2 0 0,-2 12 0,0-16 0,0 16 0,0 0 0,0 0-1,0 0-4,0 0-10,0 0-18,0 0 0,19 13-1,-19-13-1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7.6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634 2819 10,'-5'13'33,"2"4"-1,0 2 0,-10-4-19,17 12-6,-8-6 2,7 7-5,-6-10 0,5 2-2,-5-8 1,3-12-1,-2 13-1,2-13 1,0 0-1,5-19 0,-4 5-1,4-2 2,-2-1-4,2 1 3,-3 1-2,-1 3 2,-1 12-1,0 0 0,0 0 1,0 0-2,0 0 3,0 0-3,-15 15 2,15-15-6,2 12-3,-2-12-21,0 0-5,0 0 0,8-14-1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7.3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-591-1879 41,'0'0'33,"0"0"-1,16 26-11,-14-15-16,17 10-3,-5-4 0,5 4-1,-3-6 0,-1-2-1,-15-13 1,18 6-1,-18-6 1,6-20-1,-10 1 0,-6-9 0,-2-3 0,-3-1 0,-5-3-2,-1 4 2,1 3 0,1 7 1,-2 7 1,21 14 0,-26 3 0,22 12 0,4 3 2,4 5-3,-2-2 2,8 1-2,-4-4-1,3-4 0,-9-14-1,0 0-1,20 9-4,-34-25-18,14 16-10,-21-24 1,21 24-3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01.4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25 5 9,'0'0'30,"0"0"-1,0 0 1,-27-5-20,27 5-2,0 13-1,9-1-1,-9-12-3,16 21 0,-6-10-2,3 1 1,-13-12-2,25 16 1,-25-16-1,21 3 0,-21-3 0,20-14 0,-20 14 0,13-22 0,-7 11 1,0-1-1,-6 12 0,4-17 0,-4 17 0,0 0 1,0 0-1,0 0 0,-10 13 0,10-13 0,-4 13 0,4-13 0,0 0-1,0 12 0,0-12-2,0 0-6,0 0-21,12-17-1,-12 17 0,-6-12-2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08.1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 0 1,'0'0'27,"0"0"3,-6 14-1,8 14-14,-16-6-5,14 16-4,-6-1-1,8 8-1,-2-3-2,6 0-2,8 5-8,-10-12-21,13-3-2,-3-11 0,5-6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35.9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39 43 23,'0'0'34,"-21"4"-1,21-4 0,-18 5-28,18-5-2,0 0-2,0 0 0,2 12-2,-2-12 0,0 0-2,31-9-5,-25-4-16,16 1-8,-3-2-1,2-2 3</inkml:trace>
  <inkml:trace contextRef="#ctx0" brushRef="#br0" timeOffset="1954.1112">111 257 1,'-2'-13'15,"2"13"2,0 0-4,-4-21-2,4 21-2,0 0-1,-2-12-1,2 12-1,0 0-3,0 0 0,0 0-2,0 0 0,0 0-1,0 0-1,0 0 1,0 0 0,0 0 0,0 0 1,0 0-1,0 0 1,0 0 0,-2-16 0,2 16-1,0-22 1,0 10 0,-1-2 0,1 2 0,-6 0 0,6 12 0,0 0 0,-22-7 0,22 7 0,-19 16 0,9-2 0,2 1 0,1 1 0,3 0 0,0-3 0,4-13 0,0 17 0,0-17 0,0 0-1,0 0 1,8-23 0,-5 7 0,-3-3 0,0 2-1,-1-1 0,-1 4 1,-2 0-1,4 14 0,0 0 1,0 0-1,0 0-1,0 0 1,0 0 0,0 0 0,15 14-2,-15-14-1,41 6-9,-20-9-18,5-2-1,3 0 1,-6-4 18</inkml:trace>
  <inkml:trace contextRef="#ctx0" brushRef="#br0" timeOffset="126316.2247">82 153 3,'0'0'7,"10"13"-1,-10-13 0,0 0-1,9 18-1,-9-18 0,6 12-1,-6-12-1,8 12 0,-8-12 1,0 0 0,0 0 1,22 4-1,-22-4 0,0 0 0,13-17 1,-13 17-1,10-17 1,-10 17-1,0-17-1,0 17 1,-6-12 0,6 12-1,0 0 0,0 0-1,0 0 0,0 0-1,-17-10 0,17 10 0,0 0 0,0 0-1,0 0 1,0 0 0,0 0 0,0 0 0,0 0 1,0 0-2,0 0-1,0 0-9,0 0-15,1 12 1,-1-12 2,0 0 23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26.8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0-52 11,'0'0'19,"0"0"-1,0 0-4,0 0-2,0 0-2,0 0-1,0 0-3,0 0 0,0 0 0,0 0-1,0 0-2,2 20 0,-2-20 0,12 25-1,-7-13 0,7 2-1,-12-14 0,20 21 0,-20-21-1,19 9 1,-19-9 0,18-7 0,-18 7-1,13-26 1,-9 10-1,0 0 0,-6-1 0,0 1 1,-6 3-1,8 13 0,-25-12 1,25 12-1,-33 11 1,17 0-1,5 4 1,1 1-1,6 2 0,6-1 1,6-1-1,3-2 0,-11-14 0,32 17 0,-32-17 0,31 4 1,-31-4-1,23-10 0,-23 10 1,6-21-1,-8 9 0,2 12 0,-10-21 0,10 21 0,-13-12-1,13 12-5,0 0-25,0 0-2,-14 20-2,14-20 0</inkml:trace>
  <inkml:trace contextRef="#ctx0" brushRef="#br0" timeOffset="8216.4694">-1449 492 26,'-4'19'33,"2"0"1,-2-5-2,8-2-28,-4-12-2,2 19-1,-2-19-1,0 0 1,0 0-2,-10-17 1,0-2 0,-1-4-1,-3-5 1,2-2-1,1 0 1,1 2 1,0 2-1,3 9 1,1 3 1,6 14-1,0 0 1,-10 21 0,10-2-1,6 4 1,0 4-1,1-2-1,5 0-2,-2-11-3,19 5-18,-29-19-10,35-4 0,-23-12-2</inkml:trace>
  <inkml:trace contextRef="#ctx0" brushRef="#br0" timeOffset="22132.2658">80-251 18,'0'0'32,"0"0"1,0 0-8,0 0-15,0 0-4,0 0-2,0 0-2,0 0-2,0 0-1,0 0-5,0 0-24,17-12-3,-17 12 0,8-17 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28.7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-2668 2848 2,'-10'12'30,"1"0"3,-1 4-3,12 7-18,-12-6-5,14 10-1,-8-5-2,10 1-2,-2-4 1,4-3-2,-8-16 0,17 11 0,-17-11 0,24-15-1,-17-6 0,3 0 1,-6-8-2,0 1 2,-6 1 0,-2 1 0,-6 7 0,10 19 1,-27-15 0,27 15 0,-31 20-1,21 1 1,2 2-1,8 1 0,2 1-1,8-6-2,10 2-3,-20-21-22,33 12-7,-33-12-1,31-12 1</inkml:trace>
  <inkml:trace contextRef="#ctx0" brushRef="#br0" timeOffset="19433.1108">-2928 2504 13,'0'0'34,"0"0"0,-23-9-5,23 9-14,0 0-6,0 0-3,21 10-2,-21-10-2,22 13 0,-22-13-1,27 10 0,-27-10-1,31 2 0,-31-2-1,29-14 0,-17 0-1,2 0 0,-8-4 0,-1 4 0,-7-1 0,2 15 0,-13-16-1,13 16-3,-25 8-19,15 4-7,-4 1-1,2 1-1</inkml:trace>
  <inkml:trace contextRef="#ctx0" brushRef="#br1" timeOffset="86220.9314">-2832 3568 1,'0'0'21,"0"0"5,0 0-8,-4-12-4,4 12-3,0 0-2,6 11 0,-6-11-2,2 20-1,-2-20-1,7 29-1,-1-13-1,4 3-2,-2-3 0,1-1-1,-9-15 0,19 18 1,-19-18-1,0 0 1,0 0-1,14-23 0,-14 4 1,-4-2-1,0 0 0,-2-2 0,-2 2 0,-3 5 0,11 16 0,-15-15 0,15 15 0,0 0 0,-8 15-1,8-15-1,16 27-4,-16-27-16,22 20-9,-22-20-1,31 13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2.65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1132 1485 10,'0'0'28,"-25"-2"-1,25 2 2,-29-5-20,29 5-1,0 0 0,0 0-2,-20-2 0,20 2 0,0 0-1,0 0 0,8 14-1,-8-14 0,10 18-1,0-6-1,-3 0 1,3 0-3,-10-12 2,25 20-3,-25-20 2,26 8-1,-26-8 0,19-5 0,-19 5-2,16-19 2,-16 19-1,2-21 1,-2 21-1,-2-18 2,2 18-2,0 0 1,0 0 0,0 0 1,0 0-1,0 0 0,0 0 0,-14 16 0,14-16 0,0 0-1,10 14 0,-10-14-4,0 0-23,0 0-5,0 0 0,-4-14-1</inkml:trace>
  <inkml:trace contextRef="#ctx0" brushRef="#br0" timeOffset="1559.0888">2183 2882 31,'0'0'30,"0"0"1,0 0 1,0 0-21,0 0-3,0 0-1,4 23 0,-4-23-1,11 19-2,-11-19-1,16 15-2,-16-15 0,0 0-2,23 3-1,-23-3-2,16-16-6,-28-4-21,16 7-2,-14-8 0,5 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3.6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4,'0'0'32,"0"0"0,0 0 0,0 0-19,0 0-6,19 26-1,-15-12-2,8 7-1,-5 0 0,5 5-1,-2-4-1,-1-1 0,-1-6-1,-8-15 1,16 16-1,-16-16 1,0 0-1,6-21 0,-10 5 0,-2 0 0,0-3 0,0 3 0,-2 1 0,8 15 0,-13-16 1,13 16-1,0 0 0,-6 22 1,10-6-1,4 1 1,1 0-1,3 0 0,0-1 0,-12-16 0,25 19 0,-25-19-2,19 7-1,-19-7-7,0 0-23,-1-17 0,1 17-1,-30-16 5</inkml:trace>
  <inkml:trace contextRef="#ctx0" brushRef="#br0" timeOffset="-5887.3368">1476 323 1,'4'-21'23,"-4"21"8,-4-14 0,4 14-16,0 0-6,0 0-3,-12 21 0,9-7-3,6 7 0,-1-2-1,4 4 0,-2-4-1,6-1 0,-2-6-1,-8-12 1,17 6 0,-17-6-1,20-21 1,-11 5 0,-3-4-1,2 1 1,-4-1-1,2 3 1,-2 3-1,-4 14 1,2-14-1,-2 14 1,0 0 0,13 12-1,-13-12 1,16 18-1,-16-18 1,19 16-1,-19-16 0,18 8 1,-18-8-1,0 0 1,0 0-1,11-19 1,-11 19 0,-11-21-1,1 9 1,10 12-1,-23-14 0,23 14 0,-28-5 1,28 5-1,-25 8 0,25-8-1,-12 20-2,12-20-5,0 19-25,0-19-2,0 0 1,18 10-2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6.6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20 0 40,'-22'17'33,"22"-17"0,-6 13-1,6-13-30,20 20 0,0-4 1,-4 0-1,9 3 1,-6 0-1,6 2 1,-6-6-2,0 4 1,-2-7-1,-17-12-1,24 13 1,-24-13-1,12-14 0,-12-4-1,-6-4 1,-2-1 0,-1-2 0,0 1 0,-3 3 1,3 5-1,9 16 1,0 0 0,-15 19 0,20 2 0,3 3 0,5 3-1,0-2 1,2-1-1,1-3 0,-1-10 0,-15-11 0,21 5-1,-21-5 1,1-21-2,-4 8 1,-9-6-3,9 7-3,-22-11-17,25 23-9,-36-12-2,13 17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7.9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 50 44,'-12'-11'31,"12"11"1,-17-28-4,17 28-20,0-12-2,0 12-1,17 9-1,3 7-1,-7 0 0,9 4-2,-3 1 1,2 2-2,-3-5 1,-2-2-2,-16-16 2,21 14-2,-21-14 0,0 0 1,-2-22-2,-8 9 3,3-2-2,-5 1 2,0 1-2,12 13 2,-17-13 0,17 13-1,0 0 1,-8 16-1,12-4 1,-4-12-2,9 24-2,-9-24-7,12 17-23,-12-17 0,0 0-1,0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8.6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46-352 53,'0'0'35,"-25"-10"-1,25 10 1,-25 20-30,32-2-3,1 2 1,8 5-3,3-2 2,5 3-1,-3-3 1,0-6-2,1-8 1,-5-7-2,-17-2 0,24-19 2,-22 3-2,-2-6 0,-6 2 0,2-1 2,-6 5-2,0 2 2,10 14 0,-19-9-1,19 9 1,-10 12 0,10-12-1,0 21 1,8-10-2,-8-11-1,19 30-7,-19-30-24,4 14-1,-4-14-2,-23 2 1</inkml:trace>
  <inkml:trace contextRef="#ctx0" brushRef="#br0" timeOffset="1951.111">7-1396 39,'-29'-7'32,"29"7"1,0 0 0,-8 17-25,8-17-3,16 22-2,-8-10 0,5 5-1,-1-3-1,2 0 0,-14-14-1,15 15 0,-15-15 1,0 0-1,8-14 0,-10 2 0,-2-2 0,0-1-1,-2 1 1,1 2 0,5 12 0,-10-15 0,10 15-2,0 0-2,0 16-9,0-16-20,-2 20 1,2-20-2,-10 18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1.2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7 22,'0'0'33,"0"0"0,0 0 1,0 0-21,5 12-7,-5-12 2,30 30-4,-17-14 1,9 7-3,-5-5 1,1 2-3,-3-4 0,-15-16 0,20 12-1,-20-12 2,5-14-3,-8-5 2,-1-2-1,-4-2 1,2-1-1,-2 2 1,1 4 0,1 5 0,6 13 1,0 0-1,0 0 1,-16 19-2,14-1 2,0 1-3,2 7-1,-10-11-11,12 9-19,-11-12-1,5 0 0,4-12-1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5.7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1-10 54,'0'0'34,"0"0"0,-13 15-11,13-15-13,0 0-2,0 0 0,0 0-1,0 0-2,15 16-1,-15-16-2,26 19 1,-26-19-2,27 21 0,-27-21-2,23 16-1,-23-16-1,0 0-6,20-4-24,-36-10-3,16 14 0,-33-24-2</inkml:trace>
  <inkml:trace contextRef="#ctx0" brushRef="#br1" timeOffset="71228.074">-2096 45 16,'12'-12'23,"-12"12"-2,0 0-3,0 0-3,-4-14-3,4 14-1,0 0-3,0 0-2,0 0-1,10 12-1,-10-12-1,5 12-1,-5-12 0,10 16 0,-10-16-2,12 11 1,-12-11 0,0 0-1,0 0 1,17-11-1,-13-1 1,0 0-1,0-4 0,0 3 0,-2-3 0,0 4 0,-2 12 1,4-17-1,-4 17 0,0 0 0,0 0 0,0 0 0,0 0-1,0 12 1,0-12 0,4 12 0,-4-12 0,7 11 0,-7-11 0,0 0 0,20 5 0,-20-5 0,0 0 1,0 0-1,0 0 0,0 0 0,0 0 0,0 0 0,0 0 0,0 0 0,0 0 0,0 0 0,0 0 0,-18-7-1,18 7-2,0 0-4,20 4-21,-20-4-1,19 3-1,-19-3-2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08.7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 0 26,'-9'15'32,"-1"-2"-2,10 17-12,-17-8-6,18 18-4,-8-4-1,3 12-3,4-4-2,0-2-5,11 6-22,-11-11-5,6-2-2,-2-11-1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4.3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-1692-3532 1,'0'0'30,"0"0"2,-6-14-6,6 14-10,0 0-6,16 20-2,-16-20-2,6 28-2,-4-14 0,3 5-1,-1-3-1,2-2-2,-6-14 2,6 16-2,-6-16 0,0 0-1,6-21 0,-4 4 1,0-3-1,-4-1 0,2-1 0,-2 2 1,-2 3 0,2 5 1,2 12-1,0 0 1,0 0 0,0 0-1,-12 13 1,12-13-1,10 22 0,-10-22 1,18 17-2,-18-17 0,21 5-2,-21-5-4,23-12-24,-23 12-3,-4-20 0,-9 8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9.4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-3-356 37,'0'0'30,"-2"-19"-6,2 19-5,0 0-6,0 0-2,0 0-3,0 0-1,0 0-3,0 0 0,0 0-1,17 15-1,-17-15-1,10 17 0,-10-17 0,16 17-1,-16-17 0,13 14 0,-13-14 0,0 0 0,0 0-1,10-14 1,-10 14 0,-6-18-1,6 18 1,-10-20-1,10 20-3,-13-16-4,13 16-24,0 0-1,0 0-1,0 0-1</inkml:trace>
  <inkml:trace contextRef="#ctx0" brushRef="#br1" timeOffset="46626.6663">1561-1429 51,'0'0'35,"0"0"1,0 0-2,0 0-29,4 12-4,-4-12 0,12 17 1,-12-17-1,7 16 1,-7-16-1,4 12 0,-4-12 0,0 0-1,0 0 0,6-21 0,-6 5 0,0-1 0,0-3-1,-2 0 1,2 0 0,-2 5 0,0 3 0,2 12 1,0 0 0,0 0 0,0 0-1,6 13 1,-6-13 0,21 21-1,-21-21 0,30 18-1,-30-18-1,35 5-3,-28-19-3,19 9-26,-28-12-2,6 5 1,-20-5-2</inkml:trace>
  <inkml:trace contextRef="#ctx0" brushRef="#br1" timeOffset="49921.8553">-2061 980 26,'0'0'34,"0"0"1,0 0-2,-2 19-13,-2-7-16,15 8 0,-3-2-3,4 8 1,-2-1-1,1-1 1,-5-7-1,0-3 0,-6-14-1,0 0 0,0 0 0,-10-22 0,-1 1-1,-5-4 0,0-1 1,-3-1-1,3 8 2,1 2-1,3 4 0,12 13 1,0 0 0,-17-3-1,17 3 1,9 22-1,-1-9 1,4 2-1,-2 1-1,-10-16-2,29 32-10,-29-32-21,0 0 0,0 0-2,4-13 1</inkml:trace>
  <inkml:trace contextRef="#ctx0" brushRef="#br1" timeOffset="50530.8902">-1986-1038 31,'8'-21'32,"-8"21"1,0 0 1,18 5-23,-18-5-4,23 24-2,-7-9-1,9 6-1,-6-2-1,7 1-1,-7-3 0,-1-4-1,-18-13 0,19 4 0,-19-4 0,2-25 0,-8 3 0,-4-6 0,-3-3 0,-5-1-1,1 4 1,-1 2 0,3 7-1,-1 4 1,16 15 0,-17-3-1,17 3-4,0 15-15,15 1-14,-15-16 1,31 21-2,-13-17 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1.3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-2398 4990 25,'0'0'33,"-8"-19"0,8 19 1,0 0-24,-20-1-4,24 18-2,-10 0 0,10 12 0,-4 2-2,8 5 1,0 1 0,5 2-1,3-4 0,2-5-2,1-8 1,0-6 0,-1-9 0,-18-7-1,29-9-1,-17-6 1,-2-8-1,-5-2 1,-1 1-1,-4-1 0,0 2 0,-2 5 1,2 18 0,-7-13 0,7 13 0,0 0 0,-6 21 0,8-9 0,0 1 0,3 0 0,-5-13 0,16 18 0,-16-18 0,0 0 0,19 7 1,-19-7-1,0 0 0,0-16 0,0 16 0,-17-14 0,17 14 0,-33-8 0,15 8 0,-3 1-1,21-1-3,-39 8-12,31 5-19,-9-5-1,17-8 1,-20 15-1</inkml:trace>
  <inkml:trace contextRef="#ctx0" brushRef="#br0" timeOffset="1557.0887">-2332 5100 3,'4'13'25,"-4"-13"2,0 0-13,9 19-5,-9-19-2,10 19-1,-10-19-1,12 20-1,-12-20-1,8 12-1,-8-12 0,0 0-1,0 0 0,0 0 0,11-20 0,-11 20 0,8-19 0,-8 19-1,8-23 1,-8 23 0,6-18 1,-6 18 0,2-12 1,-2 12 0,0 0 0,0 0 0,0 0 0,0 0 0,-18 17-2,18-17 0,-4 21 0,6-9-1,-2-12 0,8 22 0,-8-22-1,10 13-3,5-1-11,-15-12-18,0 0 1,0 0-1,8-16 12</inkml:trace>
  <inkml:trace contextRef="#ctx0" brushRef="#br0" timeOffset="-837.0468">-2819 6260 14,'0'0'30,"0"0"2,0 0-1,0 0-19,0 0-4,0 0-3,-2 21-2,2-21-1,4 17 0,-4-17-1,4 13 0,-4-13-1,0 0 1,0 0 0,0 0-1,8-16 1,-8 16-1,0-14 2,0 14-1,0 0 0,2-12 1,-2 12-1,0 0 1,0 0 0,0 17-1,0-17 0,4 16 0,-4-16-1,6 14 1,-6-14-2,0 0 0,0 0-4,0 0-7,0 0-21,0 0-1,-22-11-1,3 6 1</inkml:trace>
  <inkml:trace contextRef="#ctx0" brushRef="#br0" timeOffset="829.0468">-2616 6393 5,'-28'-2'28,"28"2"1,-25-8-10,6-7-6,19 15-3,-14-18-1,14 18-2,-14-13-1,14 13-1,0 0-1,0 0 0,0 0-1,-7 13 0,5 2-1,8 4 0,-1 2-1,5 2 0,2-1 0,3-1-1,-1-7 1,3-6-1,1-7 0,0-7 0,-3-7 1,-1-4-1,-3-3 0,-5-1 0,0-1 0,-2 4 0,-4 3 0,0 15 0,-4-16 0,4 16-1,0 0 1,0 0 0,-4 19 0,4-19 0,8 19 0,-8-19 0,12 19 0,-12-19 0,9 11 0,-9-11 1,0 0-1,0 0 0,0 0 0,0 0-1,-21-16 0,3 7-4,18 9-16,-27 2-12,10 0-1,-9-4 0</inkml:trace>
  <inkml:trace contextRef="#ctx0" brushRef="#br0" timeOffset="15995.9148">-2097 6218 21,'0'0'34,"-17"21"0,17-21-1,-12 28-18,8-16-12,14 7 0,-4-6-2,5 0 0,-11-13 0,24 18 0,-24-18-1,23-1 0,-23 1 0,17-16-1,-11 2 1,-4-6-1,2-1 0,-4-1 1,-2 4-1,0 0 1,0 4 0,2 14 0,-6-13 0,6 13 1,0 14-1,0-14-1,10 26-2,-10-26-10,16 23-19,-16-23 0,19 14-2,-19-14 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56.9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41-4922 43,'-6'12'34,"6"-12"-1,-27 18-1,8-9-19,1 0-13,18-9 0,-25 10 1,25-10-1,-18-3 1,18 3-1,-3-22 0,8 2 0,3-2 0,6-5-1,1-3-1,1 4 1,1 3-1,-3 6 2,-14 17-1,18-4 1,-18 4 0,3 25 0,-1-7 2,2 2-2,4-1 0,0-6-3,17-2-12,-5-17-16,3-8 0,-2-8-1,-1-5-1</inkml:trace>
  <inkml:trace contextRef="#ctx0" brushRef="#br0" timeOffset="-21714.242">658-3941 59,'0'0'33,"-19"15"0,13 1-1,-4 0-31,8 5 0,4 2 0,2-1-1,0-2 1,2-3-1,-1-4 0,-5-13 0,0 0 1,24-1-1,-18-13 0,1-1-1,-1-2 1,0 1 1,-2-1-1,0 4 0,-4 13-1,0 0-1,0 0-4,-23 9-20,19 7-5,4-16-2,-16 22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5:18.0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5-1 47,'-19'-9'32,"19"9"-2,0 0-1,0 0-28,0 0-17,0 0-13,17 9-2,6-6 0,1-1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5:15.3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93-131 23,'0'0'21,"0"0"-3,0-21-4,0 21-2,-2-14-2,2 14-1,-2-12-1,2 12-2,0 0 0,-4-12-1,4 12 0,0 0-1,-23-10 0,23 10-1,0 0-1,-26 16 1,26-16-1,-21 26-1,12-10 0,1 0 0,4 1-1,3-2 0,2-3 0,-1-12 0,10 15 0,-10-15 0,19-2 1,-19 2-1,25-16 1,-25 16 0,23-25-1,-13 9 1,-2 2-1,-2 0 1,-6 0 0,0 14-1,-4-18 0,4 18 1,0 0-1,-20-3 0,20 3 0,-13 12 0,13-12 0,-8 21 0,8-21 0,-2 21 0,2-21 0,10 16 0,-10-16 0,0 0 0,19 5 0,-19-5 1,0 0-1,23-14 0,-23 14 1,12-17-1,-12 17 0,8-15 1,-8 15-1,4-13 0,-4 13 0,0 0 0,0 0 0,0 0 0,0 0 0,0 0 0,0 0-1,0 0 1,-14 15 0,14-15 0,0 0 0,4 11 0,-4-11 0,0 0 0,0 0 0,0 0 0,14-11 1,-14 11-1,2-15 0,-2 15 0,-4-14 0,4 14 0,0 0 0,-16-13-2,16 13-6,0 0-24,-8 21 0,8-21-1,-3 11-1</inkml:trace>
  <inkml:trace contextRef="#ctx0" brushRef="#br0" timeOffset="2536.1445">2222-439 20,'-25'-3'28,"1"3"1,-3 4 0,-10-4-14,12 12-6,-14-4-4,10 9-1,-4-1-1,9 6-1,3-1-1,7 3 0,9 0-1,6 2 0,7-3 0,8-1 0,5-4 0,4-4 0,5-5 0,3-8 0,0-4 1,-2-6-1,0-3 1,-4-4 0,-7-7 0,-3 4-1,-9-5 1,-4 5 0,-12-2 0,-6 0 0,-7 6-1,-4 2 0,-1 5 0,-3 2 0,2 6 0,4 2 0,1 6-1,22-8 1,-25 20-1,21-8 0,8 0 1,6 0-1,-10-12 1,37 20 0,-10-15 0,2-3 0,2-4 0,2-5 0,2-4 0,0-5 0,-4-1 0,-1-2 1,-3-2-1,-2 0 1,0 0 0,-1 5 0,-5-3 0,1 6-1,1 1 1,-1 3 0,-1 3 0,2 3-1,1 3 1,0 4-1,0 4 0,1 4 1,-2 3-1,1 3 0,-5 5 0,-1 2 1,-6 1-1,-7 2 1,-6-4-1,-11 0 1,-7-3 0,-9-1-1,-5-5 1,-4-5-1,0-6 0,-2-6-1,8 0 1,3-3-1,9-2-1,21 7 1,-19-19 0,19 19-1,13-14 1,-13 14 0,35 0 0,-9 4 0,9 3 1,0-1 0,4 3-1,4-2 1,0-2 0,0-3 0,-2-4 0,-2-3 0,-1-4 0,-4-4 0,-3-5 1,-4-2-1,-4-5 1,-1 0-1,-5 0 1,-1 0 0,-8 2 1,1 5-1,-5 3 1,-4 15-1,4-12 1,-4 12-1,0 15 0,0 1-1,0 5 1,2 2-1,0 3-1,0-1-1,6 2-4,-16-12-21,18 2-5,-10-17 0,0 0-1</inkml:trace>
  <inkml:trace contextRef="#ctx0" brushRef="#br0" timeOffset="3013.1723">3426-790 49,'-8'26'34,"-7"2"-1,9 12 0,-14-1-24,19 12-4,-9-3-1,10 5-2,0-4 0,4-2-1,2-9-1,3-6 0,5-6-1,-1-9-1,13-4-4,-26-13-9,52-6-17,-24-11-1,12 5 0,-7-12 0</inkml:trace>
  <inkml:trace contextRef="#ctx0" brushRef="#br0" timeOffset="3220.1837">3360-558 56,'-10'-21'31,"20"3"1,13 5-12,3-7-16,18 5-1,3 0-3,-4-5-14,9 10-15,-5 1-2,-2 5-1,-10 2 0</inkml:trace>
  <inkml:trace contextRef="#ctx0" brushRef="#br0" timeOffset="3451.1974">3855-563 52,'0'0'35,"-12"26"-2,3-8 1,22 8-24,-17-4-6,10 7-2,0 0-4,-4-6-3,21 7-23,-19-18-4,12 0-2,-16-12 1</inkml:trace>
  <inkml:trace contextRef="#ctx0" brushRef="#br0" timeOffset="1388.0789">1324-639 13,'-10'-12'27,"10"12"1,0 0-2,-27-14-8,27 14-6,0 0-2,0 0-3,-28 12-1,24 2-1,-10-2-1,11 10-1,-7 1 0,8 8 0,-4 4-1,6 10 1,0 1-2,6 10 1,0 2-2,3 6 1,-1-1 0,4-2-1,-2-6 0,1-6 1,-4-6-1,1-10 1,-6-10-1,0-4 1,-2-19-1,-2 18 1,2-18-1,0 0 1,0 0-1,-17-7 0,17 7 0,-11-24-1,5 6 1,0-8-1,2-4 1,2-7-1,2-5 1,2 0-1,4 0 1,2-1 0,5 2 0,2 3-1,8 5 1,1 5 0,5 5-1,0 4 1,2 3-1,0 4 1,2 5-1,-2 7 1,-1 6-1,-3 4 1,-6 5 0,-3 3 0,-7 3 0,-7 0 1,-10 2 0,-5 0-1,-11-2 1,-5-3-1,-4 1 0,-8-8-1,6 4-4,-14-16-16,20 8-11,-6-13-1,14 5-1,-1-8-1</inkml:trace>
  <inkml:trace contextRef="#ctx0" brushRef="#br0" timeOffset="3604.2057">3952-699 1,'0'0'0,"0"0"0,0 0 0,0 0 0</inkml:trace>
  <inkml:trace contextRef="#ctx0" brushRef="#br0" timeOffset="4999.2856">4057-422 40,'10'14'31,"-10"-14"0,31 21-1,-31-21-20,47 7-5,-22-10-2,6 2-1,-1-8-1,1-2-1,0-5 0,-2-3-1,-2-2 0,-5-3-2,-1 2 1,-9-3-1,-1 5 0,-13-2 1,0 9 0,-7-1 1,9 14 0,-22-10 1,22 10-1,-19 3 1,19-3 0,-18 10 0,18-10 0,0 0 1,0 0-1,-9 15 0,9-15 0,0 0 1,0 0-2,0 0 1,0 0 0,0 0 0,0 0 1,0 0-1,0 0 0,0 0 0,0 0 0,17 5 0,-17-5 0,0 0 0,0 0 0,0 0 0,0 0 0,0 0 0,0 0 0,0 0 0,0 0 0,0 0 0,0 0 0,0 0 0,0 0 0,0 0 0,0 0 0,0 0 0,0 0 0,0 0 0,0 0 0,0 0 1,0 0-1,0 0 0,0 0 1,0 0-1,0 0 1,0 0 0,0 0 1,4 12-1,-4-12 1,0 0-1,0 14 1,0-14-1,0 19 1,2-8-1,-2 1 0,2 2 0,0 2-1,6 0 1,-4 0-1,3-1 1,1 1-1,4-1 0,-4-4 0,-8-11 0,23 18 1,-23-18-1,23 8 0,-23-8 0,26-3 1,-26 3-1,30-12 0,-30 12 0,31-20 0,-18 6-1,-1-2 1,-2-1 0,-2 0 0,-3-3 0,-3 2 0,-2-2 0,0 4 0,-4-2-1,1 3 1,-1 0-1,0 3 1,4 12-1,-6-17 1,6 17-1,0 0 0,0-13 1,0 13-1,0 0 1,19 6-1,-19-6 1,26 12 0,-7-3 0,3 1 0,3-1 0,6-1 0,0 1 0,0-6 0,2-2 1,-2-1-1,-1-5 0,-3 0 0,-4-4 1,-5-2-1,-5-1 1,-13 12-1,16-24 0,-16 24 0,-4-21 0,4 21-1,-19-14 1,19 14 0,-28-7 0,28 7 0,-27 3-1,27-3 2,-31 13-2,17-1 2,1 2-1,3 1 0,-2 3 0,5 2 0,3 1 0,6 1 0,5 2 0,5-3 0,6 0 1,5 0-1,6-3 0,0-1 1,4-4-1,2-2 0,-2-3 0,-1-3 0,-3-5-1,3 5-8,-15-11-21,9 0-2,-13-6 1,-13 12-2</inkml:trace>
  <inkml:trace contextRef="#ctx0" brushRef="#br1" timeOffset="41579.3782">-4095-98 18,'0'-12'16,"0"12"-1,0 0-2,0 0-2,0 0 0,0 0-2,-11-11-2,11 11 0,0 0-1,0 0 0,0 0-2,0 11 0,0-11-1,-2 13 0,2-13-1,-2 18 1,2-18-2,-2 19 0,2-19 0,2 17 0,-2-17-1,0 0 1,0 0 0,0 0 0,0 0 0,0 0 0,0 0-1,11-20 1,-11 20-1,4-21 0,-4 21 1,2-16-2,-2 16 1,0 0 0,0 0 0,0 0-1,0 0 1,0 0 0,6 12 0,-6-12-1,2 18 1,-2-18 0,2 12 0,-2-12 0,0 0 0,0 0 0,0 0 0,0 0 1,0 0-1,10-11 0,-10 11 1,4-15-1,-4 15 0,0-16-1,0 16-5,0 0-22,0 0 0,0 0-2,0 0 0</inkml:trace>
  <inkml:trace contextRef="#ctx0" brushRef="#br1" timeOffset="42965.4573">-3413-268 11,'0'0'11,"0"0"2,-4-16-1,4 16 1,0 0-1,0 0 0,-17-13-1,17 13-1,0 0-2,0 0 0,0 0-2,0 0 0,-10-12-2,10 12-1,0 0 0,0 0 0,0 0-1,0 0 1,8 12-1,-2 1 0,-4 1 0,5 7 0,-3 4-1,4 4 1,-4 1-2,0 2 1,-4-2 0,0-1 0,-2-4-1,-2-4 1,-2-4-1,2-4 1,4-13 0,-11 15-1,11-15 1,0 0-1,0 0 0,0 0 1,0 0-1,-14-24 0,20 5 0,2-4-1,1-4 1,5-3 0,5-1 0,1 0-1,-1 6 1,1 4 0,1 6 0,-1 3 0,-1 6-1,-1 9 1,-1 8 0,-1 6 0,-1 4 0,-1 6 0,-1 5 0,1 4 0,1 1-1,0 0 2,1-4-2,-1-4 1,1-7 0,1-3 1,1-7-1,1-6 0,1-5 0,1-6 0,4-6 1,1-3-1,3-5 0,0-7 0,-2-4 0,1-3 0,-5-1 0,-4-2-1,-3 1 2,-8 5-2,-4 4 2,-4 5-1,-6 4 0,6 17 0,-22-17 0,22 17-1,-31 2 1,14 2 0,17-4-1,-31 23 1,15-5-1,4 2 1,3 5 0,1 1 0,4 2-1,4-1 1,2 0 0,2-1 0,6-4 0,1-2 0,3-6 0,-14-14-1,35 18 0,-18-18-1,13 3-3,-13-16-4,24 9-15,-14-14-7,10 2 0,-8-9-1</inkml:trace>
  <inkml:trace contextRef="#ctx0" brushRef="#br1" timeOffset="43509.4886">-2277-245 32,'0'0'29,"-23"-17"0,3 6 0,20 11-16,-33-9-5,33 9-4,-37 5 0,20 7-2,-5 3-1,3 6 0,1 1 0,5 4-1,5 2 0,4-3 0,6-2-1,6-6 0,7-3 0,3-8 0,3-6 0,1-6 0,1-4 0,-3-6 0,-3-2 1,-1 0 1,-7 0 0,3 2 1,-8 2 0,-4 14 1,0 0-1,0 0 1,12 19 0,-7 11-1,-1 3 0,2 9-1,-2 4 0,0 1 1,-2 0-1,-6-5 0,-4-7 1,-5-4-2,-9-7 2,-5-7-1,-10-8 0,-2-5 0,-2-8-2,0-4 1,4-5-2,1-7 0,13 3-5,-2-11-6,29 10-19,-8-5-1,21 8 1,-3-4-2</inkml:trace>
  <inkml:trace contextRef="#ctx0" brushRef="#br1" timeOffset="44228.5289">-1815-229 45,'-8'-13'28,"8"13"0,-31-21-7,31 21-11,-43-3-6,21 7-1,-5 5-1,4 6-1,-1 2 0,9 5 0,-1 0-1,10 2 0,2 1 0,6-3 0,6-4 0,4-3 1,-12-15-1,33 13 0,-14-14 1,3-6-1,-3-4 0,1-4 0,-6-1 1,2-2-1,-7 2 0,3 2-1,-12 14 1,10-16 1,-10 16-1,6 11 0,-4 5 0,3 7 0,3-1 0,2 3 1,2-1-1,1-2 0,-1-7 1,-12-15 0,29 10 0,-29-10 0,29-22 0,-15-2 0,-2-9 0,-1-5-1,-1-7 1,-2-4-1,-2-2 1,-4 3-1,-2 5 1,0 7-1,-2 9 1,2 7 0,0 20 0,0 0 0,-2 12 1,4 13 0,3 5-1,3 8 0,2 5 1,4 4-1,-3 1 0,7-3 0,-3-6-2,-1-8 1,2 0-3,-9-17-5,17 3-20,-24-17-5,25-4 1,-19-13-2</inkml:trace>
  <inkml:trace contextRef="#ctx0" brushRef="#br1" timeOffset="44437.541">-1558-408 50,'0'0'32,"-14"-15"-1,14 15-1,2-21-21,18 12-5,-1-2-3,5 1 0,3 0-3,-2-4-7,12 8-21,-17 0 0,5 6-2,-25 0 1</inkml:trace>
  <inkml:trace contextRef="#ctx0" brushRef="#br1" timeOffset="44679.5555">-1255-306 60,'-5'15'32,"5"-15"0,-6 13-10,14 7-12,-20-6-4,14 10-2,-6-3-2,4 4 0,0-2-2,-4 1-1,8 1-3,-4-25-11,-2 26-16,2-26-2,0 0 0,0 0 0</inkml:trace>
  <inkml:trace contextRef="#ctx0" brushRef="#br1" timeOffset="45549.6048">-1040-273 38,'4'16'29,"-4"0"0,6 10-7,-12-7-9,20 9-5,-12-2-4,13 2 0,-7-4-1,6 2-1,-1-8-1,3 1 1,-2-8-2,-14-11 2,29 12-2,-29-12 1,25-7 0,-13-5 0,-2-5 0,-1-7-1,-1-3 0,-4-5-1,2 2 0,-6-1 0,2 4 0,-2 2 0,0 7-1,-4 2 1,4 16-1,0 0 1,0 0 0,0 0 0,25 2 0,-25-2 1,31 14-1,-9-7 2,7-2-1,2-4 0,0-1 1,2-4 0,-3-3 0,-1 0 0,-3-8 0,-3 0 0,-11-5 0,-4 2 0,-6 0 0,-6 0 0,-4 2 0,8 16-1,-31-17 1,7 18-1,-3 7 0,3 8 1,1 4-2,1 6 2,7 3-1,3 4 1,6-1-1,16 0 1,5-6 0,9-2-1,-1-6 1,5-6 0,7-7 0,0-9-2,8-1-3,-12-14-12,12 5-15,-12-7-2,4 5 1,-13-1-2</inkml:trace>
  <inkml:trace contextRef="#ctx0" brushRef="#br0" timeOffset="6247.3572">1392 372 18,'0'0'27,"0"0"2,-17 14-4,17-14-6,0 0-6,0 0-3,6 14-3,-6-14 0,25 5-2,-25-5-2,46-3 0,-16-4-1,7 0 0,2-7-1,3-2 0,1-5-1,4-3 1,-2-3-2,-7 0 2,-2 0-2,-9-2 1,-6 2-2,-5 4 2,-9 3-1,-14 3 0,-7 5 0,-5 4 1,-5 6-1,-1 2 0,-2 5 1,0 3-1,1 4 1,5 0-1,3 0 1,3 3 0,5-2 1,2 1-2,6 1 3,6 2-3,4-2 3,6 3-2,5-1 2,8 1-1,6-2-1,4-1 1,2-1 0,0-4 0,0-2-1,-3-1 0,-1-4 0,-10-3 0,1 3-2,-9-8-4,10 13-11,-27-8-15,30-3-1,-30 3 1,21-5-2</inkml:trace>
  <inkml:trace contextRef="#ctx0" brushRef="#br0" timeOffset="6523.3729">2129 146 32,'0'0'31,"0"0"3,0 0-3,35 6-16,-35-6-5,40 14-5,-14-5 1,9 11-4,0-2 1,6 4-2,-1 1 0,1-4-3,6 5-3,-14-16-10,10 8-18,-11-14 1,5 3-1,-12-11-1</inkml:trace>
  <inkml:trace contextRef="#ctx0" brushRef="#br0" timeOffset="6746.3858">2686 106 56,'-22'-5'31,"3"11"1,-12-9-12,11 21-9,-21-7-6,4 10-3,-10 1 2,6 6-3,-2-2 1,2-1-4,12 4-3,-8-15-18,24 6-8,13-20-1,-10 14-2</inkml:trace>
  <inkml:trace contextRef="#ctx0" brushRef="#br0" timeOffset="9244.5287">3063 155 22,'14'-12'29,"-14"12"3,-6-16-2,6 16-14,-21-11-5,21 11-4,-35-5-1,17 6-2,-7-1-1,3 7-2,-3-1 0,4 6-1,1 3 1,5 2-2,3 4 2,4 1-1,8 0 1,6 0-1,4-2 1,5-1-1,5-5 0,1-4 1,3-7-1,-1-3 0,0-6-1,1-5 1,1-4-1,-2-3 1,-1-1-2,-1-2 2,-1 1-1,-3 0 1,-1 4-1,-3 4 1,-13 12 0,0 0 0,21-9 0,-21 9 0,9 15 2,-9-15-3,12 25 3,-6-8-2,2-3 2,-1 2-2,-7-16 1,18 21-1,-18-21 0,0 0 1,25 9 0,-25-9-2,24-14 0,-24 14 2,31-24-2,-10 8 1,1 1-1,1-3 1,0 4-1,1 1 2,-3 4-1,-2 3 0,-19 6 1,30 0-1,-30 0 1,19 21-1,-15-3 1,2 3 0,-6-1 0,0 1 0,-2-1 0,0-3-1,0-3 2,2-14-1,-4 12-1,4-12 0,0 0 1,6-14-1,0 1-1,3-3 1,3-4-1,2 1 0,3-2 0,3 2 0,1 1 0,2 6 0,-3 5 1,-1 4 0,3 4 0,-22-1 0,27 16-1,-17-4 1,-3 1 1,-1 3-2,-2-2 3,-2-1-3,0-1 2,-2-12-1,4 16 1,-4-16-1,0 0-1,19-5 1,-19 5-4,23-21 1,0 10-4,-9-13 0,17 10-2,-14-11 3,13 13-2,-15-6 2,10 10 2,-25 8 2,30-3 2,-30 3 2,19 26 2,-7-5-2,-4 0 2,5 5-2,-3-5 1,3 3-2,-1-6 1,4-4-2,-16-14 1,29 7-1,-29-7 0,29-16 1,-15-1-2,-1-4 0,-1-3 0,0-3 0,-3 1 0,-1-2 1,-2 0 0,0 3 1,-6 0 1,2 7 1,-4-1 0,2 8 0,-4-3 1,4 14-1,-4-12 0,4 12 0,0 0-1,0 0 0,-4 14 0,4-2 0,-2 2 0,2 6 0,-2 1-1,2 6 1,-2 3 1,2 3-3,0 2 2,2 1-1,-2 1 0,4 1 0,-2 0 0,2 2-1,0-4 0,2 0 1,-2-3-1,0-2 0,-1-3 0,-1-5 0,0-3-1,0-5 1,-2-15 0,0 19 0,0-19 0,0 0 0,0 0 0,-8-12 0,7-2-1,-1-6 1,4-6-1,-1-8 1,7-3-1,0-4 0,10-1 0,-1-1 0,4 3-2,1 3 2,3 7-1,-2 7 1,3 5-1,-2 5 2,-4 8-2,-1 3 1,-2 6 2,-17-4-1,26 19 1,-20-3-2,-4 3 2,-4-1-1,-6 0 1,-4 0-2,-1-4 1,-3-2 0,16-12 0,-29 10-1,29-10 0,-19-3 0,19 3 0,0 0 0,-4-14 0,4 14 0,12-14 0,-12 14 1,19-11-1,-19 11 1,29-10 0,-12 3 0,3 0 0,1-2 1,4-3-2,1-2 1,3-3-1,0-1 2,0-4-2,0-1 2,-3-3-1,-3 1 1,-5-1 1,-5 3-1,-7 1 0,-4 5 0,-6 1 0,4 16 0,-15-14-1,15 14 0,-26 8 0,13 3 0,-1 5 0,0 5 0,5 1 0,-1 5 0,4 0 0,4 0-1,4-1 3,4-1-2,6-4 1,5-4-1,3-4 1,3-4-1,2-7 0,0-2 1,5-9-3,-3-3 2,0-2-1,-2-4 1,-1 0-1,-3-3 1,-3 3 0,-7 0-1,-3 5 1,-8 2 0,0 11 0,0 0-1,-27-3 1,7 12 0,3 4-1,-3 4 0,5 3 2,1 2-2,8 2 1,5-2 0,6-1 0,5-3 0,8-3 0,3-5 0,4-4-1,1-4 1,1-4-1,-2-5 1,0-4-1,0-2 1,-2-1-1,2-4 1,-1 2-2,1-1 2,-2 0-1,3 4 1,-1 2-1,0 3 1,-5 6 0,-1 2 1,-19 0-1,25 13 0,-19-1 2,-2 2-3,-6 3 3,-2 1-2,-4-1 2,-3 0-1,-3-2 0,-1-2 0,15-13-1,-33 18 1,15-13-3,-7-11-7,25 6-23,-29-4 1,29 4-3,-33-12 1</inkml:trace>
  <inkml:trace contextRef="#ctx0" brushRef="#br0" timeOffset="14445.8258">1249 818 14,'4'-11'25,"-4"11"-2,-4-15-4,4 15-5,0 0-3,0 0-1,-10-17-2,10 17-2,0 0-1,0 0 0,-15-16-1,15 16 0,0 0-1,0 0 1,-21-15-2,21 15 1,0 0-1,-26-6-1,26 6 1,-23 0-1,23 0-1,-25 5 1,25-5-1,-32 15 0,15-4 0,1 4 0,3 2 0,-3 3 0,3 1 0,3 1 0,6-1 0,4 0 0,6-1-1,5-3 1,3-4 0,6-3 0,1-3 1,4-5-1,1-4 0,1-3 1,-4-7-1,-1 0 1,-5-5-1,-3-1 1,-9-3-1,-6 0 1,-9 0-1,-6 3 0,1 2 1,-7 1-1,3 6 0,-1 2-1,20 7 1,-27-2-1,27 2 1,0 0-1,-10 17 0,10-17 1,18 16-1,-1-9 1,11-1 0,3-3 0,8-3 0,2-5 0,6-5 0,2-5 0,-1-3 0,-1-4 1,-4-4-1,-4-3 0,-8-1 1,-4 0-1,-7 2 1,-5 4 1,-7 3-1,-4 7 0,-4 2 0,0 12 0,0 0 0,-20 20-1,7 6 0,-1 8 1,-1 8-2,-3 9 2,3 6-2,3 7 2,2 1-2,8-3 1,6-5 1,4-5-1,4-4 0,3-10 0,3-7 0,1-10-1,1-8 1,-1-8-1,-19-5 1,31-3-1,-31 3 0,22-23 1,-19 9-1,-6-3 2,-5-1-2,-8 3 2,-5-3-1,-4 4 1,-5 2-2,3-4 1,2 2-1,3-3-2,22 17-3,-21-34-8,37 21-17,-7-9-3,20 3 1,-1-2-1</inkml:trace>
  <inkml:trace contextRef="#ctx0" brushRef="#br0" timeOffset="16151.9238">2506 842 36,'-6'-17'28,"6"17"0,-10-12-8,-11-1-8,21 13-4,-25-9-3,25 9-1,-29-5-1,11 7 0,-5 2-2,1 4 0,-3 1 0,0 5-1,-1 3 0,-1 4 1,4 2-2,1 2 2,7 4-2,5-6 2,6 2-1,6-1 1,10-5-1,5-10 1,7 1-1,5-10 1,4-13 0,2 1-2,4-10 2,2-6-2,-4-3 2,0 1-2,-8-12 2,-2 2-1,-7-4 1,-4-3-1,-8 0 0,-4 1 1,-2 1-1,-4 3 0,-2 6 1,0 7 0,0 8 0,0 9-1,4 12 1,0 0 0,-24 20 0,16 6-1,0 7 0,2 5 1,3 4-1,5 2 0,5 1 0,5-3 0,4-2 0,6-8 0,3-4 0,2-3 0,-1-7 0,-1-3 0,-2-5 0,-1-3 0,-5-6 0,-17-1 0,29-6 0,-29 6 0,24-20 0,-15 7 0,-1 0 0,0-2 0,-2 4 0,-6 11 1,6-19-1,-6 19 0,0 0 1,0 0-1,0 0 0,8 13 1,-5 0-1,3 1 0,4 4 0,2 0 0,-1 0 0,3-2 0,3-2-1,-17-14-3,39 23-10,-39-23-17,30-5-1,-21-8-1,7 1 0</inkml:trace>
  <inkml:trace contextRef="#ctx0" brushRef="#br0" timeOffset="16345.9349">2925 620 35,'0'0'27,"0"0"-1,0 0-1,0 0-29,0 0-19,20 13-3,-20-13-1,23 20-1</inkml:trace>
  <inkml:trace contextRef="#ctx0" brushRef="#br0" timeOffset="17088.9774">3267 772 56,'-8'-25'33,"8"25"1,-20-27-5,20 27-19,-19-14-5,19 14-3,-23-2-1,23 2 0,-25 14 0,12 0-1,1 1-1,0 3 1,10 3-1,0 0 1,4-3-1,4-3 0,6-1-1,-12-14 1,27 14 0,-27-14 1,22 2-1,-22-2 1,0 0 1,20 0-1,-20 0 1,15 14 0,-7-1 0,0 13 0,0 3-1,2 5 2,-3 2-1,-1 1-1,-4 0 1,-4-1-1,-6-4 1,-3-10-1,-5-6 1,-1-6-1,-11-7 1,4-5-1,-3-5 0,2-5 2,3-4-3,5-1 2,5-1-1,4-1 1,18 2-2,4-4 1,5 1 0,6-1-2,6 2 1,1-1 0,5 0 0,0-1 0,-2 1 0,-3 5 0,-3-1 1,-4 0-1,-4-2 2,-3-1-1,-6 0 1,-1 2 0,-7-1 0,2 6 0,-6 0 1,0 12-1,0 0 0,0 0 1,0 0-2,4 19 1,-4-2-1,2 3 0,2 1 0,0 1 1,1-1-2,-1-2 0,6-3-2,-10-16-8,20 9-21,-20-9-2,17-11 0,-13-7-1</inkml:trace>
  <inkml:trace contextRef="#ctx0" brushRef="#br0" timeOffset="17303.9897">3564 544 27,'0'0'28,"0"0"1,0 0-1,0 0-16,0 0-7,8-12-6,-8 12-20,18 3-6,-18-3-1,0 0 0</inkml:trace>
  <inkml:trace contextRef="#ctx0" brushRef="#br0" timeOffset="17776.0167">3768 645 38,'0'0'32,"-23"-11"1,23 11-1,10-19-18,17 17-7,-5-8-4,10 2-1,6 7-9,-10-11-23,13 8-1,-14-5-2,4 5 0</inkml:trace>
  <inkml:trace contextRef="#ctx0" brushRef="#br0" timeOffset="17565.0046">3749 473 46,'14'13'33,"-20"-1"1,12 16-1,-22-9-20,24 22-6,-16-3-2,12 9-3,-2-2-1,4-1 0,2-3-1,1-8 0,5-6-2,0-9-1,10 0-7,-24-18-19,41 0-4,-22-13-1,10 4 1</inkml:trace>
  <inkml:trace contextRef="#ctx0" brushRef="#br0" timeOffset="18690.0689">4475 580 14,'0'0'26,"0"0"1,0 0-1,0 0-11,0 0-4,0 0-2,0 0-2,29-2-1,-29 2-1,35-5-1,-14 0-1,12 2-1,0-3-1,8 1 0,0-2-1,-2-2 0,0 2 1,-2-1-1,-8 2 0,-4 1 2,-7 0-1,-18 5 0,0 0 1,17 3-1,-17-3 1,-9 17 0,-5-1-1,-2 7 0,-3 9 0,-4 4 0,-1 6-1,-1 4 1,0 3-1,-1-2 0,5-2 0,4 1 1,1-6-1,2-3 0,5-6 0,-1-7 1,4-4-1,0-3 1,4-3-2,2-14 1,0 0-3,0 0-2,4 15-7,-4-15-22,0 0 1,2-18-1,-2 18 1</inkml:trace>
  <inkml:trace contextRef="#ctx0" brushRef="#br1" timeOffset="46992.6875">-3068 506 21,'0'0'25,"0"0"2,-11 16-6,11-16-5,0 0-3,0 0-2,2 13-2,-2-13-2,0 0-1,21 10-1,-3-3-2,-18-7 0,38-4 0,-12-4-1,5-1-1,0-8 1,4-1-1,-4-3 0,2-2-1,-6-1 1,-5 1-1,-7 2 0,-7 1 0,-6 3-1,-8 2 1,6 15-1,-23-18 0,23 18 0,-29-5 1,29 5-1,-27 2 0,27-2 1,-20 8-1,20-8 1,0 0 0,-15 13 0,15-13 0,0 0 1,-2 14-1,2-14 1,5 12 0,-5-12 0,14 18 0,-14-18 0,21 24 0,-7-9 0,6 3-1,1-2 1,4 3 0,2-2-1,3 1 1,-1-1-1,2-1 0,0-4 0,2-1 0,-4-4 0,0 0 0,-2-2-1,-2-6-1,2 4-2,-27-3-8,41-7-21,-41 7-1,20-12 0,-22-1 0</inkml:trace>
  <inkml:trace contextRef="#ctx0" brushRef="#br1" timeOffset="47324.7065">-2288 314 30,'15'-14'29,"-15"14"3,10-14-2,-10 14-15,0 0-5,0 0-4,-18 0-1,18 0-1,-29 20-2,8-5 0,-5 7-1,-1 2 0,-2 2 0,-2 2-1,2-2-1,5 4-2,-4-13-5,26 12-19,-15-19-4,13 6-2,4-16 1</inkml:trace>
  <inkml:trace contextRef="#ctx0" brushRef="#br1" timeOffset="48248.7595">-2495 279 29,'0'0'26,"0"0"1,-7-15-8,7 15-5,0 0-3,17 8-2,-17-8-1,0 0-1,0 0-1,29 11-1,-29-11-1,26 17-1,-26-17 0,29 27-1,-12-7 0,3 2-1,-1 0 0,3 3 0,-1-2-1,-2-1 1,1-3-1,-3-3 0,-1-5 0,-16-11 0,29 13-2,-29-13-2,27 7-10,-27-7-19,12-15-1,-12-1 0,0 16-1</inkml:trace>
  <inkml:trace contextRef="#ctx0" brushRef="#br1" timeOffset="50807.906">-1723 351 17,'0'0'28,"2"-14"1,-2 14-3,-6-19-7,6 19-6,-4-16-2,4 16-3,-8-16-3,8 16-1,0 0-2,-15-14 0,15 14-1,-26 2 0,9 1-1,-1 6 0,-1 3 0,-5 1-1,1 4 1,5 3-1,2 0 1,2 1-1,11-1 1,3-1 0,5 0-1,7-3 2,4-4-1,0-5 0,4-4 1,-1-4-1,0-6 0,-1-4 0,-2-3 0,1-3 0,-3-2-1,-1 1 1,-1 1 0,-2 1 0,-3 3-1,-7 13 1,12-13 0,-12 13 0,0 0 0,14 17 0,-8-4 0,1 3 0,-1 2-1,4 1 2,0-3-1,1 0 0,-11-16 0,22 16 1,-22-16 0,27-1 0,-27 1 0,33-20 0,-13 4 1,1-1-1,2-1 0,1 1 1,-3 1-1,-2 4-1,-19 12 1,30-9 0,-30 9-1,15 16 1,-11 0-1,-2 3 0,-4 5 1,2 1-1,-2 0 0,0-1 0,-2-6 0,4-2 1,0-16-1,-4 14 0,4-14 0,0 0 0,2-17 0,4 3 0,4-5 0,2-3 0,3 1-1,3-1 1,1 3 0,1 2-1,-1 4 1,-19 13-1,28-12 1,-28 12-1,22 5 1,-22-5 0,9 15 0,-9-15 0,8 20 0,-8-20 0,4 16 0,-4-16 0,0 0-1,2 12 1,-2-12-1,0 0-1,19-14 1,-19 14-2,26-21 1,-11 8 0,5 1 0,-5 0 0,5 6 1,-20 6 0,31-2 1,-31 2 0,27 21 0,-15-4 1,-1 3-1,1 2 0,2-3 1,-3-1-1,-1-3 0,-10-15 0,22 14 1,-22-14-1,21-5 0,-21 5-1,17-25 1,-9 4-1,2-3 0,-4-7-1,0-2 0,-4-2 1,1 2-1,-4-1 2,-1 2-1,0 6 2,-2 4-1,0 8 3,4 14-2,-4-12 1,4 12 0,0 0 1,-6 12-1,8 3-1,-2 5 2,4 4-2,-2 6 2,4 3-2,-2 3 1,3 5-1,-1 1 0,4 0 0,0-2-1,-2 0 1,-1-3-1,3-5 0,-4-6 0,2-5 0,-4-5 0,-4-16 0,3 16 0,-3-16 0,0 0 0,-9-16-1,1 2 1,-2-4-1,0-6 1,1-5-1,3-1 0,0-3 0,8 3 0,4-2 0,6 5 0,5 2 1,4 5-1,7 4 1,1 6 0,2 5 1,-4 3-1,0 5 0,-5 5 0,-4 5 1,-6 3-1,-8 2 1,-8 2-1,-8-2 0,-2 1-1,-2-3 1,-3-4 0,1-3 0,18-9-1,-31 9 0,31-9 0,0 0 1,-14-12-1,14 12 1,16-18-1,-2 6 1,5-2 1,3 1-1,-1-1 0,3-1 1,1-1 0,1-1-1,-5-1 0,1-4 1,-5-2-2,-1-2 1,-3-3-1,-1 0 2,-4 0-2,-2 1 1,-4 2-1,-6 5 2,2 6-1,2 15 0,-16-13 0,16 13 0,-21 16 0,9 2-1,-2 8 3,7 5-3,-1 1 3,4 4-2,4-4 1,6 2-1,2-4 1,3-3-1,7-6 0,-3-4 0,3-7 0,1-3 0,3-5 1,-1-4-1,0-5 0,1-1 0,-3-3 1,1-3-1,-5 2 0,-1 0 0,-14 12 1,16-20-1,-16 20 0,0 0 0,0 0-1,-20-5 1,20 5 0,-27 16-1,15-2 1,-1 0-1,5 2 1,2 0-1,6 1 1,6-3 0,4-2-1,-10-12 1,29 17 0,-10-14 0,3-4 0,1-6 0,0-2 0,-3-4 0,1-2 1,0-2-1,3-2 0,-3 1 0,1 1 0,-3 1 0,-1 6 0,1-1 0,-1 6 0,-1 4 1,-17 1-1,26 8 0,-26-8 0,26 21 0,-17-9 0,-1 2 0,-2-1 0,-4 2 1,-6-2-1,-6 0 1,10-13-1,-35 18 1,13-13-1,-5 0-1,3 0-3,-15-13-16,22 12-13,-8-12 0,25 8-2,-32-10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29.8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58 75 15,'-7'-12'32,"-1"0"1,-4-4-1,12 16-14,-21-21-12,21 21-1,-10-14 0,10 14-2,0 0 0,14 24 1,-7-6-2,9 7 1,2 0-1,7 4-1,0-1 0,2-2-1,-1-7 0,-3-3 1,-6-7-1,-17-9 0,26 0 0,-26 0 0,4-25 0,-6 6 0,-6-2 0,2-2 1,-4 2-1,3 4 0,-1 4 0,8 13 0,0 0 0,0 0 0,-10 15 0,14-1 0,4 2-2,-2-4-2,13 7-7,-19-19-23,21 11 0,-21-11-2,6-15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6:15.6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10414 36 16,'0'0'12,"-18"2"-1,18-2-1,0 0-1,0 0-2,0 0 0,0 0-1,0 0 0,0 0-1,0 0 0,0 0 1,0 0-2,0 0 1,0 0-1,0 0 1,0 0-1,0 0 1,0 0-2,0 0-1,0 0 0,0 0 0,0 0 0,2-11-1,-2 11 0,0 0 0,0 0 0,0 0 0,0 0 0,0 0 1,-17-14-1,17 14 1,-20-3-1,20 3 1,-35-1-1,16 1 0,-8-1 1,-1 2-1,-5-1-1,0 1 2,-2-1-1,0 2-1,-2-1 1,2-1 0,-6 2 0,-1-2-1,-2 0 1,-1 1 0,-6-2-1,1 2 0,-9-2 0,-3 2 1,0 0-1,-4 0 0,-2 2 0,-2 0 1,-2 0-1,2 0 0,0 1 0,-3 1 0,-1 1 1,2-1-1,2-1 0,-2 1 1,0 0-1,-4 0 0,-6 1 0,-2-2 1,-3 1-1,-6-1 0,-8 1 0,-4-1 0,-6 0 0,-3 1 0,-3 2 0,0-2 0,-7 2 0,-7 0 0,2 0 0,-1 1 0,3 0 0,3 0 0,1 0 0,0-2 1,9 2-1,4-1 0,3-1 0,4 1 0,1-1 0,1 1 0,2-2 0,6 2 0,1-1 0,2 0 0,6 1 1,0 1-1,9-2 0,-3 1 0,0 0 0,6-2 0,2-1 0,0 0 0,2 1-1,0-1 2,0 0-2,2 1 2,2-1-2,-4 4 1,4-2 1,0 0-1,0-1 0,1 0 0,3 0 0,4 0 0,1-1 0,4-1 0,-1 0 0,1 0 0,-1 0 0,-3-3 0,0 3 0,-2 1 1,-3-1-1,0-1 0,0 3 0,-3 0 0,5 0 0,-2-1 0,1 1 0,1 1 1,3-3-1,3 0 0,1 0 0,3-3 0,3 1 0,0 1 0,3-2 0,1 0 0,-1 0 0,1 0 0,0 0 0,-2 2 0,0-1 0,-3-1 0,-1 2 0,0-1 0,1-1 0,-1 1 0,0-1 0,1 0 0,1 2 0,2-2 0,0 0 0,0 0 0,-1 0 0,-2 0 0,1-2 0,0 2 0,1-1 0,1 0 0,2 1 0,2 0 0,2 0 0,-2 1 0,4 0 0,0 1 0,2-1 0,-2 1 0,4 0 0,-2-1 0,4 0 0,-2-1 0,3 0 0,-1 2 0,2-2 0,-4 0 0,2 0 0,-3 0 0,3 0 0,-2 1-1,-3-1 1,-1 0 0,0 0 0,-2 0 0,-2 0 0,-4 0-1,-1 0 1,-5 0 0,0 0 0,-3 2 0,-3 1 0,3-1 0,3 1 0,4 1 0,3 0 0,3 0 0,4-1 0,4 0 0,7-3 0,3 3 0,-2 0 0,3-2 0,20-1-1,-31 3 1,31-3 0,-26 2 0,26-2 0,-26 2 0,26-2 0,-21 2 0,21-2 0,-21 3 0,21-3 0,-18 2 0,18-2 0,0 0 0,-23 2 0,23-2 0,0 0 0,0 0 0,-22 1 0,22-1 0,0 0 0,0 0 0,-21 0 0,21 0 0,0 0 0,-22 0 0,22 0 0,0 0 0,-19 2 0,19-2 0,0 0 0,0 0 0,-17 2 0,17-2 0,0 0 0,0 0 0,0 0 0,0 0 0,0 0 0,0 0 0,0 0 0,0 0 0,0 0 0,0 0 0,0 0 0,0 0 0,0 0 0,0 0 0,0 0 0,0 0 0,0 0 0,0 0 0,0 0 0,0 0 0,0 0 0,0 0 0,0 0 0,0 0 0,0 0 0,0 0 0,0 0-1,0 0 1,0 0 0,0 0 0,0 0 0,0 0 0,0 0 0,0 0 0,0 0 0,0 0 1,0 0-1,0 0 0,0 0 0,0 0 0,-18 8 0,18-8 0,0 0 0,0 0 0,0 0 0,-17 15 0,17-15 0,0 0 0,-24 10 0,24-10 0,0 0 0,-21 12 0,21-12 0,0 0 0,-18 9 0,18-9 0,0 0 0,0 0 0,-17 12 0,17-12 0,0 0 0,-18 9 0,18-9 0,0 0 0,0 0 0,-19 8 0,19-8 0,0 0 0,0 0 0,0 0 1,0 0-1,0 0 0,0 0 0,0 0 1,0 0-1,0 0 0,0 0 0,-16 12 0,16-12 1,0 0-1,0 19 0,0-5 0,-2 1 0,4 5 0,-2 4 1,2 4 0,0 4-1,2 4 1,0 3-1,0 3 1,-2 1-1,2 1 1,0 1-1,-1 1 0,-1-1 0,0-1 0,0-2 0,2-1 0,-2-3 0,0-2 0,0 1 0,0-6 0,2 1 0,0-4 1,-2-2-1,2-1 0,-4-3 0,1 1 0,-1-2 0,0-2 0,-1 0 1,-1 0-1,-2 0 1,0 0-1,-2 1 1,2-1-1,-2 4 1,2-2-1,0 4 0,1 1 0,1 1 0,-2 4 0,4 1 0,-2 0 0,2 1-1,0 2 1,0 1 0,-2-4 0,2 1 0,0-3 0,0 1 0,2-3 0,-2 0 0,2-2 0,-2-1 0,2 0 0,0-1 0,0-2 0,0-1-1,-1 2 1,1 0 0,-2-1 1,0 1-1,2-4 1,-2-1-1,0 1 0,0-1 0,0-2 0,0-3 0,0 1-1,2 2 2,-2 1-3,0 2 3,2 2-2,0-1 1,0-1 0,0 2 0,0-2 0,2 2 0,0-3 0,0-1 0,-2-1 0,2-4 0,-1 2 0,-3-14 0,4 21 0,-4-21 0,4 18 0,-4-18 0,4 16 0,-4-16 0,0 15 0,0-15 0,0 15 0,0-15 1,0 15-1,0-15-1,0 14 1,0-14 0,0 18 0,0-18 0,2 23 0,-2-23 0,4 22 0,-2-10 0,-2-12 0,6 19 0,-6-19 0,6 16 0,-6-16 0,3 12 0,-3-12-1,0 0 1,12 14 0,-12-14 0,0 0-1,8 12 1,-8-12 0,0 0 0,8 14-1,-8-14 1,0 0 0,4 12 0,-4-12 0,0 0 0,0 0-1,0 0 1,0 0 0,0 0 0,0 0 0,0 0 0,5 12 0,-5-12 0,0 0 0,0 0 0,0 0 0,-7 13 0,7-13 0,0 0 0,0 12 0,0-12 0,0 0 0,2 14 0,-2-14 0,0 0-1,0 0 1,3 12 0,-3-12-1,0 0 1,0 0 0,0 0-1,0 0 0,0 0 0,0 0 0,0 0-1,0 0-4,0 0-17,0 0-11,0 0 0,-23-4-1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6:17.0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5 2,'18'-5'18,"-18"5"-4,25 1-4,-25-1-1,24 0 0,-24 0 0,21 1 0,-21-1-3,23 2 0,-23-2-1,29 2-1,-29-2-1,35 5-1,-17-3 0,7 1 0,-1-1-1,3 2 1,-4-3-1,4 3 1,-3-4 0,1 3-1,-5-3 1,1 2-1,-21-2 1,31 0-1,-31 0 0,27 3-1,-27-3 1,20 0-1,-20 0 1,23-1-1,-23 1 0,23-2 1,-23 2-1,24-4 1,-24 4-1,27-1 0,-27 1 1,19-1-1,-19 1 1,0 0 0,0 0 0,18 1 0,-18-1 0,0 0 0,0 0 0,0 0 0,0 0-1,0 0 1,0 0 0,0 0 0,0 0-1,-19-9 1,19 9-1,0 0 0,0 0 1,0 0-1,0 0 0,-18-7 0,18 7-3,0 0-3,0 0-22,0 0-3,0 0-1,0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2.7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-4070-1601 1,'-23'-2'33,"23"2"-2,-29 10 1,7-6-18,20 15-6,-13-2-3,13 6-3,-8-4 0,8 4-1,-2-6 2,4-1-2,0-16-1,0 11 1,0-11-1,6-14 0,0-2 1,-2-2-1,-2-3-2,0-1 2,-2-1 1,-2 5-1,-2 5 0,4 13 0,-10-15 0,10 15-1,0 0-2,0 0-9,-6 15-19,6-15-1,22 10-1,-22-10 12</inkml:trace>
  <inkml:trace contextRef="#ctx0" brushRef="#br0" timeOffset="15744.9004">-3286-2975 20,'0'0'33,"-27"-3"0,27 3-1,-29 0-26,29 0-3,0 0-1,-16 12-1,16-12 0,0 0-1,0 0 0,0 0 0,6-17-1,2 4-1,5-2 0,-1-4-1,8 5-1,-13-6-6,17 10-17,-24 10-2,23-11-2,-23 11 10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14.3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-4 1 8,'0'0'8,"12"-13"0,-12 13-1,0 0 0,0 0 0,0 0-1,0 0 0,0 0 0,0 0 1,0 0 0,0 0 1,0 0 0,15 17-1,-15-17 1,14 33-1,-12-12-1,11 12-1,-9 1-2,6 8 1,-4 0-3,3 1 1,-3-2-1,0-1 0,-2-7 0,0-1 0,-2-7-1,2-3 1,-2-5 0,0-2-1,-2-3 1,0-12-1,2 15 0,-2-15 1,0 0-1,0 0 0,5 14-1,-5-14-2,0 0-4,0 0-19,0 0-5,-3-20-1,3 20-1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0.3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144 20 28,'-26'2'34,"5"10"0,-6-2-1,7 10-25,-3 1-5,11 5 0,3-3-2,5-4 0,2-3-1,2-16 0,0 0 0,0 0-2,21-19 1,-11-10-3,5 5-1,-11-10-8,10 8-19,-12 2 0,-4 11 0,2 13 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21:07.38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73 4 8,'0'0'15,"0"0"-4,0 0-1,-20-13-1,20 13-1,0 0 0,0 0-1,-23 14 0,21 0-1,2-14-1,-14 26-1,5-14 0,7 7-1,-2-4-1,6-1-1,-2-14 1,4 22 0,-4-22-1,0 0 1,0 0 0,0 0 0,17-2 0,-17 2-1,12-21 0,-4 9 0,-4-2 0,1 2 1,-1 0-2,-4 12 2,4-14-1,-4 14-1,0 0 0,0 0 1,-9 16-1,9-16-1,-4 20 1,4-8-1,0 0 1,0-12 0,4 18 0,-4-18 1,0 0-1,0 0 0,17 4 1,-17-4 0,8-12-1,-8 12 1,6-19-1,-6 19 1,0-20-1,0 20 0,-2-14 0,2 14 0,0 0 0,0 0 0,0 0 0,-20 14-1,20-14 1,-6 20 0,6-20-1,-2 21 1,2-21 0,6 13 1,-6-13-1,0 0 0,22 4 0,-22-4 1,19-9-1,-19 9 1,20-19-1,-11 7 1,-3 1-1,-6 11 0,4-21 1,-4 21-1,-12-13 0,12 13 0,-27 1 0,27-1 0,-33 14 0,16-5 0,3 3 0,0 0 0,7 0 0,7-12 0,-4 18 0,4-18 0,0 0 0,23 6 0,-23-6 1,25-8-1,-25 8 1,22-16-1,-22 16 0,15-20 1,-15 20-1,6-16 0,-6 16 0,0 0 0,-14-11 0,14 11 0,-17 4 0,17-4 0,0 0-1,-21 17 1,21-17 0,-6 11 0,6-11 0,0 0 0,0 0 0,0 0 0,0 0-2,0 0-6,0 0-21,0 0-2,0 0-2,0 0-1</inkml:trace>
  <inkml:trace contextRef="#ctx0" brushRef="#br1" timeOffset="-514389.4214">-425 944 14,'0'0'31,"-20"-7"0,20 7 1,0 0-24,-17 5-1,17-5-3,0 0-1,2 16-1,-2-16 0,0 0-1,0 0-1,0 0 0,0 0 0,17 5-1,-17-5 0,14-14 0,-14 14 0,12-24 0,-12 24 1,3-21-1,-3 21 2,-7-12 0,7 12 0,-18 10 0,5 1 0,5 6 1,-2 2-1,8 2 0,0 1-1,8-2 1,2-4-1,3-5 1,-11-11-1,32 7 0,-15-11 1,-17 4-1,29-24 0,-19 10 0,-4-2 0,-2 0 0,-4 4 0,0 12 0,-8-14 0,8 14 0,0 0-1,0 0 1,-18 14 0,18-14-1,2 16 1,-2-16-3,16 15-3,-16-15-18,0 0-8,25-7 0,-25 7-1</inkml:trace>
  <inkml:trace contextRef="#ctx0" brushRef="#br1" timeOffset="-505437.9094">-785 1442 31,'0'0'35,"0"0"-1,-21-1 0,21 1-28,0 0-2,0 0-3,0 0-2,-10 13-4,10-13-10,0 0-17,6-13-2,-6 13 0,9-18 11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59.6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-2-355 11,'-6'-14'31,"6"14"0,0 0 0,0 0-23,0 0-2,0 0-1,12 16-2,1-3 1,-13-13-2,18 24 0,-11-12-1,5 0 0,-12-12 0,18 10 0,-18-10 0,17-8 0,-9-4 0,-2-1-1,-2-4 1,-2 1 0,-2 0 0,-2 4-1,2 12 0,0 0 0,-26-6 0,26 6 0,-19 12 0,19-12 0,-16 17-1,16-17 1,-9 12 0,9-12 0,0 0 0,0 0 0,0 0 0,9-12 1,-9 12-1,8-14-1,-8 14-1,2-14-10,-2 14-20,0 0 0,0 0-2,-21 11 4</inkml:trace>
  <inkml:trace contextRef="#ctx0" brushRef="#br0" timeOffset="937.0534">-807-1516 1,'0'0'13,"0"0"15,0 0-3,0 0-11,-23-4-2,23 4-3,0 0-3,2 19 0,-2-19-1,0 12-1,0-12-1,0 0-1,0 15-1,0-15 0,0 0 0,0 0 0,19-6-1,-19 6 1,10-15 0,-10 15-1,10-16 0,-10 16 0,4-11 0,-4 11 0,0 0 0,0 0 0,0 0 0,0 0 0,0 0 0,7 14 0,-7-14 0,0 0 0,0 0 0,0 0 0,0 0 1,0 0-1,0 0 0,0 0 0,4-16 1,-4 16-1,0 0 0,0 0 0,0 0-1,-2-12 0,2 12-5,0 0-23,0 0-1,0 0-2,0 0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31.3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-4122-491 7,'0'0'9,"0"0"0,0 0 0,0 0 0,0 0 1,0 0 0,0 0-1,0 0 0,0 0-1,0 0-1,0 0-2,0 0 0,0 0 0,0 0-3,0 0 0,0 0 0,6 17-1,-6-17 0,9 16-1,-9-16 1,14 15-1,-14-15 0,19 6 1,-19-6-1,24-3 0,-24 3 1,25-16 0,-15 4 0,1-1 0,-3-1-1,0 2 1,-6-2 1,-2 14-1,-2-21 1,2 21-1,-8-11 1,8 11 0,0 0-1,0 0 0,-21 5-1,21-5 0,-6 12 0,6-12 0,-2 18 0,2-18-1,2 18 1,-2-18 0,6 16 0,-6-16 0,0 0 1,9 12-1,-9-12 0,0 0 0,0 0 0,0 0 0,0 0 0,0 0 1,6-12-1,-6 12 0,0 0 0,0 0 0,0 0 1,0 0-2,0 0-1,-7-13-6,7 13-22,0 0-2,0 0 0,0 0-2</inkml:trace>
  <inkml:trace contextRef="#ctx0" brushRef="#br1" timeOffset="84450.8303">-3506 395 28,'-21'-12'34,"21"12"1,-27-10-1,27 10-26,0 0-3,-10 12-2,10-12-1,-2 21-1,4-3 0,4-1-1,-2 1 1,2-1-1,1-5 0,-7-12-1,18 9 0,-18-9 0,21-18 0,-15 1 0,-2-2 0,-4-3-1,-4 2 1,-4 1-1,1 6-1,-11 1-5,18 12-23,0 0-2,-17 17 1,15-3-1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06.9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-37-1554 11,'-17'-2'30,"17"2"-1,-28-5-9,28 5-6,-17 0-3,17 0-3,0 0-2,-12 12-2,12-12 0,-6 17-1,4-5-1,4 3-1,0 3 0,2 0 0,0 0 0,2-2-1,-2-4 1,-4-12-1,10 17 0,-10-17 1,0 0 0,0 0-1,15-21 1,-11 9-1,-4 0 1,0 0 0,0 1 0,0 11-1,-4-16 0,4 16 1,0 0-2,0 0 1,0 0 0,0 0-1,8 17 0,-8-17-3,27 15-15,-27-15-13,37-7-2,-37 7 0,33-24 7</inkml:trace>
  <inkml:trace contextRef="#ctx0" brushRef="#br1" timeOffset="481601.5456">-685-3716 1,'0'0'24,"0"0"-4,-17-12-4,17 12-3,0 0-3,-10-18-1,10 18-1,4-15-2,-4 15-1,12-21 0,-12 21-1,25-27 0,-4 14-1,-3-7 1,9 5-2,-2-5 1,6 5-1,-1-1 0,-1 5-1,-2 1 0,0 4-1,-3 5 1,-3 8-1,-21-7 0,29 24 0,-17 0 0,-2 5 0,-6 4 1,-3 4-1,-2-1 0,-1 2 1,-4-1-1,-6-1 1,-3-4-1,-1-1 1,-3-4 0,-1 0 0,-1-1 0,-1-1-1,3 1 1,5-1-1,3-3 0,-1-1-1,6-3 2,-2-2-3,6-1 3,-2-4-3,4-11 1,-2 14-3,2-14 1,0 0-4,12 15-14,-12-15-10,0 0-2,0 0 0</inkml:trace>
  <inkml:trace contextRef="#ctx0" brushRef="#br1" timeOffset="482279.5848">-461-2983 11,'0'0'29,"0"0"2,0 0-7,-17-3-12,22 17-3,-5-14-3,-2 23-1,-1-10-1,6 3-2,-3-3 0,2 0-1,-2-13 0,4 15 0,-4-15 0,0 0 0,0 0 0,8-13 0,-8 13 0,6-21 0,-4 9-1,-2 12 1,4-19-1,-4 19 0,0 0 1,0 0-1,0 0 0,-6 12 0,6-12 0,0 16 0,0-16 1,0 13-1,0-13 0,0 0 1,0 0-1,0 0 0,0 0 0,-2-15 0,2 15 1,-10-18-2,10 18 0,-11-17-3,11 17-17,0 0-11,0 0-1,-18 17-2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6.8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97 0 8,'-17'2'33,"-1"5"-2,18-7 2,-31 13-17,27 2-11,4-15-1,-15 24-1,15-24-1,-8 21 0,8-21 0,-4 12 0,4-12 0,0 0-1,0 0 1,0-15-1,0 15 0,6-23 0,-2 10-1,-4 13 0,4-22 1,-4 22 0,4-14-1,-4 14 1,0 0 0,0 0-1,0 0 1,0 0-1,0 0-1,0 0-2,0 0-4,0 0-21,0 0-5,0 0-1,0 0-1</inkml:trace>
  <inkml:trace contextRef="#ctx0" brushRef="#br0" timeOffset="10816.6187">-196 1249 44,'-4'17'32,"-4"2"0,0 5-2,-2-3-29,7 1 1,-1-5-1,2-5 0,2-12 1,0 0-1,0 0 0,-14-19-1,8-2 1,0-2-1,3-2-1,-1 2 1,0 2-1,0 2 0,4 19 0,-4-16 0,4 16-1,0 0-2,8 26-8,-8-26-18,9 23 0,-9-23-1,16 14-1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33.8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1391 65 22,'-21'6'31,"21"-6"0,-26 32-9,7-16-12,21 11-3,-6-6-1,12 2-2,-8-5-1,11 0-1,-11-18 0,20 11-1,-20-11 0,27-7 0,-11-7-1,-3-2 1,3-3-2,-4 3 2,-3-1-2,-1 2 1,-8 15-1,2-16 1,-2 16 0,0 0 1,-12 13-1,12-13 1,-7 15-1,7-15 0,0 16-4,0-16-19,0 0-8,0 0-2,-18-5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1.1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-2128 1288 35,'-18'-6'34,"1"3"1,17 3 0,-27 7-29,25 4-3,2-11 0,3 20-2,-3-20-2,6 15-4,12-7-16,-18-8-12,8-20 0,-8 0-2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01.5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1228 3846 29,'23'3'33,"-23"-3"1,0 0-3,26 9-18,-26-9-6,0 0-2,0 0-3,0 0-6,0 0-16,0 0-13,21-16 0,-15 0-1</inkml:trace>
  <inkml:trace contextRef="#ctx0" brushRef="#br1" timeOffset="25514.4591">1985 2819 14,'-20'2'19,"20"-2"-3,0 0-3,0 0-3,-17 14 0,17-14-3,-8 17-1,8-17-2,-6 25-1,6-13-1,4 1 0,-4-13-2,12 21 1,-12-21-1,9 12 0,-9-12 1,0 0 0,0 0 0,22-12-1,-22 12 1,4-17 0,-4 17 0,2-16 1,-2 16-1,-4-13 0,4 13 1,0 0-1,0 0 0,0 0 0,0 0-1,0 0 1,0 0-1,8 16 0,-8-16 0,0 0 0,21 12 0,-21-12 1,0 0-1,25-2 1,-25 2-1,0 0 1,16-13 0,-16 13 0,0 0 0,2-13 1,-2 13 0,0 0-1,-18-5 0,18 5 0,0 0-1,-19 7-3,19-7-14,4 16-13,-4-16-2,0 0-1,0 0 13</inkml:trace>
  <inkml:trace contextRef="#ctx0" brushRef="#br1" timeOffset="42100.408">2045 2879 11,'0'0'13,"0"0"-1,0 0-3,0 0-1,0 0-2,0 0 0,0 0-1,0 0 0,-14-12-1,14 12 0,0 0-1,0 0 0,0 0-1,-3 15-1,3-15 0,1 13 0,-1-13-1,4 14 0,-4-14 1,0 0-1,8 12 1,-8-12-1,0 0 1,0 0-1,0 0 1,0 0 0,0 0 0,18-9-1,-18 9 1,0 0-1,5-14 0,-5 14 0,0 0 0,0 0 0,6-13 1,-6 13-1,0 0 0,0 0 1,0 0 0,0 0-1,0 0 1,0 0-1,0 0 1,0 0-2,0 0-5,0 0-13,0 0-6,0 0-2,0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6.4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351 5805 45,'0'0'38,"-4"-14"-2,4 14 1,0 0-28,-18-10-7,18 10-1,0 0-2,0 0-2,0 0-7,20-14-24,-17-2-1,13 3-1,-6-8-1</inkml:trace>
  <inkml:trace contextRef="#ctx0" brushRef="#br0" timeOffset="17237.986">1345 4357 1,'0'0'15,"-41"-9"11,41 9 1,-27-1-16,27 1-3,-20-2-3,20 2 0,0 0-1,0 0 0,0 0 0,0 0 0,12 21 0,-12-21-1,23 21 0,-23-21-1,31 26 0,-31-26-1,33 14-1,-33-14-1,33 0 0,-15-7 0,-6-8-1,1-3 0,-3-3 2,-4 0-2,-4 0 2,-6 3-1,-2 4 2,6 14-2,-19-10 0,19 10-4,-18 19-17,18-5-7,8 4-1,-2-6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38.7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107-306 15,'-2'-11'16,"2"11"-3,0 0-1,-9-14-1,9 14-2,0 0-1,0 0-1,-28 9 0,22 6-1,-11-3 0,11 9-2,-8-3 0,11 6-1,-7 0 0,4-3-1,2-3 0,2-5 0,2-13-1,0 0 0,6-14-1,-2-6 0,2-7-1,0-8-1,1 0-1,-1-2 0,0 7 0,-6 1 0,6 11-1,-12 3 0,6 15-1,0 0-3,-6 15-9,4 1-11,0 2 2,2 4 2</inkml:trace>
  <inkml:trace contextRef="#ctx0" brushRef="#br0" timeOffset="1405.0798">767-754 7,'11'-11'24,"-11"11"-1,-3-12-6,3 12-5,0 0-2,0 0-2,-22-9-1,22 9-1,-23 4-2,23-4-1,-35 7-1,15 0 0,-3 0-1,0 0 0,-5 0 0,4-2 0,1 0 0,3-1-1,3-2 1,17-2-1,-26 3 0,26-3 1,0 0-1,-21-2 0,21 2 0,0 0 0,0 0-1,0 0 1,0 0 0,0 0 0,0 0 0,0 0 0,0 0 0,0 0 0,0 0 0,0 0 0,0 0 0,0 0 0,0 0 1,0 0-1,0 0 1,0 0 0,0 0-1,0 0 1,-6 20 0,8-6 0,-2 7 0,2 5 0,0 5-1,2 0 1,-2 3-1,2-2 1,-2-2-1,0-3 1,0-6-1,0-5 1,-2-2-1,0-14 0,0 15 1,0-15-1,0 0 0,0 0 1,0 0-1,0 0 0,0 0 0,0 0 0,0 0 0,0 0 0,11-12 0,-11 12-1,20-17 1,-20 17 0,33-19 0,-16 10 0,4 3 0,0 3 0,1 6-1,-3 4 1,2 4 0,-1 5 0,-1 3 0,-3 4 0,1 0 0,-5-1 0,-6-1 0,-4 0 1,-4-5-1,-4 0 1,-8-4-1,14-12 1,-39 18 1,16-10-2,-2-3 1,-2-2-1,-1 0 0,-4-3-2,9 6-4,-12-12-19,17 8-7,-5-6-1,23 4 1</inkml:trace>
  <inkml:trace contextRef="#ctx0" brushRef="#br0" timeOffset="-2154.1231">611 464 9,'0'0'14,"0"0"-3,0 0-1,-4-13-2,4 13 0,0 0-2,0 0 0,0 0 0,0 0 0,0 0-1,0 0 2,0 0-1,0 20 0,0-20 1,2 24 0,-8-9-1,12 12 0,-10 0 0,10 10-2,-10-5 1,8 8-2,-4-6 0,4 2-1,-4-6 0,2-2-1,-2-7-1,4-5 1,-4-2 0,0-14-1,4 17 1,-4-17-1,0 0 0,0 0 1,0 0-1,4 11 0,-4-11 1,0 0-1,0 0 0,0 0 0,0 0-1,0 0-1,0 0-4,-8-18-12,8 18-15,0 0 1,2-13-2,-2 13 0</inkml:trace>
  <inkml:trace contextRef="#ctx0" brushRef="#br0" timeOffset="2880.1643">185-1629 13,'0'0'12,"-27"-9"-1,27 9-2,-26 0 0,26 0-1,-35 15 0,24 2-2,-16 2 0,15 7-1,-10 5-1,13 7 0,1 2-1,10 3-2,10-4 0,3 1 0,10-5-1,9-2 1,2-8-1,5-4 1,1-7-1,1-2 1,-4-7 0,2-3-1,-8-5 1,0-3 0,-6-8 0,-4-1-1,-3-6 1,-3-4 0,-5-6 0,-2-1-1,-4-5 1,-2-1 0,-6-2-1,-6 3 1,-4 1-1,-1 4 1,-7 4-1,-5 4 1,-2 3-1,-5 5 1,1 3-1,-4 2-3,12 12-7,-10-2-18,8 4-1,-1 2 0,8 0 12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39.6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3156 1995 21,'-14'-12'32,"14"12"1,-25-21-1,25 21-20,-18-1-2,18 14-3,-11 0-3,7 10-1,-4-2-1,4 5-1,-2-3 0,4 1-1,-2-6 0,4-4 0,0-14 0,0 0 0,0 0-1,16-21 1,-14 3 0,0-3-1,-4-1 1,-2 1 0,-2 4-1,-6 4-1,12 13-3,-35-2-10,22 17-16,-9 0-2,11 3 0,-3-1-1</inkml:trace>
  <inkml:trace contextRef="#ctx0" brushRef="#br1" timeOffset="73524.2053">1354 2097 47,'6'-13'36,"-6"13"-1,0 0 0,0 0-29,-21 19-4,19-7 0,-2 0 0,6 3-1,-2-3 0,4 1 0,-4-13-1,11 18 0,-11-18 1,24 5-1,-24-5-1,31-7 1,-14-1 0,-1-5-1,-5-2 1,1-2 0,-6 2 0,-2 0 0,-6 0 0,2 15 1,-10-17-1,10 17 1,0 0 0,0 0-1,-11 17 1,11-17-1,15 21-1,-15-21-2,31 25-5,-31-25-26,26 16 0,-26-16-1,21 4-1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5:03.0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-2712 2657 9,'0'0'16,"0"0"-4,14-13-3,-14 13-1,0 0-2,0 0 0,0 0-2,0 0 0,0 0 0,19-8 1,-19 8-1,0 0 0,0 0 0,0 0 0,0 0 0,0 0-1,18 10-1,-18-10 0,0 0-1,19 6 0,-19-6-1,0 0 1,24-1-1,-24 1 0,0 0 1,23-12-1,-23 12 0,0 0 0,19-16 0,-19 16 0,0 0 0,16-13 0,-16 13 0,0 0 0,0 0 0,17-2 0,-17 2 0,0 0 0,0 0 0,0 0 0,18 11 0,-18-11 0,0 0 0,0 0 0,19 12 0,-19-12 0,0 0 1,0 0-1,20 5 0,-20-5 0,0 0 0,0 0 0,0 0 0,0 0 0,17-2 1,-17 2-1,0 0 0,0 0 0,0 0 0,0 0 0,0 0 0,0 0 0,0 0 0,0 0 0,18 7 0,-18-7-1,0 0-2,0 0-5,2-11-15,-2 11-4,0 0-1,0 0 3</inkml:trace>
  <inkml:trace contextRef="#ctx0" brushRef="#br0" timeOffset="1524.0869">-2393 2615 3,'24'16'11,"-24"-16"-2,0 0-2,21 17-2,-21-17 0,12 12 0,-12-12 0,0 0-1,0 0 0,17 13 0,-17-13 1,0 0-1,0 0-1,0 0-1,0 0 1,0 0 0,0 0-1,0 0 1,0 0-2,0 0 1,0 0-1,0 0 0,-6-12 0,6 12 0,0 0 0,0 0-1,0 0 1,0 0 0,2-12 0,-2 12 0,0 0 0,0 0 0,0 0 0,0 0 0,0 0 0,0 0-1,0 0 0,-17 2 0,17-2 0,0 0 0,-20 9 0,20-9 0,0 0-1,0 0 0,-15 12 0,15-12 0,0 0 0,0 0 0,0 0 0,0 0 0,0 0 0,0 0 0,-6-14 0,6 14-3,0 0-5,0 0-11,-10-14-5,10 14 1,0 0 14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34.5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-1638 2892 28,'2'-12'31,"-2"12"0,0 0-1,0 0-20,-10 25-3,6-13-2,10 7-1,-6-2-2,6 1 1,-4-3-2,6-2 0,-8-13 0,0 0 0,23-7 0,-13-8-1,0-9 1,-1-2-1,1-5 0,2 3 0,-5 0 1,-1 7-2,-2 5 1,-4 16 0,0 0 0,0 0-1,4 14-3,-4-14-12,6 30-15,2-16-1,9-2-1,1-7-1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5.0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-906 4000 21,'0'0'30,"0"0"1,0 0-4,9 12-10,-9-12-3,0 0-3,-17 12-2,19 4-2,-2-16-1,-20 28-2,7-12-1,3 3-1,-4-5 0,5 1-1,9-15-1,-18 17 0,18-17 0,0 0 0,-12-12-1,14-4 0,2-1-1,0-3 1,4 0-1,-4-1 0,2 5 0,-3 1 0,-3 15-3,0 0-6,0 0-21,0 0-1,0 17 0,0-17-1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00.3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2521 6778 17,'-11'14'29,"11"-14"1,0 0-8,0 0-9,0 0-1,-4 13-2,4-13-2,0 0-2,0 0-1,24 16-1,-24-16-1,23 16-1,-23-16-1,28 15 0,-28-15 0,26 10 0,-26-10-1,22-5 0,-22 5 0,10-16 0,-10 16 1,6-18-1,-6 18-1,0-16 1,0 16 0,0 0-1,0 0 0,-18 23-2,23-1-6,-16-7-23,22 4-1,-11-19-1,15 16-2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11.9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584 3791 54,'-22'7'34,"22"-7"0,-21 10 0,21 8-24,0-18-5,-2 19-2,2-19-2,4 19 0,-4-19 0,6 11-1,-6-11 0,0 0-1,4-21-1,-8 5-1,4 16-4,-8-33-10,8 33-17,-8-23 2,8 23-3,0 0 1</inkml:trace>
  <inkml:trace contextRef="#ctx0" brushRef="#br0" timeOffset="-68306.9059">-881 2423 1,'0'0'24,"0"0"2,-22 14-2,22-14-15,0 0-1,-7 14-1,7-14-2,7 14-1,-7-14-1,12 13-1,-12-13 0,0 0-1,23 10 1,-23-10-1,0 0 0,22-7 0,-22 7-1,12-21 1,-7 9 0,-5-1 0,2-1 0,-4 2 0,2 12 0,-7-19 0,7 19 0,0 0 0,0 0 0,0 0 0,0 0-1,-12 12 0,12-12 0,0 0 0,10 16 0,-10-16 0,0 0 0,0 0 0,17 6 1,-17-6-1,0 0 0,0 0 0,0 0-1,0 0-4,4-12-15,-4 12-9,0 0 0,-8-15-1</inkml:trace>
  <inkml:trace contextRef="#ctx0" brushRef="#br0" timeOffset="-67211.8441">-1797 1365 16,'0'0'24,"0"0"-4,0 0-5,0 0-2,0 0-3,0 0-2,0 0-1,0 0-1,0 0-2,0 0 0,0 0-1,0 0-1,0 0 0,0 12-1,0-12 0,0 0-1,0 0 1,9 12-1,-9-12 0,0 0 0,0 0 0,14-13-1,-14 0-2,0 13-3,2-24-12,-2 24-13,2-21-1,-2 21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02.8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-229 5923 16,'0'-14'30,"0"14"0,0 0 0,-22 3-12,22-3-11,0 0-1,-23 0 1,23 0-2,0 0 0,0 0-1,0 0 0,10 18-1,-10-18 0,17 20-1,-7-8-1,2 2 0,-12-14 0,28 21-1,-28-21 0,27 10 0,-27-10 0,19-7 0,-19 7 0,15-19-1,-9 7 1,-2 0 0,-2 0 0,-2 12 0,0-16 0,0 16 0,0 0 0,0 0-1,0 0-4,0 0-10,0 0-18,0 0 0,19 13-1,-19-13-1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3:20:40.8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16699 5406 6,'-13'39'8,"-3"-1"0,6-5-3,0-1 0,1-4-2,2-4-1,1-3-1,0-2 0,1-2-1,0-1 0,0-4 1,0 2-1,-3-4 0,0 3 1,0-4-2,1 0 2,-3 0-1,4-2 1,6-7-1,-16 14 1,16-14-1,-11 10 0,11-10 0,-11 7 1,11-7-1,0 0 0,-13 7 0,13-7 0,0 0 0,0 0 1,0 0-1,0 0 0,-11 3 1,11-3 0,0 0-1,0 0 1,0 0-1,-3-14 1,4 3-1,2-2 0,2-5 1,2-4-1,-1-1 1,3-6 0,-1-2-1,0 1 2,0-2-1,-2 0 0,3 1 0,-2 0 0,-1 1-1,1 3 1,0 1 0,0 1-1,2 2 1,-1 4-1,-2-1 1,2 4-1,1 1 0,-1 1 0,-2 4 1,2 1-1,-1 0 0,-7 9 0,11-9 0,-11 9-1,0 0 1,15-6 0,-15 6 0,0 0 0,5 11-1,-8-1 1,1 4 0,-2 3 0,-2 6 0,-1 4-1,0 4 0,-2 3 1,0-1-1,0 3 1,0 0-1,0-3 0,0-2 0,0 2 0,-2-6 0,3-4 1,-1-2-1,3-2 0,-1-4 1,1-2 0,1-3 0,5-10 0,-5 11 0,5-11 1,0 0 0,-4 9 0,4-9 0,0 0 0,0 0 1,0 0-1,0 0 0,0-10 0,0 10 0,5-14 0,3 3 0,-1-5 1,4-5-1,-1-3 2,3-6-1,1-4 0,2-5 0,1-3 0,-5-1 0,0 1-1,-2 2 1,-1 3-1,-4 3 0,-1 7-1,-3 4 1,-2 6 0,-1 4-1,1 6 1,1 7-1,-8-9 0,8 9 0,0 0-1,0 0-1,0 0-5,-9 12-12,12-4-1,-3-8-2,1 15 6</inkml:trace>
  <inkml:trace contextRef="#ctx0" brushRef="#br0" timeOffset="564.0317">16456 5486 3,'0'-8'18,"0"8"-4,0 0-2,0 0-3,13 1-1,-13-1-2,9 16 0,-3-4 0,3 6 0,-4 1-1,4 5 0,-1-1-2,2 4 0,-1-4 0,2 1-2,-2-3 0,1-2-1,2-4 1,-2-1 0,0-3-1,0-2 1,-10-9 0,16 11 0,-16-11 0,22 1 0,-22-1 0,26-13 1,-13 1-1,7-1 0,-2-5 0,4 0 0,-1-2-1,-3 3 1,-1 1-1,-3 3 1,-4 4-1,-2 1 1,-8 8 0,0 0-1,0 0 0,0 0-4,7 10-5,-10-2-17,3 1-1,0-9-1,0 11 0</inkml:trace>
  <inkml:trace contextRef="#ctx0" brushRef="#br1" timeOffset="25387.4521">19384 8396 12,'0'0'16,"0"0"-4,0 0-2,-13-5-1,13 5-2,0 0 0,0 0-2,-6-10 0,6 10-1,4-13 0,3 6-1,-2-4 0,5 1 0,-2-2 0,5 0-1,-1 0 0,2 2 0,0 2-1,-1 0 0,2 4-1,-1 1 0,1 3 0,1 4 0,0 1 1,0 4 0,-1 2 0,3 3 1,-5 1 0,1 3 0,-5-1 0,2 3 1,-9 0-1,1 3 1,-6-1-1,-2 3 1,-4-2-1,0 3 0,-4-1 1,1 2-2,1-2 0,0-1-1,2-2 0,1-3 1,3-2-1,2-2 0,1-3 0,3-3 0,-1-9 0,4 9-1,-4-9-4,0 0-6,21 0-17,-21 0-2,17-14 0,-11 7-2</inkml:trace>
  <inkml:trace contextRef="#ctx0" brushRef="#br1" timeOffset="25961.4849">19665 8918 11,'0'0'23,"-17"4"2,17-4-7,-11 9-5,11-9-4,-10 10-2,10-10-3,-3 11 0,3-11-1,-2 9-1,2-9 0,0 0 0,0 0 0,0 0-1,0 0 1,0 0-1,11-12 0,-11 12 0,5-13 0,-5 13-1,2-12 1,-2 12-1,3-8 0,-3 8 0,0 0 0,0 0 0,0 0 0,3 8 0,-3-8 0,0 0 0,7 10-1,-7-10-3,13 6-11,-13-6-13,16-5 0,-16 5-2,12-10 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01.4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25 5 9,'0'0'30,"0"0"-1,0 0 1,-27-5-20,27 5-2,0 13-1,9-1-1,-9-12-3,16 21 0,-6-10-2,3 1 1,-13-12-2,25 16 1,-25-16-1,21 3 0,-21-3 0,20-14 0,-20 14 0,13-22 0,-7 11 1,0-1-1,-6 12 0,4-17 0,-4 17 0,0 0 1,0 0-1,0 0 0,-10 13 0,10-13 0,-4 13 0,4-13 0,0 0-1,0 12 0,0-12-2,0 0-6,0 0-21,12-17-1,-12 17 0,-6-12-2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2.65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1132 1485 10,'0'0'28,"-25"-2"-1,25 2 2,-29-5-20,29 5-1,0 0 0,0 0-2,-20-2 0,20 2 0,0 0-1,0 0 0,8 14-1,-8-14 0,10 18-1,0-6-1,-3 0 1,3 0-3,-10-12 2,25 20-3,-25-20 2,26 8-1,-26-8 0,19-5 0,-19 5-2,16-19 2,-16 19-1,2-21 1,-2 21-1,-2-18 2,2 18-2,0 0 1,0 0 0,0 0 1,0 0-1,0 0 0,0 0 0,-14 16 0,14-16 0,0 0-1,10 14 0,-10-14-4,0 0-23,0 0-5,0 0 0,-4-14-1</inkml:trace>
  <inkml:trace contextRef="#ctx0" brushRef="#br0" timeOffset="1559.0888">2183 2882 31,'0'0'30,"0"0"1,0 0 1,0 0-21,0 0-3,0 0-1,4 23 0,-4-23-1,11 19-2,-11-19-1,16 15-2,-16-15 0,0 0-2,23 3-1,-23-3-2,16-16-6,-28-4-21,16 7-2,-14-8 0,5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42.5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2661 26 1,'-39'-1'11,"39"1"6,-29 13-5,6-5-2,11 9-1,-9-1 0,11 8-1,-5 2-1,13 4-1,-6 3-2,12 1-1,5 2-1,9-3-1,1 0-1,9-5 1,1-6 0,4-5 0,4-8-1,4-7 1,-2-9 0,3-6 0,-3-11 1,0-1 0,-8-8 0,-3 0 1,-13-8-1,-3 5 1,-16-4 0,-6 3-1,-13 2 0,-2 3-1,-5 3-2,-5 1-6,16 12-21,-12 6-2,5 5-1,1 5 1</inkml:trace>
  <inkml:trace contextRef="#ctx0" brushRef="#br0" timeOffset="907.0513">1506 1171 5,'-18'-12'23,"18"12"-1,0 0-8,-21-12-4,21 12-4,0 0-1,-22 10 0,22-10-1,-21 32-1,7-8 0,3 11 0,-1 1 0,4 9-1,2 0 0,6 2-1,4-5 0,8-5-1,4-5 1,3-7-1,4-9 1,5-7 0,1-9-1,6-7 1,-2-7-1,4-3 1,-4-8 0,-2-3 0,-2-3-1,-5-3 1,-11-4 1,-3 1-1,-14-1 1,-6 0 0,-9-1 0,-3 4-1,-9 4-1,0 3-1,4 12-6,-8 0-21,10 6-1,-1 4-1,7 6 0</inkml:trace>
  <inkml:trace contextRef="#ctx0" brushRef="#br0" timeOffset="1634.0927">2953 1133 19,'-19'-9'26,"1"0"-6,18 9-6,-31-8-5,31 8-2,-31 10-1,19 4-2,-7 2-1,5 10 0,-1 2-2,5 7 1,2 2-1,4 1 0,6-1 0,4 0-1,6-6 1,5-1-1,7-8 1,3-4-1,4-7 1,4-5-1,0-6 1,6-5 0,0-5-1,-2-4 1,-1-5-1,-1-4 1,-7-4 0,-5-4 0,-8-4 0,-9-2 0,-12-3 1,-3 3-1,-13-1 0,-7 5 0,-4 5-2,-8 0-3,12 19-14,-10 1-12,4 6 0,-4 5-2</inkml:trace>
  <inkml:trace contextRef="#ctx0" brushRef="#br0" timeOffset="4585.2622">3021 2180 14,'0'0'25,"-35"9"2,16-4-11,9 13-5,-11-3-4,11 10-1,-8-4 0,11 9-1,-1-1-1,8 5-2,2-3 0,8 4-1,3-7 0,9 3 0,5-5-1,8-1 0,6-7 0,5-3 1,7-4-1,3-5 1,-1-5-1,3-3 1,-7-5 0,-3-3-1,-3-5 1,-8-3 0,-10-9-1,-3-3 2,-13-5-2,-5-3 1,-10-4 0,-7 0 1,-13 0-2,-3 4 2,-10 3-1,-4 7-1,-4 7-1,-7 1-9,9 17-19,-9 3-3,1 7 0,-7 2-2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6.6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20 0 40,'-22'17'33,"22"-17"0,-6 13-1,6-13-30,20 20 0,0-4 1,-4 0-1,9 3 1,-6 0-1,6 2 1,-6-6-2,0 4 1,-2-7-1,-17-12-1,24 13 1,-24-13-1,12-14 0,-12-4-1,-6-4 1,-2-1 0,-1-2 0,0 1 0,-3 3 1,3 5-1,9 16 1,0 0 0,-15 19 0,20 2 0,3 3 0,5 3-1,0-2 1,2-1-1,1-3 0,-1-10 0,-15-11 0,21 5-1,-21-5 1,1-21-2,-4 8 1,-9-6-3,9 7-3,-22-11-17,25 23-9,-36-12-2,13 17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7.9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 50 44,'-12'-11'31,"12"11"1,-17-28-4,17 28-20,0-12-2,0 12-1,17 9-1,3 7-1,-7 0 0,9 4-2,-3 1 1,2 2-2,-3-5 1,-2-2-2,-16-16 2,21 14-2,-21-14 0,0 0 1,-2-22-2,-8 9 3,3-2-2,-5 1 2,0 1-2,12 13 2,-17-13 0,17 13-1,0 0 1,-8 16-1,12-4 1,-4-12-2,9 24-2,-9-24-7,12 17-23,-12-17 0,0 0-1,0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8.6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46-352 53,'0'0'35,"-25"-10"-1,25 10 1,-25 20-30,32-2-3,1 2 1,8 5-3,3-2 2,5 3-1,-3-3 1,0-6-2,1-8 1,-5-7-2,-17-2 0,24-19 2,-22 3-2,-2-6 0,-6 2 0,2-1 2,-6 5-2,0 2 2,10 14 0,-19-9-1,19 9 1,-10 12 0,10-12-1,0 21 1,8-10-2,-8-11-1,19 30-7,-19-30-24,4 14-1,-4-14-2,-23 2 1</inkml:trace>
  <inkml:trace contextRef="#ctx0" brushRef="#br0" timeOffset="1951.111">7-1396 39,'-29'-7'32,"29"7"1,0 0 0,-8 17-25,8-17-3,16 22-2,-8-10 0,5 5-1,-1-3-1,2 0 0,-14-14-1,15 15 0,-15-15 1,0 0-1,8-14 0,-10 2 0,-2-2 0,0-1-1,-2 1 1,1 2 0,5 12 0,-10-15 0,10 15-2,0 0-2,0 16-9,0-16-20,-2 20 1,2-20-2,-10 18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1.2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7 22,'0'0'33,"0"0"0,0 0 1,0 0-21,5 12-7,-5-12 2,30 30-4,-17-14 1,9 7-3,-5-5 1,1 2-3,-3-4 0,-15-16 0,20 12-1,-20-12 2,5-14-3,-8-5 2,-1-2-1,-4-2 1,2-1-1,-2 2 1,1 4 0,1 5 0,6 13 1,0 0-1,0 0 1,-16 19-2,14-1 2,0 1-3,2 7-1,-10-11-11,12 9-19,-11-12-1,5 0 0,4-12-1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5.7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1-10 54,'0'0'34,"0"0"0,-13 15-11,13-15-13,0 0-2,0 0 0,0 0-1,0 0-2,15 16-1,-15-16-2,26 19 1,-26-19-2,27 21 0,-27-21-2,23 16-1,-23-16-1,0 0-6,20-4-24,-36-10-3,16 14 0,-33-24-2</inkml:trace>
  <inkml:trace contextRef="#ctx0" brushRef="#br1" timeOffset="71228.074">-2096 45 16,'12'-12'23,"-12"12"-2,0 0-3,0 0-3,-4-14-3,4 14-1,0 0-3,0 0-2,0 0-1,10 12-1,-10-12-1,5 12-1,-5-12 0,10 16 0,-10-16-2,12 11 1,-12-11 0,0 0-1,0 0 1,17-11-1,-13-1 1,0 0-1,0-4 0,0 3 0,-2-3 0,0 4 0,-2 12 1,4-17-1,-4 17 0,0 0 0,0 0 0,0 0 0,0 0-1,0 12 1,0-12 0,4 12 0,-4-12 0,7 11 0,-7-11 0,0 0 0,20 5 0,-20-5 0,0 0 1,0 0-1,0 0 0,0 0 0,0 0 0,0 0 0,0 0 0,0 0 0,0 0 0,0 0 0,0 0 0,-18-7-1,18 7-2,0 0-4,20 4-21,-20-4-1,19 3-1,-19-3-2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9.4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-3-356 37,'0'0'30,"-2"-19"-6,2 19-5,0 0-6,0 0-2,0 0-3,0 0-1,0 0-3,0 0 0,0 0-1,17 15-1,-17-15-1,10 17 0,-10-17 0,16 17-1,-16-17 0,13 14 0,-13-14 0,0 0 0,0 0-1,10-14 1,-10 14 0,-6-18-1,6 18 1,-10-20-1,10 20-3,-13-16-4,13 16-24,0 0-1,0 0-1,0 0-1</inkml:trace>
  <inkml:trace contextRef="#ctx0" brushRef="#br1" timeOffset="46626.6663">1561-1429 51,'0'0'35,"0"0"1,0 0-2,0 0-29,4 12-4,-4-12 0,12 17 1,-12-17-1,7 16 1,-7-16-1,4 12 0,-4-12 0,0 0-1,0 0 0,6-21 0,-6 5 0,0-1 0,0-3-1,-2 0 1,2 0 0,-2 5 0,0 3 0,2 12 1,0 0 0,0 0 0,0 0-1,6 13 1,-6-13 0,21 21-1,-21-21 0,30 18-1,-30-18-1,35 5-3,-28-19-3,19 9-26,-28-12-2,6 5 1,-20-5-2</inkml:trace>
  <inkml:trace contextRef="#ctx0" brushRef="#br1" timeOffset="49921.8553">-2061 980 26,'0'0'34,"0"0"1,0 0-2,-2 19-13,-2-7-16,15 8 0,-3-2-3,4 8 1,-2-1-1,1-1 1,-5-7-1,0-3 0,-6-14-1,0 0 0,0 0 0,-10-22 0,-1 1-1,-5-4 0,0-1 1,-3-1-1,3 8 2,1 2-1,3 4 0,12 13 1,0 0 0,-17-3-1,17 3 1,9 22-1,-1-9 1,4 2-1,-2 1-1,-10-16-2,29 32-10,-29-32-21,0 0 0,0 0-2,4-13 1</inkml:trace>
  <inkml:trace contextRef="#ctx0" brushRef="#br1" timeOffset="50530.8902">-1986-1038 31,'8'-21'32,"-8"21"1,0 0 1,18 5-23,-18-5-4,23 24-2,-7-9-1,9 6-1,-6-2-1,7 1-1,-7-3 0,-1-4-1,-18-13 0,19 4 0,-19-4 0,2-25 0,-8 3 0,-4-6 0,-3-3 0,-5-1-1,1 4 1,-1 2 0,3 7-1,-1 4 1,16 15 0,-17-3-1,17 3-4,0 15-15,15 1-14,-15-16 1,31 21-2,-13-17 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56.9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41-4922 43,'-6'12'34,"6"-12"-1,-27 18-1,8-9-19,1 0-13,18-9 0,-25 10 1,25-10-1,-18-3 1,18 3-1,-3-22 0,8 2 0,3-2 0,6-5-1,1-3-1,1 4 1,1 3-1,-3 6 2,-14 17-1,18-4 1,-18 4 0,3 25 0,-1-7 2,2 2-2,4-1 0,0-6-3,17-2-12,-5-17-16,3-8 0,-2-8-1,-1-5-1</inkml:trace>
  <inkml:trace contextRef="#ctx0" brushRef="#br0" timeOffset="-21714.242">658-3941 59,'0'0'33,"-19"15"0,13 1-1,-4 0-31,8 5 0,4 2 0,2-1-1,0-2 1,2-3-1,-1-4 0,-5-13 0,0 0 1,24-1-1,-18-13 0,1-1-1,-1-2 1,0 1 1,-2-1-1,0 4 0,-4 13-1,0 0-1,0 0-4,-23 9-20,19 7-5,4-16-2,-16 22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5:18.0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5-1 47,'-19'-9'32,"19"9"-2,0 0-1,0 0-28,0 0-17,0 0-13,17 9-2,6-6 0,1-1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5:15.3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93-131 23,'0'0'21,"0"0"-3,0-21-4,0 21-2,-2-14-2,2 14-1,-2-12-1,2 12-2,0 0 0,-4-12-1,4 12 0,0 0-1,-23-10 0,23 10-1,0 0-1,-26 16 1,26-16-1,-21 26-1,12-10 0,1 0 0,4 1-1,3-2 0,2-3 0,-1-12 0,10 15 0,-10-15 0,19-2 1,-19 2-1,25-16 1,-25 16 0,23-25-1,-13 9 1,-2 2-1,-2 0 1,-6 0 0,0 14-1,-4-18 0,4 18 1,0 0-1,-20-3 0,20 3 0,-13 12 0,13-12 0,-8 21 0,8-21 0,-2 21 0,2-21 0,10 16 0,-10-16 0,0 0 0,19 5 0,-19-5 1,0 0-1,23-14 0,-23 14 1,12-17-1,-12 17 0,8-15 1,-8 15-1,4-13 0,-4 13 0,0 0 0,0 0 0,0 0 0,0 0 0,0 0 0,0 0-1,0 0 1,-14 15 0,14-15 0,0 0 0,4 11 0,-4-11 0,0 0 0,0 0 0,0 0 0,14-11 1,-14 11-1,2-15 0,-2 15 0,-4-14 0,4 14 0,0 0 0,-16-13-2,16 13-6,0 0-24,-8 21 0,8-21-1,-3 11-1</inkml:trace>
  <inkml:trace contextRef="#ctx0" brushRef="#br0" timeOffset="2536.1445">2222-439 20,'-25'-3'28,"1"3"1,-3 4 0,-10-4-14,12 12-6,-14-4-4,10 9-1,-4-1-1,9 6-1,3-1-1,7 3 0,9 0-1,6 2 0,7-3 0,8-1 0,5-4 0,4-4 0,5-5 0,3-8 0,0-4 1,-2-6-1,0-3 1,-4-4 0,-7-7 0,-3 4-1,-9-5 1,-4 5 0,-12-2 0,-6 0 0,-7 6-1,-4 2 0,-1 5 0,-3 2 0,2 6 0,4 2 0,1 6-1,22-8 1,-25 20-1,21-8 0,8 0 1,6 0-1,-10-12 1,37 20 0,-10-15 0,2-3 0,2-4 0,2-5 0,2-4 0,0-5 0,-4-1 0,-1-2 1,-3-2-1,-2 0 1,0 0 0,-1 5 0,-5-3 0,1 6-1,1 1 1,-1 3 0,-1 3 0,2 3-1,1 3 1,0 4-1,0 4 0,1 4 1,-2 3-1,1 3 0,-5 5 0,-1 2 1,-6 1-1,-7 2 1,-6-4-1,-11 0 1,-7-3 0,-9-1-1,-5-5 1,-4-5-1,0-6 0,-2-6-1,8 0 1,3-3-1,9-2-1,21 7 1,-19-19 0,19 19-1,13-14 1,-13 14 0,35 0 0,-9 4 0,9 3 1,0-1 0,4 3-1,4-2 1,0-2 0,0-3 0,-2-4 0,-2-3 0,-1-4 0,-4-4 0,-3-5 1,-4-2-1,-4-5 1,-1 0-1,-5 0 1,-1 0 0,-8 2 1,1 5-1,-5 3 1,-4 15-1,4-12 1,-4 12-1,0 15 0,0 1-1,0 5 1,2 2-1,0 3-1,0-1-1,6 2-4,-16-12-21,18 2-5,-10-17 0,0 0-1</inkml:trace>
  <inkml:trace contextRef="#ctx0" brushRef="#br0" timeOffset="3013.1723">3426-790 49,'-8'26'34,"-7"2"-1,9 12 0,-14-1-24,19 12-4,-9-3-1,10 5-2,0-4 0,4-2-1,2-9-1,3-6 0,5-6-1,-1-9-1,13-4-4,-26-13-9,52-6-17,-24-11-1,12 5 0,-7-12 0</inkml:trace>
  <inkml:trace contextRef="#ctx0" brushRef="#br0" timeOffset="3220.1837">3360-558 56,'-10'-21'31,"20"3"1,13 5-12,3-7-16,18 5-1,3 0-3,-4-5-14,9 10-15,-5 1-2,-2 5-1,-10 2 0</inkml:trace>
  <inkml:trace contextRef="#ctx0" brushRef="#br0" timeOffset="3451.1974">3855-563 52,'0'0'35,"-12"26"-2,3-8 1,22 8-24,-17-4-6,10 7-2,0 0-4,-4-6-3,21 7-23,-19-18-4,12 0-2,-16-12 1</inkml:trace>
  <inkml:trace contextRef="#ctx0" brushRef="#br0" timeOffset="1388.0789">1324-639 13,'-10'-12'27,"10"12"1,0 0-2,-27-14-8,27 14-6,0 0-2,0 0-3,-28 12-1,24 2-1,-10-2-1,11 10-1,-7 1 0,8 8 0,-4 4-1,6 10 1,0 1-2,6 10 1,0 2-2,3 6 1,-1-1 0,4-2-1,-2-6 0,1-6 1,-4-6-1,1-10 1,-6-10-1,0-4 1,-2-19-1,-2 18 1,2-18-1,0 0 1,0 0-1,-17-7 0,17 7 0,-11-24-1,5 6 1,0-8-1,2-4 1,2-7-1,2-5 1,2 0-1,4 0 1,2-1 0,5 2 0,2 3-1,8 5 1,1 5 0,5 5-1,0 4 1,2 3-1,0 4 1,2 5-1,-2 7 1,-1 6-1,-3 4 1,-6 5 0,-3 3 0,-7 3 0,-7 0 1,-10 2 0,-5 0-1,-11-2 1,-5-3-1,-4 1 0,-8-8-1,6 4-4,-14-16-16,20 8-11,-6-13-1,14 5-1,-1-8-1</inkml:trace>
  <inkml:trace contextRef="#ctx0" brushRef="#br0" timeOffset="3604.2057">3952-699 1,'0'0'0,"0"0"0,0 0 0,0 0 0</inkml:trace>
  <inkml:trace contextRef="#ctx0" brushRef="#br0" timeOffset="4999.2856">4057-422 40,'10'14'31,"-10"-14"0,31 21-1,-31-21-20,47 7-5,-22-10-2,6 2-1,-1-8-1,1-2-1,0-5 0,-2-3-1,-2-2 0,-5-3-2,-1 2 1,-9-3-1,-1 5 0,-13-2 1,0 9 0,-7-1 1,9 14 0,-22-10 1,22 10-1,-19 3 1,19-3 0,-18 10 0,18-10 0,0 0 1,0 0-1,-9 15 0,9-15 0,0 0 1,0 0-2,0 0 1,0 0 0,0 0 0,0 0 1,0 0-1,0 0 0,0 0 0,0 0 0,17 5 0,-17-5 0,0 0 0,0 0 0,0 0 0,0 0 0,0 0 0,0 0 0,0 0 0,0 0 0,0 0 0,0 0 0,0 0 0,0 0 0,0 0 0,0 0 0,0 0 0,0 0 0,0 0 0,0 0 0,0 0 1,0 0-1,0 0 0,0 0 1,0 0-1,0 0 1,0 0 0,0 0 1,4 12-1,-4-12 1,0 0-1,0 14 1,0-14-1,0 19 1,2-8-1,-2 1 0,2 2 0,0 2-1,6 0 1,-4 0-1,3-1 1,1 1-1,4-1 0,-4-4 0,-8-11 0,23 18 1,-23-18-1,23 8 0,-23-8 0,26-3 1,-26 3-1,30-12 0,-30 12 0,31-20 0,-18 6-1,-1-2 1,-2-1 0,-2 0 0,-3-3 0,-3 2 0,-2-2 0,0 4 0,-4-2-1,1 3 1,-1 0-1,0 3 1,4 12-1,-6-17 1,6 17-1,0 0 0,0-13 1,0 13-1,0 0 1,19 6-1,-19-6 1,26 12 0,-7-3 0,3 1 0,3-1 0,6-1 0,0 1 0,0-6 0,2-2 1,-2-1-1,-1-5 0,-3 0 0,-4-4 1,-5-2-1,-5-1 1,-13 12-1,16-24 0,-16 24 0,-4-21 0,4 21-1,-19-14 1,19 14 0,-28-7 0,28 7 0,-27 3-1,27-3 2,-31 13-2,17-1 2,1 2-1,3 1 0,-2 3 0,5 2 0,3 1 0,6 1 0,5 2 0,5-3 0,6 0 1,5 0-1,6-3 0,0-1 1,4-4-1,2-2 0,-2-3 0,-1-3 0,-3-5-1,3 5-8,-15-11-21,9 0-2,-13-6 1,-13 12-2</inkml:trace>
  <inkml:trace contextRef="#ctx0" brushRef="#br1" timeOffset="41579.3782">-4095-98 18,'0'-12'16,"0"12"-1,0 0-2,0 0-2,0 0 0,0 0-2,-11-11-2,11 11 0,0 0-1,0 0 0,0 0-2,0 11 0,0-11-1,-2 13 0,2-13-1,-2 18 1,2-18-2,-2 19 0,2-19 0,2 17 0,-2-17-1,0 0 1,0 0 0,0 0 0,0 0 0,0 0 0,0 0-1,11-20 1,-11 20-1,4-21 0,-4 21 1,2-16-2,-2 16 1,0 0 0,0 0 0,0 0-1,0 0 1,0 0 0,6 12 0,-6-12-1,2 18 1,-2-18 0,2 12 0,-2-12 0,0 0 0,0 0 0,0 0 0,0 0 1,0 0-1,10-11 0,-10 11 1,4-15-1,-4 15 0,0-16-1,0 16-5,0 0-22,0 0 0,0 0-2,0 0 0</inkml:trace>
  <inkml:trace contextRef="#ctx0" brushRef="#br1" timeOffset="42965.4573">-3413-268 11,'0'0'11,"0"0"2,-4-16-1,4 16 1,0 0-1,0 0 0,-17-13-1,17 13-1,0 0-2,0 0 0,0 0-2,0 0 0,-10-12-2,10 12-1,0 0 0,0 0 0,0 0-1,0 0 1,8 12-1,-2 1 0,-4 1 0,5 7 0,-3 4-1,4 4 1,-4 1-2,0 2 1,-4-2 0,0-1 0,-2-4-1,-2-4 1,-2-4-1,2-4 1,4-13 0,-11 15-1,11-15 1,0 0-1,0 0 0,0 0 1,0 0-1,-14-24 0,20 5 0,2-4-1,1-4 1,5-3 0,5-1 0,1 0-1,-1 6 1,1 4 0,1 6 0,-1 3 0,-1 6-1,-1 9 1,-1 8 0,-1 6 0,-1 4 0,-1 6 0,-1 5 0,1 4 0,1 1-1,0 0 2,1-4-2,-1-4 1,1-7 0,1-3 1,1-7-1,1-6 0,1-5 0,1-6 0,4-6 1,1-3-1,3-5 0,0-7 0,-2-4 0,1-3 0,-5-1 0,-4-2-1,-3 1 2,-8 5-2,-4 4 2,-4 5-1,-6 4 0,6 17 0,-22-17 0,22 17-1,-31 2 1,14 2 0,17-4-1,-31 23 1,15-5-1,4 2 1,3 5 0,1 1 0,4 2-1,4-1 1,2 0 0,2-1 0,6-4 0,1-2 0,3-6 0,-14-14-1,35 18 0,-18-18-1,13 3-3,-13-16-4,24 9-15,-14-14-7,10 2 0,-8-9-1</inkml:trace>
  <inkml:trace contextRef="#ctx0" brushRef="#br1" timeOffset="43509.4886">-2277-245 32,'0'0'29,"-23"-17"0,3 6 0,20 11-16,-33-9-5,33 9-4,-37 5 0,20 7-2,-5 3-1,3 6 0,1 1 0,5 4-1,5 2 0,4-3 0,6-2-1,6-6 0,7-3 0,3-8 0,3-6 0,1-6 0,1-4 0,-3-6 0,-3-2 1,-1 0 1,-7 0 0,3 2 1,-8 2 0,-4 14 1,0 0-1,0 0 1,12 19 0,-7 11-1,-1 3 0,2 9-1,-2 4 0,0 1 1,-2 0-1,-6-5 0,-4-7 1,-5-4-2,-9-7 2,-5-7-1,-10-8 0,-2-5 0,-2-8-2,0-4 1,4-5-2,1-7 0,13 3-5,-2-11-6,29 10-19,-8-5-1,21 8 1,-3-4-2</inkml:trace>
  <inkml:trace contextRef="#ctx0" brushRef="#br1" timeOffset="44228.5289">-1815-229 45,'-8'-13'28,"8"13"0,-31-21-7,31 21-11,-43-3-6,21 7-1,-5 5-1,4 6-1,-1 2 0,9 5 0,-1 0-1,10 2 0,2 1 0,6-3 0,6-4 0,4-3 1,-12-15-1,33 13 0,-14-14 1,3-6-1,-3-4 0,1-4 0,-6-1 1,2-2-1,-7 2 0,3 2-1,-12 14 1,10-16 1,-10 16-1,6 11 0,-4 5 0,3 7 0,3-1 0,2 3 1,2-1-1,1-2 0,-1-7 1,-12-15 0,29 10 0,-29-10 0,29-22 0,-15-2 0,-2-9 0,-1-5-1,-1-7 1,-2-4-1,-2-2 1,-4 3-1,-2 5 1,0 7-1,-2 9 1,2 7 0,0 20 0,0 0 0,-2 12 1,4 13 0,3 5-1,3 8 0,2 5 1,4 4-1,-3 1 0,7-3 0,-3-6-2,-1-8 1,2 0-3,-9-17-5,17 3-20,-24-17-5,25-4 1,-19-13-2</inkml:trace>
  <inkml:trace contextRef="#ctx0" brushRef="#br1" timeOffset="44437.541">-1558-408 50,'0'0'32,"-14"-15"-1,14 15-1,2-21-21,18 12-5,-1-2-3,5 1 0,3 0-3,-2-4-7,12 8-21,-17 0 0,5 6-2,-25 0 1</inkml:trace>
  <inkml:trace contextRef="#ctx0" brushRef="#br1" timeOffset="44679.5555">-1255-306 60,'-5'15'32,"5"-15"0,-6 13-10,14 7-12,-20-6-4,14 10-2,-6-3-2,4 4 0,0-2-2,-4 1-1,8 1-3,-4-25-11,-2 26-16,2-26-2,0 0 0,0 0 0</inkml:trace>
  <inkml:trace contextRef="#ctx0" brushRef="#br1" timeOffset="45549.6048">-1040-273 38,'4'16'29,"-4"0"0,6 10-7,-12-7-9,20 9-5,-12-2-4,13 2 0,-7-4-1,6 2-1,-1-8-1,3 1 1,-2-8-2,-14-11 2,29 12-2,-29-12 1,25-7 0,-13-5 0,-2-5 0,-1-7-1,-1-3 0,-4-5-1,2 2 0,-6-1 0,2 4 0,-2 2 0,0 7-1,-4 2 1,4 16-1,0 0 1,0 0 0,0 0 0,25 2 0,-25-2 1,31 14-1,-9-7 2,7-2-1,2-4 0,0-1 1,2-4 0,-3-3 0,-1 0 0,-3-8 0,-3 0 0,-11-5 0,-4 2 0,-6 0 0,-6 0 0,-4 2 0,8 16-1,-31-17 1,7 18-1,-3 7 0,3 8 1,1 4-2,1 6 2,7 3-1,3 4 1,6-1-1,16 0 1,5-6 0,9-2-1,-1-6 1,5-6 0,7-7 0,0-9-2,8-1-3,-12-14-12,12 5-15,-12-7-2,4 5 1,-13-1-2</inkml:trace>
  <inkml:trace contextRef="#ctx0" brushRef="#br0" timeOffset="6247.3572">1392 372 18,'0'0'27,"0"0"2,-17 14-4,17-14-6,0 0-6,0 0-3,6 14-3,-6-14 0,25 5-2,-25-5-2,46-3 0,-16-4-1,7 0 0,2-7-1,3-2 0,1-5-1,4-3 1,-2-3-2,-7 0 2,-2 0-2,-9-2 1,-6 2-2,-5 4 2,-9 3-1,-14 3 0,-7 5 0,-5 4 1,-5 6-1,-1 2 0,-2 5 1,0 3-1,1 4 1,5 0-1,3 0 1,3 3 0,5-2 1,2 1-2,6 1 3,6 2-3,4-2 3,6 3-2,5-1 2,8 1-1,6-2-1,4-1 1,2-1 0,0-4 0,0-2-1,-3-1 0,-1-4 0,-10-3 0,1 3-2,-9-8-4,10 13-11,-27-8-15,30-3-1,-30 3 1,21-5-2</inkml:trace>
  <inkml:trace contextRef="#ctx0" brushRef="#br0" timeOffset="6523.3729">2129 146 32,'0'0'31,"0"0"3,0 0-3,35 6-16,-35-6-5,40 14-5,-14-5 1,9 11-4,0-2 1,6 4-2,-1 1 0,1-4-3,6 5-3,-14-16-10,10 8-18,-11-14 1,5 3-1,-12-11-1</inkml:trace>
  <inkml:trace contextRef="#ctx0" brushRef="#br0" timeOffset="6746.3858">2686 106 56,'-22'-5'31,"3"11"1,-12-9-12,11 21-9,-21-7-6,4 10-3,-10 1 2,6 6-3,-2-2 1,2-1-4,12 4-3,-8-15-18,24 6-8,13-20-1,-10 14-2</inkml:trace>
  <inkml:trace contextRef="#ctx0" brushRef="#br0" timeOffset="9244.5287">3063 155 22,'14'-12'29,"-14"12"3,-6-16-2,6 16-14,-21-11-5,21 11-4,-35-5-1,17 6-2,-7-1-1,3 7-2,-3-1 0,4 6-1,1 3 1,5 2-2,3 4 2,4 1-1,8 0 1,6 0-1,4-2 1,5-1-1,5-5 0,1-4 1,3-7-1,-1-3 0,0-6-1,1-5 1,1-4-1,-2-3 1,-1-1-2,-1-2 2,-1 1-1,-3 0 1,-1 4-1,-3 4 1,-13 12 0,0 0 0,21-9 0,-21 9 0,9 15 2,-9-15-3,12 25 3,-6-8-2,2-3 2,-1 2-2,-7-16 1,18 21-1,-18-21 0,0 0 1,25 9 0,-25-9-2,24-14 0,-24 14 2,31-24-2,-10 8 1,1 1-1,1-3 1,0 4-1,1 1 2,-3 4-1,-2 3 0,-19 6 1,30 0-1,-30 0 1,19 21-1,-15-3 1,2 3 0,-6-1 0,0 1 0,-2-1 0,0-3-1,0-3 2,2-14-1,-4 12-1,4-12 0,0 0 1,6-14-1,0 1-1,3-3 1,3-4-1,2 1 0,3-2 0,3 2 0,1 1 0,2 6 0,-3 5 1,-1 4 0,3 4 0,-22-1 0,27 16-1,-17-4 1,-3 1 1,-1 3-2,-2-2 3,-2-1-3,0-1 2,-2-12-1,4 16 1,-4-16-1,0 0-1,19-5 1,-19 5-4,23-21 1,0 10-4,-9-13 0,17 10-2,-14-11 3,13 13-2,-15-6 2,10 10 2,-25 8 2,30-3 2,-30 3 2,19 26 2,-7-5-2,-4 0 2,5 5-2,-3-5 1,3 3-2,-1-6 1,4-4-2,-16-14 1,29 7-1,-29-7 0,29-16 1,-15-1-2,-1-4 0,-1-3 0,0-3 0,-3 1 0,-1-2 1,-2 0 0,0 3 1,-6 0 1,2 7 1,-4-1 0,2 8 0,-4-3 1,4 14-1,-4-12 0,4 12 0,0 0-1,0 0 0,-4 14 0,4-2 0,-2 2 0,2 6 0,-2 1-1,2 6 1,-2 3 1,2 3-3,0 2 2,2 1-1,-2 1 0,4 1 0,-2 0 0,2 2-1,0-4 0,2 0 1,-2-3-1,0-2 0,-1-3 0,-1-5 0,0-3-1,0-5 1,-2-15 0,0 19 0,0-19 0,0 0 0,0 0 0,-8-12 0,7-2-1,-1-6 1,4-6-1,-1-8 1,7-3-1,0-4 0,10-1 0,-1-1 0,4 3-2,1 3 2,3 7-1,-2 7 1,3 5-1,-2 5 2,-4 8-2,-1 3 1,-2 6 2,-17-4-1,26 19 1,-20-3-2,-4 3 2,-4-1-1,-6 0 1,-4 0-2,-1-4 1,-3-2 0,16-12 0,-29 10-1,29-10 0,-19-3 0,19 3 0,0 0 0,-4-14 0,4 14 0,12-14 0,-12 14 1,19-11-1,-19 11 1,29-10 0,-12 3 0,3 0 0,1-2 1,4-3-2,1-2 1,3-3-1,0-1 2,0-4-2,0-1 2,-3-3-1,-3 1 1,-5-1 1,-5 3-1,-7 1 0,-4 5 0,-6 1 0,4 16 0,-15-14-1,15 14 0,-26 8 0,13 3 0,-1 5 0,0 5 0,5 1 0,-1 5 0,4 0 0,4 0-1,4-1 3,4-1-2,6-4 1,5-4-1,3-4 1,3-4-1,2-7 0,0-2 1,5-9-3,-3-3 2,0-2-1,-2-4 1,-1 0-1,-3-3 1,-3 3 0,-7 0-1,-3 5 1,-8 2 0,0 11 0,0 0-1,-27-3 1,7 12 0,3 4-1,-3 4 0,5 3 2,1 2-2,8 2 1,5-2 0,6-1 0,5-3 0,8-3 0,3-5 0,4-4-1,1-4 1,1-4-1,-2-5 1,0-4-1,0-2 1,-2-1-1,2-4 1,-1 2-2,1-1 2,-2 0-1,3 4 1,-1 2-1,0 3 1,-5 6 0,-1 2 1,-19 0-1,25 13 0,-19-1 2,-2 2-3,-6 3 3,-2 1-2,-4-1 2,-3 0-1,-3-2 0,-1-2 0,15-13-1,-33 18 1,15-13-3,-7-11-7,25 6-23,-29-4 1,29 4-3,-33-12 1</inkml:trace>
  <inkml:trace contextRef="#ctx0" brushRef="#br0" timeOffset="14445.8258">1249 818 14,'4'-11'25,"-4"11"-2,-4-15-4,4 15-5,0 0-3,0 0-1,-10-17-2,10 17-2,0 0-1,0 0 0,-15-16-1,15 16 0,0 0-1,0 0 1,-21-15-2,21 15 1,0 0-1,-26-6-1,26 6 1,-23 0-1,23 0-1,-25 5 1,25-5-1,-32 15 0,15-4 0,1 4 0,3 2 0,-3 3 0,3 1 0,3 1 0,6-1 0,4 0 0,6-1-1,5-3 1,3-4 0,6-3 0,1-3 1,4-5-1,1-4 0,1-3 1,-4-7-1,-1 0 1,-5-5-1,-3-1 1,-9-3-1,-6 0 1,-9 0-1,-6 3 0,1 2 1,-7 1-1,3 6 0,-1 2-1,20 7 1,-27-2-1,27 2 1,0 0-1,-10 17 0,10-17 1,18 16-1,-1-9 1,11-1 0,3-3 0,8-3 0,2-5 0,6-5 0,2-5 0,-1-3 0,-1-4 1,-4-4-1,-4-3 0,-8-1 1,-4 0-1,-7 2 1,-5 4 1,-7 3-1,-4 7 0,-4 2 0,0 12 0,0 0 0,-20 20-1,7 6 0,-1 8 1,-1 8-2,-3 9 2,3 6-2,3 7 2,2 1-2,8-3 1,6-5 1,4-5-1,4-4 0,3-10 0,3-7 0,1-10-1,1-8 1,-1-8-1,-19-5 1,31-3-1,-31 3 0,22-23 1,-19 9-1,-6-3 2,-5-1-2,-8 3 2,-5-3-1,-4 4 1,-5 2-2,3-4 1,2 2-1,3-3-2,22 17-3,-21-34-8,37 21-17,-7-9-3,20 3 1,-1-2-1</inkml:trace>
  <inkml:trace contextRef="#ctx0" brushRef="#br0" timeOffset="16151.9238">2506 842 36,'-6'-17'28,"6"17"0,-10-12-8,-11-1-8,21 13-4,-25-9-3,25 9-1,-29-5-1,11 7 0,-5 2-2,1 4 0,-3 1 0,0 5-1,-1 3 0,-1 4 1,4 2-2,1 2 2,7 4-2,5-6 2,6 2-1,6-1 1,10-5-1,5-10 1,7 1-1,5-10 1,4-13 0,2 1-2,4-10 2,2-6-2,-4-3 2,0 1-2,-8-12 2,-2 2-1,-7-4 1,-4-3-1,-8 0 0,-4 1 1,-2 1-1,-4 3 0,-2 6 1,0 7 0,0 8 0,0 9-1,4 12 1,0 0 0,-24 20 0,16 6-1,0 7 0,2 5 1,3 4-1,5 2 0,5 1 0,5-3 0,4-2 0,6-8 0,3-4 0,2-3 0,-1-7 0,-1-3 0,-2-5 0,-1-3 0,-5-6 0,-17-1 0,29-6 0,-29 6 0,24-20 0,-15 7 0,-1 0 0,0-2 0,-2 4 0,-6 11 1,6-19-1,-6 19 0,0 0 1,0 0-1,0 0 0,8 13 1,-5 0-1,3 1 0,4 4 0,2 0 0,-1 0 0,3-2 0,3-2-1,-17-14-3,39 23-10,-39-23-17,30-5-1,-21-8-1,7 1 0</inkml:trace>
  <inkml:trace contextRef="#ctx0" brushRef="#br0" timeOffset="16345.9349">2925 620 35,'0'0'27,"0"0"-1,0 0-1,0 0-29,0 0-19,20 13-3,-20-13-1,23 20-1</inkml:trace>
  <inkml:trace contextRef="#ctx0" brushRef="#br0" timeOffset="17088.9774">3267 772 56,'-8'-25'33,"8"25"1,-20-27-5,20 27-19,-19-14-5,19 14-3,-23-2-1,23 2 0,-25 14 0,12 0-1,1 1-1,0 3 1,10 3-1,0 0 1,4-3-1,4-3 0,6-1-1,-12-14 1,27 14 0,-27-14 1,22 2-1,-22-2 1,0 0 1,20 0-1,-20 0 1,15 14 0,-7-1 0,0 13 0,0 3-1,2 5 2,-3 2-1,-1 1-1,-4 0 1,-4-1-1,-6-4 1,-3-10-1,-5-6 1,-1-6-1,-11-7 1,4-5-1,-3-5 0,2-5 2,3-4-3,5-1 2,5-1-1,4-1 1,18 2-2,4-4 1,5 1 0,6-1-2,6 2 1,1-1 0,5 0 0,0-1 0,-2 1 0,-3 5 0,-3-1 1,-4 0-1,-4-2 2,-3-1-1,-6 0 1,-1 2 0,-7-1 0,2 6 0,-6 0 1,0 12-1,0 0 0,0 0 1,0 0-2,4 19 1,-4-2-1,2 3 0,2 1 0,0 1 1,1-1-2,-1-2 0,6-3-2,-10-16-8,20 9-21,-20-9-2,17-11 0,-13-7-1</inkml:trace>
  <inkml:trace contextRef="#ctx0" brushRef="#br0" timeOffset="17303.9897">3564 544 27,'0'0'28,"0"0"1,0 0-1,0 0-16,0 0-7,8-12-6,-8 12-20,18 3-6,-18-3-1,0 0 0</inkml:trace>
  <inkml:trace contextRef="#ctx0" brushRef="#br0" timeOffset="17776.0167">3768 645 38,'0'0'32,"-23"-11"1,23 11-1,10-19-18,17 17-7,-5-8-4,10 2-1,6 7-9,-10-11-23,13 8-1,-14-5-2,4 5 0</inkml:trace>
  <inkml:trace contextRef="#ctx0" brushRef="#br0" timeOffset="17565.0046">3749 473 46,'14'13'33,"-20"-1"1,12 16-1,-22-9-20,24 22-6,-16-3-2,12 9-3,-2-2-1,4-1 0,2-3-1,1-8 0,5-6-2,0-9-1,10 0-7,-24-18-19,41 0-4,-22-13-1,10 4 1</inkml:trace>
  <inkml:trace contextRef="#ctx0" brushRef="#br0" timeOffset="18690.0689">4475 580 14,'0'0'26,"0"0"1,0 0-1,0 0-11,0 0-4,0 0-2,0 0-2,29-2-1,-29 2-1,35-5-1,-14 0-1,12 2-1,0-3-1,8 1 0,0-2-1,-2-2 0,0 2 1,-2-1-1,-8 2 0,-4 1 2,-7 0-1,-18 5 0,0 0 1,17 3-1,-17-3 1,-9 17 0,-5-1-1,-2 7 0,-3 9 0,-4 4 0,-1 6-1,-1 4 1,0 3-1,-1-2 0,5-2 0,4 1 1,1-6-1,2-3 0,5-6 0,-1-7 1,4-4-1,0-3 1,4-3-2,2-14 1,0 0-3,0 0-2,4 15-7,-4-15-22,0 0 1,2-18-1,-2 18 1</inkml:trace>
  <inkml:trace contextRef="#ctx0" brushRef="#br1" timeOffset="46992.6875">-3068 506 21,'0'0'25,"0"0"2,-11 16-6,11-16-5,0 0-3,0 0-2,2 13-2,-2-13-2,0 0-1,21 10-1,-3-3-2,-18-7 0,38-4 0,-12-4-1,5-1-1,0-8 1,4-1-1,-4-3 0,2-2-1,-6-1 1,-5 1-1,-7 2 0,-7 1 0,-6 3-1,-8 2 1,6 15-1,-23-18 0,23 18 0,-29-5 1,29 5-1,-27 2 0,27-2 1,-20 8-1,20-8 1,0 0 0,-15 13 0,15-13 0,0 0 1,-2 14-1,2-14 1,5 12 0,-5-12 0,14 18 0,-14-18 0,21 24 0,-7-9 0,6 3-1,1-2 1,4 3 0,2-2-1,3 1 1,-1-1-1,2-1 0,0-4 0,2-1 0,-4-4 0,0 0 0,-2-2-1,-2-6-1,2 4-2,-27-3-8,41-7-21,-41 7-1,20-12 0,-22-1 0</inkml:trace>
  <inkml:trace contextRef="#ctx0" brushRef="#br1" timeOffset="47324.7065">-2288 314 30,'15'-14'29,"-15"14"3,10-14-2,-10 14-15,0 0-5,0 0-4,-18 0-1,18 0-1,-29 20-2,8-5 0,-5 7-1,-1 2 0,-2 2 0,-2 2-1,2-2-1,5 4-2,-4-13-5,26 12-19,-15-19-4,13 6-2,4-16 1</inkml:trace>
  <inkml:trace contextRef="#ctx0" brushRef="#br1" timeOffset="48248.7595">-2495 279 29,'0'0'26,"0"0"1,-7-15-8,7 15-5,0 0-3,17 8-2,-17-8-1,0 0-1,0 0-1,29 11-1,-29-11-1,26 17-1,-26-17 0,29 27-1,-12-7 0,3 2-1,-1 0 0,3 3 0,-1-2-1,-2-1 1,1-3-1,-3-3 0,-1-5 0,-16-11 0,29 13-2,-29-13-2,27 7-10,-27-7-19,12-15-1,-12-1 0,0 16-1</inkml:trace>
  <inkml:trace contextRef="#ctx0" brushRef="#br1" timeOffset="50807.906">-1723 351 17,'0'0'28,"2"-14"1,-2 14-3,-6-19-7,6 19-6,-4-16-2,4 16-3,-8-16-3,8 16-1,0 0-2,-15-14 0,15 14-1,-26 2 0,9 1-1,-1 6 0,-1 3 0,-5 1-1,1 4 1,5 3-1,2 0 1,2 1-1,11-1 1,3-1 0,5 0-1,7-3 2,4-4-1,0-5 0,4-4 1,-1-4-1,0-6 0,-1-4 0,-2-3 0,1-3 0,-3-2-1,-1 1 1,-1 1 0,-2 1 0,-3 3-1,-7 13 1,12-13 0,-12 13 0,0 0 0,14 17 0,-8-4 0,1 3 0,-1 2-1,4 1 2,0-3-1,1 0 0,-11-16 0,22 16 1,-22-16 0,27-1 0,-27 1 0,33-20 0,-13 4 1,1-1-1,2-1 0,1 1 1,-3 1-1,-2 4-1,-19 12 1,30-9 0,-30 9-1,15 16 1,-11 0-1,-2 3 0,-4 5 1,2 1-1,-2 0 0,0-1 0,-2-6 0,4-2 1,0-16-1,-4 14 0,4-14 0,0 0 0,2-17 0,4 3 0,4-5 0,2-3 0,3 1-1,3-1 1,1 3 0,1 2-1,-1 4 1,-19 13-1,28-12 1,-28 12-1,22 5 1,-22-5 0,9 15 0,-9-15 0,8 20 0,-8-20 0,4 16 0,-4-16 0,0 0-1,2 12 1,-2-12-1,0 0-1,19-14 1,-19 14-2,26-21 1,-11 8 0,5 1 0,-5 0 0,5 6 1,-20 6 0,31-2 1,-31 2 0,27 21 0,-15-4 1,-1 3-1,1 2 0,2-3 1,-3-1-1,-1-3 0,-10-15 0,22 14 1,-22-14-1,21-5 0,-21 5-1,17-25 1,-9 4-1,2-3 0,-4-7-1,0-2 0,-4-2 1,1 2-1,-4-1 2,-1 2-1,0 6 2,-2 4-1,0 8 3,4 14-2,-4-12 1,4 12 0,0 0 1,-6 12-1,8 3-1,-2 5 2,4 4-2,-2 6 2,4 3-2,-2 3 1,3 5-1,-1 1 0,4 0 0,0-2-1,-2 0 1,-1-3-1,3-5 0,-4-6 0,2-5 0,-4-5 0,-4-16 0,3 16 0,-3-16 0,0 0 0,-9-16-1,1 2 1,-2-4-1,0-6 1,1-5-1,3-1 0,0-3 0,8 3 0,4-2 0,6 5 0,5 2 1,4 5-1,7 4 1,1 6 0,2 5 1,-4 3-1,0 5 0,-5 5 0,-4 5 1,-6 3-1,-8 2 1,-8 2-1,-8-2 0,-2 1-1,-2-3 1,-3-4 0,1-3 0,18-9-1,-31 9 0,31-9 0,0 0 1,-14-12-1,14 12 1,16-18-1,-2 6 1,5-2 1,3 1-1,-1-1 0,3-1 1,1-1 0,1-1-1,-5-1 0,1-4 1,-5-2-2,-1-2 1,-3-3-1,-1 0 2,-4 0-2,-2 1 1,-4 2-1,-6 5 2,2 6-1,2 15 0,-16-13 0,16 13 0,-21 16 0,9 2-1,-2 8 3,7 5-3,-1 1 3,4 4-2,4-4 1,6 2-1,2-4 1,3-3-1,7-6 0,-3-4 0,3-7 0,1-3 0,3-5 1,-1-4-1,0-5 0,1-1 0,-3-3 1,1-3-1,-5 2 0,-1 0 0,-14 12 1,16-20-1,-16 20 0,0 0 0,0 0-1,-20-5 1,20 5 0,-27 16-1,15-2 1,-1 0-1,5 2 1,2 0-1,6 1 1,6-3 0,4-2-1,-10-12 1,29 17 0,-10-14 0,3-4 0,1-6 0,0-2 0,-3-4 0,1-2 1,0-2-1,3-2 0,-3 1 0,1 1 0,-3 1 0,-1 6 0,1-1 0,-1 6 0,-1 4 1,-17 1-1,26 8 0,-26-8 0,26 21 0,-17-9 0,-1 2 0,-2-1 0,-4 2 1,-6-2-1,-6 0 1,10-13-1,-35 18 1,13-13-1,-5 0-1,3 0-3,-15-13-16,22 12-13,-8-12 0,25 8-2,-32-10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29.8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58 75 15,'-7'-12'32,"-1"0"1,-4-4-1,12 16-14,-21-21-12,21 21-1,-10-14 0,10 14-2,0 0 0,14 24 1,-7-6-2,9 7 1,2 0-1,7 4-1,0-1 0,2-2-1,-1-7 0,-3-3 1,-6-7-1,-17-9 0,26 0 0,-26 0 0,4-25 0,-6 6 0,-6-2 0,2-2 1,-4 2-1,3 4 0,-1 4 0,8 13 0,0 0 0,0 0 0,-10 15 0,14-1 0,4 2-2,-2-4-2,13 7-7,-19-19-23,21 11 0,-21-11-2,6-15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23.2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-379 276 15,'0'0'21,"0"0"-4,0 0-4,0 0-3,0 0-2,0 0-2,-8 13-1,8-13-1,-2 14-2,2-14-1,2 13 0,-2-13 0,0 0 0,0 0-1,0 0 1,0 0 0,21-3-1,-21 3 1,12-18-1,-12 18 1,10-19-1,-10 19 0,7-17 0,-7 17 0,0 0 0,4-12-1,-4 12 1,0 0-1,0 0 1,0 0-1,2 15 0,-2-15-3,0 14-8,0-14-15,2 13 0,-2-13-1,0 0 22</inkml:trace>
  <inkml:trace contextRef="#ctx0" brushRef="#br0" timeOffset="1059.0606">161 0 2,'0'0'21,"-31"9"-5,8-6-4,5 4-4,-5-4-1,23-3-2,-35 9-2,35-9 0,-23 6-2,23-6 0,0 0 0,0 0 0,0 0 0,0 0 1,0 0 0,0 0 0,0 0 1,0 0 0,0 0 1,0 0-1,0 0 0,0 0 0,0 0 1,0 0-1,-10 12 0,10-12-1,2 19 0,2-3 0,-4 0 0,4 5-1,-2 0 0,2 3-1,-3-3 0,3 0 1,0-5-1,-2 0 0,-2-16 0,6 20 1,-6-20-1,0 0 1,0 0-1,0 0 1,0 0 0,0 0 0,0 0-1,0 0 0,0 0 1,0 0-1,16-16 0,-16 16 0,17-15 0,-17 15-1,27-12 1,-9 9 0,1 3 0,3 3 0,-1 4 0,2 7 0,-3 3 0,-3 6 0,-1 3-1,-2 4 2,-5 2-1,-1 1 0,-8-3 1,0 1 0,-8-8 0,1-1 1,-9-5-1,-2-1 1,-3-7-1,0-1 0,-7-5 0,3-2 0,-2-1-1,2-1 0,1-3 0,5 0 0,1 0 0,18 4-1,-17-4-1,17 4-3,0 0-9,0 0-18,0 0 0,0 0-2,13 14 10</inkml:trace>
  <inkml:trace contextRef="#ctx0" brushRef="#br0" timeOffset="8063.4612">109 1140 7,'0'0'12,"12"-11"-3,-12 11-1,0 0-2,0 0 0,0 0-1,0 0 0,0 0 1,0 0 1,0 0 0,0 0 0,1 13 1,5 5-1,-8-2-1,8 14 1,-8-1-2,12 9 0,-8-2-2,6 4 0,-4-4-1,5-1 0,-3-4-1,2-5 1,-4-5-1,0-5 0,-2-2 0,0-2 0,-2-12 0,2 14 0,-2-14-1,0 0 0,0 0 0,2 13 1,-2-13-1,0 0 0,0 0 0,0 0 0,0 0 1,0 0-2,0 0 0,0 0-1,0 0-4,-6-16-8,6 16-17,-2-14 0,2 14 0,-8-18 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6:15.6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10414 36 16,'0'0'12,"-18"2"-1,18-2-1,0 0-1,0 0-2,0 0 0,0 0-1,0 0 0,0 0-1,0 0 0,0 0 1,0 0-2,0 0 1,0 0-1,0 0 1,0 0-1,0 0 1,0 0-2,0 0-1,0 0 0,0 0 0,0 0 0,2-11-1,-2 11 0,0 0 0,0 0 0,0 0 0,0 0 0,0 0 1,-17-14-1,17 14 1,-20-3-1,20 3 1,-35-1-1,16 1 0,-8-1 1,-1 2-1,-5-1-1,0 1 2,-2-1-1,0 2-1,-2-1 1,2-1 0,-6 2 0,-1-2-1,-2 0 1,-1 1 0,-6-2-1,1 2 0,-9-2 0,-3 2 1,0 0-1,-4 0 0,-2 2 0,-2 0 1,-2 0-1,2 0 0,0 1 0,-3 1 0,-1 1 1,2-1-1,2-1 0,-2 1 1,0 0-1,-4 0 0,-6 1 0,-2-2 1,-3 1-1,-6-1 0,-8 1 0,-4-1 0,-6 0 0,-3 1 0,-3 2 0,0-2 0,-7 2 0,-7 0 0,2 0 0,-1 1 0,3 0 0,3 0 0,1 0 0,0-2 1,9 2-1,4-1 0,3-1 0,4 1 0,1-1 0,1 1 0,2-2 0,6 2 0,1-1 0,2 0 0,6 1 1,0 1-1,9-2 0,-3 1 0,0 0 0,6-2 0,2-1 0,0 0 0,2 1-1,0-1 2,0 0-2,2 1 2,2-1-2,-4 4 1,4-2 1,0 0-1,0-1 0,1 0 0,3 0 0,4 0 0,1-1 0,4-1 0,-1 0 0,1 0 0,-1 0 0,-3-3 0,0 3 0,-2 1 1,-3-1-1,0-1 0,0 3 0,-3 0 0,5 0 0,-2-1 0,1 1 0,1 1 1,3-3-1,3 0 0,1 0 0,3-3 0,3 1 0,0 1 0,3-2 0,1 0 0,-1 0 0,1 0 0,0 0 0,-2 2 0,0-1 0,-3-1 0,-1 2 0,0-1 0,1-1 0,-1 1 0,0-1 0,1 0 0,1 2 0,2-2 0,0 0 0,0 0 0,-1 0 0,-2 0 0,1-2 0,0 2 0,1-1 0,1 0 0,2 1 0,2 0 0,2 0 0,-2 1 0,4 0 0,0 1 0,2-1 0,-2 1 0,4 0 0,-2-1 0,4 0 0,-2-1 0,3 0 0,-1 2 0,2-2 0,-4 0 0,2 0 0,-3 0 0,3 0 0,-2 1-1,-3-1 1,-1 0 0,0 0 0,-2 0 0,-2 0 0,-4 0-1,-1 0 1,-5 0 0,0 0 0,-3 2 0,-3 1 0,3-1 0,3 1 0,4 1 0,3 0 0,3 0 0,4-1 0,4 0 0,7-3 0,3 3 0,-2 0 0,3-2 0,20-1-1,-31 3 1,31-3 0,-26 2 0,26-2 0,-26 2 0,26-2 0,-21 2 0,21-2 0,-21 3 0,21-3 0,-18 2 0,18-2 0,0 0 0,-23 2 0,23-2 0,0 0 0,0 0 0,-22 1 0,22-1 0,0 0 0,0 0 0,-21 0 0,21 0 0,0 0 0,-22 0 0,22 0 0,0 0 0,-19 2 0,19-2 0,0 0 0,0 0 0,-17 2 0,17-2 0,0 0 0,0 0 0,0 0 0,0 0 0,0 0 0,0 0 0,0 0 0,0 0 0,0 0 0,0 0 0,0 0 0,0 0 0,0 0 0,0 0 0,0 0 0,0 0 0,0 0 0,0 0 0,0 0 0,0 0 0,0 0 0,0 0 0,0 0 0,0 0 0,0 0 0,0 0 0,0 0-1,0 0 1,0 0 0,0 0 0,0 0 0,0 0 0,0 0 0,0 0 0,0 0 0,0 0 1,0 0-1,0 0 0,0 0 0,0 0 0,-18 8 0,18-8 0,0 0 0,0 0 0,0 0 0,-17 15 0,17-15 0,0 0 0,-24 10 0,24-10 0,0 0 0,-21 12 0,21-12 0,0 0 0,-18 9 0,18-9 0,0 0 0,0 0 0,-17 12 0,17-12 0,0 0 0,-18 9 0,18-9 0,0 0 0,0 0 0,-19 8 0,19-8 0,0 0 0,0 0 0,0 0 1,0 0-1,0 0 0,0 0 0,0 0 1,0 0-1,0 0 0,0 0 0,-16 12 0,16-12 1,0 0-1,0 19 0,0-5 0,-2 1 0,4 5 0,-2 4 1,2 4 0,0 4-1,2 4 1,0 3-1,0 3 1,-2 1-1,2 1 1,0 1-1,-1 1 0,-1-1 0,0-1 0,0-2 0,2-1 0,-2-3 0,0-2 0,0 1 0,0-6 0,2 1 0,0-4 1,-2-2-1,2-1 0,-4-3 0,1 1 0,-1-2 0,0-2 0,-1 0 1,-1 0-1,-2 0 1,0 0-1,-2 1 1,2-1-1,-2 4 1,2-2-1,0 4 0,1 1 0,1 1 0,-2 4 0,4 1 0,-2 0 0,2 1-1,0 2 1,0 1 0,-2-4 0,2 1 0,0-3 0,0 1 0,2-3 0,-2 0 0,2-2 0,-2-1 0,2 0 0,0-1 0,0-2 0,0-1-1,-1 2 1,1 0 0,-2-1 1,0 1-1,2-4 1,-2-1-1,0 1 0,0-1 0,0-2 0,0-3 0,0 1-1,2 2 2,-2 1-3,0 2 3,2 2-2,0-1 1,0-1 0,0 2 0,0-2 0,2 2 0,0-3 0,0-1 0,-2-1 0,2-4 0,-1 2 0,-3-14 0,4 21 0,-4-21 0,4 18 0,-4-18 0,4 16 0,-4-16 0,0 15 0,0-15 0,0 15 0,0-15 1,0 15-1,0-15-1,0 14 1,0-14 0,0 18 0,0-18 0,2 23 0,-2-23 0,4 22 0,-2-10 0,-2-12 0,6 19 0,-6-19 0,6 16 0,-6-16 0,3 12 0,-3-12-1,0 0 1,12 14 0,-12-14 0,0 0-1,8 12 1,-8-12 0,0 0 0,8 14-1,-8-14 1,0 0 0,4 12 0,-4-12 0,0 0 0,0 0-1,0 0 1,0 0 0,0 0 0,0 0 0,0 0 0,5 12 0,-5-12 0,0 0 0,0 0 0,0 0 0,-7 13 0,7-13 0,0 0 0,0 12 0,0-12 0,0 0 0,2 14 0,-2-14 0,0 0-1,0 0 1,3 12 0,-3-12-1,0 0 1,0 0 0,0 0-1,0 0 0,0 0 0,0 0 0,0 0-1,0 0-4,0 0-17,0 0-11,0 0 0,-23-4-1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6:17.0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5 2,'18'-5'18,"-18"5"-4,25 1-4,-25-1-1,24 0 0,-24 0 0,21 1 0,-21-1-3,23 2 0,-23-2-1,29 2-1,-29-2-1,35 5-1,-17-3 0,7 1 0,-1-1-1,3 2 1,-4-3-1,4 3 1,-3-4 0,1 3-1,-5-3 1,1 2-1,-21-2 1,31 0-1,-31 0 0,27 3-1,-27-3 1,20 0-1,-20 0 1,23-1-1,-23 1 0,23-2 1,-23 2-1,24-4 1,-24 4-1,27-1 0,-27 1 1,19-1-1,-19 1 1,0 0 0,0 0 0,18 1 0,-18-1 0,0 0 0,0 0 0,0 0 0,0 0-1,0 0 1,0 0 0,0 0 0,0 0-1,-19-9 1,19 9-1,0 0 0,0 0 1,0 0-1,0 0 0,-18-7 0,18 7-3,0 0-3,0 0-22,0 0-3,0 0-1,0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39.6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3156 1995 21,'-14'-12'32,"14"12"1,-25-21-1,25 21-20,-18-1-2,18 14-3,-11 0-3,7 10-1,-4-2-1,4 5-1,-2-3 0,4 1-1,-2-6 0,4-4 0,0-14 0,0 0 0,0 0-1,16-21 1,-14 3 0,0-3-1,-4-1 1,-2 1 0,-2 4-1,-6 4-1,12 13-3,-35-2-10,22 17-16,-9 0-2,11 3 0,-3-1-1</inkml:trace>
  <inkml:trace contextRef="#ctx0" brushRef="#br1" timeOffset="73524.2053">1354 2097 47,'6'-13'36,"-6"13"-1,0 0 0,0 0-29,-21 19-4,19-7 0,-2 0 0,6 3-1,-2-3 0,4 1 0,-4-13-1,11 18 0,-11-18 1,24 5-1,-24-5-1,31-7 1,-14-1 0,-1-5-1,-5-2 1,1-2 0,-6 2 0,-2 0 0,-6 0 0,2 15 1,-10-17-1,10 17 1,0 0 0,0 0-1,-11 17 1,11-17-1,15 21-1,-15-21-2,31 25-5,-31-25-26,26 16 0,-26-16-1,21 4-1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5.0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-906 4000 21,'0'0'30,"0"0"1,0 0-4,9 12-10,-9-12-3,0 0-3,-17 12-2,19 4-2,-2-16-1,-20 28-2,7-12-1,3 3-1,-4-5 0,5 1-1,9-15-1,-18 17 0,18-17 0,0 0 0,-12-12-1,14-4 0,2-1-1,0-3 1,4 0-1,-4-1 0,2 5 0,-3 1 0,-3 15-3,0 0-6,0 0-21,0 0-1,0 17 0,0-17-1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00.3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2521 6778 17,'-11'14'29,"11"-14"1,0 0-8,0 0-9,0 0-1,-4 13-2,4-13-2,0 0-2,0 0-1,24 16-1,-24-16-1,23 16-1,-23-16-1,28 15 0,-28-15 0,26 10 0,-26-10-1,22-5 0,-22 5 0,10-16 0,-10 16 1,6-18-1,-6 18-1,0-16 1,0 16 0,0 0-1,0 0 0,-18 23-2,23-1-6,-16-7-23,22 4-1,-11-19-1,15 16-2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02.8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-229 5923 16,'0'-14'30,"0"14"0,0 0 0,-22 3-12,22-3-11,0 0-1,-23 0 1,23 0-2,0 0 0,0 0-1,0 0 0,10 18-1,-10-18 0,17 20-1,-7-8-1,2 2 0,-12-14 0,28 21-1,-28-21 0,27 10 0,-27-10 0,19-7 0,-19 7 0,15-19-1,-9 7 1,-2 0 0,-2 0 0,-2 12 0,0-16 0,0 16 0,0 0 0,0 0-1,0 0-4,0 0-10,0 0-18,0 0 0,19 13-1,-19-13-1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28:20.8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796 2 13,'0'0'28,"-18"-7"0,1 7-4,9 15-6,-21-11-5,13 17-2,-24-5-2,10 11-2,-14 0-2,5 8 0,-12-1-3,3 5 0,-9 0-1,8 0 0,-3-2 0,5 0-1,1-4 0,3-2 1,4-4-2,6-4 1,7-3-1,-1-4-1,14 0-5,-11-13-8,24-3-17,0 0-2,0 0 1,0 0-2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28:20.4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-6 28 12,'0'0'28,"0"0"1,-10-19-3,10 19-7,0 0-6,27-7-2,-27 7-1,25-3-2,-25 3-1,35 12-2,-11 0-1,11 9-1,4 2-2,12 5 1,6 2-1,7 3-1,0-1 1,4-3-1,-2-4 0,-6-4 0,-6-5 0,-7-4 0,-12-5-1,-8-2 1,-9-3-2,-18-2 0,0 0-4,1-16-5,-1 16-16,-17-9-7,17 9 0,-35-24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28:19.8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1608-483 41,'-8'-11'30,"8"11"-2,0 0-8,-26 5-8,25 9-4,-17-7-2,10 9-2,-5-5-1,5 5-1,-2-4-1,6 0 1,4-12-2,-2 12 1,2-12 0,0 0 0,16-12 0,-16 12-1,21-24 1,-11 8 0,0 2-1,-3 0 0,-1 2 0,-6 12 0,6-16 0,-6 16 0,0 0 0,0 0 0,0 0 0,-12 13 0,12-13 0,0 0 0,-9 15 0,9-15-1,0 0 0,0 0-3,0 0-16,0 0-12,-22 1-1,22-1-1,-25-8 0</inkml:trace>
  <inkml:trace contextRef="#ctx0" brushRef="#br0" timeOffset="-631.0357">90-888 13,'0'0'23,"-6"-16"-3,6 16-5,-2-16-1,2 16-3,-2-14-2,2 14-1,0 0-1,0 0 0,0-14-2,0 14 0,0 0-1,0 0 0,0 0 0,0 0-1,0 0-1,0 0 1,0 0-2,0 0 1,-9 16 0,5-2-1,-4 5 0,2 6 0,-6 4 0,7 4 0,-3 4-1,4 1 0,2 1 0,6-1 1,2-2-1,5-5 0,1-5 0,4-3 0,-1-6 0,3-4 1,-1-7-1,1-2 0,-1-5 0,1-4 0,-1-5 1,1-6-1,-1-4 0,3-3 0,-1-4 0,-1-2 0,-3-1 0,1 2 0,-3 4 0,-1 3 0,-4 7 0,0 0 0,-8 14 0,0 0 0,0 0 0,0 0 0,4 19 0,-6-3 0,2 7 0,2 1 0,0 6 0,3 0 0,5 0 0,2-3 0,1 1 0,3-4 0,3-3 0,1-5 0,1-4 0,3-3 1,1-4-1,4-4 0,0-5 1,2-1-1,0-6 0,3-3 1,-5-5-1,2-2 0,-6-6 0,2 0 1,-3-6-1,-3-3 1,-1 0-1,-5-2 1,-1 1-1,-6 2 1,-5 2-1,-3 1 1,-5 2-1,-1 5 0,-4 3 0,0 3 0,1 5 0,1 2-1,8 12 1,-14-12-2,14 12 1,0 0-3,-2 24-10,2-24-15,-6 26-7,4-14 2,12 6-2</inkml:trace>
  <inkml:trace contextRef="#ctx0" brushRef="#br0" timeOffset="3306.1891">53-29 2,'0'0'19,"-23"5"-4,23-5-2,0 0 0,0 0-2,-24-5 0,24 5-1,0 0-2,-2-12-1,-3-1-1,5 13-2,7-25 0,5 12-1,-2-5-1,7-1 0,-5 2 0,7 1-1,-3 1 0,3 3 1,-1 6 0,0 6-1,-18 0 0,33 17 0,-16-6 0,4 8 0,-3-1 0,3 4-1,-1-6 1,1-3 0,-3-4-1,1-2 1,-19-7 0,35-5 0,-35 5 0,33-26-1,-17 10 0,1-7-2,3 1 0,-7-4-3,17 13-8,-21-8-20,13 8 2,-9 0-1,9 5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28:24.7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31 21,'0'0'27,"11"12"-2,-11-12-6,22 11-4,-22-11-3,41 12-2,-18-8-3,20 4-2,-2-4-1,11 2-2,1-8 0,5 1-1,-2-6-1,1 1 1,-7-5-1,-1 5 1,-8-5-1,-6 3 0,-8 3 0,-7-2-2,-3 3-1,-17 4-5,18-4-5,-18 4-15,0 0-3,-24-16 0,24 16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45.0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140 41 14,'0'0'21,"-24"-6"-6,24 6-4,-23 5-2,23-5-2,-23 14-1,13 3 0,-7-1-1,7 9 0,-4 0 0,6 11-1,-1-4-1,7 8-1,2-5-1,7 3-1,5-4 1,4-1-1,3-7 0,6-3 0,3-6 1,3-7-1,2-4 1,4-6 0,0-9-1,6-1 1,-3-7 0,-1-3-1,0-3 1,-4-5 0,-5-2-1,-7-1 2,-10 0-2,-11-1 1,-9 1-1,-7-1 2,-13 1-2,-4 3 1,-6 2 0,-2 3-2,0 5-4,-2-4-13,10 11-10,0 2-2,7 4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28:25.0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 0 1,'0'0'24,"0"0"1,0 0-2,0 0-7,0 0-4,14 17-1,-24-3-1,16 14-1,-17-4-1,12 14-2,-8-1-3,7 6-1,-2-2-2,2 0 0,2-4 0,0-6-2,3-1-2,-8-14-7,16 1-19,-13-17-2,4 13 1,-4-13-1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28:25.8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156-5 25,'0'0'27,"-10"-13"2,10 13-9,0 0-6,0 0-5,-14 19-2,14-19-1,-10 34 0,1-13-2,7 16 0,-4 0-1,4 8-1,0 2-1,4 4 0,-4 1-1,2-2 0,0-3 0,-2-5 0,0-6 0,-2-7 0,-2-8 0,3-5 1,3-16 0,-10 13-1,10-13 1,0 0 0,-10-20-1,10 4 1,2-2-1,4-4 0,0-5 0,3 1 0,5 1 0,6-1 0,3 3 0,4 2-1,4 4 1,2 3 0,4 4-1,0 4 1,0 3 0,-4 4-1,-2 7 1,-5 4 0,-3 7-1,-4 3 1,-5 7 0,-2 2 0,-6 0 0,-2 1 0,-8-4 0,-4 0 1,-6-5-1,-5-5 1,-10-4-1,-3-3 1,-5-3-1,-3-3 0,-5 0 1,0-2-1,0-2-1,1-1 0,7 0-1,0-5-2,19 10-9,-15-10-18,33 5-2,-27-8 0,27 8-1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00.5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-807-1516 1,'0'0'13,"0"0"15,0 0-3,0 0-11,-23-4-2,23 4-3,0 0-3,2 19 0,-2-19-1,0 12-1,0-12-1,0 0-1,0 15-1,0-15 0,0 0 0,0 0 0,19-6-1,-19 6 1,10-15 0,-10 15-1,10-16 0,-10 16 0,4-11 0,-4 11 0,0 0 0,0 0 0,0 0 0,0 0 0,0 0 0,7 14 0,-7-14 0,0 0 0,0 0 0,0 0 0,0 0 1,0 0-1,0 0 0,0 0 0,4-16 1,-4 16-1,0 0 0,0 0 0,0 0-1,-2-12 0,2 12-5,0 0-23,0 0-1,0 0-2,0 0 1</inkml:trace>
  <inkml:trace contextRef="#ctx0" brushRef="#br0" timeOffset="-937.0534">-2-355 11,'-6'-14'31,"6"14"0,0 0 0,0 0-23,0 0-2,0 0-1,12 16-2,1-3 1,-13-13-2,18 24 0,-11-12-1,5 0 0,-12-12 0,18 10 0,-18-10 0,17-8 0,-9-4 0,-2-1-1,-2-4 1,-2 1 0,-2 0 0,-2 4-1,2 12 0,0 0 0,-26-6 0,26 6 0,-19 12 0,19-12 0,-16 17-1,16-17 1,-9 12 0,9-12 0,0 0 0,0 0 0,0 0 0,9-12 1,-9 12-1,8-14-1,-8 14-1,2-14-10,-2 14-20,0 0 0,0 0-2,-21 11 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21:07.38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73 4 8,'0'0'15,"0"0"-4,0 0-1,-20-13-1,20 13-1,0 0 0,0 0-1,-23 14 0,21 0-1,2-14-1,-14 26-1,5-14 0,7 7-1,-2-4-1,6-1-1,-2-14 1,4 22 0,-4-22-1,0 0 1,0 0 0,0 0 0,17-2 0,-17 2-1,12-21 0,-4 9 0,-4-2 0,1 2 1,-1 0-2,-4 12 2,4-14-1,-4 14-1,0 0 0,0 0 1,-9 16-1,9-16-1,-4 20 1,4-8-1,0 0 1,0-12 0,4 18 0,-4-18 1,0 0-1,0 0 0,17 4 1,-17-4 0,8-12-1,-8 12 1,6-19-1,-6 19 1,0-20-1,0 20 0,-2-14 0,2 14 0,0 0 0,0 0 0,0 0 0,-20 14-1,20-14 1,-6 20 0,6-20-1,-2 21 1,2-21 0,6 13 1,-6-13-1,0 0 0,22 4 0,-22-4 1,19-9-1,-19 9 1,20-19-1,-11 7 1,-3 1-1,-6 11 0,4-21 1,-4 21-1,-12-13 0,12 13 0,-27 1 0,27-1 0,-33 14 0,16-5 0,3 3 0,0 0 0,7 0 0,7-12 0,-4 18 0,4-18 0,0 0 0,23 6 0,-23-6 1,25-8-1,-25 8 1,22-16-1,-22 16 0,15-20 1,-15 20-1,6-16 0,-6 16 0,0 0 0,-14-11 0,14 11 0,-17 4 0,17-4 0,0 0-1,-21 17 1,21-17 0,-6 11 0,6-11 0,0 0 0,0 0 0,0 0 0,0 0-2,0 0-6,0 0-21,0 0-2,0 0-2,0 0-1</inkml:trace>
  <inkml:trace contextRef="#ctx0" brushRef="#br0" timeOffset="1863.1065">530 351 11,'0'0'29,"0"0"2,0 0-7,-17-3-12,22 17-3,-5-14-3,-2 23-1,-1-10-1,6 3-2,-3-3 0,2 0-1,-2-13 0,4 14 0,-4-14 0,0 0 0,0 0 0,8-12 0,-8 12 0,6-21 0,-4 9-1,-2 12 1,4-19-1,-4 19 0,0 0 1,0 0-1,0 0 0,-6 12 0,6-12 0,0 16 0,0-16 1,0 13-1,0-13 0,0 0 1,0 0-1,0 0 0,0 0 0,-2-15 0,2 15 1,-10-18-2,10 18 0,-11-17-3,11 17-17,0 0-11,0 0-1,-18 17-2</inkml:trace>
  <inkml:trace contextRef="#ctx0" brushRef="#br1" timeOffset="-514389.4214">-425 944 14,'0'0'31,"-20"-7"0,20 7 1,0 0-24,-17 5-1,17-5-3,0 0-1,2 16-1,-2-16 0,0 0-1,0 0-1,0 0 0,0 0 0,17 5-1,-17-5 0,14-14 0,-14 14 0,12-24 0,-12 24 1,3-21-1,-3 21 2,-7-12 0,7 12 0,-18 10 0,5 1 0,5 6 1,-2 2-1,8 2 0,0 1-1,8-2 1,2-4-1,3-5 1,-11-11-1,32 7 0,-15-11 1,-17 4-1,29-24 0,-19 10 0,-4-2 0,-2 0 0,-4 4 0,0 12 0,-8-14 0,8 14 0,0 0-1,0 0 1,-18 14 0,18-14-1,2 16 1,-2-16-3,16 15-3,-16-15-18,0 0-8,25-7 0,-25 7-1</inkml:trace>
  <inkml:trace contextRef="#ctx0" brushRef="#br1" timeOffset="-505437.9094">-785 1442 31,'0'0'35,"0"0"-1,-21-1 0,21 1-28,0 0-2,0 0-3,0 0-2,-10 13-4,10-13-10,0 0-17,6-13-2,-6 13 0,9-18 11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55.8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-3506 342 28,'-21'-12'34,"21"12"1,-27-11-1,27 11-26,0 0-3,-10 12-2,10-12-1,-2 22-1,4-5 0,4 0-1,-2 1 1,2 0-1,1-6 0,-7-12-1,18 9 0,-18-9 0,21-18 0,-15 0 0,-2 0 0,-4-4-1,-4 2 1,-4 0-1,1 7-1,-11 1-5,18 12-23,0 0-2,-17 18 1,15-4-1</inkml:trace>
  <inkml:trace contextRef="#ctx0" brushRef="#br1" timeOffset="-58135.3248">-196 1057 44,'-4'17'32,"-4"3"0,0 3-2,-2-2-29,7 2 1,-1-6-1,2-5 0,2-12 1,0 0-1,0 0 0,-14-20-1,8-1 1,0-1-1,3-4-1,-1 3 1,0 2-1,0 2 0,4 19 0,-4-15 0,4 15-1,0 0-2,8 25-8,-8-25-18,9 23 0,-9-23-1,16 15-1</inkml:trace>
  <inkml:trace contextRef="#ctx0" brushRef="#br1" timeOffset="-74652.2697">-2128 776 35,'-18'-7'34,"1"5"1,17 2 0,-27 7-29,25 4-3,2-11 0,3 20-2,-3-20-2,6 14-4,12-5-16,-18-9-12,8-21 0,-8 2-2</inkml:trace>
  <inkml:trace contextRef="#ctx0" brushRef="#br1" timeOffset="-51044.9196">-1797 843 16,'0'0'24,"0"0"-4,0 0-5,0 0-2,0 0-3,0 0-2,0 0-1,0 0-1,0 0-2,0 0 0,0 0-1,0 0-1,0 0 0,0 13-1,0-13 0,0 0-1,0 0 1,9 12-1,-9-12 0,0 0 0,0 0 0,14-13-1,-14 0-2,0 13-3,2-24-12,-2 24-13,2-21-1,-2 21 0</inkml:trace>
  <inkml:trace contextRef="#ctx0" brushRef="#br1" timeOffset="-68951.9425">97-192 8,'-17'3'33,"-1"3"-2,18-6 2,-31 14-17,27 0-11,4-14-1,-15 25-1,15-25-1,-8 21 0,8-21 0,-4 12 0,4-12 0,0 0-1,0 0 1,0-16-1,0 16 0,6-22 0,-2 9-1,-4 13 0,4-23 1,-4 23 0,4-14-1,-4 14 1,0 0 0,0 0-1,0 0 1,0 0-1,0 0-1,0 0-2,0 0-4,0 0-21,0 0-5,0 0-1,0 0-1</inkml:trace>
  <inkml:trace contextRef="#ctx0" brushRef="#br1" timeOffset="-48835.7919">-37-762 11,'-17'-1'30,"17"1"-1,-28-6-9,28 6-6,-17 0-3,17 0-3,0 0-2,-12 13-2,12-13 0,-6 17-1,4-6-1,4 5-1,0 1 0,2 2 0,0-1 0,2-2-1,-2-4 1,-4-12-1,10 17 0,-10-17 1,0 0 0,0 0-1,15-21 1,-11 9-1,-4 0 1,0 0 0,0 1 0,0 11-1,-4-16 0,4 16 1,0 0-2,0 0 1,0 0 0,0 0-1,8 16 0,-8-16-3,27 15-15,-27-15-13,37-6-2,-37 6 0,33-24 7</inkml:trace>
  <inkml:trace contextRef="#ctx0" brushRef="#br1" timeOffset="-81988.6895">1391-143 22,'-21'6'31,"21"-6"0,-26 32-9,7-17-12,21 12-3,-6-7-1,12 3-2,-8-6-1,11 1-1,-11-18 0,20 11-1,-20-11 0,27-8 0,-11-5-1,-3-3 1,3-2-2,-4 2 2,-3-1-2,-1 3 1,-8 14-1,2-16 1,-2 16 0,0 0 1,-12 13-1,12-13 1,-7 15-1,7-15 0,0 16-4,0-16-19,0 0-8,0 0-2,-18-6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30:47.4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36 15 12,'0'0'14,"-21"8"-3,21-8 0,0 0 0,-18 2-2,18-2 0,0 0 0,0 0 0,0 0-2,0 0 0,0 0-2,18 5-1,-18-5-1,29-2 0,-6-1-1,10 3 0,2-3-1,4 1 0,6-2 0,-2 3-1,1-3 1,-1 2-1,-4-1 0,-6 1 0,-4 0 0,-7 2 1,-22 0-1,29-1 1,-29 1-1,0 0 1,0 0-1,0 0-1,0 0-2,0 0-4,0 0-9,-27 5-13,27-5-1,-18 3 0,18-3 12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30:47.9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13 1,'0'0'17,"0"0"9,0 0-5,20 8-6,-20-8-5,25 7-1,-25-7-1,41 9-1,-18-6-2,18 4-1,-2-5-2,12 1 0,-1-3 0,7 0-1,-1-5-1,1 2 1,-5-4-1,-1 1-2,-3 0-2,-13-4-9,2 5-16,-10 0-1,-5 0 0,-22 5 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28:12.66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2594 543 16,'-3'-13'28,"3"13"0,0 0-2,0 0-19,0 0-11,-14 13-21,28 2-2,-14-15 0,24 9 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28:24.0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2444 1169 1,'0'0'20,"-23"3"-3,23-3-3,-17 0-3,17 0 0,0 0-2,-28-10-1,28 10-1,0 0-1,0 0-1,-4-18 0,4 18-2,10-15 0,-10 15-1,24-18 1,-7 4-2,3-1 1,3 0 0,0 1-1,4 1 1,-1 1-1,3 3 1,-4 3-1,2 6 2,-5 9-2,1 3-2,-3 0 2,1 6-1,-3-3 0,-1 1 0,-3-2 0,-1-2-1,-13-12 2,22 8 0,-22-8 0,19-9 0,-9-4 0,2-2 1,-1-1-1,3-2-1,-1 1-1,-5-2-2,14 12-8,-22-5-20,0 12 0,0 0-2,21-8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35.9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39 43 23,'0'0'34,"-21"4"-1,21-4 0,-18 5-28,18-5-2,0 0-2,0 0 0,2 12-2,-2-12 0,0 0-2,31-9-5,-25-4-16,16 1-8,-3-2-1,2-2 3</inkml:trace>
  <inkml:trace contextRef="#ctx0" brushRef="#br0" timeOffset="1954.1112">111 257 1,'-2'-13'15,"2"13"2,0 0-4,-4-21-2,4 21-2,0 0-1,-2-12-1,2 12-1,0 0-3,0 0 0,0 0-2,0 0 0,0 0-1,0 0-1,0 0 1,0 0 0,0 0 0,0 0 1,0 0-1,0 0 1,0 0 0,-2-16 0,2 16-1,0-22 1,0 10 0,-1-2 0,1 2 0,-6 0 0,6 12 0,0 0 0,-22-7 0,22 7 0,-19 16 0,9-2 0,2 1 0,1 1 0,3 0 0,0-3 0,4-13 0,0 17 0,0-17 0,0 0-1,0 0 1,8-23 0,-5 7 0,-3-3 0,0 2-1,-1-1 0,-1 4 1,-2 0-1,4 14 0,0 0 1,0 0-1,0 0-1,0 0 1,0 0 0,0 0 0,15 14-2,-15-14-1,41 6-9,-20-9-18,5-2-1,3 0 1,-6-4 18</inkml:trace>
  <inkml:trace contextRef="#ctx0" brushRef="#br0" timeOffset="126316.2247">82 153 3,'0'0'7,"10"13"-1,-10-13 0,0 0-1,9 18-1,-9-18 0,6 12-1,-6-12-1,8 12 0,-8-12 1,0 0 0,0 0 1,22 4-1,-22-4 0,0 0 0,13-17 1,-13 17-1,10-17 1,-10 17-1,0-17-1,0 17 1,-6-12 0,6 12-1,0 0 0,0 0-1,0 0 0,0 0-1,-17-10 0,17 10 0,0 0 0,0 0-1,0 0 1,0 0 0,0 0 0,0 0 0,0 0 1,0 0-2,0 0-1,0 0-9,0 0-15,1 12 1,-1-12 2,0 0 23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46.3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278 9 1,'0'0'17,"-29"-8"4,29 8-7,-27 0-4,9-2-4,18 2-1,-33 10 0,18 3 0,-7-4 1,5 11-1,-6-5 0,5 15 1,-9-3-1,13 7-1,-5-1 0,11 8-2,0-4 1,8 2-2,4-3 1,6-1-2,7-7 0,1-1 0,7-6 0,4-3 1,2-7-1,4-3 1,4-6-1,6-2 0,2-5 1,5-2-1,-1-5 1,-1-4-1,-1-1 1,-2-1-1,-8-3 1,-6-3 0,-12-3-1,-7-1 1,-12-4-1,-8 1 1,-12-2 0,-7 0 0,-10-1-1,-8 5 1,-3 1 0,1 5-2,2 8-3,-6-6-15,18 15-11,6-1-1,25 7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30:51.90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-2552-154 12,'0'0'22,"-20"-4"-3,20 4-20,0 0-17,-17 7-3,17-7 9</inkml:trace>
  <inkml:trace contextRef="#ctx0" brushRef="#br0" timeOffset="-237.0131">-2537 58 12,'0'0'16,"0"0"-2,-3-18-2,3 18-2,-2-14-1,2 14-1,-4-13-1,4 13-1,0 0-1,0 0 0,-2-15-1,2 15-1,0 0 1,0 0-1,0 0-1,0 0 1,-9 17 0,7-4 0,-7 0-1,7 8 0,-6-1 0,7 4-1,-1 1 0,2 1-1,3-5 1,3-1-1,3-4 0,1-2 1,-10-14-1,26 16 1,-26-16-1,35 3 1,-17-6 0,5-2-1,-1-3 1,2-4-1,0-4 1,2 0-1,-1-3 1,-1-3-1,0 1 0,2 1 0,-2 1 1,2 2-1,0 3 0,0 3 0,0 3 0,2 4 1,-2 2-1,2 4 0,-4 4 0,2 2 0,-2 4 1,0 5-1,-5 2 0,0-1 1,-8 3 0,-2-1-1,-7-3 1,-8 1 0,-7-4-1,-7-2 1,-10-2 0,-3-1-1,-10 0 0,-2-4-1,1 2-1,-8-7-4,14 9-5,-14-11-17,17 3-5,-2-7 1,11 0-1</inkml:trace>
  <inkml:trace contextRef="#ctx0" brushRef="#br0" timeOffset="1847.1057">411-20 14,'2'-13'22,"-2"13"0,0 0-8,-26-17-4,26 17-3,-44-7 0,17 11 1,-17-6-1,12 14 1,-16-4-2,10 11-1,-6-1-1,10 6-1,1 2-2,10 3 0,9 1 0,8-2-1,8-2 0,11-5 0,5-2 0,12-4 1,7-9-1,8-2 1,5-5-1,4-7 0,0-1-1,-1-6 1,1-1-1,-8-7-1,-3 5 1,-8-9-1,-7 2 1,-7 0-1,-5-1 1,-8 3 0,-3 0 0,-3 4 1,-5 1 0,3 18 1,-10-18-1,10 18 2,0 0 0,-15 11 0,8 2 1,3 7-1,1 2 0,3 4-1,-2 2 1,5 1-1,5-1-1,-1-2 1,4-4-2,1-6 0,3-2-4,-15-14-5,31 6-18,-31-6-3,32-16-1,-21-3 1</inkml:trace>
  <inkml:trace contextRef="#ctx0" brushRef="#br0" timeOffset="2027.1159">689-238 11,'-9'-12'29,"9"12"-1,-8-15-1,8 15-20,0 0-9,0 0-13,13 14-12,-13-14 0,11 21-2</inkml:trace>
  <inkml:trace contextRef="#ctx0" brushRef="#br0" timeOffset="2506.1433">1193-97 9,'12'-13'28,"-12"13"1,0 0-2,0 0-14,-40-8-6,18 14-5,-11-1-1,-3 5 0,-7-1 0,-1 5 0,-5-4 0,10 4 0,0-1 0,11 1 0,11 1-1,8-1 0,13 1 0,13-2 1,7 1-2,11 0 1,4-1 0,6-1 0,-2 2 0,1-2 1,-8 3 0,-3-2 2,-12 0-1,-4 3 2,-16-4-1,-2 2 1,-18-6-1,-2 4 0,-10-5-1,-1 1 0,-5-5-2,-2-1 1,0-2-1,0 2 0,5-2-1,2-3-1,10 6-3,-8-11-4,30 8-17,-16 1-6,16-1 0,0 0 0</inkml:trace>
  <inkml:trace contextRef="#ctx0" brushRef="#br0" timeOffset="2793.1597">1523-66 23,'19'-2'30,"-19"2"-1,26 13-10,-26-13-9,3 37-2,-12-13-4,2 6-1,-12 0 0,6 4 0,-6-4-2,4 0-1,6-2-3,-8-10-5,19 5-12,-2-23-8,-5 13-2,5-13 0</inkml:trace>
  <inkml:trace contextRef="#ctx0" brushRef="#br0" timeOffset="2963.1693">1562-201 22,'0'0'30,"-2"-15"-4,2 15-2,0 0-24,0 0-14,0 0-13,0 0-1,26 17 1</inkml:trace>
  <inkml:trace contextRef="#ctx0" brushRef="#br0" timeOffset="3783.2163">2092-124 4,'-26'3'27,"2"5"0,-5 7 0,-9-3-14,9 16-4,-9-3-4,12 10 0,-5-1-1,12 3-1,4-4-1,10 1 0,7-4-2,5-4 1,8-5 0,5-6-1,10-11 1,4-4 0,-1-8-1,2-6 1,-1-4 0,-4-6-1,-6-4-1,-8-2 1,-14 2-1,-15-2 0,-7 4 0,-10 5-1,-5 3 1,-6 5 0,2 9 0,2 0-1,5 5 0,10 2 2,22-3-2,-19 7 2,19-7-2,21 6 2,7-4 0,5-2 0,6-3 0,7 1 1,3-4 0,1 2-1,0 1 1,0 2 0,-9-1 0,-4 6 1,-7 5-1,-8 6 1,-7 4-1,-5 6 1,-7 3-2,-5 1 2,-3-1-1,-1-1 0,-1-6 1,1-5-1,6-16 1,-7 13 0,7-13-1,0-14 1,2-1-1,7-4 0,4-5 0,4-1-2,7-4 1,2 2-1,4 0 1,-1 5-2,5 4 2,-1 4-1,1 8 1,-5 5 0,-3 8 0,-1 9 1,-5 2 0,1 5 0,-3 2-1,-1 1 2,-2-1-2,0-3 1,-2-6-1,5-6 0,1-6 0,3-9-1,4-4-3,-7-14-7,14 2-18,-9-10-3,4-3 1,-2-10-3</inkml:trace>
  <inkml:trace contextRef="#ctx0" brushRef="#br1" timeOffset="-1.09153E6">1610 925 28,'-26'2'34,"5"10"0,-6-1-1,7 8-25,-3 2-5,11 5 0,3-3-2,5-4 0,2-3-1,2-16 0,0 0 0,0 0-2,21-20 1,-11-8-3,5 4-1,-11-10-8,10 8-19,-12 2 0,-4 11 0,2 13 9</inkml:trace>
  <inkml:trace contextRef="#ctx0" brushRef="#br0" timeOffset="5575.3189">-91 518 2,'5'-12'21,"-5"12"-7,10-11-2,-10 11-2,9-12 1,-9 12 0,9-11-1,-9 11 0,0 0-2,0-17-1,0 17-1,0 0-1,0 0-1,0 0-2,8 11 1,-10 1-1,4 5 0,-4 5-1,4 6 1,-4 6-1,4 4-1,0 1 1,-2 1-2,1-2 2,1-2-2,-2-4 1,2-2-1,0-9 2,-2-3-1,0-6 0,0-12 1,0 15-1,0-15 1,0 0-1,0 0 1,0 0-1,-9-19 1,5 6-1,0-5 1,2-4-1,1 0 0,1-6-1,3 0 2,3 1-1,5 2 1,2 1-2,7 3 2,5 3-1,-1 2 0,6 6 0,1 5 0,3 1 0,-1 5-1,0 4 1,-5 5 0,-3 4 0,-3 5 0,-9 4 0,-4 1-1,-9 2 2,-9 0-2,-8-1 1,-7 0-1,-4-7 2,-4-2-1,-5-2 0,-4-4-1,-1-2 0,-1-6-2,9 6-6,-8-14-13,12 4-10,-2-6 0,14 2-1</inkml:trace>
  <inkml:trace contextRef="#ctx0" brushRef="#br0" timeOffset="6866.3928">645 694 4,'2'-13'24,"-2"13"-1,0 0-10,-4-11-4,4 11-3,0 0-1,0 0 2,-19-14 0,19 14 0,-28 4-1,14 7 0,-11-2-2,5 9-1,-2 0-1,5 6-2,0 0 1,10 1-2,3-4 1,8-2 0,3-3 0,8-5 0,2-3 1,5-6-1,2-6 1,2-4-1,0-6 1,0-2 0,-3-6-1,-3-2 1,-3-2-1,-6 0 1,-5 0-1,-5 3 1,-6 3-1,-3 3 0,-1 6 0,9 11 0,-24-3 0,24 3 0,-19 10-1,19-10 0,-3 16 0,3-16 0,14 16 0,-14-16 0,36 9 1,-10-6-1,5-7 1,1 2 1,1-4-1,-3 2 1,0-3 0,-6 3 0,-3-1-1,-21 5 2,20 5-1,-20-5-1,2 24 1,-4-7-2,-2 1 2,2 5-2,-1 1 1,3 1-1,2-3 1,1-5 0,3-2 0,-1-4 0,-5-11 0,23 13 0,-23-13 0,29-6 0,-12 0 0,4-2 0,3-6 0,0-4 0,0-1-1,2-5 0,-4 3 1,-3 0 0,-2 2 0,-4 3 0,-13 16-1,13-16 1,-13 16-1,0 0 1,-4 22 0,2-6-2,0 3 2,2 2-2,6-1 2,-2 3 1,5-4-1,4-3 0,2-3 0,1-3 0,1-5 0,0-4 0,0-4 1,3-2-1,1-3 0,-1-3 1,4-6-1,2-2 0,6-1 0,-3-1 0,1 1 0,-4 0 1,-3 6-1,-3 1 0,-20 13 0,24-2 0,-24 2 1,2 24-1,-8-4 1,1 2-2,-3 0 2,-1 3 0,0-5-1,3-3 1,-1-5 0,7-12 0,-4 14 0,4-14 0,0 0 0,11-11 0,-3-1 0,5-1 0,3-4-1,3-3 0,3 0 0,1-1 0,-1 7 0,0-2 0,-3 8-1,-1 3 1,-18 5 0,30 6 0,-30-6 0,22 20-1,-9-6 0,-5 0-2,9 5-2,-17-19-4,29 28-8,-29-28-13,34 17-1,-12-15 1,6 1 19</inkml:trace>
  <inkml:trace contextRef="#ctx0" brushRef="#br0" timeOffset="8135.4654">2353 650 16,'-2'-12'31,"-4"0"-3,6 12-3,-26-22-13,26 22-3,-30-6-6,12 9-1,-8-1 0,2 5 0,-8 6-1,4 6-1,2 3 1,4 2-2,3 4 2,6 0-2,8-1 1,3-2-2,7-4 2,5-8 0,-10-13 1,29 12-1,-12-18 1,5-4 0,-1-7 0,1-7-1,1-7 1,-3-5 1,0-5-1,-5-3 1,0-2-1,-6 0 0,-1-1 0,-4 6 0,-3 4 0,-2 6-1,-1 7 0,-2 4 0,0 9 0,4 11 0,0 0 0,-18 8 0,10 9 0,1 7 1,-1 4 0,3 7 0,-3 3-1,7 2 1,1 3-1,1 0-1,7-3 1,-1-4-1,6-3 0,2-4 0,2-7 1,3-3-2,6-8 2,6-5 0,3-4-1,2-6 1,12-3-1,-1-10-1,4 0 0,-2-8 2,4 0-2,-9-4 1,-4 1 0,-10 1 1,-9 0 0,-8 6 2,-14 4 0,-8 4-1,-12 5 0,-6 6 1,-10 4-1,-3 4 0,-3 5-1,1 5 0,2 3 0,3 0 1,7 3-2,10 2 0,6-3 1,7 0-2,12-3 1,1-4 0,12-3 0,1-4-1,8-7 1,-4-7 0,10 1 0,-4-9-1,3 1 0,-5-4 1,2 4-1,-6-2 2,-2 4-2,-5 3 2,0 4-1,-17 5 3,20 6-2,-20-6-2,15 22 2,-6-7-1,-1 0 1,3 2-1,0-3 1,2 1-1,-13-15 1,26 19 1,-26-19 0,30 8 0,-30-8 0,29-4 0,-12-1 1,2-1-1,-3-6 0,3-2 1,3-4-1,3 0 2,-7-2-2,4 2 2,-3 1-1,0 2 0,-5 3 0,-14 12 1,23-2-2,-23 2 1,9 21-1,-7-4-2,0 3 1,-2 1-1,-2-1 1,0-1-1,0-4 2,0-4-2,2-11 1,0 0 1,0 0 0,-5-11 0,5-7 0,2-1 1,-1-7-1,5-2 0,3-2 0,2 0 0,4 2-2,-2 4 1,8 7-3,-4 1-2,14 13-5,-31 3-5,50 2-8,-33 0-5,15 11-3,-10-6 1</inkml:trace>
  <inkml:trace contextRef="#ctx0" brushRef="#br0" timeOffset="8586.4912">3624 552 38,'0'0'29,"7"-20"-4,-7 20-6,-11-14-6,11 14-4,0 0-3,0 0-1,-26 0-3,26 0-1,-11 21 0,9-4-1,4-1 0,3 3 1,5-3-1,5-1 0,1-4 1,5-4-1,1-3 0,6-2 1,-2-6-1,2-4 0,0-1 1,-4-4-1,2-1 0,-6 3 0,-3 1 1,-17 10-1,20-13 1,-20 13 0,0 13 0,-1 7 0,-3 5 0,4 6-2,-4 6 1,2 4 0,0 2 0,2 1-1,-3-3 1,-3-3-1,-9-6 1,-5-3 1,-6-6 0,-4-6-1,-7-5 1,-4-6-1,-4-5 0,1-5-1,7 3-2,-8-14-14,23 15-13,-10-10-3,32 10-3,-24-11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7.6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634 2819 10,'-5'13'33,"2"4"-1,0 2 0,-10-4-19,17 12-6,-8-6 2,7 7-5,-6-10 0,5 2-2,-5-8 1,3-12-1,-2 13-1,2-13 1,0 0-1,5-19 0,-4 5-1,4-2 2,-2-1-4,2 1 3,-3 1-2,-1 3 2,-1 12-1,0 0 0,0 0 1,0 0-2,0 0 3,0 0-3,-15 15 2,15-15-6,2 12-3,-2-12-21,0 0-5,0 0 0,8-14-1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31:41.97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1 2,'-17'5'21,"17"-5"0,17 5-8,-17-5-4,30 1-3,-12-2 0,17 5 0,0-7-1,12 4-1,2-2 0,10 2-1,-2-2-1,6 2 0,0-1-1,-1 4 0,-6 1 0,-4 1-1,-8 3 2,-2 4-1,-12-1 2,-1 8 0,-16 0 0,0 8 1,-15 1-1,-2 6 1,-14-2-1,-5 7 0,-15-7-1,-1 4 0,-12-6 0,1-3-1,-2-4 0,1-4-1,4-4 0,3-4-2,18 2-3,-5-10-8,31-4-17,0 0-2,0 0 1,20 6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31:41.42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2100 7,'0'0'17,"0"0"-3,0 0-4,0 0-3,0 0-2,0 0-1,0-19 0,2 8-1,1-5 0,-1-5-2,7 0 2,-3-5-2,7-6 1,0-3-1,6-3 0,-3-5 0,7 0 0,-3-4 0,6-1 0,-2 0 0,4 0 0,1 1 0,6 6-1,1 0 0,3 4 0,1 1 1,5 6-1,5-2 0,6 0 1,0 3-1,4 0 1,11-2-1,1 2 1,6-1 0,8-1 0,-3 3 0,2 3 0,4-1 0,-4 4 0,1 3-1,2 0 0,3 4 0,-2 2 0,6 2 0,4-1-1,4 3 1,6-3 0,-3-2 0,2 1 1,-1-6 0,6-2 0,-5-5 0,0 0 0,-3-7 1,3-1-1,-3-4 1,3-1-1,-5-6 1,-2 0-2,-3-6 2,1 1 0,-6-4-1,2 2 1,-6-3-2,-3 3 2,-7 1-1,-5 8 0,-7 4 0,-6 5-1,-12 6 1,-12 9-1,-7 4 0,-6 4-1,-6 7 1,-1 2 0,0 4 0,-17-2 0,30 16-1,-9-7 1,3 0 0,-2 0 0,2-1 1,-1-1-1,-3-5 0,-1-4 0,-3 2-2,-16 0-3,25-12-6,-25 0-16,3 0-1,-3-4-1,-3-2 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26.8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0-52 11,'0'0'19,"0"0"-1,0 0-4,0 0-2,0 0-2,0 0-1,0 0-3,0 0 0,0 0 0,0 0-1,0 0-2,2 20 0,-2-20 0,12 25-1,-7-13 0,7 2-1,-12-14 0,20 21 0,-20-21-1,19 9 1,-19-9 0,18-7 0,-18 7-1,13-26 1,-9 10-1,0 0 0,-6-1 0,0 1 1,-6 3-1,8 13 0,-25-12 1,25 12-1,-33 11 1,17 0-1,5 4 1,1 1-1,6 2 0,6-1 1,6-1-1,3-2 0,-11-14 0,32 17 0,-32-17 0,31 4 1,-31-4-1,23-10 0,-23 10 1,6-21-1,-8 9 0,2 12 0,-10-21 0,10 21 0,-13-12-1,13 12-5,0 0-25,0 0-2,-14 20-2,14-20 0</inkml:trace>
  <inkml:trace contextRef="#ctx0" brushRef="#br0" timeOffset="22132.2658">80-251 18,'0'0'32,"0"0"1,0 0-8,0 0-15,0 0-4,0 0-2,0 0-2,0 0-2,0 0-1,0 0-5,0 0-24,17-12-3,-17 12 0,8-17 7</inkml:trace>
  <inkml:trace contextRef="#ctx0" brushRef="#br0" timeOffset="8216.4694">-1449 492 26,'-4'19'33,"2"0"1,-2-5-2,8-2-28,-4-12-2,2 19-1,-2-19-1,0 0 1,0 0-2,-10-17 1,0-2 0,-1-4-1,-3-5 1,2-2-1,1 0 1,1 2 1,0 2-1,3 9 1,1 3 1,6 14-1,0 0 1,-10 21 0,10-2-1,6 4 1,0 4-1,1-2-1,5 0-2,-2-11-3,19 5-18,-29-19-10,35-4 0,-23-12-2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3.6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4,'0'0'32,"0"0"0,0 0 0,0 0-19,0 0-6,19 26-1,-15-12-2,8 7-1,-5-1 0,5 5-1,-2-3-1,-1-2 0,-1-4-1,-8-16 1,16 15-1,-16-15 1,0 0-1,6-20 0,-10 4 0,-2 0 0,0-2 0,0 2 0,-2 1 0,8 15 0,-13-16 1,13 16-1,0 0 0,-6 22 1,10-6-1,4 1 1,1-1-1,3 1 0,0-2 0,-12-15 0,25 19 0,-25-19-2,19 7-1,-19-7-7,0 0-23,-1-17 0,1 17-1,-30-15 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1.3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-2399 4356 25,'0'0'33,"-8"-19"0,8 19 1,0 0-24,-20-2-4,24 20-2,-10-1 0,10 11 0,-4 3-2,8 6 1,0 0 0,5 2-1,3-5 0,2-4-2,1-7 1,0-7 0,-1-9 0,-18-7-1,29-9-1,-17-7 1,-2-6-1,-5-3 1,-1 0-1,-4 1 0,0 1 0,-2 4 1,2 19 0,-7-12 0,7 12 0,0 0 0,-6 21 0,8-9 0,0 0 0,3 2 0,-5-14 0,16 18 0,-16-18 0,0 0 0,19 7 1,-19-7-1,0 0 0,0-16 0,0 16 0,-17-14 0,17 14 0,-33-9 0,15 9 0,-3 2-1,21-2-3,-39 7-12,31 7-19,-9-7-1,17-7 1,-20 15-1</inkml:trace>
  <inkml:trace contextRef="#ctx0" brushRef="#br0" timeOffset="1557.0887">-2333 4466 3,'4'13'25,"-4"-13"2,0 0-13,9 19-5,-9-19-2,10 19-1,-10-19-1,12 20-1,-12-20-1,8 12-1,-8-12 0,0 0-1,0 0 0,0 0 0,11-20 0,-11 20 0,8-19 0,-8 19-1,8-23 1,-8 23 0,6-19 1,-6 19 0,2-12 1,-2 12 0,0 0 0,0 0 0,0 0 0,0 0 0,-18 18-2,18-18 0,-4 21 0,6-9-1,-2-12 0,8 22 0,-8-22-1,10 13-3,5-1-11,-15-12-18,0 0 1,0 0-1,8-16 12</inkml:trace>
  <inkml:trace contextRef="#ctx0" brushRef="#br0" timeOffset="16825.9624">-2928 2504 13,'0'0'34,"0"0"0,-23-9-5,23 9-14,0 0-6,0 0-3,21 10-2,-21-10-2,22 12 0,-22-12-1,27 11 0,-27-11-1,31 1 0,-31-1-1,29-13 0,-17-1-1,2 0 0,-8-4 0,-1 4 0,-7-1 0,2 15 0,-13-16-1,13 16-3,-25 8-19,15 4-7,-4 1-1,2 1-1</inkml:trace>
  <inkml:trace contextRef="#ctx0" brushRef="#br0" timeOffset="-2607.1491">-2669 2847 2,'-10'12'30,"1"0"3,-1 4-3,12 7-18,-12-6-5,14 10-1,-8-5-2,10 1-2,-2-4 1,4-3-2,-8-16 0,17 11 0,-17-11 0,24-15-1,-17-6 0,3 0 1,-6-8-2,0 1 2,-6 1 0,-2 2 0,-6 5 0,10 20 1,-27-14 0,27 14 0,-31 19-1,21 2 1,2 2-1,8 2 0,2-1-1,8-5-2,10 2-3,-20-21-22,33 12-7,-33-12-1,31-12 1</inkml:trace>
  <inkml:trace contextRef="#ctx0" brushRef="#br1" timeOffset="83613.7819">-2832 3566 1,'0'0'21,"0"0"5,0 0-8,-4-12-4,4 12-3,0 0-2,6 11 0,-6-11-2,2 20-1,-2-20-1,7 29-1,-1-14-1,4 5-2,-2-4 0,1-1-1,-9-15 0,18 18 1,-18-18-1,0 0 1,0 0-1,14-23 0,-14 4 1,-4-2-1,0 0 0,-2-2 0,-2 2 0,-2 5 0,10 16 0,-15-15 0,15 15 0,0 0 0,-8 15-1,8-15-1,16 27-4,-16-27-16,21 20-9,-21-20-1,31 13 0</inkml:trace>
  <inkml:trace contextRef="#ctx0" brushRef="#br0" timeOffset="-837.0468">-2819 5627 14,'0'0'30,"0"0"2,0 0-1,0 0-19,0 0-4,0 0-3,-2 21-2,2-21-1,4 17 0,-4-17-1,4 13 0,-4-13-1,0 0 1,0 0 0,0 0-1,8-16 1,-8 16-1,0-14 2,0 14-1,0 0 0,2-12 1,-2 12-1,0 0 1,0 0 0,0 17-1,0-17 0,4 16 0,-4-16-1,6 14 1,-6-14-2,0 0 0,0 0-4,0 0-7,0 0-21,0 0-1,-22-10-1,3 5 1</inkml:trace>
  <inkml:trace contextRef="#ctx0" brushRef="#br0" timeOffset="829.0468">-2616 5761 5,'-28'-3'28,"28"3"1,-25-8-10,6-6-6,19 14-3,-14-18-1,14 18-2,-14-14-1,14 14-1,0 0-1,0 0 0,0 0-1,-7 14 0,5 0-1,8 6 0,-1 1-1,5 1 0,2 1 0,3-2-1,-1-7 1,3-7-1,1-5 0,0-9 0,-3-6 1,-2-4-1,-2-2 0,-5-2 0,0-2 0,-2 5 0,-4 3 0,0 15 0,-4-16 0,4 16-1,0 0 1,0 0 0,-4 19 0,4-19 0,8 20 0,-8-20 0,12 18 0,-12-18 0,9 12 0,-9-12 1,0 0-1,0 0 0,0 0 0,0 0-1,-21-16 0,3 7-4,18 9-16,-26 1-12,9 2-1,-9-6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03.65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1345 3003 1,'0'0'15,"-41"-9"11,41 9 1,-27-2-16,27 2-3,-20-1-3,20 1 0,0 0-1,0 0 0,0 0 0,0 0 0,12 20 0,-12-20-1,23 22 0,-23-22-1,31 25 0,-31-25-1,33 15-1,-33-15-1,33 0 0,-15-7 0,-6-9-1,1-1 0,-3-5 2,-4 2-2,-4-1 2,-6 3-1,-2 4 2,6 14-2,-19-10 0,19 10-4,-18 19-17,18-5-7,8 3-1,-2-5 0</inkml:trace>
  <inkml:trace contextRef="#ctx0" brushRef="#br0" timeOffset="-2126.1215">1228 2854 29,'23'3'33,"-23"-3"1,0 0-3,26 9-18,-26-9-6,0 0-2,0 0-3,0 0-6,0 0-16,0 0-13,21-16 0,-15 1-1</inkml:trace>
  <inkml:trace contextRef="#ctx0" brushRef="#br1" timeOffset="-80865.6253">3144 344 1,'-23'-2'33,"23"2"-2,-29 10 1,7-6-18,20 15-6,-13-1-3,13 4-3,-8-2 0,8 2-1,-2-4 2,4-3-2,0-15-1,0 12 1,0-12-1,6-15 0,0 0 1,-2-4-1,-2-2-2,0-1 2,-2-1 1,-2 5-1,-2 5 0,4 13 0,-10-14 0,10 14-1,0 0-2,0 0-9,-6 14-19,6-14-1,22 10-1,-22-10 12</inkml:trace>
  <inkml:trace contextRef="#ctx0" brushRef="#br1" timeOffset="-65120.7243">3928-1030 20,'0'0'33,"-27"-3"0,27 3-1,-29 0-26,29 0-3,0 0-1,-16 12-1,16-12 0,0 0-1,0 0 0,0 0 0,6-17-1,2 4-1,5-2 0,-1-4-1,8 5-1,-13-6-6,17 10-17,-24 10-2,23-11-2,-23 11 10</inkml:trace>
  <inkml:trace contextRef="#ctx0" brushRef="#br1" timeOffset="-92299.2792">3092 821 7,'0'0'9,"0"0"0,0 0 0,0 0 0,0 0 1,0 0 0,0 0-1,0 0 0,0 0-1,0 0-1,0 0-2,0 0 0,0 0 0,0 0-3,0 0 0,0 0 0,6 17-1,-6-17 0,9 16-1,-9-16 1,14 16-1,-14-16 0,19 6 1,-19-6-1,24-4 0,-24 4 1,25-16 0,-15 4 0,1 0 0,-3-3-1,0 3 1,-6-2 1,-2 14-1,-2-20 1,2 20-1,-8-11 1,8 11 0,0 0-1,0 0 0,-21 5-1,21-5 0,-6 11 0,6-11 0,-2 19 0,2-19-1,2 18 1,-2-18 0,6 16 0,-6-16 0,0 0 1,9 12-1,-9-12 0,0 0 0,0 0 0,0 0 0,0 0 0,0 0 1,6-12-1,-6 12 0,0 0 0,0 0 0,0 0 1,0 0-2,0 0-1,-7-13-6,7 13-22,0 0-2,0 0 0,0 0-2</inkml:trace>
  <inkml:trace contextRef="#ctx0" brushRef="#br1" timeOffset="23388.3377">1985 1829 14,'-20'1'19,"20"-1"-3,0 0-3,0 0-3,-17 14 0,17-14-3,-8 18-1,8-18-2,-6 24-1,6-12-1,4 1 0,-4-13-2,12 21 1,-12-21-1,9 12 0,-9-12 1,0 0 0,0 0 0,22-12-1,-22 12 1,4-17 0,-4 17 0,2-16 1,-2 16-1,-4-13 0,4 13 1,0 0-1,0 0 0,0 0 0,0 0-1,0 0 1,0 0-1,8 16 0,-8-16 0,0 0 0,21 12 0,-21-12 1,0 0-1,25-1 1,-25 1-1,0 0 1,16-14 0,-16 14 0,0 0 0,2-13 1,-2 13 0,0 0-1,-18-5 0,18 5 0,0 0-1,-19 8-3,19-8-14,4 15-13,-4-15-2,0 0-1,0 0 13</inkml:trace>
  <inkml:trace contextRef="#ctx0" brushRef="#br1" timeOffset="39974.2862">2045 1888 11,'0'0'13,"0"0"-1,0 0-3,0 0-1,0 0-2,0 0 0,0 0-1,0 0 0,-14-12-1,14 12 0,0 0-1,0 0 0,0 0-1,-3 16-1,3-16 0,1 12 0,-1-12-1,4 14 0,-4-14 1,0 0-1,8 13 1,-8-13-1,0 0 1,0 0-1,0 0 1,0 0 0,0 0 0,18-9-1,-18 9 1,0 0-1,5-15 0,-5 15 0,0 0 0,0 0 0,6-13 1,-6 13-1,0 0 0,0 0 1,0 0 0,0 0-1,0 0 1,0 0-1,0 0 1,0 0-2,0 0-5,0 0-13,0 0-6,0 0-2,0 0 0</inkml:trace>
  <inkml:trace contextRef="#ctx0" brushRef="#br0" timeOffset="-17237.986">351 4449 45,'0'0'38,"-4"-14"-2,4 14 1,0 0-28,-18-10-7,18 10-1,0 0-2,0 0-2,0 0-7,20-14-24,-17-2-1,13 3-1,-6-8-1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7.3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-2097 6623 21,'0'0'34,"-17"21"0,17-21-1,-12 28-18,8-16-12,14 7 0,-4-7-2,5 2 0,-11-14 0,24 18 0,-24-18-1,23-2 0,-23 2 0,17-15-1,-11 0 1,-4-4-1,2-2 0,-4-1 1,-2 4-1,0 1 1,0 2 0,2 15 0,-6-13 0,6 13 1,0 14-1,0-14-1,10 26-2,-10-26-10,16 23-19,-16-23 0,19 14-2,-19-14 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31:45.78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-2 1977 4,'0'0'13,"0"0"-3,0 0-1,-13-16-2,13 16-2,8-13 0,-3 0-1,-5 13 0,22-22-1,-3 10 1,1-6-1,8 0 1,0 0-1,9 0 0,2-1-1,10 0 1,3-2-2,5 1 1,5 1-2,1 3 0,4-3 0,2 5 0,-3-1 0,-1 3 0,6 3-1,2 0 1,-1 3 0,4 0 0,8 1 0,5 1 0,10 0 0,5 2 0,0-3 1,5 3-1,3 1 0,1-2 0,-3 0 0,-1-1 0,-3-1 1,-2-3-1,4 1 0,-2-3 0,0-3 0,-2 0 0,2-5 1,-2-1-1,-2-1 0,2-4 0,-5-1 1,-2-2-1,-1-1 0,1-1 0,-1 1 1,3 1-2,-2 0 2,-3 1-1,-1 1 0,2 1 0,-2 2 1,0 2-1,-4 0 0,-2 5 0,-1-1 0,-1 3 0,1 0 1,0 2-1,0 0 0,-1 1 2,5-1-2,-3-4 2,0 2-3,1-3 2,-1-3-1,2 2 2,-5-4-2,-1 3 0,-1-1 0,-2 4 0,-2-4 1,2 4-1,-4 2 0,-1 1 0,1 0 1,0 3-2,-2-2 2,-1 0-1,1 1 0,0 0 0,1-2 1,5 1-1,-6-1 0,4-2 1,2-2 0,4-2-1,-1 0 0,3-5 1,1-1-1,0-1 0,3-2 1,1-1-1,-6 0 1,2 3-1,-3-1 0,2 4 0,-8-2 1,0 2-1,-4 2 0,2 0 0,-3 2 0,1-1 1,0 0-1,-1 1 0,1-1 1,-3-1-1,-1 1 1,-1 0-1,-2-1 0,-4-1 2,-7 3-2,-4 1 2,-4 1-2,-3 4 2,-4-1-2,-4 4 2,-2 1-2,-1 2 0,-5 0 0,-2 1 0,-3 1 0,-2-1 0,-3 1 0,-1 1 0,-18 3 0,30-8 0,-30 8 0,26-9 1,-26 9-1,20-7 0,-20 7 0,17-8-1,-17 8-1,0 0-1,19-3-2,-19 3-3,0 0-3,0 0-12,0 0-4,-21 10-1,4-8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00:01.5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49-43 19,'0'0'26,"-2"-16"1,2 16-5,0 0-7,-2-18-4,2 18-2,0 0-2,0 0-1,0 0-2,4 18 0,-4-18-2,-8 31 1,1-9-1,3 9 0,-6 0 0,6 6-1,-4 0 1,4 3-1,1 0 0,3-1 0,2-4 0,1-2 0,3-3-1,4-4 1,2-3-1,3-6 1,3-7 0,1-2-1,10-8 0,3-2 0,4-7 0,3-3-1,2-3-1,-6-8-6,18 8-23,-28-11-2,0 9-1,-21-6 0</inkml:trace>
  <inkml:trace contextRef="#ctx0" brushRef="#br0" timeOffset="270.015">104-278 16,'2'-15'27,"-2"15"-1,0 0-4,9-14-33,-9 14-9,0 0-3,20 11-4</inkml:trace>
  <inkml:trace contextRef="#ctx0" brushRef="#br0" timeOffset="1200.0686">615-66 36,'4'-12'27,"-4"12"0,18-23-8,7 23-7,-25 0-3,31 0-2,-31 0-2,33 28 0,-17-7-2,1 12-1,-5 1 0,0 4-1,-6 0 2,-3-1-3,-6-5 2,-1-5-1,-6-7 1,4-4-2,6-16 2,-19 14-1,19-14 0,0 0 0,-18-18-1,20 4 1,2-7-2,6-2 2,3-5-2,9-1 2,1-1-2,6 0 1,4 2 1,0 2-1,4 7 0,-2 3 0,0 8 0,-4 9 0,1 7 0,-3 9 1,-6 5-1,-1 8 0,-7 1 1,-1 3-1,-7-3 1,-3-1-1,-4-3 1,-2-7-1,-3-4 1,1-4-1,4-12 1,0 0-1,0 0 0,0 0 1,0 0-2,-8-19 1,16 0 0,3-4 0,5-3-1,1-4 1,5 2-1,3 0 2,4 3-2,1 3 0,1 6 1,-2 9-1,2 7 1,-2 6 0,0 11-1,-1 7 1,-3 6 1,-2 4-2,-1 7 2,-3-1-1,-1 0 0,-5-5-1,3-1-2,-10-15-10,17 4-20,-23-23 0,29 14-1,-29-14 0</inkml:trace>
  <inkml:trace contextRef="#ctx0" brushRef="#br0" timeOffset="2660.1521">2452 20 21,'-6'-14'29,"-4"-3"-1,10 17-5,-35-32-9,35 32-3,-39-21-3,20 19-3,-14-1 0,4 10-2,-6 2-1,2 8 0,0 5-2,3 6 1,5 2 0,6 3-1,5-1 1,10 1-1,6-3 0,8-2 0,3-5 1,7-6-2,3-5 1,2-7 0,3-6 0,-1-5-1,2-4 1,0-7 0,2-4-1,-3-3 1,-1-1-1,-2-1 1,-3-2-1,-5 2 2,-5 4-1,-1 2 1,-5 5 0,-6 15 0,4-15 0,-4 15 0,0 0 0,4 26 0,-4-7 0,6 5-1,0 4 1,3 2-1,5 0 1,4 2-1,5-5 0,4 0 0,2-8 1,6-4-1,4-7 0,2-8-1,4-6 0,2-6-1,1-7 0,1-6 1,-1-3 0,-3-3 0,-4-1 0,-8-1 1,-8 3 0,-7 3 2,-10 0 0,-6 8-1,-10 3 0,8 16 1,-27-14-1,27 14-1,-37 13 1,19 0-1,1 7-1,1 1 1,4 3 0,3 3-1,5 0 1,2 1 0,8 2 0,3 2-1,3-2 2,6 3-2,-1 2 2,5 3 0,-3 3-1,0 3 1,-3 4 0,0 3 0,-9 1-1,1 4 2,-10-5-2,-6-3 1,-7-4 0,-3-7-1,-9-6 1,0-10 0,-8-10-1,0-8 1,0-8-1,2-9 1,4-10-1,5-8 0,7-6-1,7-4 1,8-2 0,6-2-1,10 1 1,5 3-1,8 4 1,6 5-1,6 4 1,4 3 0,6 2 0,5 3-1,6 3 1,3 0 0,-1 0 0,4-2 0,-4 0 0,1-2 0,-3-2-1,-6-1 2,-5-4-2,-6 1 2,-8-4-2,-4-2 2,-8 1-1,-5 1 1,-8 4-1,-5 1 0,-5 6 1,-5 4-1,5 17 0,-22-10 0,22 10-1,-31 18 1,12 2 0,1 3-1,2 6 1,1 4-1,5 1 1,4-1 0,8 0 0,6 1 0,6-5 0,3-3 0,9-3 1,3-7-1,4-7 1,4-7-1,0-4 0,2-10 0,3-1-3,-9-16-14,14 11-14,-20-6-2,6 8-1,-17-3-1</inkml:trace>
  <inkml:trace contextRef="#ctx0" brushRef="#br0" timeOffset="3776.2159">434 808 26,'-13'-16'28,"13"16"2,-22-27-7,22 27-8,0 0-5,0 0-2,-19-4-2,21 23-2,-12 2 0,8 18 0,-7 8-1,5 17-1,-6 10 1,6 13-2,-4 6 1,4 1-1,0-3 0,2-6-1,1-9 0,-1-11 1,0-14-1,0-13 0,-2-12 0,4-8 1,0-18 0,-8 15 0,8-15-1,0 0 0,-14-22 1,7 6-1,1-5 0,-2-4-1,4-6 1,0-2-1,2-6 1,6-4-1,2-1 1,4-3-1,3 0 1,5 1 0,5 3 0,6 1 0,4 6 0,4 5-1,4 5 1,2 6 0,4 5-1,-1 6 1,5 8 0,-4 5-1,-1 7 1,-5 4 0,-6 3 0,-11 5 0,-9 0 0,-15 3 1,-13-2-1,-15-1-1,-9-2 0,-17-8-4,11 14-13,-23-21-15,17 8 0,-7-18-1,21 7 0</inkml:trace>
  <inkml:trace contextRef="#ctx0" brushRef="#br0" timeOffset="4512.2581">1512 1149 18,'0'0'29,"-6"-13"0,6 13-1,-27-3-17,0 1-4,2 10-4,-5-2-1,1 7-1,-2 3 0,4 1 0,4 3-1,5 0 0,6-2-1,7-1 1,6-3-1,-1-14-1,24 14 0,-5-18 0,9-1 0,-1-10-1,6-1 1,-4-5 0,2 2 1,-2 0 1,-5 2 1,-5 7 0,-19 10 1,29-7 0,-29 7 1,20 23-1,-11-7 0,7 8-1,-2 1 0,3 0 1,3-1-2,3-7 1,0-7 0,6-7-1,3-9 1,-1-6 0,0-11 0,2-3 0,0-9 1,-2-4-1,-4-6-1,-3 0 0,-9-2-1,-3-2 2,-4 5-2,-6 2 1,-4 6-1,0 9 1,-2 6 0,4 21 1,0 0-1,0 0 1,-6 21 1,12 9-1,0 4 2,5 9-2,1 2 2,9 4-1,1-2 0,5-2-1,2-6 1,4-6-3,4-8 0,-4-11-3,12 1-9,-16-18-18,10-2-1,-13-11 0,1-5-2</inkml:trace>
  <inkml:trace contextRef="#ctx0" brushRef="#br0" timeOffset="4693.2682">2205 892 12,'37'-16'13,"6"6"-13,7 7-10,-11-8-4</inkml:trace>
  <inkml:trace contextRef="#ctx0" brushRef="#br0" timeOffset="5496.3144">3133 1018 14,'-31'-1'31,"9"-2"-1,-1 6 2,-10-9-14,11 17-8,-18-7-3,7 11-4,-8-3 0,4 6-1,2 0 0,4 4-1,7 3 0,9 2-1,7-1 0,10 1 1,11-2-1,7 2 0,11-6 0,6-6 0,10-4 1,3-7-1,5-7 0,3-9 1,4-6-1,3-10 1,-5-6-2,-2-6 2,-5-8-1,-3-4 1,-7-7-2,-6-4 2,-10-3-1,-5 3 0,-9 3 1,-5 8 0,-4 9 0,-2 9 0,-2 8 0,0 26-1,0 0 1,-12 15 1,6 17-2,3 8 1,-1 8 0,0 11 0,0 5 0,2 3 0,2-5 0,2-3-1,-2-9 1,2-8-1,0-11 1,0-6 0,-2-11-1,0-14 0,0 0 0,0 0 0,23-31 0,-11 8 0,3-1-1,3-3 1,3 1-1,1 3 0,1 6 0,0 6 1,-1 9 0,1 8-1,2 9 2,1 4-1,-1 5 1,0 5-1,1-1 1,-1 3-1,0-6 0,0-6 1,3-5-1,-5-9-1,6-4-3,-6-18-10,22 11-17,-19-17-3,10 7-2,-14-10 1</inkml:trace>
  <inkml:trace contextRef="#ctx0" brushRef="#br0" timeOffset="6359.3636">1964 912 20,'0'0'28,"0"0"0,-28-13-8,28 13-6,0 0-3,0 0-2,0 0-2,22 16-2,-22-16-1,44 3 1,-10-6-1,14 1-1,5-6-1,13 0 0,0-5-1,4 0 0,2 0 0,-2 0-1,-10 4 1,-7 1-1,-10 2 0,-12 4-1,-4 4 0,-27-2-5,31 14-10,-31-14-17,0 0 0,0 0-1,2 16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31:46.48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10 19,'0'0'12,"0"0"-2,0 0-1,0 0-2,0 0-1,0 0-1,16-5-1,-16 5-1,24 0 2,-5-2-1,11 2-1,3 0 0,10 0-1,0-3 0,7 3 0,0-1-1,8 2 0,-4 2 0,-4-1-1,0 3 1,-7 1 0,-8 1 0,-3 3 0,-12-1 1,-7 4 0,-9 1-1,-6 4 2,-11 2-1,2-1 1,-19 1 0,4 7-1,-13-6 2,5 6-2,-10-6 0,5 4 0,-9-8 0,1 7-1,2-5-1,6-3 1,2 0-2,4-3 1,9 2-4,-2-8-2,18 8-8,-9-8-16,17-7-1,0 0 0,0 0 14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28:27.8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-4028-197 9,'0'0'24,"-22"-11"-2,22 11-5,-25-7-1,25 7-3,-27-4-2,27 4-2,-37 2-1,37-2-2,-47 12 0,24 1-2,-14 1-1,6 8 1,-8 1-2,2 9 0,-2 2-1,8 7 0,2 2-1,7 2 1,5 1-1,5-1 0,6-5 0,10 0 0,4-6 0,4-5 1,5-4-1,4-6 1,7-3-1,5-4 1,2-5-1,4-2 1,3-3 0,1-4-1,0-2 0,2-3 0,0-3 1,-1-2-1,-1-2 0,0-5 0,-4-3 0,2-4 0,-4-5 0,-4-4 0,-6-2 0,-4-3 0,-5-2 0,-7-1 0,-11 1 1,-9 3-1,-5 3 1,-7 5-1,-7 2 1,-3 5-1,-6 7 0,-3 5-1,3 12-6,-24-4-17,18 15-10,-15-2-1,8 10-1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30:53.1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-799 27 10,'0'0'24,"-17"-13"2,17 13-10,-35-13-4,35 13-4,-45-14-1,23 10-1,-17-6 0,7 9-1,-9-3 0,10 8-2,-12-1 0,11 8-1,-3 1-1,7 4 0,6 5-1,5 1 0,8 4 0,5-1 0,8 1-1,5-2 1,6-2 0,2-5 0,5-2 0,2-4 0,2-9 0,0 0 0,6-6 1,0-5-1,1-6 0,2-5 0,-1-7 1,-1-3-1,1-5 1,-5-4-2,-3-4 1,-3-5-1,-5 0 0,-5-1 0,-3 2 1,-7 4-1,1 2 0,-4 4 1,-2 5 1,0 6-1,-3 7 1,1 4 0,0 4-1,4 11 0,0 0 1,-18-2-1,18 2 0,-21 23 1,6-3-1,2 3 1,-3 6 0,1 7 0,-2 2 0,6 4 0,0 0 0,5 3 0,2-1 0,4-1 0,4-1-1,4-5 1,5-3-1,1-4 0,7-9 1,5-2-1,4-7 0,3-6 1,6-6-1,6-7 1,1-5 0,3-5-1,3-1 0,1-5 0,-4-2 0,-3 0 0,-9-1 1,-5 2-2,-10 0 0,-9 3 1,-11 3-1,-9 3 1,-12 5 0,-5 4-1,-4 4 1,-5 5 0,-1 3 1,3 6 0,-1 3 0,4 2-1,8 5 1,5 4-1,6 1 1,7 4-1,5 1 0,9-1 0,4-1 0,7-2 1,4-4-2,5-5 1,3-8 0,1-7 0,1-7 0,0-3 0,2-5-1,-6-10-3,7 4-5,-22-14-15,14 4-8,-14-3 1,3 5-2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21:08.57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306-583 1,'0'0'24,"0"0"-4,-17-12-4,17 12-3,0 0-3,-10-18-1,10 18-1,4-15-2,-4 15-1,12-21 0,-12 21-1,25-27 0,-4 14-1,-3-7 1,9 5-2,-2-5 1,6 5-1,-1-1 0,-1 5-1,-2 1 0,0 4-1,-3 5 1,-3 8-1,-21-7 0,29 24 0,-17 0 0,-2 5 0,-6 4 1,-3 4-1,-2-1 0,-1 2 1,-4-1-1,-6-1 1,-3-4-1,-1-1 1,-3-4 0,-1 0 0,-1-1 0,-1-1-1,3 1 1,5-1-1,3-3 0,-1-1-1,6-3 2,-2-2-3,6-1 3,-2-4-3,4-11 1,-2 14-3,2-14 1,0 0-4,12 15-14,-12-15-10,0 0-2,0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5:03.0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-2712 2657 9,'0'0'16,"0"0"-4,14-13-3,-14 13-1,0 0-2,0 0 0,0 0-2,0 0 0,0 0 0,19-8 1,-19 8-1,0 0 0,0 0 0,0 0 0,0 0 0,0 0-1,18 10-1,-18-10 0,0 0-1,19 6 0,-19-6-1,0 0 1,24-1-1,-24 1 0,0 0 1,23-12-1,-23 12 0,0 0 0,19-16 0,-19 16 0,0 0 0,16-13 0,-16 13 0,0 0 0,0 0 0,17-3 0,-17 3 0,0 0 0,0 0 0,0 0 0,18 12 0,-18-12 0,0 0 0,0 0 0,19 12 0,-19-12 0,0 0 1,0 0-1,20 5 0,-20-5 0,0 0 0,0 0 0,0 0 0,0 0 0,17-2 1,-17 2-1,0 0 0,0 0 0,0 0 0,0 0 0,0 0 0,0 0 0,0 0 0,0 0 0,18 7 0,-18-7-1,0 0-2,0 0-5,2-11-15,-2 11-4,0 0-1,0 0 3</inkml:trace>
  <inkml:trace contextRef="#ctx0" brushRef="#br0" timeOffset="1524.0869">-2392 2615 3,'24'16'11,"-24"-16"-2,0 0-2,21 17-2,-21-17 0,12 12 0,-12-12 0,0 0-1,0 0 0,17 13 0,-17-13 1,0 0-1,0 0-1,0 0-1,0 0 1,0 0 0,0 0-1,0 0 1,0 0-2,0 0 1,0 0-1,0 0 0,-6-12 0,6 12 0,0 0 0,0 0-1,0 0 1,0 0 0,2-12 0,-2 12 0,0 0 0,0 0 0,0 0 0,0 0 0,0 0 0,0 0-1,0 0 0,-17 2 0,17-2 0,0 0 0,-20 9 0,20-9 0,0 0-1,0 0 0,-15 12 0,15-12 0,0 0 0,0 0 0,0 0 0,0 0 0,0 0 0,0 0 0,-6-14 0,6 14-3,0 0-5,0 0-11,-10-14-5,10 14 1,0 0 14</inkml:trace>
  <inkml:trace contextRef="#ctx0" brushRef="#br0" timeOffset="-148551.4961">-1636 2844 28,'2'-12'31,"-2"12"0,0 0-1,0 0-20,-10 24-3,6-12-2,10 7-1,-6-2-2,6 1 1,-4-3-2,6-2 0,-8-13 0,0 0 0,23-7 0,-13-8-1,0-9 1,-1-2-1,1-5 0,2 3 0,-5 0 1,-1 7-2,-2 5 1,-4 16 0,0 0 0,0 0-1,4 15-3,-4-15-12,6 29-15,2-15-1,9-2-1,1-7-1</inkml:trace>
  <inkml:trace contextRef="#ctx0" brushRef="#br0" timeOffset="-119398.8292">-878 2745 1,'0'0'24,"0"0"2,-22 15-2,22-15-15,0 0-1,-7 14-1,7-14-2,7 13-1,-7-13-1,12 13-1,-12-13 0,0 0-1,23 11 1,-23-11-1,0 0 0,22-8 0,-22 8-1,12-21 1,-7 9 0,-5-1 0,2 0 0,-4 0 0,2 13 0,-7-19 0,7 19 0,0 0 0,0 0 0,0 0 0,0 0-1,-12 12 0,12-12 0,0 0 0,10 16 0,-10-16 0,0 0 0,0 0 0,17 7 1,-17-7-1,0 0 0,0 0 0,0 0-1,0 0-4,4-12-15,-4 12-9,0 0 0,-8-16-1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11.9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584 4612 54,'-22'7'34,"22"-7"0,-21 10 0,21 8-24,0-18-5,-2 19-2,2-19-2,4 19 0,-4-19 0,6 11-1,-6-11 0,0 0-1,4-21-1,-8 5-1,4 16-4,-8-33-10,8 33-17,-8-23 2,8 23-3,0 0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7.3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-591-1879 41,'0'0'33,"0"0"-1,16 26-11,-14-15-16,17 10-3,-5-4 0,5 4-1,-3-6 0,-1-2-1,-15-13 1,18 6-1,-18-6 1,6-20-1,-10 1 0,-6-9 0,-2-3 0,-3-1 0,-5-3-2,-1 4 2,1 3 0,1 7 1,-2 7 1,21 14 0,-26 3 0,22 12 0,4 3 2,4 5-3,-2-2 2,8 1-2,-4-4-1,3-4 0,-9-14-1,0 0-1,20 9-4,-34-25-18,14 16-10,-21-24 1,21 24-3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31:59.2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17 585 6,'0'0'9,"0"0"-2,0 0 1,-19 11-2,19-11 1,0 0-1,-7 11 0,7-11-2,0 0 1,0 0-1,0 0 1,0 0 0,0 0 1,0 0 0,0 0-1,0 0 0,0 0 0,0 0 0,31-15-2,-16 1 0,6 2 0,-1-9-1,8 1 0,-4-8 0,8 1 0,-5-7 0,3 0-1,-4-3 1,2-4-2,-6 2 1,-1 0-1,-4 3 1,-3 1-1,-2 2 1,-5 5-1,-3 2 1,-2 5-1,-4 2 0,0 4 0,-4 2 1,6 13-1,-13-16 0,13 16 0,-22-4 0,22 4 0,-32 7 0,14 1 0,-4 3-1,-3 2 1,1 5-1,0 3 1,-2 3 0,0 2 0,6 6-1,-5 2 1,7 3 0,3 0 0,0 2 0,4 0 0,5-1-1,3-2 1,1-4 0,4 0 0,0-6 0,3-1 0,1-5 0,-1-2 0,6-6 0,-11-12 0,25 18 1,-9-16-1,3 0 0,1-5 1,6-2-1,6-2 0,1-4 0,3 0-1,3 0 0,-8-4-3,12 9-5,-19-11-14,4 8-7,-9 3-2,-19 6 0</inkml:trace>
  <inkml:trace contextRef="#ctx0" brushRef="#br0" timeOffset="13516.7731">284 588 1,'0'0'13,"0"0"1,0 0-2,0 0-3,0 0-2,17-9 0,-17 9 0,19-4 0,-19 4-2,27-6 1,-27 6-2,38-10 0,-18 2 0,10 2-1,-6-3-1,8 2 0,-8-4 1,5 1-2,-6-3 1,1 0 0,-6-2 0,3 2-1,-8-4 1,2 2-1,-6 0 0,2 1 0,-5 1 0,-1 2 0,-3-1 0,-2 12 0,0-16-1,0 16 1,-9-15-1,9 15 1,0 0-1,-24-11 0,24 11 0,-24-2 0,24 2 0,-32 4 0,15 1 0,-1 1-1,-1 2 1,-1 0 0,3 0 0,-3 3 0,3 1-1,0 0 1,2 3 0,2-1 0,4 4-1,1-1 1,7 2-1,1 0 1,5 1-1,3-2 1,3 0-1,4-1 1,1-2 0,5-3 0,-1-2-1,1-2 2,1-4-1,0-1 0,-1-2 0,-1-1 0,1-4 0,-1-2 0,1 0 1,1-3-1,0-2 0,0-2 0,1-2 1,-1-1-1,4 0 0,-2-3 0,-2 1 0,3 1 0,-5 1 0,1 1 0,-3 3-1,3 1 1,-5 4 0,-16 7-1,32-7 1,-32 7 0,30 5-1,-30-5 1,27 14 0,-27-14 0,21 20 0,-21-20 0,17 19 0,-17-19 1,9 14 0,-9-14 0,0 0 0,0 0 0,0 0 1,0 0-1,0 0 0,0 0 0,0 0 0,-17-14-1,17 14 0,-17-18 0,17 18 1,-18-16-1,18 16 0,-22-11 0,22 11-1,-23-3 1,23 3 0,-26 8 0,26-8-1,-31 19 1,16-6-1,-4 2 1,4 3 0,-1-1-1,8 2 1,-1-2-1,7-1 1,6-2 0,1-2 0,-5-12 0,25 15 0,-9-11 0,-16-4 0,30-1-1,-30 1 1,28-9 0,-28 9 0,24-18-1,-24 18 1,19-22 0,-12 9 0,0 1-1,-1-1 2,-6 13-2,7-17 1,-7 17 0,0 0-1,6-12 1,-6 12-1,0 0 0,2 20 1,-2-20-1,9 22 0,-3-8 1,3 1-1,2-1 1,2-2 0,-13-12 1,28 15-1,-28-15 0,32 4 0,-32-4 0,31-10 1,-14 0-1,2-3 1,1-2-1,-1-1 0,1-1 0,0-1 0,-1 1 0,0 2 0,-3 3 0,-16 12 0,28-15 0,-28 15 0,23 4 0,-23-4 0,22 21 0,-11-8 0,2 5 0,-4 0 0,2 0 1,-1-3 0,-1 0 0,-9-15 1,9 17-1,-9-17 1,0 0-1,0 0 1,0 0-1,0 0 0,-16-20-1,12 8 0,2-3 0,2 0 0,2-2 0,3 2-1,3 0 1,3 2-1,4 2 1,-15 11-1,33-13 0,-14 10 1,3-1-1,-1 3 1,3-2-1,-4 2 1,3-2 0,-3 1 0,0-2 0,-1 1 1,-19 3-1,30-6 0,-30 6 0,22-2 0,-22 2 0,0 0 0,9 20 0,-9-6 0,-1 3 0,-3 2 0,0 3 0,-1-1 0,-1-1 1,0-3-1,1-1 0,5-16 0,-8 19 1,8-19-1,0 0 1,0 0-1,0 0 1,0 0-1,0 0 0,0 0 1,-11-15-1,17 3 0,1-2-1,4-2 1,1-2-1,2 2 1,3-1 0,-1 2-1,2 0 1,1 4-1,-2 3 1,1 1 0,-18 7-1,28-2 1,-28 2 0,24 13 0,-12-2 0,-5 4-1,0 1 1,3 3 0,-1 0 1,4-2-2,-2 0 1,2-6 0,-13-11 0,26 13 0,-26-13 0,28-2 0,-11-5 0,-4-6 0,5-4 0,-3-4 1,2-4-1,0-4 0,-2-3 0,-2-1 0,-2 0 0,-6 0 0,1 3 0,-4 3 0,-2 5 0,-2 5 0,0 6 0,2 11 0,0 0 0,0 0 0,-6 15 0,5 7 0,-1 4 0,2 6 0,2 1 1,-1 3-1,3 3 1,2-5-1,1-4 0,2-5 0,3-4 0,2-6 0,3-4 0,2-5-1,-1-6-1,8 1-4,-9-15-11,13 6-14,-6-9-1,2-1 0</inkml:trace>
  <inkml:trace contextRef="#ctx0" brushRef="#br0" timeOffset="13741.7857">2209 333 1,'24'-11'22,"-8"1"4,10 3-4,4 0-12,-2-3-5,4 1-5,1 2-3,-9-4-9,2-3-13,0 7-2,-7-8 9</inkml:trace>
  <inkml:trace contextRef="#ctx0" brushRef="#br0" timeOffset="30405.7389">3415 449 11,'0'0'14,"0"0"-1,-6-17-3,6 17-1,0 0-1,-4-11 0,4 11-1,0 0-1,-22-14-2,22 14 0,-28-5-1,11 5 0,-7 0-2,0 2 0,-4 2 0,0 3-1,0 2 1,4 2-1,0 0 0,6 4 0,3-1 0,5 2 0,3-1-1,5-1 1,8 0 0,1-3 0,-7-11 0,30 17-1,-8-13 1,0-4 0,4-2 0,2-3 0,0-4 1,-2-1-1,0-3 0,-3-2 0,-7 0 0,1 0 0,-8 3 1,-1 0-1,-8 12 1,5-17-1,-5 17 1,0 0-1,0 0 0,0 0 1,0 0-1,-5 23 1,3-11-1,2 5 0,2-1 0,0 2 1,3-3-1,3 2 0,1-4 0,-9-13 1,24 16-1,-24-16 1,33 1-1,-10-6 0,3-6 1,0-3-1,4-5 1,-1-5-1,-1-3 0,2-4 0,-4-3 1,-2-3-1,-5 1 0,-6 1 1,-2 2-1,-6 5 1,1 5 0,-4 5-1,-4 7 1,2 11 0,0 0 0,-7 11 1,-1 6-1,4 5 0,-3 4 0,3 6 0,-1 2 0,3 1 0,4-2-1,1-3 1,5-3-1,3-4 0,6-4 0,-1-6 1,9-5-2,-3-6 0,11 1-4,-9-14-6,17 5-19,-11-7-2,4-1 0,-5-7 15</inkml:trace>
  <inkml:trace contextRef="#ctx0" brushRef="#br0" timeOffset="30628.7518">3682 305 1,'2'-15'17,"17"7"12,1-3-1,8-5-16,15 9-6,-2-4-4,1-1-7,12 4-18,-5 1-4,-12-2-2,0 2 19</inkml:trace>
  <inkml:trace contextRef="#ctx0" brushRef="#br0" timeOffset="32124.8374">-446 963 3,'0'0'28,"-2"-15"0,2 15-5,26-12-9,-18 1-5,14 8-2,-2-7-1,10 7-2,-4-5-2,6 3-1,-1 0-1,1-1-3,5 7-6,-15-8-14,4 5-7,-3 0 0,-7 0 1</inkml:trace>
  <inkml:trace contextRef="#ctx0" brushRef="#br0" timeOffset="31835.8208">-303 787 9,'0'0'23,"0"0"-4,0 0-6,7-12-2,-7 12-2,0 0 0,0 0-1,0 0-1,0 0-1,0 0 0,-9 11-2,9-11 0,-18 20-1,3-5 1,7 9-1,-8 2-1,6 6 1,-1 4-2,6 3 1,-1-1-1,2 1 0,4-3-1,2-2 0,2-6 0,3-3 1,1-7-1,3-2 0,2-5 0,-13-11 1,33 8-2,-12-10 1,3-2-1,-2-5-1,4 0-1,-7-11-5,14 10-9,-18-14-15,4 4 0,-12-5-1,2 1 13</inkml:trace>
  <inkml:trace contextRef="#ctx0" brushRef="#br0" timeOffset="32536.861">-138 981 4,'21'-12'28,"-21"12"-1,24-14-7,-4 15-8,-20-1-4,34 5-2,-34-5-1,31 21-1,-18-2-1,4 6 0,-9-1 0,3 6-1,-7-5 0,1 2 0,-5-8-1,0 0 1,0-19 1,-4 17-1,4-17 0,0 0 0,-9-13 0,11-1-1,0-6 0,3-1-1,1-1 1,-2-4-1,5 2-1,-2 1 0,10 8-3,-11-5-8,22 15-17,-28 5-3,35-9-1,-18 8 0</inkml:trace>
  <inkml:trace contextRef="#ctx0" brushRef="#br0" timeOffset="33580.9205">483 978 2,'13'-15'28,"-13"15"0,-4-15-1,4 15-15,0 0-5,-24-6-4,6 6 0,-1 8 0,-7-2-1,2 8 0,-4 1 0,4 5 0,0 0 0,3 2-2,8 0 0,4-2 1,9-1-1,4-4 0,-4-15 0,24 15 0,-6-15 1,7-5-1,-3-4 1,4-3-1,-4-5 1,4-2 0,-3-1-1,-3 1 0,-3 2 0,-4 2 0,-4 3 1,-9 12-1,11-12 0,-11 12 0,0 0-1,-2 14 2,-1 0-2,1 2 2,0 2-2,2 3 1,2-1 0,3-3 0,1 1 1,3-5-1,-9-13 0,22 12 0,-22-12 1,32-5-1,-13-5 0,-1-1 0,3-6 1,-1 1-1,1-2 0,-1-4-1,-3 2 2,-1 1-1,-3 2 0,0 3 0,-3 2 0,-10 12-1,11-12 1,-11 12 0,0 0 0,2 21 0,0-6-1,-2 2 1,3 3 0,3-1 0,1 2 0,3-3 0,3-3 0,-13-15 0,27 18 1,-27-18-1,30-3 0,-30 3 1,28-19-1,-13 6 0,-2-3 1,0-2-1,0 0 0,-2 3 0,-2 3 0,-9 12 1,17-14 0,-17 14-1,0 0 1,9 11 0,-9 4-1,2 0 1,-4 4 0,2 3-1,-1-2 0,1-1 1,-4-4-1,4-2 1,0-13 0,-4 12 0,4-12-1,0 0 1,0 0 0,-4-19-1,6 5 0,4-1 0,-1-3 0,7 0 0,1 0 0,0 2 0,3 2 0,1 3-1,2 4 1,-19 7 0,31 4 0,-31-4-1,24 18 1,-12-4 0,-3 1 0,-2 0 1,1 0-2,-6-4-1,5 5-6,-7-16-17,0 0-6,0 0-2,0 0 0</inkml:trace>
  <inkml:trace contextRef="#ctx0" brushRef="#br0" timeOffset="33760.9308">886 773 7,'-5'-11'26,"5"11"-5,0 0-9,0 0-33,0 0-4,20 1 6</inkml:trace>
  <inkml:trace contextRef="#ctx0" brushRef="#br0" timeOffset="34120.9516">1314 897 29,'0'0'30,"0"0"1,0 0-12,-8 12-10,1 1-5,9 5-1,-6 2 0,6 5-1,-2 0-1,5 1 0,-1-2 0,7-2-1,-1-5 1,5-4-1,3-2-1,1-11-2,9 4-5,-14-17-15,12 0-8,-7-6 0,5-3-1</inkml:trace>
  <inkml:trace contextRef="#ctx0" brushRef="#br0" timeOffset="34317.9628">1370 784 20,'0'0'26,"0"0"2,0 0-14,0 0-9,0 0-5,26 7-3,-26-7-9,18 6-14,-18-6-1,24 13 3</inkml:trace>
  <inkml:trace contextRef="#ctx0" brushRef="#br0" timeOffset="35028.0029">1576 916 7,'0'0'29,"0"0"1,0 0-1,-9-14-18,9 14-4,0 0-3,18 7 0,-18-7-1,15 18 0,-13-4-1,7 6 1,-3 1-1,3 3-1,-2-2 0,3-1-1,-5-5 1,3-2-1,-8-14 1,0 0 0,22 6-1,-22-6 1,20-22-1,-7 5 0,2-1 0,4-4-1,0 3 0,-1 2 0,1 3 1,-4 3-1,1 7 0,-16 4 1,23 11-1,-11 4 1,-1 3 0,0 3 0,2 1 0,-2 0 0,0-5 0,2-2 1,-13-15 0,32 7-1,-32-7 1,31-16 0,-16-1 0,-2 0 0,-2-6 0,1 3-1,-9-1 0,-1 3 1,-2 5-1,-4 2 0,4 11 0,0 0 0,-18 0 0,12 12 0,3 8-1,-3 6 1,4 5 0,2 7 0,2 5 0,2 2 0,1-1 0,3-1 0,-5-4 0,1-2 1,-4-9-1,-4-4 1,-7-7 0,-5-7 0,-5-7 0,-5-4-1,-4-5 1,-1-3-1,-3-3 0,2-3-1,4 3-3,-4-9-6,32 21-18,-35-24-5,35 24 0,-22-20-1</inkml:trace>
  <inkml:trace contextRef="#ctx0" brushRef="#br0" timeOffset="35713.0426">2649 846 1,'0'0'8,"0"0"17,28-9-3,-11 0-11,14 6-6,-3-6 0,13 3-2,-8-1-4,5-3-11,-9 1-13,10 2 0,-11-2 9</inkml:trace>
  <inkml:trace contextRef="#ctx0" brushRef="#br0" timeOffset="35517.0309">2727 711 7,'0'0'25,"0"0"0,0 0-10,0 0-3,-2 16-2,2-16-1,-13 27-2,-4-10 1,17 10-1,-14 0-3,10 8 0,-4-1-3,5 3 0,3-2 0,3-1-1,1-6 0,7-2 1,2-7 0,4-6-1,3-5 0,5-8 0,2-4-2,-4-10-4,16 7-10,-17-13-16,6-1 0,-9-6-1,-1 2 17</inkml:trace>
  <inkml:trace contextRef="#ctx0" brushRef="#br0" timeOffset="36013.0598">3078 851 1,'0'0'31,"-2"21"-1,0-5 1,8 11-18,-12-6-6,12 8-3,-8-1-2,8 0 0,-2-4-2,3-2 2,0-9-2,-7-13 1,23 13-3,-23-13-3,28-8-9,-21-6-16,4-5-1,-5-5 0,1-4 21</inkml:trace>
  <inkml:trace contextRef="#ctx0" brushRef="#br0" timeOffset="36182.0689">3099 773 1,'0'0'8,"0"0"1,0 0-23,24-1 11,-24 1 3</inkml:trace>
  <inkml:trace contextRef="#ctx0" brushRef="#br0" timeOffset="37097.1205">3307 855 16,'17'-9'30,"-17"9"1,22-3-12,-22 3-9,0 0-3,17 8-3,-10 7-2,-7 2 0,2 6 0,-2 0 0,0 2-1,-4-1 1,2-2-1,-1-5 1,1-3 0,2-14 0,-6 12 0,6-12-1,0 0 1,-7-17-1,9 4 0,-2-4 0,3-1-1,5-3 0,-1 1 0,2 1 0,4 2-1,0 3 1,-13 14 0,26-15-1,-26 15 1,25 5 0,-25-5-1,18 24 1,-12-9 0,-1 4 0,-1-2 0,0 1 0,-2-3 0,-2-4 0,0-11 1,1 13-1,-1-13 1,0 0 0,0 0-1,0-20 0,2 5 0,2-2 0,2-3-1,3 1 1,2-1-1,2 4 0,0 2 0,-13 14 1,30-15-1,-30 15 1,26 5-1,-26-5 1,22 23 0,-13-8-1,1 3 2,-1-1-1,2 0 0,0-2 0,2-4 0,4-4 1,5-4-1,6-5 0,8-2 1,1-5-1,2-4 0,2-3 0,1-3 1,-6-1-1,-5 0 0,-12-1 0,-6 2 0,-9 0 0,-14 5 0,-6 3 0,-12 6 0,-6 5 0,-7 5 0,2 5-1,-3 6 1,4 6 0,9 1-1,5 5 1,11-2 0,9 3 0,11 0 0,10-3 0,9-4 0,11-1-1,0-11-2,19 7-12,-11-17-14,12-1-4,-5-9-1,6-4 12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4.3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1583-1266 1,'0'0'30,"0"0"2,-6-14-6,6 14-10,0 0-6,16 21-2,-16-21-2,6 27-2,-4-12 0,3 3-1,-1-2-1,2-2-2,-6-14 2,6 16-2,-6-16 0,0 0-1,6-21 0,-4 4 1,0-3-1,-4-1 0,2-1 0,-2 2 1,-2 3 0,2 5 1,2 12-1,0 0 1,0 0 0,0 0-1,-12 14 1,12-14-1,10 21 0,-10-21 1,18 17-2,-18-17 0,21 5-2,-21-5-4,23-12-24,-23 12-3,-4-19 0,-9 7 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27.7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1476 420 1,'4'-22'23,"-4"22"8,-4-14 0,4 14-16,0 0-6,0 0-3,-12 21 0,9-6-3,6 6 0,-1 0-1,4 2 0,-2-3-1,6-2 0,-2-4-1,-8-14 1,17 5 0,-17-5-1,20-22 1,-11 6 0,-3-4-1,1-1 1,-3 1-1,2 2 1,-2 3-1,-4 15 1,2-14-1,-2 14 1,0 0 0,13 13-1,-13-13 1,16 18-1,-16-18 1,19 17-1,-19-17 0,18 8 1,-18-8-1,0 0 1,0 0-1,11-20 1,-11 20 0,-11-22-1,1 10 1,10 12-1,-23-15 0,23 15 0,-28-5 1,28 5-1,-24 9 0,24-9-1,-12 20-2,12-20-5,0 20-25,0-20-2,0 0 1,17 10-2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8:21.2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457 5325 5,'0'0'15,"0"0"-2,0 0-1,0 0-2,18 18-1,-18-18 0,4 17-1,-4-17-2,8 28 1,-7-11-2,7 6-1,-4 0 0,4 2-1,-4 0-1,4-1 1,-5-1-1,5-3-1,-4-3 1,2-2-1,-4-3 0,-2-12 0,4 14 0,-4-14 0,0 0 0,0 0 0,0 0 0,0 0-1,0 0 1,0 0-1,0 0 1,0 0 0,0 0 0,0 0-1,0 0 1,0 0 0,0 0 0,0 0-1,0 0 1,0 0 0,0 0-1,0 0 1,0 0 0,0 0 0,0 0-1,0 0 1,0 0-1,0 0 0,0 0 0,21 5 0,-21-5 1,18 0-1,-18 0 0,23 2 0,-5 0 0,-1 0 1,6 1-1,5-1 0,3 2 1,4 1-1,4 0 0,7-1 1,3 3-1,4-2 0,1 2 0,2-1 0,3 0 0,-1-1 1,1 0-1,-3 0 0,0-1 0,-1-2 0,1 0 0,1 1 0,-3-3 0,-1 2 0,1-2 0,1 2 0,-1-1 0,5 0 0,-7 0 0,5 2 0,4 0 0,3 1 1,2-1-1,0-1 0,2 1 0,0-1 0,2 1 1,-1-1-1,1-1 0,0-1 0,-2 0 0,0 1 0,0-2 0,0 0 0,2-2 0,4 1 0,-4 0 0,2 0 1,0 0-1,4-1 0,-2 1 1,0-1-1,-2 0 0,-4 0 0,0 1 1,-6-1-1,0-1 0,-3 1 0,-3-1 0,-1 2 1,-5-1-1,3 1 0,-3-3 0,1 1 0,-2 0 0,1 1 0,3 0 0,-5-1 0,5 1 0,1-1 0,1 2 1,-1 2-1,1 0 0,-3 0 0,-1 0 0,-3 3 0,0-1 0,-7-1 0,-2 2 0,-4-1 0,-4 0 0,0-1 0,-6 1 0,-1-2 1,-5 0-1,1 2 1,-3-2-1,1 0 1,-1 1-1,3-1 0,-1 2 0,5-1 1,1 0-2,2 2 2,2-2-1,2 2 0,0 1 0,3-1 0,-1-1 0,-2 2 0,2-1 0,2-1 0,-2 0 0,2 1 0,-2-3 1,2 0-1,2-1 0,0-3 0,0 4 0,-2-3 0,0 1 1,0 0-1,-2 0 0,-2 0 0,-4 0 0,-1 1 0,-5-1 0,-3 2 0,-18 0 1,25-2-1,-25 2 1,0 0-1,0 0 1,17 0 0,-17 0-1,0 0 1,0 0-1,0 0 0,0 0 1,0 0-1,22-8 0,-22 8 0,0 0 0,25-4 0,-25 4 0,18-2 0,-18 2 0,17-3-1,-17 3 1,0 0 1,20-2-1,-20 2-1,0 0 2,0 0-2,17-1 2,-17 1-1,0 0 0,0 0 0,0 0-1,0 0 1,21-4-1,-21 4-1,0 0-2,18-8-7,1 12-17,-19-4-5,0 0 0,12-13-1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3:16:11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1184 9422 1,'0'0'13,"0"0"2,0 0-3,13-5-4,-1 5 0,0-1-2,7 3 0,2-1 0,10 2-1,2 0-1,4 1-1,1-1-1,3 1-1,-2 0 0,0-2-1,-5 1 1,-3-2-2,-5 0-1,-5-2-4,-3 2-6,-7-1-10,-11 0 1,0 0-2</inkml:trace>
  <inkml:trace contextRef="#ctx0" brushRef="#br0" timeOffset="476.0269">1471 9313 4,'25'0'10,"3"2"-3,3 2-3,2 1-1,1 0-2,-3 0 0,-1 1-1,-3-1 0,-4 2 1,-5-2 2,-1 4 2,-17-9 0,9 16 1,-13-8 1,-1 6 0,-10-2-1,0 4 1,-3 0-3,0 1-4,4 1-8,3 1-11,-2-7-3,9-3 0,4-9 13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3:24:32.421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7839 3552 25,'0'0'18,"-9"-9"0,9 9-5,0 0-4,0 0-2,0 0-1,0 0-2,0 0-1,0 0-1,16 0 0,-16 0 0,18 5 1,-5-3 0,2 2 0,2-1 0,4 0 0,1-3 0,3 3 0,-1-3-1,5 0 0,-1-3 1,5 3-2,-3-2 1,3-2-1,-1 2 0,0-1 0,-1 0 0,2 0 0,-1 0 0,3 0 0,0 0 1,4-1-1,1 0 0,4 0 0,0 0 0,4 0 0,2 1 0,3-1-1,0 1 0,1 0 1,2 0-1,0 0 0,0 0 0,-1 0 0,0 0 1,-2-1-1,-1 2 1,1 1-1,-1-2 1,1 2-1,3 0 1,1 1-1,1 0 0,2 1 0,4 0 0,-2 0 1,0 2-1,2-1-1,-3 3 1,1 0 0,-2-1 0,2 1 0,-2 0 0,4-1 0,4-1 0,2 0 0,-1-1 0,1-2 0,-2 0 0,1 0 0,2-2 0,-1-2 0,-2 0 0,1 0-1,2 0 1,0 1-1,3-1 1,1 1 0,1 0 0,-1 1 0,1-1 0,-2 2 0,-1 0 0,-2-2 0,-1 2 0,2 1 0,-4 1 0,2 1 0,1-1 0,-1 1 0,1 1 0,-1-1 0,0 1 1,0-1-1,-4-1 0,2 0 0,-2 0 0,1-1 1,-1 0-1,2-1 0,-1 0 1,-1 0-1,2 1 0,-5 0 0,-2 1 0,-4 0 0,2 1 1,-5 0-1,-3 1 0,-3 1 0,-2-2 0,0 2 0,-1-1 0,1 1 0,-5 0 0,1 0 0,2-1 0,-1 1 0,1-1 0,0-2 0,0 1 1,0-1-1,1-1 0,-1-1 0,1 0 0,-3 0 0,0 0 1,-2-1-1,-4 1 0,2-1 1,-2 0-1,1 1 0,-4-2 1,1 1-1,1 1 0,0-2 0,0 2 1,0-1-1,3 0 0,-3 1 0,1 0 0,0 1-1,1 0 1,-2 1 0,0 0 0,-2 1 0,-1-2 0,0 1 0,-2 0 1,0 0-1,1-2 0,0 2 0,1-2 0,1 1 0,-1-1 0,2 0 0,0-1 1,1 0-1,0 1 0,0-2 0,-2 1 0,2 0 0,-1-1 0,1 0 0,-1 2 0,-3-2 0,1 1 0,-2 0 0,3 0 0,-3 0 0,-2 0 0,1-1 0,-2 1 0,0-1 0,-1 1 0,-1-2 0,1 3 0,0-2 0,-1 1 0,1 1 0,0-1 0,0 0 0,-1 1 0,0-1 0,-3-1 0,0 0 0,-2 0 0,0 0 0,-2-1 0,-1 2 0,-2-2 0,0 2 0,-1-1 0,-1 1 0,0-1 0,-13 3-1,22-3 1,-10 0 0,-12 3 0,20-2 0,-8 0 0,1 2 0,3-1 0,-1 1 0,2-2 0,0 1 0,2-1 0,-2 0 0,-1-1 0,-2 1 0,-2-1 0,-12 3 0,17-6 0,-17 6 1,0 0-2,11-5 1,-11 5 0,0 0-1,0 0-2,0 0-7,-4 13-19,4-13-2,-13 9 0,2-6-3</inkml:trace>
  <inkml:trace contextRef="#ctx0" brushRef="#br0" timeOffset="19167.0963">9143 1906 1,'0'-15'7,"-7"-2"5,2 4 0,-3-2-2,-2 1 0,-3 4-1,-5 1-1,-2 5-1,-7 1-1,-3 4-2,-3 4-1,-6 3-1,-3 1 0,-1 4-1,-2 1 1,0 2 0,-1 0-1,2 0 0,-1 5 0,6-4 0,-5 5-1,2-1 0,-2 2-1,1-1 1,0 4-1,1 0 1,-1 1-1,-4 1 1,3 5-2,0-1 2,2 3-1,-2 0 1,4 2-1,0 0 1,4-1-1,3 2 1,6-2 0,2 4-1,5-2 0,5 2 0,4 1 1,4 2-1,5 3 0,3 1-1,1 1 1,5-1 1,3 1-1,3 0 0,3 0 2,-1-1-2,4-1 2,-1-1-2,4-1 2,0 1-2,1-2 1,2-1 0,-1-1-1,6-5 2,-1-3-1,3-5 0,-1-3 1,4-6 1,0-8 0,4-3-1,0-7 1,4-5 1,0-4-2,3-4 1,2-5 0,3-2-1,1-3 0,1 0 0,2-2 0,-4-1-1,1-1 2,0 3-1,-4-3 2,-1 0 0,-6-1 0,1-2 0,-8-3 0,2 1 1,-6-6-2,1-2 2,-6-6-3,-1-3 2,-6-4-3,1-2 2,-7-1 1,-1-3-2,-7-1 0,-3 3 1,-6 1 0,-4 1 0,-8-2-1,-1 0 2,-6-1-1,-3 5 0,-4 1 0,-3 6-1,-2 3 0,-3 6-5,5 10-20,-12 6-3,2 9-1,-7 3-1</inkml:trace>
  <inkml:trace contextRef="#ctx0" brushRef="#br0" timeOffset="20605.1784">13182 2053 5,'-24'2'11,"-6"-2"-1,4 3-1,-2 0-2,3 3-2,-3 1 0,3 3-1,-1 1-1,0 4 0,3 1 0,-4 8 0,3-1-1,1 7 1,3 1 0,-2 3-1,6 2 1,-1 0 0,5 4 1,2-2-1,2 4 0,0-5 1,5 5-1,1-1-1,3 2 0,2 4 0,2 1-2,3-1 1,2 2 0,0-2-2,5 0 2,-1-3 0,2-2-1,-2-4 2,1-2-3,-2-4 2,0-3-1,3-2 1,-3-4-1,1-2 1,0-2-1,2-3 0,3-5 2,0-2-1,5-2 1,0-5 0,2-2-1,-1-4 1,5-2-1,-1-4 1,2 0-1,1-6 0,0 0 0,-1-4 0,1-1 1,-1-3-2,2-1 1,-1-3-1,0-3 1,-2-2-1,1-3 1,-1-2-1,-1-4 0,-3 0 1,-2-1-1,-3-1 1,-1 2 0,-6 0 0,-1 3-2,-7 0 2,-2 4 0,-3-3 0,-4 0 0,-6 1-1,-4-4 1,-4-1 0,-5 0 1,-6 0 0,-1 2-1,-8 2 1,-2 4 0,-5 3 0,-1 9-2,-3 10-6,-11 7-20,1 9-2,-9 6-2,-6 5-2</inkml:trace>
  <inkml:trace contextRef="#ctx0" brushRef="#br0" timeOffset="48235.7589">17331 3301 1,'-21'-2'5,"3"3"-1,-7 1-1,0 2 0,-4 2-2,-1 2 1,-7 2-1,1 4 1,-4 2-1,-2 3 0,1 0 0,-3 5-1,5-1 1,-3 2-1,3 0 1,1 1 0,1 1 0,3-2-1,5 2 1,-1 0 0,3 2-1,3 1 0,5 2 0,3 3 0,3 3-1,3 6 1,1 3 0,2 2 0,1 4 0,3 2 1,1 3 0,2-1-1,1-1 1,2 0-1,2-1 1,1-1-1,3 0 0,4-4 0,2-1 0,1-1-1,1-3 1,7-4 0,0 1 0,5-6 0,3-3 0,2-2 0,5-3 0,4-4 0,1-2 1,6-6-1,1-5 1,2-3-1,0-7 1,0-6 0,2-5 0,-3-7 0,4-6 0,-5-7 1,3-4-1,-4-4 1,1-5 0,-1-3 1,0-5 0,-6-2 1,0 0-1,-4-3 0,-5-1 0,-4-3-1,-7 1 1,-5-3-2,-6 1 1,-9-2 1,-4 3-1,-11-1 3,-2 4 0,-10 1-1,2 6 2,-11-1-2,1 6 0,-5 2 0,-1 1-1,-6 0-1,2 1-1,-6 2 1,1 4-1,-5 3 0,-4 5 0,-2 5-1,-2 3-5,9 10-17,-3 7-2,7 2-1,5 0-3</inkml:trace>
  <inkml:trace contextRef="#ctx0" brushRef="#br0" timeOffset="74721.2737">23263 2378 2,'-31'-17'20,"-13"-8"2,0 2-9,-4 1-3,-7-5-3,-2 4 0,-8-6-1,2 7 0,-9-8 0,7 6 0,-7-4-2,4 4 0,-6-3-1,3 4-2,-5-1 0,-3 3-1,-6 0 1,-4 5-2,-3 1 1,-2 4 0,0 0 0,-2 3 0,0 0 0,-3 1-1,3-1 0,0 1 1,0-3-2,5 0 2,3 0-1,0-1 1,2 0-1,7-1 2,1 1-1,1 0 0,-1 1 1,0-1-1,-1 1 1,4-1-1,-1 2 0,2-1 0,1 1 1,5 0-1,2 2 1,2 2-1,1 1 1,-1 4 0,-1 2-1,2 4 1,-1 2 0,2 3-1,0 3 0,3 1 1,2 2-1,6 0 0,3 2 1,2 1 0,1 2 0,2-1 0,-1 3 1,0 0-2,-2 4 2,-2 0-1,-2 1-1,-1 0 1,2 2-2,0-2 2,-1 5-2,2-2 2,3 3-2,3 0 1,2 2 0,5 0 0,2 1-1,4 0 2,3 0-2,3-2 1,5 0-1,1 0 1,5-2-1,2 4 1,4 0-1,4 2 0,3 5 0,4 3 1,3 1-1,5-1 1,1 2-1,7-1 1,1-1 1,3 0-2,6-5 2,3-3-2,5 0 2,2-2-2,6-2 1,1 0 0,2 1-1,1-2 1,1 1 0,0-1 0,-2-1-1,3-1 1,2 1-1,1-1 0,2 0 1,4-2-1,4 0 1,4-1-2,6-1 2,-1 0-1,3-2 1,-2 0-1,2-4 1,0 0-1,-2-1 1,1-4 0,-1 2 0,2-3-1,4 1 1,2-2 0,-2 1-1,0-3 1,3 2 0,1-3-1,1 0 1,2-3 0,3-2 0,6-2 0,2-2 0,1-1 0,2-1 0,1-1 1,0 1-1,-4 0 0,-2 2 0,-2 0 0,0 2 1,-1 2-1,-4 1 0,2 2 0,-1 0 0,2 3 1,-2-2-1,1-1 1,2-1-1,-1 0 1,-1-5-1,-3-4 1,-3-3-1,-2-3 1,-9-5-1,-5-3 1,-7-2-1,-3-3 1,-3-1 0,-2-1-1,1-3 1,0 0-1,0-3 2,0 2-2,-1-2 1,-1-1 0,-5-2 0,1 3 0,-7-4 0,-5 3 0,-3 0 1,-2-3-1,-4 0-1,-2 2 2,-1-1-2,-1 1 1,-4-2-1,2-1 1,-6-1-1,0 0 0,-2-2 1,-3 2-1,-6-2 1,-1 1 0,-6-2 0,-4 2 0,-3-1 1,1 0-2,-2-3 0,0-1 2,-1-1-2,1-2 1,0-1-2,1-2 2,-2-2-2,-2 1 3,-3 1-1,-5 3-1,-6 1 1,-4 4 0,-4 2 0,-2 4 0,-6 2 0,1 0 0,-3-1 0,2 0 0,-1-1 0,-2-1 0,1-3 0,-2-1 0,-2-3 0,-3 0 0,-2 1 0,-6-1 0,-3 2-1,0 1 1,-9 3 0,-3 4-2,-7 5-2,-15 0-21,3 8-8,-3-4-1,0 0-3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40:33.0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19911 26 12,'21'-2'2,"-21"2"-1,33-6-1,-7 11-14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3:01:07.8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30 1,'54'-30'11,"-2"29"15,-16 9 0,-5 18-13,-5 2-3,-24-5-2,9 1 0,-16-11-2,6 4-2,-1-17 0,-3 16-3,3-16-5,-15-11-5,7-4-18,-16-3 0,-17-1-2,-7 6 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3:26:35.922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11332 6431 9,'-9'9'25,"-7"3"2,-6 6-11,12 12-4,-13 1-2,12 15-1,-11 1 0,12 12-2,-7-4-2,14 4-1,2-4-2,13-1 1,10-6-2,10-7-5,16-4-13,3-13-15,10-11 0,1-9-3,-1-9 17</inkml:trace>
  <inkml:trace contextRef="#ctx0" brushRef="#br0" timeOffset="1946.1109">12297 6781 1,'6'-25'27,"7"4"0,-1 0 0,1 2-16,9 10-3,-4-2-1,7 14 0,-7 4-1,4 12-1,-8 4 0,3 10 0,-5 1-2,2 5 1,-5-4-2,2-1 0,-6-8 0,0-4 1,-4-8-2,2-4 1,-3-10 0,0 0 0,-10-10-1,6-5 0,1-6 0,3-7-1,4-6 1,1-3-1,6-1 0,3 0 0,3 5 0,-1 3-1,4 8 1,-2 9 0,0 12 0,0 7 0,-1 11 0,-1 8 0,1 5 0,-2 2 1,1 4-1,-3-2 0,-2-4 0,0-4 0,-3-5 0,-1-6 1,-3-7-1,-4-8 1,0 0-1,0 0 1,13-14-1,-6-4 0,3-6 1,3-4-2,3 0 1,1-1-1,1 2 1,-1 5-1,1 4 0,-1 5 0,-3 10 0,-2 10 1,-1 6-1,0 5 1,0 4-1,3 3 1,1 1-1,2 1 1,-1-4 0,1-5 0,3-5-1,1-6 1,1-6 0,0-6-1,1-5 0,0-7 0,1-4 0,-5-7 0,1-1 0,-6-1 0,-2 3 1,-7 0 0,-3 4 0,-2 6 0,-2 6 1,2 11 0,0 0-1,0 0 1,-11 12-1,13 3 0,0 3 0,5 2 0,3 0 0,3 0 0,4-4 0,2-2 0,3-4 0,-1-8 0,1-4 0,-1-7 0,-3-4 0,-2-3 0,-2 0 0,-5-2-1,-1 2 1,-3 2 0,-4 3 1,-1 11-1,0 0 0,0 0 1,-5 15-1,4 3 1,2 3-1,4 3 1,2-1-1,3 2 1,3-3-1,5-4 0,2-5 1,3-5-1,4-7 0,4-4 1,3-7-1,1-4 0,3-10 1,-3-3-2,2-6 1,-4-7-1,-2-1 1,-8-4-2,-3-1 2,-6 0 0,-2 4 0,-4 2 0,-3 5 0,-4 5 2,-1 7-1,0 5 1,-1 7-1,1 11 0,0 0 0,0 0 0,-16 22 0,12 3 0,-1 5 0,4 8-1,-1 5-1,5 5 1,2 3 0,7 0-1,1-2 1,4-3-1,2-5 1,2-6 1,1-7-1,1-8 0,1-9 0,-1-7 0,2-11 1,1-6-2,-2-11 1,2-6 0,-1-8-1,-3-7-1,-1-5 1,-6-4-2,-2 3 2,-5 0 0,-3 7 1,-4 4 0,1 9 1,-4 8 1,0 7-1,2 16 2,0 0-2,-4 10 1,3 12 0,2 8-2,-1 8 0,5 8 1,2 5-2,4 3 1,5-1-1,2-2-1,4-8 2,3-7 0,3-9-1,3-10 0,4-8-1,-3-15-4,8 0-18,-12-19-10,1-3 0,-16-8-1</inkml:trace>
  <inkml:trace contextRef="#ctx0" brushRef="#br0" timeOffset="2104.1203">14380 6558 28,'-30'-8'31,"15"-2"-1,13-4 0,18 0-20,10-1-5,17-2-3,10 2-7,-3-4-15,11 5-8,-5 2 0,-3 5-1</inkml:trace>
  <inkml:trace contextRef="#ctx0" brushRef="#br0" timeOffset="2291.131">14851 6554 33,'-7'29'32,"-1"-4"2,8 5-2,-3-4-19,9 8-7,1-4-4,4 1-1,2-2-2,-1-6-7,6 0-23,-10-10-2,3-3 0,-11-10-1</inkml:trace>
  <inkml:trace contextRef="#ctx0" brushRef="#br0" timeOffset="2446.1399">14849 6549 47,'-20'-14'35,"7"4"-2,1 0-1,9-1-35,3 11-27,20-2-3,-1 5-1,1 0 1</inkml:trace>
  <inkml:trace contextRef="#ctx0" brushRef="#br0" timeOffset="2652.1517">15240 6666 41,'0'0'34,"0"0"-1,15-1-1,17-4-27,1-5-1,11 0-3,3 0-2,-4-3-10,5 4-21,-8-3 0,-2 4-1,-11-3 0</inkml:trace>
  <inkml:trace contextRef="#ctx0" brushRef="#br0" timeOffset="2907.1657">15861 6399 48,'0'0'33,"-4"23"1,-1-6-1,10 10-27,-6 4 0,5 8-4,-3 3 0,4 4-1,2 1-2,-1-4-2,7 2-3,-5-12-14,14 0-14,-1-13 0,11-2-1,-2-13 4</inkml:trace>
  <inkml:trace contextRef="#ctx0" brushRef="#br0" timeOffset="4199.2392">16519 6638 46,'-4'-19'35,"-1"8"-1,-14-5-1,4 12-25,-15-1-4,0 8-2,-6 4-1,0 6 0,1 5-1,3 3 0,8 4 0,7 1 0,12 0-1,9-4 1,10-2 0,5-5-1,7-6 0,1-6 0,6-7-1,-3-6-1,1-2 1,-6-5-1,-2-2 1,-8 0 0,-2 4 1,-5 0 0,-3 4 1,-5 11 1,0 0 0,0 0 1,7 9-1,-1 8 1,2 0-1,2 5 0,3-1-1,3 0 1,2-5 0,2-2 0,-1-5-1,2-8 1,-2-6-1,-1-5 1,1-5-1,-4-3 0,-3-4 1,-2-1-2,-2 2 1,-2 2 0,-2 4-1,-1 3 0,-3 12 1,0 0 0,0 0-1,12 9 1,-6 2-1,1 1 1,0 2 0,2-2 0,-1-1 0,-8-11 1,16 9-1,-16-9 0,13-6 1,-13 6-1,10-17 1,-6 9-1,-1 1 1,-3 7-1,0 0 1,0 0 0,11 9 0,-3 9 0,1 8-1,4 5 2,1 5-2,3 2 1,-1 5 0,-2 2-1,-2-3 1,-6-4 0,-7-3 0,-8-4-1,-8-5 2,-4-4-2,-6-7 1,-3-4 0,-2-4-1,2-4 1,5-3-1,3-5 0,9-1 0,6-4 0,8-3-2,8-1 3,9-6-2,9-2 1,8-2-1,11-2 2,7-4-2,5-4 2,3-3-1,0-3 0,-4 3 1,-7-1-1,-10 2 0,-12 2 0,-13 6 0,-13 6 0,-10 9-1,-10 8 1,-6 7-1,-6 6 0,-1 9 0,2 5 1,6 3-1,6 3 0,8 0 0,9 0 1,10-4 0,7-3-1,8-6 1,3-4 0,3-6 0,0-5 0,1-7 0,-3-7 1,0-4-1,-3-5 0,-1-2 0,-1-2-1,1 0 1,-3 3 0,0 5-1,0 4 0,-1 6 1,-1 9 0,0 9-1,-5 6 1,-2 6 0,-2 2 0,-5 2 0,-2 0 1,-4-4-1,-2-2 1,-4-8 0,6-11 1,-13 1-1,8-11 0,1-9 0,4-4 0,4-7 0,5-3-2,6-1 0,-1-4-11,17 9-21,-12-2-2,7 10-1,-6 2-1</inkml:trace>
  <inkml:trace contextRef="#ctx0" brushRef="#br0" timeOffset="5535.3166">18211 6415 44,'-4'11'32,"7"12"1,-2 3-10,11 17-12,-10 8-3,14 13-4,-3 5-1,6 8-1,-3-4 0,3 2-2,0-4 1,0-5-1,-3-11 0,-5-8 0,-2-11 2,-3-8-2,-5-8 0,-5-7 1,4-13 0,-25 3 0,6-14 0,-3-5-1,-3-6 0,2-6 0,1-6-1,5-5 1,5-3-2,10-2 1,11-2-1,4-2 1,9-1-1,4 4 0,7 4 1,4 4-1,4 6 2,1 6-1,-3 7 0,-3 8 1,-2 10-1,-7 6 0,-5 9 1,-6 5-1,-7 6 1,-8 2 0,-8 3-1,-6 0 2,-3-3-1,-8-1 0,1-6 0,-2-4 0,1-5 0,3-3 0,5-5-1,16-4-1,0 0-1,-7-13-1,25 4-2,-3-9-2,19 4-1,-7-11-2,17 4 1,-9-6 0,11 3 1,-11-4 1,2 7 2,-11-2 2,-4 5 3,-11 2 1,-9 5 1,-2 11 0,-19-10 1,-1 12-1,-3 1 1,-2 7-1,-2 2 1,5 4 0,-1 2 0,11 2 0,3 2-1,8 0 2,5-2-1,7 0 1,7-4 0,6-3-1,3-4 0,4-3 0,0-6 0,4-2 0,-2-6-1,2-3 0,-5-4 0,-1-4 0,-3-2-1,-1-4 1,-4 1 0,-2 1-1,-2 2 1,-3 2 1,-1 4 0,-1 6 1,-12 9 2,21 1 0,-21-1-1,24 23 1,-15-7-2,6 8 1,-6-4-1,2 4 0,-3-5-1,0-2 0,-7-6 0,-1-11 0,0 0 1,0 0-1,-2-14 0,0-5-1,2-6 0,3-2 0,1-4-1,4-1 0,2 2 1,2 4-2,3 7-1,-2-1-6,15 13-20,-13 0-4,5 7-3,-6 3 2</inkml:trace>
  <inkml:trace contextRef="#ctx0" brushRef="#br0" timeOffset="6440.3683">19629 6590 19,'0'0'31,"-14"-4"-1,-9 6 1,-1 8-14,-12 1-9,7 10-3,-5 3-2,6 8 1,-1-1-1,12 5 1,8-3-3,12-3 1,9-5-1,11-6 0,11-7-1,7-8 1,7-8 0,3-5-1,1-9 1,-2-4-1,-1-6 1,-7-3-2,-11 1 2,-9 1-2,-10 2 1,-8 4-1,-8 7 1,-7 6-1,-2 8 0,-3 7 1,0 7-1,3 4 0,5 8 0,4 1 0,10 4 0,4-3 1,8 0-1,4-4 1,5-6 0,3-5 0,1-8-1,-1-7 2,-3-9-1,-1-6 0,-5-7 1,-3-7-1,-5-6 1,-2-3-1,-5-6 0,-3 0 1,-2 2-1,-1 4 1,-1 6-1,-1 7 1,2 8-1,2 9 1,-2 12 0,5 14 1,-1 10-1,1 13 0,-1 10 1,2 13-1,-1 10 0,3 4 0,-1 2-1,2 0-1,-4-7 2,1-7-1,-2-11 1,0-12-1,-4-10 1,-1-8-2,-3-11 2,4-10-1,-13 0 0,7-9-1,0-7 0,1-8 0,4-6-1,2-8 0,6-4-1,2-6 2,8-2-2,0-2 2,8 5 0,1 3-1,4 6 1,0 7 0,1 7 1,-1 10 0,-3 6 1,-3 7-1,-5 7 1,-3 6 0,-10 7-1,-7 4 1,-10 3 0,-4 1 0,-6 0-2,-5-2 1,-1-4-3,-4-6-6,14-3-22,-6-10-2,23-2 0,-20-14-1</inkml:trace>
  <inkml:trace contextRef="#ctx0" brushRef="#br0" timeOffset="6680.3821">20600 6415 24,'7'-8'31,"-7"8"3,0 0-3,4 22-12,-13-5-10,7 12-4,-4 2-1,4 9-1,-3 1 0,7 2-2,-1-2 0,4-4-2,4-5-1,-2-9-4,11-1-23,-13-15-5,-5-7-1,0 0 0</inkml:trace>
  <inkml:trace contextRef="#ctx0" brushRef="#br0" timeOffset="6851.3918">20511 6521 35,'4'-17'32,"7"0"-1,7 1-1,2 1-27,5-1-8,4 7-23,-1 3-1,-4 4 0,-4 3-2</inkml:trace>
  <inkml:trace contextRef="#ctx0" brushRef="#br0" timeOffset="7970.4556">20879 6648 25,'3'12'33,"2"2"0,-8-2 0,5 5-16,-10-1-12,4 5-2,-4 0-1,-2 0-1,-3-2 0,1 2 1,-1-6-2,3-3 0,2-2 0,8-10 0,0 0 0,0 0-1,13-17 0,2-1-1,6-6 0,5-5 0,7-2 0,2-2 0,2 2 1,1 0-1,3 8 0,-3 1 1,0 7 1,-9 6-1,-7 3 1,-7 6 0,-15 0 1,1 14 0,-15 0 0,-3 6 0,-5 3 1,1 4 0,2 2-1,8 2 1,3-1-1,10-2 1,4-3-1,9-5 0,3-4-1,4-5 1,0-5 0,1-5 0,-2-6-1,-4-2 0,-4-6 0,-7-5-2,-5-1 1,-7-4-1,-3-1 0,-5-2 0,-1 3 1,1 1-1,4 3 1,1 3-1,7 4 2,4 3-1,-2 9 0,23-11 1,-4 7 0,4 2 0,0 2 1,4 1 1,-2 3-1,1 4 1,-6 5 0,2 5 0,-6 6-1,-2 4 0,-5 2 0,-2 2 1,-3-2-2,-2-3 2,-3-6-2,2-3 2,-3-8-1,2-10 0,0 0 0,0 0 0,13-18 0,-3 1 0,3-6-1,1 1-1,3 0 0,0 1 0,0 5 1,4 2-1,-2 8-1,-1 7 2,0 8-1,1 4 0,-3 3 1,3 2 0,-3 1-1,-3 0 1,0-2 0,-2-4 0,-1-3 0,-10-10 1,20 1-1,-20-1 0,19-16 1,-9 1-1,1-4 0,2-2 0,2-1 1,1 0-1,1 2 0,4 3 0,-1 2 1,5 4-1,0 6 1,2 5 0,1 5 0,1 5 0,-3 3 0,-3 5 0,-2 3 0,-4 1 1,-8 1-2,-8 1 2,-7-5-1,-7-1 0,-12-3-1,-5-4 1,-5-5-1,-5-3-1,1-5 0,0-3-2,8 1-2,-1-13-12,19 5-17,-2-10 0,18 0-1,1-8 0</inkml:trace>
  <inkml:trace contextRef="#ctx0" brushRef="#br0" timeOffset="8238.4707">22234 6258 34,'29'-4'33,"2"0"0,11 10 0,-7 1-19,19 17-3,-12 0-4,4 15 0,-12 3-3,-5 15-1,-20 6-1,-13 8-1,-20 4-1,-13-1-2,-18 2-1,-15-8-9,1 3-17,-17-21-9,9-10-1,4-15-2</inkml:trace>
  <inkml:trace contextRef="#ctx0" brushRef="#br1" timeOffset="24659.4104">16044 8778 10,'-8'-18'28,"-2"4"1,1 4-4,-9-1-11,18 11-3,-24 1-2,13 11-2,-10 7 1,4 14-3,-8 12 0,5 13-1,-5 5 0,5 7-1,4 2-1,5 0-1,9-6 0,8-5 0,8-12-1,6-9 0,7-8-2,2-10-4,13 1-9,-5-16-17,8 0-1,-6-9 0,8-3-2</inkml:trace>
  <inkml:trace contextRef="#ctx0" brushRef="#br1" timeOffset="25140.4379">16558 9146 9,'-3'-10'28,"3"1"0,1 2 0,1-2-15,9 12-5,-11-3-2,31 15-1,-12-1-2,5 7 1,-1 3 0,3 6-1,-4-3-1,1-1 0,-7-6 1,-1-2-1,-9-7 1,-6-11 0,0 0-3,0 0 2,-9-20-1,3 1 0,-4-5-1,4-5 0,1-2-1,4-3 0,3 5 1,3-1-1,6 7 0,0 1-4,11 14-6,-7 1-20,15 11 0,-5 4-2,9 8 1</inkml:trace>
  <inkml:trace contextRef="#ctx0" brushRef="#br1" timeOffset="25890.4808">17417 9152 18,'3'-14'31,"-3"0"0,-9-5 1,-1 8-17,-15-6-5,8 8-4,-9 0-2,0 7-1,-5 6 0,0 7-2,1 3 0,3 8-1,6 2 0,7 1 0,7 0 0,11-1 0,8-4 0,7-4 0,7-6 0,4-3 0,4-6-1,-2-6 1,-1-2-2,-5-5 1,-1 0-1,-8-4 1,-2 1-1,-5 1 1,-5 2 0,-3 2 0,-2 10 1,0 0-1,0 0 1,-2 8 0,3 5 0,2 3 0,4 3 0,2 2 1,3-1 1,1-2 0,0-4 0,1-4 0,1-5-1,0-4 0,-2-7 0,1-4 0,2-5-1,2-4 0,0-3-1,3 0 1,0 0 0,0 2 0,-1 4 0,-2 3 0,1 6 0,-1 8 0,-3 7 1,-2 5-1,-4 5 1,0 4 0,-2 4 2,-2-1-1,-4-2 0,1-2 0,-4-5 0,4-2 0,-2-7 0,0-7-1,0 0-2,17-10 0,-4-4 0,3-3-1,5-1 0,1-3-1,4 3 0,-4 1-1,5 6 1,-7 2-1,5 9-1,-9 3-1,9 11-5,-11-3-16,12 6-3,-1 0 1,5 0 0</inkml:trace>
  <inkml:trace contextRef="#ctx0" brushRef="#br1" timeOffset="26360.5077">18471 9174 27,'-24'-6'32,"-8"1"-1,3 8 0,-4-1-13,9 11-14,0 2-1,5 5-1,6 0 0,8 5 0,9-2 0,8-1 0,6-3-1,4-4 0,4-5 1,2-6-2,1-9-2,0-8 0,-3-4-1,-6-8 0,1-3-2,-9-13 0,2-1-2,-13-11 0,2 1 3,-11-2 2,-1 2 2,-3 3 0,-2 6 3,2 9 1,-4 8 3,8 14-1,-8 8 0,10 13-1,-3 10-3,5 13 1,0 10-1,5 9-1,2 4 0,6 4 1,5 0-1,7-3 0,6-6-1,2-9-2,12-6-5,-6-14-19,17-4-6,-5-13 0,6-4-1</inkml:trace>
  <inkml:trace contextRef="#ctx0" brushRef="#br1" timeOffset="27114.5508">18953 9179 38,'-13'9'30,"0"1"-1,5 9-5,1 0-19,9 5 0,-1-1 0,11 2-1,0-3 0,7-3-1,-1-4 0,4-5-2,-2-6 0,-3-5-1,-4-5 1,-7-6-2,-6-4-1,-8-3 0,-5-3 0,-7 1 0,-4 0-1,0-1 2,2 2-2,1 2 2,11 2 1,6 1-1,9 2 2,10 1-1,9 0 1,7 5 0,5 2 1,4 4 0,-1 3 0,2 8 0,-6 2 0,-4 7 0,-8 3 0,-5 6 0,-10-2 1,-3 1-1,-7-3 1,-2-1-1,-4-7 1,3-3-1,5-13 1,-12 9-1,12-9-3,1-17 1,6 4-1,2-4 0,5 0-1,2-2 0,4 4 0,1-1 0,0 9 1,1 2 0,-1 5 1,-2 4-1,-2 4 1,-3 3 0,-1 2 1,-1 2 0,-4-2 0,0-2 0,-5-2 1,-3-9-1,6 7 0,-6-7 0,7-11-2,1 0 0,4-4-1,5-3 1,6-2-1,2-1 0,5 5 1,-2 1-1,5 4 2,-5 8 0,-2 6 1,-3 11 1,-6 7 1,-1 7-1,-6 4 1,2 5-1,-2 3-2,-5-5-8,10 1-23,-9-12-2,7-9-3,-13-15 1</inkml:trace>
  <inkml:trace contextRef="#ctx0" brushRef="#br1" timeOffset="27663.5822">21201 8938 12,'-21'-26'29,"0"2"1,-5-2 1,9 8-15,-16-6-4,13 11-4,-10-3-1,10 9-1,-6 1-1,6 7-1,0 4-1,3 10-1,2 8 0,5 11 0,4 7-1,3 9 1,6 4-2,4 4 2,6 1 0,5-3-2,2-4 1,-1-7-1,2-8-1,-3-9-2,2-3-4,-15-13-21,7-1-7,-12-11 1,0 0-2</inkml:trace>
  <inkml:trace contextRef="#ctx0" brushRef="#br1" timeOffset="27847.5927">20805 9194 21,'25'-10'27,"5"-2"0,2 0-1,8 0-20,0 1-8,1 1-22,3-1-2,-1 3-1,-5 1 0</inkml:trace>
  <inkml:trace contextRef="#ctx0" brushRef="#br1" timeOffset="29310.6764">21393 9143 30,'-4'9'32,"-9"-4"-1,2 7 1,-8-1-21,14 10-2,-6-1-2,11 6-3,2-2 0,8 1-1,6-3-1,4-4-1,4-4 1,0-5-2,2-8 0,-2-7 0,-4-5-2,-4-5 1,-6-3-1,-7-2 0,-3 0-2,-9-3 2,0 4-1,-4 2 1,2 5 0,2-2 0,9 6 1,4 0 0,9 4 0,5 2 1,8 3 0,3 2 1,1 3 1,0 6 0,-5 3 0,0 4 1,-8 3 0,0 4-2,-11-1 2,0-1-2,-5-3 1,-1-3-1,-1-4 1,-1-5-2,2-8 1,0 0-1,0-7-1,4-6 1,3 0-2,2-4 1,5 0-2,0-1 2,7 1-1,2 2 1,6 2 0,-1 2 0,6 1 0,2 1 1,2-1 0,1 0-1,-1 1 2,-5-3-1,-4 0 0,-6-1-1,-10 1 1,-12-1 0,-8 3 0,-10 3-1,-8 3 1,-3 4-1,-4 6 1,-1 5 0,4 4 0,6 6 0,7 3 0,9 0 1,9 4 0,8-2-2,11-1 2,8-3-1,4-5 1,5-5-1,2-3 1,-1-8-1,0-4 0,-3-6 1,-4-3-2,-3-3 1,-4-2-1,-2-1 2,-1 0-2,-1 3 0,0 3 1,-2 2-1,1 5 0,-3 3 0,-2 6 0,-2 6 1,-4 2-1,-3 7 0,-6 1 2,-6 2-1,-3-2 1,-1-2-1,-3-1 2,0-4-2,0-4 2,1-3-1,12-6 0,-15 1-1,15-1 0,0 0 0,10-11 0,3 6-1,3-1 0,4-3 0,4-2 0,0-1 1,5-2-1,-1-3 1,-2-3 0,-1-4 0,-4-3 1,-4-4-1,-6-5 1,-6-3-2,-3-1 2,-6 1-1,-3 2 0,0 6 0,-2 4 0,2 8 1,1 9 0,6 10 0,-3 10 1,7 12 0,0 6 0,5 7 0,0 5 0,5 3 0,3 2-1,1-2 0,0-6 0,4-4 0,2-10-1,0-6 1,2-10-1,-1-4 1,-2-7-1,1-7-1,-4-4 0,-3-6 0,-1 0 1,-4-2-2,-3 0 1,-3 1 0,-1 2 1,0 3-1,3 4 0,1 5 1,-9 8 0,25-5 0,-7 10 0,2 4 1,0 3-1,1 5 1,1 3-1,-1 2 1,-3 1 0,-4 0 0,-5-3-1,-6 0 1,-7-3-1,-6-2-1,-6-3-1,-12-11-12,2 6-18,-15-11-3,5 0 1,-8-9-3</inkml:trace>
  <inkml:trace contextRef="#ctx0" brushRef="#br1" timeOffset="29481.6862">22743 9055 45,'18'-16'32,"11"2"0,0-5-2,10 5-29,8 1-23,-7-3-9,4 1 0,-6 1-2</inkml:trace>
  <inkml:trace contextRef="#ctx0" brushRef="#br1" timeOffset="29746.7014">23529 8665 44,'59'24'35,"-5"5"0,1 15 0,-20 7-26,4 16-3,-22 4-3,-14 4-2,-21-1-1,-25-2-8,-9 4-26,-27-12-2,-7-14-1,-7-14-2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1:57:27.39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535 2940 7847,'-20'0'2338,"0"0"-1537,-1 0 768,21 0 193,0 0-353,0 0-352,0 0-448,0 0 64,21 0-129,-1 0 65,0-19-417,0 19 32,19 0-32,-19 0-64,20-20-128,-1 20 32,-19 0-96,20 0-32,-1 0-224,-19 0-96,1 0-161,-1 0-288,-20 0-384,18-20-673,-18 20-1313,0 0-2082</inkml:trace>
  <inkml:trace contextRef="#ctx0" brushRef="#br0" timeOffset="289.0159">753 2820 4804,'-40'-19'3844,"40"19"-2499,-20 0 32,20-19 161,0 19-257,20 0-128,-20 0-320,20 0-417,0 0-256,-1 0-32,1 0-31,21 0-1,-21 0-32,-2 0 32,23 19-32,-21-19 96,0 19-96,-1 2 128,-19-1 129,20 20 63,-20-20 160,-20-1 33,20 1-161,-19 0-95,19 0-129,-20 0-192,0 0-96,-1-20-96,21 19-385,-20-19-896,20 0-1602,0 20-1409</inkml:trace>
  <inkml:trace contextRef="#ctx0" brushRef="#br0" timeOffset="5454.3119">515 3894 12107,'-20'20'801,"-1"-20"-193,21 0 641,0 0 161,0 0-225,21 0-416,-1 0-257,0 0-320,0 0 225,19 0-257,1 0-128,-1 0-128,1-20-96,-20 20-193,19 0-351,-19 0-225,0 0-385,1 0-447,-21 0-770,20-19-2978</inkml:trace>
  <inkml:trace contextRef="#ctx0" brushRef="#br0" timeOffset="5770.3299">733 3775 896,'-20'0'11723,"20"0"-12043,0 0 640,20 0 769,0 0-64,-1 0-32,1 0-416,0 20-417,21-20-32,-23 0 0,23 0 32,-21 20-95,19-20-65,-19 20 32,0-20-32,0 19 0,0-19 0,-1 21 192,-19-21 192,0 19 161,-19-19-193,-1 20 64,0 0-95,0 0 63,0 20-192,-19-21-224,19 1-64,-1 1-577,1-21-832,20 19-2178,-18 1-5542</inkml:trace>
  <inkml:trace contextRef="#ctx0" brushRef="#br0" timeOffset="52721.0152">3512 6239 5252,'0'21'7656,"0"-21"-6791,0 0 800,0 0 65,0 0-994,0 0 33,20 0 64,0 0-481,0 0-192,19 0-95,-19-21-65,0 21-449,0 0-480,0 0-608,-1 0-1762,-19 0-3684</inkml:trace>
  <inkml:trace contextRef="#ctx0" brushRef="#br0" timeOffset="54683.1272">3849 6040 8584,'-20'0'3139,"20"0"-2435,0 0 642,0 0-65,0 0-609,0 0-415,20 0-65,1 0-96,-1 0-128,0 0 32,-1 0-32,1 20-288,-20 0-161,20-20-95,0 20 31,0 0 33,-20 0 351,0-20 65,0 20 64,0-1 0,0 21-32,0-20 64,0 1-32,0-2-64,19 1-64,-19 0 128,0-20 0,20 19 96,-20-19 64,0 21 224,0-21 161,-20 0-225,1 20-192,-21-20-32,20 19 32,-19-19-160,19 0-384,0 0-737,-1 0-1250,21 0-5540</inkml:trace>
  <inkml:trace contextRef="#ctx0" brushRef="#br0" timeOffset="55007.1462">4226 6239 8039,'41'0'7623,"-41"-20"-7815,-21 20 160,21 20 32,-20 1-96,2-2 256,-3 21 0,21 0-96,21-20-64,-21 19 64,18-19-32,23 0 65,-1 0-97,-1-20 64,1 0 64,-1 0 160,1-20 64,0 0 225,-1-20-65,-19 1-63,-20 18-65,0-18 97,-20 19-97,0 1-288,-19-2-192,-21 1 0,21 20-545,-22 0-896,23 20-2051,-3 1-7270</inkml:trace>
  <inkml:trace contextRef="#ctx0" brushRef="#br0" timeOffset="55837.1929">3929 6299 544,'0'0'4741,"-19"0"-3877,19 0 1346,0 0 97,0 0-418,0 0-832,0 0-288,-20 0-385,20 0-255,0 0 31,20 0 32,-20 0 96,0 0 33,0 0-65,19 0-96,-19 0-32,20 0 0,-20 0-128,20 0 0,0 0-64,-20 0-480,20 0-1250,-20 20-3940</inkml:trace>
  <inkml:trace contextRef="#ctx0" brushRef="#br0" timeOffset="56493.2308">2997 7491 12651,'39'0'353,"-19"19"-161,0-19-96,0 0 64,-1 0-96,1 0-224,-20 0-993,20 0-1954,0 0-3427</inkml:trace>
  <inkml:trace contextRef="#ctx0" brushRef="#br0" timeOffset="56666.2408">3096 7391 9513,'0'40'640,"19"-20"898,-19 0 672,0 19-1185,0 2-897,0-22-417,0 2-960,20-2-1249,0-19-2403</inkml:trace>
  <inkml:trace contextRef="#ctx0" brushRef="#br0" timeOffset="56940.2568">3254 7411 13388,'20'20'1089,"0"-20"-1121,-1 0 224,-19 20 129,20-20 351,-20 20-31,20-20-321,-20 20-224,21-1 129,-21 1 415,-21 1-223,21-21-65,0 19-192,0 2-32,-20-21-64,20 19-128,0-19-288,0 19 320,0-19-641,20 0-384,-20 21-865,21-21-1217,17 0-2082</inkml:trace>
  <inkml:trace contextRef="#ctx0" brushRef="#br0" timeOffset="57200.2709">3552 7570 13164,'0'0'-769,"0"0"737,0 0 192,0 21-64,0-21 289,20 19-97,-20 0-192,20-19 32,19 21 193,-19-21 31,0 0-160,19 0 96,-19 0 193,20-21 191,-19 2 129,-1 0 256,-20-2-96,0-19 96,-20 20-384,-21 1-385,1 19-224,1 0-64,-21 0-64,21 19-769,-1 1-1473,20 20-3171</inkml:trace>
  <inkml:trace contextRef="#ctx0" brushRef="#br0" timeOffset="57770.3042">2997 8783 14093,'0'0'1633,"18"0"-1601,3 0 417,-21 0 95,20 0-223,0 0-193,0 0-128,-1 0-288,1 0-257,0 0-384,0-20-1313,-20 20-4036</inkml:trace>
  <inkml:trace contextRef="#ctx0" brushRef="#br0" timeOffset="57950.3145">3096 8644 11018,'0'40'1890,"0"-21"-1666,19 1 513,-19 0 832,0 0-1088,0 20-353,0-21-256,0 1-449,0 0-480,0 0-929,20 0-2434</inkml:trace>
  <inkml:trace contextRef="#ctx0" brushRef="#br0" timeOffset="58282.3335">3254 8663 9737,'20'21'833,"-20"-21"-898,20 0 1058,-1 0-192,-19 0-32,20 0-385,-20 0-320,20 19-64,-20-19 96,0 20 0,0-20 65,0 20 95,-20-20-64,20 20 128,0-20 33,-20 20-129,20-20 96,20 20-96,-20-20-63,20 19-161,-20-19-289,21 20-511,-1-20-898,-2 0-1185,2-20-3235</inkml:trace>
  <inkml:trace contextRef="#ctx0" brushRef="#br0" timeOffset="58570.35">3592 8663 13965,'0'21'-96,"-20"-2"128,20 1 512,0 0-127,20 0-225,-1 0-192,1 0-353,0-20 33,20 0 224,-21 0 96,21-20 0,-20 0 96,1 0 609,-1 0 192,-20 0-65,0 1-31,0-2-96,-41 2-449,21 19-224,-20-21-160,-19 21-320,19 21-706,1-2-2209</inkml:trace>
  <inkml:trace contextRef="#ctx0" brushRef="#br0" timeOffset="66582.8083">1667 6379 6342,'-21'0'832,"21"0"289,0 0 737,-20 0-64,20 0-33,0 0-575,0 0-450,0 0-191,0 0-33,0-20-31,0 20-33,20 0 1,1 0-289,-3 20 0,23-20 32,17 0-96,3 0-96,-22 0 96,21 0-320,-1 0-32,2-20-321,-23 20-191,3 0-1026,-21 0-1922,-20 0-5669</inkml:trace>
  <inkml:trace contextRef="#ctx0" brushRef="#br0" timeOffset="67592.8659">6411 8127 3555,'0'0'6790,"20"0"-6726,-20 0 97,0 0 1376,0 0 0,0 0-928,0 0-897,0 0-1922,0 20-3428</inkml:trace>
  <inkml:trace contextRef="#ctx0" brushRef="#br0" timeOffset="71091.0659">1646 8226 1281,'-20'0'865,"0"0"800,20 0 769,0 0 97,0 0-577,0 0-257,0 0-512,0 0-384,0 0-96,0 0-161,0 0-159,0 0-129,0 0 32,20 0-96,-20 0-31,20 0-65,19 20-64,2-20 32,17 0-32,-17 0-64,-1 0 0,19 0-96,-19 0-161,-1 0-447,-19 0-770,0 0-1761,1 0-4869</inkml:trace>
  <inkml:trace contextRef="#ctx0" brushRef="#br0" timeOffset="74113.239">1626 10115 12395,'0'0'705,"0"0"-673,-20 0 352,20 0 1154,20 0-225,-20 0-897,0 0-127,20 0-33,19 0 96,2 0-224,-1 0 97,19 0-193,0 0-96,1 0-417,-1 0-1281,2 0-2530</inkml:trace>
  <inkml:trace contextRef="#ctx0" brushRef="#br0" timeOffset="78360.4817">1468 11128 4772,'0'-40'5541,"0"21"-4740,0-22-192,0 22 1120,0-2-319,0 2 127,0-1-640,-20 0-577,20 20-384,0 0 256,20 20 257,-20 0-257,19 39-224,-19 1 96,20 20-96,0 19-160,-20-20 224,20 21 0,-20-41-64,0 1 128,0-20 0,0 0 160,0-21 129,0-19 95,0 0-352,0-19-96,0-1-32,-20 0-256,20-20-128,0 1-1,20 18 97,0-19 64,-1 0 192,21 21 0,-20 19 160,19 0 32,-19 0-64,1 19 96,-1 2-64,0 19-128,-2-21 64,3 21-64,-21 0-128,0 0-224,0-20-289,0-1-992,20 21-1762,-20-40-5734</inkml:trace>
  <inkml:trace contextRef="#ctx0" brushRef="#br0" timeOffset="79015.5194">2163 11346 12139,'-20'-20'416,"-21"0"-544,41 20 417,-18 20 95,-2-20-256,-1 20-128,1 20-32,20-20 128,-20 20 64,20 0 0,0 19 65,0-19-97,20 0 96,21 19-160,17-19-160,3 0 32,-2-21 128,0-19 160,1 0 160,-1-19 33,-19-21 63,19 0 161,-39 1 224,1-1-225,-1 0-127,-40 1-129,20-1-128,-41 0 1,21 19 63,-19-18-128,-21 19-128,21 20-32,-1-20-384,-19 20-641,19 0-256,19 20-577,-17-20-961,18 20-2786</inkml:trace>
  <inkml:trace contextRef="#ctx0" brushRef="#br0" timeOffset="79543.5494">2122 11465 6342,'0'0'3299,"21"0"-3107,-21 0 1698,0 0-225,0 0-800,0 21-417,0-2-127,0-19 63,0 21 0,0-2-95,0-19-161,0 20-64,0-20 0,0 0 0,0 0-128,-21 20-160,21-20-257,0 0-159,21 0 351,-1 0 97,-20-20 64,20 20-64,-2 0-64,3 0 31,-21 0-95,20 0-96,0 0 160,0 0 95,19 0 33,-19-20-256,0 20 96,0 0 256,-20 0 32,19 0-32,-19 0-289,0 0-896,20 0-320,-20 0-353,0 0 160,0 0-1345,0-19 1155</inkml:trace>
  <inkml:trace contextRef="#ctx0" brushRef="#br0" timeOffset="79687.5577">2400 11505 1121,'0'-19'4548,"0"19"-2178,0 0-736,0 0-129,0 0-192,0 0-512,0 19 288,0-19-224,0 21-192,0 18-385,0-19-224,0 0-448,0 0-1891,0 0-6629</inkml:trace>
  <inkml:trace contextRef="#ctx0" brushRef="#br0" timeOffset="80235.5892">2857 10929 11082,'0'0'192,"-20"0"-224,20 0 1794,0 0-65,-20 20-800,20 19-128,-20 1-128,1 20-1,-1 0-63,20-1-481,-20 1-128,20-1 64,0-19-128,20 0-609,0-21-576,-1 2-673,1-21-1089,20 0-4772</inkml:trace>
  <inkml:trace contextRef="#ctx0" brushRef="#br0" timeOffset="80415.5994">2916 11207 14541,'0'20'128,"0"-20"65,20 20 1857,0-20-673,1 20-865,17 0-448,3-1-160,-21 1-544,19 0-513,-19-20-1282,20 20-2529</inkml:trace>
  <inkml:trace contextRef="#ctx0" brushRef="#br0" timeOffset="80594.6097">3175 11168 13612,'-40'20'1218,"20"-1"-1539,1 1 706,-21 20 1312,20-20-1056,-1 19-609,3-19-160,-2 20-769,20-20-1601,0-20-2787</inkml:trace>
  <inkml:trace contextRef="#ctx0" brushRef="#br0" timeOffset="80927.6288">3254 10949 5060,'0'0'9481,"0"0"-9865,20 0 512,-20 20 1121,20-1-384,-1 2-96,1-2-321,21 22 33,-21-22 95,-2 21-127,2 0-33,-20-1-160,0 1-224,0 0 64,0-21-96,-20 21 0,20 0 32,-18-20-192,-23 20 64,21-21-737,0-19-192,1 21-608,19-2-2691</inkml:trace>
  <inkml:trace contextRef="#ctx0" brushRef="#br0" timeOffset="81388.6551">3770 11148 3171,'0'20'6085,"21"-20"-5380,-21 20 1057,20-20 832,-2 0-1089,23 0-640,-21 19-384,19-19-193,-19 0-224,20 0-192,-20-19-1634,-20 19-4163</inkml:trace>
  <inkml:trace contextRef="#ctx0" brushRef="#br0" timeOffset="81561.665">3770 11287 15470,'21'19'64,"17"-19"32,-18-19 1442,1 19-353,19 0-705,-21 0-640,1 0-865,-20 19-1057,20-19-2722</inkml:trace>
  <inkml:trace contextRef="#ctx0" brushRef="#br0" timeOffset="82527.7203">4684 11247 10954,'20'-40'2242,"-20"40"-1505,0-19 576,0-1 224,-20 20-640,-1-20-352,1 20-385,-18 0-256,-3 20 32,1 0 128,-19 19-64,39-19-192,0 20-161,1-1 129,19-19-32,19 0 96,21 0 64,0-20 64,-1 0 96,1-20-32,19 0 0,-18 20 32,-21-20 32,0 0-32,-2 1-32,-18-1-192,0 20-417,0-20-544,0 40-96,-18-20 512,18 20 513,0 19 96,18 1 96,-18 0 32,0 0 32,21 19 224,-21-38 481,20 18 224,-20 1 64,0-20-32,-20 0 32,-1-1-160,-17-19-64,-3 0-193,3 20-512,-3-20 1,1-20-97,1 1-513,19-1-320,0 20-95,0-40-546,20 20-1344,20 0-1442,0-20-4293</inkml:trace>
  <inkml:trace contextRef="#ctx0" brushRef="#br0" timeOffset="82816.7361">5080 10889 2370,'0'-79'1249,"0"39"2082,0 20 289,0 20-1474,-20 0-769,20 20-416,-20 0-128,2 20-225,-3 19-95,1 1 63,0 0-31,20 19-385,0 1 96,0-1 32,20-20-160,0 1-31,1-20-97,17 0-97,-18-21-255,1 2-673,17-2-256,-17-19-737,-21 0-3107</inkml:trace>
  <inkml:trace contextRef="#ctx0" brushRef="#br0" timeOffset="83336.7659">5418 11247 7366,'0'0'2691,"0"0"-1538,0 0 1121,21 0-416,-21 0-705,18 0-352,2 0-449,21 0-160,-21 0-192,19 0-288,-19-20-1025,0 20-2819</inkml:trace>
  <inkml:trace contextRef="#ctx0" brushRef="#br0" timeOffset="84014.8053">5935 10889 14541,'-61'-20'1570,"41"20"-1090,20 0-384,0 0 161,0 0 255,20 0-32,0 20-191,21-20-385,-23 0 192,23 20-160,-1-20 96,-21 20-192,-19 0-193,0-20 129,0 39-64,0-18-257,-19-2-320,-1 1 65,20 1-193,0-2 288,20 21 385,-1-20 192,1 0 96,20 0 0,-20-1 96,19 1 64,-19 0-64,-20 0 128,0 0 577,0-20 320,-20 19-417,-19-19-287,-1 0-353,0 0-288,21 0-833,-21 0-993,19 0-2467</inkml:trace>
  <inkml:trace contextRef="#ctx0" brushRef="#br0" timeOffset="84367.8255">6550 11048 12427,'0'0'-480,"-20"21"-321,-20-21 961,20 39 193,1-19-129,19 20 32,0-1-192,0 1-64,19-20 32,1 19-64,20-19-256,-1-20 0,1 20 288,19-40 352,-19 0 288,1 1 65,-3-1 192,3-20 224,-41 20-288,0-19-257,0-1-159,-41 20-161,21 0-192,-19 1-64,-21-2-192,21 21-225,19 0-864,-20 0-1377,21 21-4965</inkml:trace>
  <inkml:trace contextRef="#ctx0" brushRef="#br0" timeOffset="85306.8792">7443 11168 11146,'0'0'2338,"20"0"-2210,-20 0 1122,19 0 319,21-20-992,-20 20-417,1 0-96,17 0-96,-18 0-385,1-20-511,-1 20-706,-20 0-1537,0 0-3716</inkml:trace>
  <inkml:trace contextRef="#ctx0" brushRef="#br0" timeOffset="85507.8907">7542 11009 8103,'0'39'3427,"0"-18"-2914,21 18 960,-21-19 705,0 20-704,0-1-1218,18-19-256,-18 20-448,20-20-609,-20-1-513,0-19-1825</inkml:trace>
  <inkml:trace contextRef="#ctx0" brushRef="#br0" timeOffset="86618.9541">7919 11048 5220,'0'-20'1826,"0"1"-1506,20 19 1250,-20 0-65,0 0-319,20 0-194,-20 0-287,21 0 0,-21 0-97,0 0-191,18 0-129,-18 19-128,20-19-64,-20 20 0,21-20-96,-21 21-160,20-21-32,-20 19 96,20 1 64,-20-20 64,0 20 32,0-20 32,0 20 64,0 0 32,0-20-128,-20 20-64,20-1 0,-20 1 0,20 0-32,0 0-32,20-20 64,-20 20-32,20-1 0,-2-19-96,3 20 0,19 0-128,-20-20-321,-1 0-63,21 0-97,0 0-32,-21 0 289,21-20 384,0 0 128,-21 1 32,21-1 96,-19 0 320,-1 0 545,-2 0 193,-18 1-386,0-1-383,0 20 127,-18 0-576,-2 0-96,-1 20 0,21-20 0,-20 39 32,20-19 32,0 0 32,20 0-32,1-1 0,-1-19-128,18 20-97,23-20 257,-22-20 65,1 1 127,-20-1 128,19 0 225,-39 0 95,20 0-191,-40-19-1,1 19-160,-1 0-128,-20-20-128,0 21-32,1 19-320,-2-21 192,21 21-352,20 21-1154,0-21-992,0 19-513,41 1-4965</inkml:trace>
  <inkml:trace contextRef="#ctx0" brushRef="#br0" timeOffset="86841.9659">8893 11128 14701,'18'0'513,"-18"0"-193,21 20 1538,-1-20-1025,0 20-577,0-20-160,-1 20-352,1-20-32,0 19-385,0-19-704,0 0-1282,-20 20-2081</inkml:trace>
  <inkml:trace contextRef="#ctx0" brushRef="#br0" timeOffset="87022.9774">9031 11048 11530,'-20'40'1186,"1"-20"-1090,-1 0 1473,0 20 161,0-20-1154,-1 19-672,21-19-769,0 20-1217,0-21-2594</inkml:trace>
  <inkml:trace contextRef="#ctx0" brushRef="#br0" timeOffset="87209.9881">9349 11168 16495,'20'20'481,"-20"-1"-385,-20 1 1409,20 0-512,0 20-897,-21-21-576,21 1-737,0-20-1250,21 20-5156</inkml:trace>
  <inkml:trace contextRef="#ctx0" brushRef="#br0" timeOffset="87708.0159">9725 11128 13004,'20'0'2146,"-20"0"-1922,41 0 609,-21 0 128,19 0-417,1 0-384,-20-20-192,19 20-544,1 0-769,-20 0-321,-20 0-1345,0 0-5125</inkml:trace>
  <inkml:trace contextRef="#ctx0" brushRef="#br0" timeOffset="87887.0267">9865 10969 14541,'0'40'993,"0"-1"-769,-20 1 1506,20 0-417,0-20-640,0 20-545,0-21-512,0 21-705,20-20-1057,-20-20-2627</inkml:trace>
  <inkml:trace contextRef="#ctx0" brushRef="#br0" timeOffset="88624.069">10242 10929 12523,'20'0'321,"0"-20"-225,0 20 801,19 0 224,1 0 32,0 0-513,-1 0-479,1 20-129,-19 0-32,-3 0 0,-18 20-65,0-21 65,-18 1-64,18 20 128,-21-20 1,-19 0-33,20 0-32,20 0-161,-19 0-159,19-20-128,19 0 127,1 0-223,0 0-353,0 0 0,19 0 32,-19-20 449,1 0 288,-1 20 96,0 0 32,-20 0 96,18 0 96,-18 0 0,0 20-160,0 0 0,21-20 0,-21 19-32,20 1 32,0 0 0,19-20 65,1 0 191,0 0 384,-1-20 65,-19 0 224,20-19 224,-21 19-192,-19-20-32,0 20-96,-19-20-321,-21 20-159,0 1-321,1 19 32,-1-21-192,-19 42-609,39-21-448,0 19-545,20 1-2626</inkml:trace>
  <inkml:trace contextRef="#ctx0" brushRef="#br0" timeOffset="89224.1033">11215 11088 13132,'-20'-19'609,"0"19"-257,20 0 1057,-20 0-160,20 0-288,0 0-320,20 0 256,-20 19 32,20 1-289,0 0-159,19 0-289,1 20-32,-20-21-160,19 1-160,1 0-32,-19 0-257,-1 0-127,-2-20-353,3 0-481,-21 19-1472,0-19-2788</inkml:trace>
  <inkml:trace contextRef="#ctx0" brushRef="#br0" timeOffset="89425.1147">11414 11069 13708,'0'19'737,"-21"-19"-481,1 20 1794,0 0-832,2 20-802,-3-20-288,1-1-64,-20 1-128,21 20-224,19-20-481,-20-1-865,20-19-1248,0 20-2307</inkml:trace>
  <inkml:trace contextRef="#ctx0" brushRef="#br0" timeOffset="89772.1346">11572 11188 15118,'0'0'1633,"0"0"-2433,20 0 896,0 0 544,0 0-255,-1 19-193,1-19-192,-20 0-32,20 20 32,-20-20 32,0 20 32,0 0-32,-20-20 32,0 20-32,20-1-96,-19-19-160,19 20 64,0 0 128,19-20 32,-19 0-97,20 0 1,0 0-448,0 0-897,0 0-1570,-1 0-4132</inkml:trace>
  <inkml:trace contextRef="#ctx0" brushRef="#br0" timeOffset="90123.1547">11731 10711 11370,'0'-20'929,"0"20"-448,0 0 1633,19 0-449,1 20-768,0-1-224,0 1-1,1 20 33,-3 0-64,23-1-193,-21 1-96,18 0 33,-17 20-33,19 0 0,-20-21-159,0 21 63,-1-1-64,-19-19-64,0-1-128,0 1 128,-19 0-128,-1-1 32,0 1-192,-20-19-192,19 19-833,-17-21-1634,-3 1-3555</inkml:trace>
  <inkml:trace contextRef="#ctx0" brushRef="#br0" timeOffset="96471.5171">3910 9379 1505,'0'0'2306,"0"0"128,19 0-448,-19 19-384,0 1-129,20 1-128,0-2-672,0 1-224,0 19-193,-1 2-192,1-21 0,0 19-32,0 1-32,19-20-32,-19 20-417,-20-20-575,20 0-514,0-20-864,-20 19-3300</inkml:trace>
  <inkml:trace contextRef="#ctx0" brushRef="#br0" timeOffset="96837.5387">3829 9737 8456,'-18'0'-97,"18"0"-639,18 0 928,-18 0 1153,0 0-256,20-20-608,1 0-289,-1-20-128,0 0-32,-20 1 320,19-1-95,-19-20-161,0 21 128,0-21 513,0 20 672,0 20-833,0-20-415,0 21-33,-19 19-32,19-20-96,0 20-128,0 20-33,19-1 290,1 1-33,0 0-32,20 0-64,-21 0-64,41 0-481,-21-1-864,-19-19-833,20 20-2275</inkml:trace>
  <inkml:trace contextRef="#ctx0" brushRef="#br0" timeOffset="100468.7459">5538 12438 4228,'0'0'1089,"0"0"64,0 0 1345,-20 0-224,20 0-800,0 0-482,0 0-191,0 0 32,0 0 64,0 0-96,0 0-225,0 0-159,20 0-417,-20-19 320,18-1-480,3 0 416,19-20-288,-1-19 64,-19 19 32,20-19-64,-1-1-32,1 20 32,0-19 0,-1 19 0,2-19-96,-3 19 96,-18 0-64,1 0-160,-1 20-513,-20 20-224,0-19 0,0 19-288,0 0-449,0 0-191,0 0-514,-20 19-3682</inkml:trace>
  <inkml:trace contextRef="#ctx0" brushRef="#br0" timeOffset="100772.7631">5894 11744 9673,'-40'0'1697,"40"0"-1505,0 0 449,0 0 1505,0-20-1089,20 20-576,0-20-225,21 0-96,-3 20-96,3-20-32,-2 20 32,-19-19-32,20 19-32,-20 0 0,-1 0-32,-19 0 0,20 0 0,-20 19 32,-20-19 0,20 20 32,0 20 64,-19-20 64,19 19-64,0 1 0,0-20-96,0 20-128,19 0-1057,1-2-2338,0-17-7431</inkml:trace>
  <inkml:trace contextRef="#ctx0" brushRef="#br0" timeOffset="101650.8141">4544 12895 8808,'0'-39'961,"0"20"352,0 19 96,0-20-384,-20-1-512,1 1-449,-1 20-64,0 0-64,0 0 0,0 20 32,1 1 0,-21 38 32,20-19 0,20 20 32,-21-1-64,21 21 0,0-21-129,21 1-63,19 0-32,-1-21 64,21 0 96,-1-18 64,2-1 128,-3-20 0,3 0 96,-2-20 96,0-1-95,-19-18 223,-20 19 257,0-20 159,-1 1-95,-19-21-289,-19 20-287,-21 1-33,20-21-32,-19 20-64,-1 1-32,-1-1-32,3 19 32,18 21-160,-1-19-545,1 19-544,20 0-673,0 19-1313,0 2-4677</inkml:trace>
  <inkml:trace contextRef="#ctx0" brushRef="#br0" timeOffset="102003.8343">4485 13035 8167,'0'0'929,"0"0"-320,0 0 1056,20 0-319,-20 0-354,0 0-511,0 0-321,0 20-128,-20 0-32,20 0 96,0 0-96,0-1 32,0-19 224,0 20 129,0-20-1,20 20-160,-20-20-160,19 0-31,1 20 31,0-20-32,0 0-64,1 0-97,17 0-127,-18 0-192,1 0-673,-1 0-1250,0 0-1472,-2 0-3907</inkml:trace>
  <inkml:trace contextRef="#ctx0" brushRef="#br0" timeOffset="102148.8419">4783 13154 9833,'-20'-20'704,"20"20"33,0 0 769,0 0-1186,0 0-160,0 0-128,0 20-128,0 0-288,0 0-513,0 0-801,0 0-2434</inkml:trace>
  <inkml:trace contextRef="#ctx0" brushRef="#br0" timeOffset="102487.8619">4882 12578 7911,'20'-39'2114,"-20"18"-512,-20 21-417,20 0-224,0 0-65,-20 0-351,20 21-97,0-2-127,0 1-193,0 0-96,0 20 32,0-21-64,20 21-320,-20-20-609,20 0-417,0 19-287,-20-19-225,19 1-1921</inkml:trace>
  <inkml:trace contextRef="#ctx0" brushRef="#br0" timeOffset="102696.8739">5022 12598 11530,'0'0'353,"0"0"63,0 0 1538,0 0-1153,0 20-641,0 0-32,0-1-96,0 1-32,0 0-160,18 0-545,-18 0-1120,0 0-1090,20-1-2723</inkml:trace>
  <inkml:trace contextRef="#ctx0" brushRef="#br0" timeOffset="102970.8896">5080 12499 7655,'0'-20'1313,"0"20"-929,0 0 1410,0-20-128,21 20-385,-21 0-384,20 0-353,-2 20-127,3 0-33,-1-1-160,-20 2-128,20 18 0,0-19-64,-20 20-96,0-1-128,19 1-224,-19-20 31,-19 19 97,19-19-352,-20 1-1250,0-1-3139</inkml:trace>
  <inkml:trace contextRef="#ctx0" brushRef="#br0" timeOffset="104001.9469">5200 13273 11947,'0'0'1249,"0"0"-1217,0 21 545,0-21-1,0 19-512,0 21 0,0-21-64,0 22-448,0-22-994,0 21-736,0-20-1729</inkml:trace>
  <inkml:trace contextRef="#ctx0" brushRef="#br0" timeOffset="104280.9629">5418 13372 12011,'21'0'-320,"-21"21"-1,-21-21 545,21 20 33,0 20-129,0-21-64,0 1 0,21 0 256,-21 0 257,38 0 127,-17-20-95,-1 0-64,18 0 31,-17-20 97,-1 0-33,-20 0-127,0-19-65,0 18-159,-20 2-354,-1-1-31,-17-1-576,18 21-1955,-21 0-4451</inkml:trace>
  <inkml:trace contextRef="#ctx0" brushRef="#br0" timeOffset="105027.0071">8257 11843 5701,'0'20'2883,"0"-20"-2851,0 20 1889,0-1 322,0 21-1058,0 0-449,0 0-95,0 19-257,0-19-159,0 20-65,0-1-128,0-19-449,0-1-1024,0 2-1378,0-22-2145</inkml:trace>
  <inkml:trace contextRef="#ctx0" brushRef="#br0" timeOffset="105394.0282">8059 12141 12716,'-41'20'800,"41"-40"-736,0 20 545,0-20 320,0 20-96,0-40-353,21 21-288,-1-1-128,0-20 32,-2-1-128,3 3 64,-1 17 0,0-18 32,0-1-64,-20 20 97,19 20-97,1-20-32,-20 20 64,20 0 32,0 0 64,-20 20 0,20 0 0,-1 0 0,1 0-160,0 0 32,0-1 32,19 2-224,-19-2-769,0 0-961,1 2-1633,-21-1-6278</inkml:trace>
  <inkml:trace contextRef="#ctx0" brushRef="#br0" timeOffset="106678.1016">7741 12916 10762,'-20'-21'1281,"20"2"-1153,0-1 224,-20 20-256,20-19-96,0 19-64,-21 0-32,21 19 0,-18 1 128,-2-1 96,-1 22-32,1 18-96,0-19 97,2 20 223,18-1 224,-21 1-383,42-1-1,-3 1-32,22-21-96,1 2 0,18-22 32,0-19 0,21 0 0,-21 0 0,2-19-96,-2-1-160,-1-20 160,-17 20 128,-21-19 480,-20-2 385,0-18-224,0 19-288,-40-19-385,1 19 32,-1 0 0,-1 1 0,-18-1-64,19 20-64,1 20-32,-1 0-353,20 0-191,20 20-225,0 0-704,0-20-1282,20 20-4356</inkml:trace>
  <inkml:trace contextRef="#ctx0" brushRef="#br0" timeOffset="107010.1206">7761 13095 11146,'0'0'1153,"0"0"-1153,-20 20 1153,20-20 128,0 19-800,0 1-257,0 0-128,-20 0 32,20 0 65,0-20-1,0 20-128,0-1 0,0-19 0,20 20 32,0-20-192,-1 0-353,1 0-672,20 0-1633,-20 0-3300</inkml:trace>
  <inkml:trace contextRef="#ctx0" brushRef="#br0" timeOffset="107168.1296">7998 13214 10025,'-18'0'2626,"18"0"-2081,-21 0 576,21 0-576,-20 0-353,20 20-32,0-20-128,0 19-32,20-19-256,-20 20-353,21 1-864,-21-2-1602,18-19-4997</inkml:trace>
  <inkml:trace contextRef="#ctx0" brushRef="#br0" timeOffset="107400.1426">8217 12737 16111,'-20'0'288,"1"0"-288,-1 0 384,20 0 449,0 20-705,0-1 353,0 1-481,0 1-96,20-1-417,-1-1-576,1 1-1089,20-1-1569,-20 2-3204</inkml:trace>
  <inkml:trace contextRef="#ctx0" brushRef="#br0" timeOffset="107579.1531">8356 12717 12203,'0'0'801,"0"0"-801,20 20 544,-20-20 802,19 20-578,-19-1-543,20 22-161,-20-21-32,20-1-96,-20 1 32,0-1-641,0-19-1153,0 21-1985</inkml:trace>
  <inkml:trace contextRef="#ctx0" brushRef="#br0" timeOffset="107826.1673">8514 12677 7078,'0'0'6855,"-20"0"-6695,20 0 416,0 0 834,20 0-417,1 20-321,-21 0-191,20 0-385,0 0-352,-1 19 127,-19-18-1472,0 18-2595,0 21-4164</inkml:trace>
  <inkml:trace contextRef="#ctx0" brushRef="#br0" timeOffset="108193.1883">8336 13453 15086,'0'0'448,"-20"0"-544,20 0 416,-20 19 225,20 1-161,-19 0-288,19 0-128,0 20 32,0-20-384,0-1-865,19 1-1602,1 0-5445</inkml:trace>
  <inkml:trace contextRef="#ctx0" brushRef="#br0" timeOffset="108330.1961">8514 13453 16463,'21'0'1153,"-21"0"-929,-21 19 833,21 1-384,0 0-417,0 0-288,0 20-1409,0-1-2979</inkml:trace>
  <inkml:trace contextRef="#ctx0" brushRef="#br0" timeOffset="109022.2357">10440 11783 1505,'0'0'8584,"0"0"-8039,0 0 544,0 20 1153,0 20-705,0 0-544,0 0-224,-19 39-737,19-19 288,0-1-320,0 20 0,0-19-480,0-20-449,0-1-480,0-18-417,19-2-993,-19-19-7014</inkml:trace>
  <inkml:trace contextRef="#ctx0" brushRef="#br0" timeOffset="109339.2537">10203 12042 16367,'-41'0'512,"41"0"-479,0-20 543,21 20 417,-1-20-416,-2 0-353,23-20-192,-1 21 160,-21-21-64,21 0-224,-20 20 128,0-20-352,-20 21 192,20-1-33,-20 0-127,0 20 0,0 0 192,19 0 32,-19 20 256,20 0-32,-20-1 32,20 21 97,0 0-225,1-20-32,17 20-353,-17-21-479,-1 21-1411,18-20-3106</inkml:trace>
  <inkml:trace contextRef="#ctx0" brushRef="#br0" timeOffset="109952.2887">10162 13154 1921,'0'-20'12652,"0"1"-12812,-20-1-1057,20 0 833,-20 0 95,2 20-31,-3 0 192,1 0 64,-20 20 96,40 20 128,-19-1 128,19 1-63,0 19-33,0 1-96,19-1 96,1 1-128,20-20-32,-1 0-32,22 0 32,-23-20 224,43-20 257,-22 0-129,1-20-192,-21 0 289,22-20 127,-23 1 193,-17-21 32,-1 20-160,-20-19-449,0-1-192,-20 20-32,-21 0-128,2 1-32,-1 19-65,1 0-704,-1 20-896,0 0-1218,20 20-4388</inkml:trace>
  <inkml:trace contextRef="#ctx0" brushRef="#br0" timeOffset="110682.3306">10183 13273 4580,'0'0'1537,"0"0"-1697,0 0 128,0 0-256,0 0-97,0 0 385,0 0 0,0 0 161,0 0 255,0 0 705,0 0 192,0 0-31,0 0-97,0 0 448,0 0-288,0 0-416,0 21-224,-21-21-128,21 0-161,0 19-192,0 1-160,0 0-32,0-1-96,0 2-128,0-1-32,0-1 32,-20 2-161,20-21-63,0 0-33,0 19 33,0-19 32,20-19 31,-20 19-31,21-21 320,-21 21-64,20-19-224,-2-1-33,3 20 97,-1-21-257,0 21-448,0 0-608,-1-19 160,21 19 736,-20 0 321,0 0-33,0 0-416,-20 0-128,19 0 65,-19 0 1312,0-20 1730,0 20-352,0 0-321,0-20 417,0 20-225,-19-19-640,19 19-384,0 0-449,0 0-192,0 0 288,0 0 1,0 19-161,0-19 32,0 20 0,0 0-128,0-1-320,0 2-481,0-1-1121,0-1-3042</inkml:trace>
  <inkml:trace contextRef="#ctx0" brushRef="#br0" timeOffset="111171.3586">10738 12837 7559,'0'-41'704,"0"41"-608,0 0 929,0 0 64,0-20-480,0 20 288,0 0 64,-19 0-64,19 0 31,0 0 33,0 0-32,-20 20-320,20 1-257,0 18-320,-20 0 32,20-18-64,0 19-224,0-20-385,20-1-415,-20 21-738,20-40-1601,19 20-4869</inkml:trace>
  <inkml:trace contextRef="#ctx0" brushRef="#br0" timeOffset="111338.3681">10857 12876 11242,'0'0'769,"0"0"-481,-20 0 2146,20 19-896,0 2-897,0-1-449,0 0-224,0 0-705,20-1-544,-20 1-1089,20 0-2563</inkml:trace>
  <inkml:trace contextRef="#ctx0" brushRef="#br0" timeOffset="111554.3804">10917 12757 14093,'19'0'737,"-19"19"-417,20 1 1313,-20 1-447,20-1-674,1 19-384,-21 1-64,20-20-224,-20 20-320,0-1-449,0-19-545,0 20-544,0 0-800,-20-21-3620</inkml:trace>
  <inkml:trace contextRef="#ctx0" brushRef="#br0" timeOffset="112471.4324">10818 13552 14285,'0'20'1505,"0"-20"-1408,0 0 1376,0 20-608,0-20-321,0 0-287,19 19-225,-19-19-32,0 20-289,0 0-608,0 0-640,20-20-1025,-20 20-2051</inkml:trace>
  <inkml:trace contextRef="#ctx0" brushRef="#br0" timeOffset="112786.451">10956 13532 10570,'20'0'3042,"-20"20"-2465,21-20 704,-1 0 161,-2 0-482,2 0-543,21 0-449,-41 0 64,20 0-32,-20 20 32,0 0 32,0-1-64,0 1 32,-20 0-64,0 0 128,20 0-160,0-20 224,0 20-64,0-20 321,0 0-97,20 0-192,0 0 32,-1 0-224,21 0-609,-20 0-384,0 0-1441,0 0-4452</inkml:trace>
  <inkml:trace contextRef="#ctx0" brushRef="#br0" timeOffset="114539.5513">3155 9081 960,'-20'-20'737,"20"20"128,0-20 1601,-20 20-192,20 0-608,-19 0 288,19 0-160,-20 0-321,20 20-352,0-20-224,0 0 32,20 0-225,19 20-255,1-20-289,19 0-32,1 0 32,20-20-224,-1 20-128,0 0-96,-19-20-961,-21 20-1922,-19 0-5670</inkml:trace>
  <inkml:trace contextRef="#ctx0" brushRef="#br0" timeOffset="115793.623">3155 7868 1921,'0'0'1794,"0"0"-737,-20-19-737,20 19-63,0 0 287,0 0 129,-20 0-33,20 0 129,0 0 320,0 0 64,0 0-288,0 0-96,0 0 288,0 0 128,0-20-160,0 20-96,-19 0-225,19 0 97,0 0-96,0 0-65,19 0-479,1 0 319,0 0-192,39 0-31,-19-20-161,39 20 128,0 0 64,2 0-96,-22 0 0,20 0-160,-19 0 33,-1 0 31,2 0-96,-23 0 32,-17 0-128,-21 0 32,0 0-129,0 0-383,-21-20-1,1 20 129,-18 0 192,-3 0-161,1 0 65,21 0 128,-21 0-321,0 20-192,1-20-512,-21 0-641,21 20-480,-2-20-448,-17 20-161,17-20 1089,2 0 2114,-1 0 1378,0 19-481,1-19 672,19 0 321,0 0-576,20 0-161,0 0-192,20 0-576,20 0 160,-1-19-385,21 19-224,20 0-64,-1 0-96,0 0 32,-19 0-64,-1 0-96,0 0-96,-19 0-32,-20 0-289,1 19-704,-42-19-1089,1 0-3812</inkml:trace>
  <inkml:trace contextRef="#ctx0" brushRef="#br0" timeOffset="116487.6627">3671 6717 11018,'0'0'288,"20"0"-160,19 0 1378,1 0-289,19 0-160,22 0-96,-2 0-449,20 0-127,21 19-33,-21-19 64,19 0-191,-19-19-161,-18 19-385,-23 0-1056,-37 0-1153,-1 0-7560</inkml:trace>
  <inkml:trace contextRef="#ctx0" brushRef="#br0" timeOffset="142886.1726">21379 2324 4964,'0'-19'-897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2:03:01.04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13558 5623 672,'0'0'5285,"0"0"-4388,0 0 737,0 0 127,0 0-640,0-20 32,0 20-480,18 0-289,-18 0 161,0 0 160,0 20-1,0-20-63,0 0-65,20 0-127,-20 0-97,0 0-64,0 0-95,21 0 31,-21 0 0,0 0-96,20 0 64,-20 0-32,0 0-63,20 0-1,-20 0 0,20 0-64,-20 0-32,19 0 32,1 0 0,-20 0 0,20 0 0,0 0 64,-20 0-160,20 0-32,-1 0 224,-19 0-160,20 0 32,-20 0 32,20 0 32,0 0-96,1 0 64,-3 0-32,2 0 0,0 0 32,-20 0-64,21 0 32,-1 0 32,-2 20-32,3-20 32,-1 0 0,0 0-128,0 0 160,19 0-32,-19 0-64,0 0-32,0 0 160,-1 0-192,1 0 64,0 0 64,0 0-32,19 0-32,-19 0-128,-20-20 64,20 20 64,1 0-32,-1 0 64,-2 0-64,-18 0 96,20 0-32,1 0 32,-1 0-32,0 0-32,0 0 32,-1 0-64,1-20 64,0 20-97,0 0 97,0 0-32,-1-19-32,1 19 0,0 0 224,0 0-224,-20 0 64,20-20-64,-1 20 160,1 0-96,0-20-32,1 20-96,-1 0 160,-20 0-32,18 0-64,2 0 64,-20 0-32,21-20 128,-1 20-128,0 0 0,-1 0 32,-19 0 32,20 0-96,0 0 128,0-20 0,0 20-128,-1 0 0,1 0 64,0 0 0,0 0 32,0 0-32,-20 0 0,19 0 64,1 0-128,-20 0 32,20 0 96,0 0-64,-20 0 0,21 0 0,-3 0 32,2-20-64,-20 20-64,20 0 224,1 0-192,-1 0 0,-20 0 32,20 0 64,-20 0-128,19 0 192,1 0-160,-20 0 64,20 0 0,0 0-32,0 0 32,-20 0 32,19 0-64,1 0 96,0-20-32,0 20-32,-20 0-32,20 0 32,-1 0 0,1 0 0,0 0-32,0-19 64,1 19-96,-3 0 128,2 0-128,1 0 64,-21 0 0,20-20 96,0 20-160,19 0 64,-19 0 0,0-20-64,19 20 128,-19 0-64,20-21-64,-20 21-32,19-19 32,-19 19 0,21-20 32,-23 20 32,2-19 0,21 19 32,-21 0 0,18-20 0,-17 20-64,-1 0 96,20-21-32,-21 21 0,1-19-64,20 19 0,-20-20 64,-1 20-32,21 0 0,-20-20 64,1 20 0,-3-19-128,2 19 128,0-21-96,1 21 32,-1-20 0,-2 20 32,3-19-64,-1 19 64,0 0-64,-20-21 128,20 21-160,-1-19 160,1 19-128,0-20 64,0 20-32,-20 0 96,20-20 96,-1 20 1,-19-20-193,20 20 0,0 0 64,-20-20-64,20 20 96,0 0-32,-20-20 160,19 20-128,-19-20 32,20 20-64,-20 0-32,20-19 32,1 19-224,-21-20 545,20 20-802,0 0 706,-2-20-257,-18 20-32,21-20 32,-21 20 32,20 0-32,0 0 0,-20-20 96,20 20 32,-1-20-160,-19 20 32,20-19 64,0-1-96,0 20 96,-20-21-64,20 21-64,-1-19 128,-19 19 96,20-21-31,-20 21-65,20-19-128,-20-1 128,20 20 32,-20-21-160,20 2 128,-1 19-160,1-20 96,-20 0 32,20 20 0,1-19 32,-1-2-32,-20 2-32,18 19 64,2-20-32,-20 0 32,21 20-96,-21-20 97,20 20-65,-20-20 96,0 0-96,20 20 64,-20-19-160,19-1 128,1 0-128,-20 0 128,20 20-64,0-20 0,-20 0 0,20 1 64,-1-2-128,-19 21 160,20-19 0,-20-2-128,20 2 96,0-1 64,-20 20 0,0-20-64,20 0-32,-1 20 0,-19-20 0,20 0-64,0 1 64,-20-2-64,20 21 32,-20-19 32,21-1-32,-3 20-32,-18-20-32,20 1 160,1-2-96,-21 1 32,20 20 97,-20-19-97,20-1 0,-20 0 0,20 0-32,-20 0 32,19 20-32,1-20 0,-20 1-32,20-2 64,-20 2 0,20 19 32,0-20-64,-20 0-32,19 0 32,1 0 160,-20 20-224,20-20-32,0 0 96,0 1 32,-20 19-32,19-20-32,-19 20 32,20-21 96,0 2 0,-20 19-64,20-20-32,-20 0 96,21 20 0,-3-19-64,-18-2 0,20 1-32,1 20-64,-1-19 64,0-1 0,-2 0 32,3 0 0,-1 0 0,0 0-32,0 1 32,-20-21-64,19 20 32,1 0-96,0-20-160,20 21-257,-21-1-127,-19-20-641,20 19-609,-20 2-1025,0-1-4996</inkml:trace>
  <inkml:trace contextRef="#ctx0" brushRef="#br0" timeOffset="2668.1525">18441 3178 3427,'0'0'4132,"0"0"-3235,0 0 224,19 0-929,-19 0-96,0 0 384,20-19 1,-20 19 223,0 0 65,0-20-64,0 20-97,0 0-255,0-19-97,0 19-128,0-21-96,20 21-64,0-20 32,-20 0 0,21 1 32,-3-1-32,2 0 32,0 0 0,1 0 160,-1 20 97,-20-20 223,20 1-95,-1 19-161,-19-20-64,20 0-96,0 20-64,0-20 32,-20 0-96,20-1 32,-1 2 32,1 0 0,0-1 32,0 20 64,0-20-64,-1-20 65,1 40-97,0-20-32,0 0 0,1 1 32,-3-2-32,-18 1 96,20 1-64,0-1-64,1 0 96,-1 0-128,-2 0 64,23 20 0,-21-20 64,0 1-32,-1-1 64,21 0-64,-20 0 0,19 1 0,-19-2-32,0 2 128,0 19-32,0-21 160,-1 21-63,21-19-1,-19 0-128,-1-2-192,18 1 608,-17 0-544,-1 0 128,20 0 96,-21 1-224,1 19 64,20-20 32,-20 0 0,-1 0-32,21 0 32,-20 20 0,0-20-32,-1 1 161,21-1 127,-19 0-64,17 20-32,-18-20 64,21 0-95,-21 0-129,19 20-32,-19 0 96,-20-19-64,20 19 32,-20 0-32,20 0-64,-1-20-32,1 20 128,-20-21-64,20 21-128,0-19 160,0 19-32,-1-21-64,1 21 32,20-19-64,-19 19-1,-1-19 1,-2 19 32,3 0 64,-1-21-32,-20 21 96,20 0-96,0-20 64,-1 0-96,1 20 0,0-20 0,0 20 0,0-20 96,19 20-96,-19 0 32,0-19 32,0 19-64,19-20 224,-19 20-288,0-20 128,1 20-128,-3-20-96,2 20-97,1 0 193,19-20 128,-22 20 0,3-20-32,-1 20 160,0-19-192,19-1 96,-19 20-64,20-21 0,-20 21 64,19 0-96,-19 0 32,21-19 32,-21 19 32,-2 0 0,2-20 64,1 20-192,-1-20 32,0 20 96,-1 0 96,1 0-192,20 0 0,-20-19 160,-1 19-128,21 0-32,-20 0 64,0 0 64,-1-21-32,1 21-96,0 0 32,0 0 32,1 0 0,-3 0 96,2 0-128,0 0-32,1-20 96,-1 20-32,-2 0 32,3 0 32,-1 0-192,0-19 128,0 19 0,-1 0-96,1 0 32,0 0 32,0 0-160,0 0 64,-1 0 128,1 0 0,0 19-32,0-19 32,0 0 0,1-19-32,-3 19 96,2 0-96,1-20 96,-1 20-64,18 0-128,-17 0 96,-1-19 96,0 19-32,-20 0-32,20 0 0,-1 0-32,-19-21 160,20 21-224,0 0 96,-20 0-32,20 0 128,-20-20-64,20 20-128,-1 0 160,-19 0-128,20 0 96,-20 0-64,20-20 32,-20 20 0,20 0 64,-20 0-160,20 0 128,-20 0-32,19 0 32,1 0-128,0 0 128,-20 0-32,21 0-32,-1 0 32,-2-20 64,2 20-96,1 0 0,-21 0 96,20 0 0,0 0-128,-1 0 0,1 0 128,0 0-96,0 0 32,0 0 96,-1 0-160,1 0-32,0 0-1,0 0 162,21 0-194,-23 0-31,2 0 64,21 0 32,-3 0 0,-17 0 64,19 0-32,-20 0 64,19 0-64,-19 0 64,0-19 32,19 19 0,-19 0-64,0 0 128,20 0 97,-1 0-322,-19 0 161,21 0-64,-23 0 65,2 0-130,21 0 162,-21 0-129,-2 0-33,23 0 65,-1 0 33,-1-20-1,1 20 0,19 0-96,-19 0 96,1 0-64,-3-20-1,3 20-31,-2 0-96,1 0 64,0 0-96,-21 0-769,1 0-1377,-20 0-4356</inkml:trace>
  <inkml:trace contextRef="#ctx0" brushRef="#br0" timeOffset="5367.3069">24238 6080 8103,'-20'0'1858,"0"20"-737,20-20 1890,-20 0-801,20 0-961,0 0-352,0 0-385,20 0-223,-20 0 95,20 0-192,19 0-128,-19 0-32,20 0-32,-1 20-64,-19-20 32,0 20-256,-20-20 32,0 20 64,0-1 63,-40 2 33,21-2 192,-21 1-128,20 1 32,0-2 129,1 1-129,19 0 32,19-1 64,1-19 0,0 21-32,20-1-96,-21-20-32,21 0-481,0 0-704,-19 0-2242,-21 0-9321</inkml:trace>
  <inkml:trace contextRef="#ctx0" brushRef="#br0" timeOffset="5527.3162">24139 6299 10570,'-20'0'2946,"40"0"-2818,-2 0 1954,23 0-96,18 0-801,1 0-512,-1 0-353,22 0-224,-22 0-128,-19 0-1313,-1 0-2563</inkml:trace>
  <inkml:trace contextRef="#ctx0" brushRef="#br0" timeOffset="7423.4246">21835 5623 5605,'0'0'4068,"-20"0"-2691,20 0 1089,0 0-736,0 20-321,0 0-224,0 1-160,0-2-352,20 1-128,-20 19-97,0 2-224,0-22-192,0 1-160,0-1-705,0 2-576,0-1-1218,0-20-4579</inkml:trace>
  <inkml:trace contextRef="#ctx0" brushRef="#br0" timeOffset="8079.4622">21537 6120 6566,'0'0'1377,"0"-20"1314,-20 20 191,20 0-1056,0 0-385,-18 0-704,18 20-321,-21-20-127,21 20 63,-20 0 0,20-1-127,0 2-161,0-2 96,20 1-64,1 1-64,-3-2 128,22-19-32,1 20-192,-2-20 64,1 0-96,-1 0-416,-19 0-289,20 0-608,-40 0-1314,20-20-2178</inkml:trace>
  <inkml:trace contextRef="#ctx0" brushRef="#br0" timeOffset="8333.4754">21697 6140 11562,'0'0'449,"-20"0"-353,20 20 1473,0-1 65,0 2-449,0-2-384,0 22-417,0-2-128,-20-19 33,20 20 63,0-20-320,0-1-160,20 1-64,-20 0-289,20 0-736,-20-20-1505,0 0-2980</inkml:trace>
  <inkml:trace contextRef="#ctx0" brushRef="#br0" timeOffset="8598.4917">21975 6279 15150,'0'0'833,"0"0"-609,0 0 1505,0 0-1216,0 0-385,0 20-160,0-20-801,0 0-1057,20 0-1953</inkml:trace>
  <inkml:trace contextRef="#ctx0" brushRef="#br0" timeOffset="8938.5113">22272 6200 15598,'0'0'481,"0"0"-513,0 0 416,0 19-128,-20 1-160,20 1 97,0 18-129,0 0-32,0 2-32,20-2 64,0-19-32,0 0 0,19 0 32,-19-20 64,21 0 0,-23 0-128,2 0 192,1-20 0,-21 20 65,0-20 63,-21 0 160,1-19 1,2 19-33,-23-1 161,21 2-161,-19-1-416,19 0-224,20 20-705,-20 0-960,20-19-3492</inkml:trace>
  <inkml:trace contextRef="#ctx0" brushRef="#br0" timeOffset="9486.5426">21796 5564 12107,'0'0'1922,"0"0"-1378,0-20 1282,0 20-609,0-20-704,0 20-1,19-20-544,-19 0-833,0 0-416,0 1-897,0-1-1922</inkml:trace>
  <inkml:trace contextRef="#ctx0" brushRef="#br0" timeOffset="9644.5514">21835 5047 4772,'0'-40'8136,"0"20"-8489,0 1 225,-20-1-224,20 0-993,0 0-1602,0 0-4484</inkml:trace>
  <inkml:trace contextRef="#ctx0" brushRef="#br0" timeOffset="9926.5672">21736 4212 8680,'-20'-20'-449,"20"0"-1537,0 1-2690</inkml:trace>
  <inkml:trace contextRef="#ctx0" brushRef="#br0" timeOffset="10078.5757">21736 3835 7399,'0'-60'1121,"0"40"-225,-20 0-799,20 0-834,0 1-2210,0-1-2434</inkml:trace>
  <inkml:trace contextRef="#ctx0" brushRef="#br0" timeOffset="10243.5854">21716 3239 1185,'20'-40'-833</inkml:trace>
  <inkml:trace contextRef="#ctx0" brushRef="#br0" timeOffset="10481.5995">21736 2682 576,'20'-39'352,"-20"18"-800</inkml:trace>
  <inkml:trace contextRef="#ctx0" brushRef="#br0" timeOffset="10836.6198">21736 1510 864,'0'-40'-288</inkml:trace>
  <inkml:trace contextRef="#ctx0" brushRef="#br0" timeOffset="11434.654">21716 1490 896,'0'20'13389,"0"-20"-13901,0 0 672,0 19 96,0-19-160,20 0 96,-20 0-128,0 21-320,20-1-1986,-20-1-2755</inkml:trace>
  <inkml:trace contextRef="#ctx0" brushRef="#br0" timeOffset="11578.6622">21716 1987 9480,'20'60'801,"-20"-60"-320,0 19 640,0-19-577,0 20-864,0 0-1057,-20 0-2691</inkml:trace>
  <inkml:trace contextRef="#ctx0" brushRef="#br0" timeOffset="11772.6734">21776 2762 9256,'0'79'1858,"-20"-39"640,20-20-352,0 19-640,20-19-737,-20 20-769,0-20-1250,20 0-1600,-20-20-1410</inkml:trace>
  <inkml:trace contextRef="#ctx0" brushRef="#br0" timeOffset="12256.7011">21697 1451 9480,'0'-21'673,"0"21"480,0-20-768,-20 20-385,0 0 32,0 0 96,-1 0-64,3 0-545,-2 0-544,-21 0-1345</inkml:trace>
  <inkml:trace contextRef="#ctx0" brushRef="#br0" timeOffset="12386.7085">20863 1371 6982,'-61'-19'1890,"23"19"-3620,38 0 1218,-20 0-193,-1-21-2754</inkml:trace>
  <inkml:trace contextRef="#ctx0" brushRef="#br0" timeOffset="12566.7188">20128 1371 5541,'-59'0'-673,"19"0"-2946</inkml:trace>
  <inkml:trace contextRef="#ctx0" brushRef="#br0" timeOffset="12775.7308">19771 1352 4099,'-40'0'481,"0"0"-513,21 0 96,-1 0 256,-20-21 1698,20 21 384,-19 0-1441,19 0-448,0 0-353,-1 0-96,-17 0-64,18 0-128,-1 0-1217,1 0-1602,-19 0-512</inkml:trace>
  <inkml:trace contextRef="#ctx0" brushRef="#br0" timeOffset="13258.7584">18361 1352 6758,'-19'19'769,"-1"-19"1249,20 0-449,0 0 321,0 0 32,0 0-673,0 0-801,0 0-159,0 0-97,20 0 32,-20 0-160,19 0-32,1 0 0,0 0 0,20 20-160,-1-20-160,1 0-513,-1 0-416,1 19-321,-19-19-672,-1 0-2466</inkml:trace>
  <inkml:trace contextRef="#ctx0" brushRef="#br0" timeOffset="14066.8045">17646 1589 9352,'0'-19'2018,"0"19"705,0 0-641,-19-20-1378,-1 20-511,20 0 31,-20 0-128,0 0-128,0 20 32,1-1-64,-1 21-32,20-20-128,0 0-97,0 19 65,20-19 0,-1-20 160,1 20-64,20-20 160,-1 20 0,1-20 192,-20-20 64,19 20 288,-39-20 129,0 0-96,0 1 223,0-1-223,-18 0 64,-3 0-225,-19 0-416,20 0 0,1 1-416,-1 19-289,0-20-256,20 20-705,0-21-672,0 21-1569,0 0-5863</inkml:trace>
  <inkml:trace contextRef="#ctx0" brushRef="#br0" timeOffset="14407.824">17885 1550 10537,'0'0'1698,"0"0"-1025,0 0 896,0 0-992,-20 0 256,20 0-225,0 0-576,0 0-256,-19 0-353,19 20-480,0-20-800,19 0-1186,-19 0-3876</inkml:trace>
  <inkml:trace contextRef="#ctx0" brushRef="#br0" timeOffset="14917.8528">18083 1550 2049,'0'-21'6439,"0"21"-5350,0 0 1633,0-19-1152,0 19-385,0 0-128,-20-20-673,20 20-384,-19 0 0,-1 0-32,0 20 0,0-20 0,0 19-64,1 2 0,19-1-32,-20-1-32,20 1-1,20 0-31,-20 0 96,19 0 96,1-20 0,0 0 0,0 20-32,19-40 64,-19 20 32,-20-20 32,20 0 0,0 0 0,-20 0 193,0 20 63,0-19-96,-20-1-192,20-1-32,-20 21-96,20 0-64,-20 0 0,20 21 96,0-1 0,0-1 64,0 21 0,-19-20-32,19 20 0,0-1-32,0 1-448,19-20-834,-19 20-1440,0-21-5734</inkml:trace>
  <inkml:trace contextRef="#ctx0" brushRef="#br0" timeOffset="15464.8845">18282 1570 5925,'0'-20'2178,"-21"20"192,21 0-1249,0 0-992,-18 0 255,-2 0 128,20 0-127,-20 20-193,-1-1-64,21 1-64,-20 0-64,20 20 128,0-20 64,0-1 1,20-19-1,1 20 0,-1-20 0,-20 0-32,20 0-32,-2 0 65,3 0-1,-1-20 96,0 1 257,-20-1-65,0 0-64,0 0 65,0 20-33,0-20-255,0 20-161,0-20-64,-20 20-97,20 0-159,0 0 352,0 0 224,0 20 1,0 20 287,0-20-159,0 19-385,0 1-32,0 0 32,20 0-256,-20 0-898,20 0-6373</inkml:trace>
  <inkml:trace contextRef="#ctx0" brushRef="#br0" timeOffset="18210.0416">15086 5723 1185,'0'0'2242,"-20"0"-1602,20 0-640,0 0-832,0 0-354,-20 0 354,20 0-321</inkml:trace>
  <inkml:trace contextRef="#ctx0" brushRef="#br0" timeOffset="18502.0583">15046 5703 5317,'0'-19'416,"0"19"417,0 0 800,0 0 1,0 0 384,0 0-385,0 0-1088,0 0-97,0 19 225,0 1-1,0-1-255,0 22-257,-20-21-64,20 19-64,0-20-64,0 2-192,0-1-225,20-1-608,-20 1-1281,-20-20-3651</inkml:trace>
  <inkml:trace contextRef="#ctx0" brushRef="#br0" timeOffset="19471.1131">14153 6239 9993,'0'0'1537,"0"0"-319,0 0 607,0 0-287,0 0-866,20 0 161,-20 21-32,39-21-673,-19 0-32,0 0-128,19 0-256,1 0-673,-19 0-897,17 0-993,-18 0-2241</inkml:trace>
  <inkml:trace contextRef="#ctx0" brushRef="#br0" timeOffset="19930.1388">14748 6100 12972,'0'0'1121,"0"0"-1025,-20 0 224,20 0-160,-20 20 129,1 0-33,19 0-128,-20-1-128,20 2 0,0-2 256,0 1 1,20 1-65,-20-2-128,19 1 128,1-20 0,21 20-64,-21-20-32,-2 0-64,23 0 0,-21 0-416,-20 0-705,20 0-1185,-1 0-1826</inkml:trace>
  <inkml:trace contextRef="#ctx0" brushRef="#br0" timeOffset="20155.1521">14848 6100 8199,'0'20'1217,"0"0"865,0 0 96,-21 20-416,21-21-321,0 22-800,0-2-577,0 0-64,0-18-32,0 18-352,0-19-513,0 20-929,21-20-1185,-21 0-1825</inkml:trace>
  <inkml:trace contextRef="#ctx0" brushRef="#br0" timeOffset="20443.1689">15125 6379 13292,'0'0'320,"0"0"1026,0 0 672,0 0-1538,0 0-448,0 0-512,0 0-1763,0 0-3042</inkml:trace>
  <inkml:trace contextRef="#ctx0" brushRef="#br0" timeOffset="20767.1878">15364 6179 13612,'-20'0'-224,"20"21"-993,-20-2 1089,1 1 64,19 20 160,0 0 96,0 0-160,0-1-224,19 1 160,1 0 64,0-20 0,20-1-192,-21 1 128,21-20 448,-20 0 481,0 0-96,-1-20-321,1 1-127,-20-1-129,0 0 0,-20 0 0,-19 0-256,-1 0-64,1 1-96,19 19-609,-20-20-1441,20-1-4164</inkml:trace>
  <inkml:trace contextRef="#ctx0" brushRef="#br0" timeOffset="21410.2246">15105 5544 8936,'0'20'1153,"0"-20"-1217,0-20 480,20 20 673,-20 0 449,0 0-865,20 20-449,-20-20-224,0 0-160,0 0-193,0 0-1472,20 0-3749</inkml:trace>
  <inkml:trace contextRef="#ctx0" brushRef="#br0" timeOffset="21589.2348">15285 5544 3651,'20'0'1121,"-1"0"-288,1 0 64,-20 0 0,0 0 384,20 0-897,-20 0-512,20 20-1185,-20-20-705,0 0-224,20 0-1120</inkml:trace>
  <inkml:trace contextRef="#ctx0" brushRef="#br0" timeOffset="21748.244">15562 5584 2274,'20'0'5285,"-20"0"-5221,0 0 288,21 0 257,-3 0-33,-18 0-95,20 0-481,1 0-1314,-1 0-1248,18 0-97</inkml:trace>
  <inkml:trace contextRef="#ctx0" brushRef="#br0" timeOffset="21885.2518">15939 5603 6726,'40'0'929,"-19"0"608,-3 0-320,2 0-800,0-19-449,1 19-1185,-1 0-5254</inkml:trace>
  <inkml:trace contextRef="#ctx0" brushRef="#br0" timeOffset="22031.2601">16356 5584 10570,'40'0'352,"-19"0"577,-21 0 416,18-20-833,2 20-31,0 0-385,1 0-1057,-1 0-2722</inkml:trace>
  <inkml:trace contextRef="#ctx0" brushRef="#br0" timeOffset="22187.2691">16832 5564 7142,'61'0'929,"-41"0"769,0 0-1186,-2 0-480,3 0-352,-1 0-2146</inkml:trace>
  <inkml:trace contextRef="#ctx0" brushRef="#br0" timeOffset="22384.2803">17389 5564 6085,'59'20'1698,"-39"-20"320,0 0-1185,0-20-257,0 20-320,-1 0-192,1 0-224,0 0-512,0 0-193,0 0-352,19 0-1282,-19 0-2049</inkml:trace>
  <inkml:trace contextRef="#ctx0" brushRef="#br0" timeOffset="22888.3088">18004 5564 6117,'-20'0'1025,"20"0"-224,0 0 1761,0 0-992,20 0-545,0 0 224,-20 0-384,20 0 160,19 0-64,-19 0-321,21 0-95,-23 0-129,43 0 33,-23 0-1,23 0-160,-22 0-95,1 0-129,0 0-32,-1 0-32,-19 0-289,-20 0 33,0 0-320,20 0 95,-20 20-95,-20-20-385,20 0-993,-20 0-2082,0 0-6982</inkml:trace>
  <inkml:trace contextRef="#ctx0" brushRef="#br0" timeOffset="23602.3497">18897 5425 8007,'0'-20'1089,"-20"-1"641,20 2 736,0 19-993,-19 0-512,-1 0-576,0 0-289,0 0-160,0 19 0,1 2-32,19-1 64,0 0-97,0 19 97,19-19-32,1 0-32,0-20 0,20 20 0,19-20 96,-18 0 96,-3 0-96,3 0 32,-3 0 32,-17 0 128,-1-20 193,-20 0 191,0 0 129,-20 0-96,-19-19-97,-2 19-192,1 20-384,1-21-96,19 21-384,0 0-609,20 0-769,0 0-1537,20 0-737</inkml:trace>
  <inkml:trace contextRef="#ctx0" brushRef="#br0" timeOffset="23808.3618">19354 5484 13100,'0'0'2018,"0"0"-1730,0 0 1602,0 0-705,0 0-801,0 0-576,0 0-545,0 0-1024,0 0-545,0 0-1794</inkml:trace>
  <inkml:trace contextRef="#ctx0" brushRef="#br0" timeOffset="24150.3814">19513 5464 12107,'0'-19'801,"-21"19"-97,21 0 129,-18 0-801,18 0 0,-20 19-32,20 1-32,20 0 32,-2-20 64,3 20 32,19 0-64,-20-20 0,19 20 32,1-20 385,-20 0 256,19 0-97,-19-20 129,0 0 160,-20 0-97,0 0-191,-20 0 0,0 1-97,-19-1 33,19 0-161,-20-1-160,1 21-192,19-19-64,0 19 64,20 0-640,-20 0-513,20 19-161,20-19-287,0 21-1250,0-21-1793</inkml:trace>
  <inkml:trace contextRef="#ctx0" brushRef="#br0" timeOffset="24395.3954">19871 5306 4836,'18'-21'5093,"-18"21"-3972,0 0 1890,0 0-1538,0 0-544,20 21 64,-20-1-288,0-1 95,21 20-63,-21 2 96,20-2-417,-20 1-31,20 0-97,-20 0-224,19-1-32,1-19-224,-20 21-481,0-22-704,0 1-577,0-20-3587</inkml:trace>
  <inkml:trace contextRef="#ctx0" brushRef="#br0" timeOffset="38101.1788">336 11267 12619,'-40'0'993,"20"0"-512,0-20 1248,20 20-31,-19 0-641,19 0-512,0 0-225,0 0-192,0 0 192,19 0-63,-19 0 31,40 20-64,0-20-32,19 0-32,-18 20-128,18-20 65,1 19-130,-1-19 66,0 0-33,-19 20 0,19-20 32,-39 0-257,21 0-736,-21 0-800,-2 0-834,-18 0-2241</inkml:trace>
  <inkml:trace contextRef="#ctx0" brushRef="#br0" timeOffset="38497.2008">713 11188 11146,'-20'0'0,"20"0"0,0 0 1858,0 0-321,0 0-608,20 0-256,0 0-225,0 0-256,-1 19 1,1-19-65,0 20-64,21-20 0,-23 20-32,2 0 32,1-20-32,-1 20-32,19-20 96,-19 19-64,0 1 0,0-20 0,0 20-32,-20 0 0,19-20 160,-19 20-32,0 0 193,0-20-97,0 19 192,-19 2-63,-21-2-289,20 2 160,-19-21-32,19 19-96,0 2-96,-21-21-32,23 19-320,-2-19-641,20 0-1025,-21 20-2690</inkml:trace>
  <inkml:trace contextRef="#ctx0" brushRef="#br0" timeOffset="41744.3876">19592 9180 3203,'20'-20'1345,"-20"20"1153,0 0 65,0-20-289,0 20-449,20-19-223,-20-2-513,0 21-256,-20 0-545,0 0-288,1 0-32,-1 0-192,-20 0-96,19 21 63,-17-2-31,-3 1 96,21 20 96,0-20 64,20 20 0,0-21 32,0 21-128,20-20 31,0-20 97,21 20 0,-21-20 97,19 0 127,1-20-32,-1 20-64,-19-20-64,0-20 0,-20 21 64,20-1-96,-20 0 0,0 0-128,0 0 0,0 0-128,0 20 32,0 0-257,0 20 353,0 20 32,0 0 32,20-1 0,-20 21 0,19-1 32,1-19 32,-20 19 0,20-18 32,-20-1 64,0 0 225,-20-1 287,0-19 97,1-20-289,-1 20 385,-20-20-384,1 0-257,-1 0-128,-1-20-32,3 20-577,18-20-255,-1 0-450,21 1-864,0-2-800,21 21-1026</inkml:trace>
  <inkml:trace contextRef="#ctx0" brushRef="#br0" timeOffset="42142.4104">20088 8862 5861,'0'-40'865,"20"40"929,-20-19 448,0-1-481,0 20-447,0 0-129,0 0-641,0 0-448,-20 20 161,20-1 223,-19 41 33,-1-20-65,0 19-64,20 1-63,0-1-1,0-19-32,0 0-256,20 0 192,0 0-256,-1-21 0,21 21-224,-20-40 32,0 20-449,-1-20-160,1 0-1184,-20 0-2115</inkml:trace>
  <inkml:trace contextRef="#ctx0" brushRef="#br0" timeOffset="42545.433">20347 9160 13196,'20'0'512,"-20"0"-63,20 0 608,-1-20-545,1 20-95,0 0-257,0 0-224,19 0-320,-19 0-545,0-19-1410,0 19-2593</inkml:trace>
  <inkml:trace contextRef="#ctx0" brushRef="#br0" timeOffset="43137.4669">20723 8962 9416,'0'0'1730,"0"0"-929,0 0 1601,21 0-768,-1 0-738,18 0-223,-17 0-224,19 19-321,-20-19-128,-1 20 32,-19-20-96,0 20-193,-19-20-95,-1 20-32,0 0 63,20-20 161,-20 20 64,20-20-32,0 19 0,0-19 0,20 21 96,0-2 32,0 1-32,-1 0 32,1 0 0,0 0-32,0 0 32,-20 0 32,0-20 0,-20 19 64,-20 1-64,21-20 32,-21 0-64,-1 0 0,23 0-481,-2 0-1280,20 0-2051</inkml:trace>
  <inkml:trace contextRef="#ctx0" brushRef="#br0" timeOffset="43519.4892">21260 9121 12716,'20'-21'192,"-40"21"-1025,0 0 1409,-19 0 289,19 0 32,-21 21-512,21-2-321,2 1 32,18 0 0,0 0 96,0 0-192,18 20 96,23-21 0,-1-19-128,-1 20-64,1-20 0,19 0 128,-19 0 160,-1-20 96,-19 20 257,0-19 256,0-1-65,-20-20-223,0 20-353,-20 0-64,0 0-96,-19 1 0,-1-2 64,0 2-96,21 19 32,-21 0-128,20 0-609,20 0-832,0 0-1442,0 0-3267</inkml:trace>
  <inkml:trace contextRef="#ctx0" brushRef="#br0" timeOffset="43815.506">21418 8902 8520,'20'0'1921,"20"0"-896,-19 0 1442,-3 20-610,22-1-447,1 21-481,-2 0-417,-19 0 33,20-1-257,-21 21-128,1-20-96,0 0-32,0-1-32,-20 1 64,20 0-288,-20-20-224,-20 19-193,0-18-96,0 18-320,-19-19-961,-1-1-2210</inkml:trace>
  <inkml:trace contextRef="#ctx0" brushRef="#br0" timeOffset="45842.6205">13378 6696 1153,'20'0'8135,"-20"0"-7750,-20 0-65,20 0 0,-39 0 97,-1 0-1,1 0-192,-21 0-288,1 21 160,-20-21 129,-2 0 383,-18 0-352,0 0-224,-1 0 0,1 19 0,0-19-64,20 0 32,0 0 32,18 20-32,2-20 0,19 0-96,1 0-768,19 20-994,0-20-3139</inkml:trace>
  <inkml:trace contextRef="#ctx0" brushRef="#br0" timeOffset="46151.6392">12525 6478 9288,'0'-20'-224,"-20"20"96,-20 0-128,1 20 192,-21 19 96,-20-19 544,1 20 257,0-20-320,19 20-129,-19-21 513,38 21-161,3-19-223,-3-2-97,21 21-256,2-20 1,18 0 95,18 0 32,23 19-96,-1-19 0,19 20-95,1-20-161,19-1-769,-20 21-705,20-20-2209</inkml:trace>
  <inkml:trace contextRef="#ctx0" brushRef="#br0" timeOffset="47283.7042">22430 9240 12619,'0'20'897,"0"-20"-1121,0 0 416,0 0 865,0 0 449,0-20-674,20 0-287,1 0-353,-21 0 161,20 0-33,0 0-96,-20 1-160,19-2-64,-19 2 0,20-1 32,0 0-64,-20 20 32,20 0-160,-20 20 64,0-20 64,20 39-32,-20-18 64,0 18 96,19-19-288,1 0 160,-20 0 64,20-20-32,0 20 128,0-20-32,1-20 32,-3 0 0,22 0 32,-19 0 0,-1-19-31,-20 18-129,0 2-289,0 19-191,0-20-1026,0 20-2145,-20 20-3139</inkml:trace>
  <inkml:trace contextRef="#ctx0" brushRef="#br0" timeOffset="47674.7262">22530 9418 1,'-19'21'14861,"-1"-21"-14701,20 0 32,0 0 833,20-21-160,-20 21-417,19-20-288,-19 1-64,20-1-64,-20 0 129,20 0-129,-20 20-96,0 0 31,20 0 33,-20 0-96,0 0 0,0 0 64,20 20 32,-20 0 32,19 0-64,1-20 32,-20 19-32,20 1-64,0-20 96,0 0 96,1 0 64,-3-20 33,2 20 31,0-19 0,1-1 64,-21 0-384,0 0 32,0 20-320,-21-20-481,21 20-737,0 0-1505,0 0-3395</inkml:trace>
  <inkml:trace contextRef="#ctx0" brushRef="#br0" timeOffset="48056.7485">23325 9180 9416,'18'-40'161,"-18"40"960,-18-19 961,-22 19-801,19 0-480,-17 0-577,17 19-128,1 1-64,0 0 0,20 20-64,0-20 32,20 19-128,21-19-128,-3 20-129,3-20-95,-3-20 288,-17 20 192,-1-20 32,20 0 32,-1-20 128,1 0 448,0 0 193,-1 0 160,-19-19-96,1-1-256,-21 20-289,-21-20 0,-19 1-160,-19 18-480,-1 2-1121,1 19-1730,-20 19-7015</inkml:trace>
  <inkml:trace contextRef="#ctx0" brushRef="#br0" timeOffset="51244.9308">13260 10134 9064,'0'0'2787,"0"0"-2243,19 0 641,-19 0 0,20 0-256,20 0-288,-1-19-225,-19 19-191,20 0-97,-1 0-64,1 0-64,-19 0-96,17 0-385,-18 0-384,1 0-416,-1 0-416,0-21-706,-20 21-1408</inkml:trace>
  <inkml:trace contextRef="#ctx0" brushRef="#br0" timeOffset="51511.9463">13517 10015 7879,'21'0'1281,"-1"0"-1249,-2 0 1025,2 0 769,1 0-385,-1 0-672,20 20-353,-21 0-63,1-20-65,0 19 0,0 1-128,-20 1-63,0-2-65,0 1 0,0-20 0,0 20 64,-20-1-64,0 2 64,0-21-96,-19 20-96,19-1-481,-21 1-1120,21 0-2916</inkml:trace>
  <inkml:trace contextRef="#ctx0" brushRef="#br0" timeOffset="54061.0918">12663 11287 9416,'81'0'769,"-22"0"-609,-19 0-160,19 0 192,-19 0 513,-1 0-417,1 0-352,-20 0-865,1 0-1024,-21 0-2500</inkml:trace>
  <inkml:trace contextRef="#ctx0" brushRef="#br0" timeOffset="54390.1108">12843 11088 4035,'0'0'4036,"0"0"-3780,0 0-127,0 20 767,-20 0 33,0 0-256,-21 0-161,3 0-255,17-1 127,-19 1 417,1 0-33,-1 0-127,20 0-257,1-1-223,-1 1-97,20 0-64,0 0 32,20 0 256,-1 0 192,21-1-95,1 2-193,17-2-192,-17 2-224,-2-2-929,1 2-1186,0-21-2497</inkml:trace>
  <inkml:trace contextRef="#ctx0" brushRef="#br0" timeOffset="55552.177">19413 10214 1,'0'-21'2433,"0"21"161,21 0 33,-21-19-513,0 19-224,0 0-385,-21-20-608,21 20-289,-20 0 65,20 0-96,-20-20-353,1 20-128,-1 0-96,-20 20-32,20-20 0,1 20 32,-1 20 0,0-20-32,20-1 32,0 21-32,0-20 32,0 0 32,40 0 0,-21-20 32,21 0 0,-20 0 32,19-20 0,1 20-96,-19-20 64,-1 0-64,0-20 0,-2 21 32,-18-1-64,0-1 0,0 2 0,-18 19 0,18 0-128,0 0 32,0 40 64,0-20 0,18 19 0,3 21 64,-1-21 64,0 21-64,0 0 32,-1-20 0,-19-1 160,0 1 256,-19-20 289,19 0 64,-20-1 32,0-19 63,-21 0-383,23 0-257,-22-19-192,-1 19-96,21-20-320,1 0-577,-1 1-224,20-2-160,0 1-417,0 1-1185,20 19-2113</inkml:trace>
  <inkml:trace contextRef="#ctx0" brushRef="#br0" timeOffset="55891.1965">19889 9995 4388,'20'-60'2978,"-20"41"-2913,0-2 1408,0 2 1185,0 19-640,0 0-736,-20 0-802,20 0-192,0 19 353,-18 2 160,18-2-193,-20 21 33,20 0-385,0 0 32,0-1-95,0 1-97,0 0 64,20 0-64,-2-1 32,2-19-128,1 0 0,-1 0-384,0 0-225,-1-20-288,1 0-929,-20 0-1633,0 0-4260</inkml:trace>
  <inkml:trace contextRef="#ctx0" brushRef="#br0" timeOffset="57860.3095">20268 10134 160,'0'0'3299,"0"0"-993,-21 0-224,21 0-352,0 0-193,0 0-160,0 0-224,0 0-160,0 0-64,0 0 160,0 0-96,0 0-64,0 0-192,0 0-225,0 0-127,21 0-33,-1 0-64,-2 0-192,3 0-96,-1 0 0,20 0 0,-21-19 0,1 19-256,0 0 0,0 0-129,0 0-383,-20 0-33,0 0-160,0 0-384,0 0-161,0 0-672,0 0-897,0 0-4035</inkml:trace>
  <inkml:trace contextRef="#ctx0" brushRef="#br0" timeOffset="59419.3986">20922 10094 416,'0'-20'6470,"0"20"-4484,0 0 544,0 0-224,0 0-832,0 20-65,0-20-512,20 21-352,0-2-257,-20 1-32,20 0-128,-20 20-96,19-20 32,-19 19-32,0-19-448,0 0-385,0 0-640,0 0-1122,20-20-1793</inkml:trace>
  <inkml:trace contextRef="#ctx0" brushRef="#br0" timeOffset="59728.4163">21260 10193 11530,'0'0'449,"-20"21"-1378,20-1 705,-20-1 384,20 1 288,0 0-159,0 0-97,20 0-128,0 0-32,20-20 96,-21 0 96,21 0 32,-20 0 129,0 0 95,-1-20-256,1 0-127,-20 0 255,0 0 160,0 0 161,-20 1-96,1 19-321,-1-20-224,0 20-128,-20 0-257,21 0-447,-1 0-994,0 0-1665</inkml:trace>
  <inkml:trace contextRef="#ctx0" brushRef="#br0" timeOffset="60024.4329">21418 9975 10762,'0'-20'1313,"20"20"-1025,-20 0 1730,40 0-352,-19 0-673,17 40-417,3-20-288,-21 20 1,19-21 127,1 22 225,-1-2-257,-19 0-192,0 2-160,-20-2 64,0-19-32,0 20-32,0-20-224,-20 20-352,0-21-481,-19 1-769,19 20-1601,0-20-6887</inkml:trace>
  <inkml:trace contextRef="#ctx0" brushRef="#br0" timeOffset="61906.5408">13398 6736 7783,'40'0'2050,"-40"0"-1057,21 0 897,-21 0-641,0 0-128,0 0-288,0 0-385,0 0-160,-21 0 65,21 0-1,-20 0-192,0 20-96,-19-20-32,19 0 32,-40 0-32,1 0-32,-20 0 32,0-20 257,-21 20-161,1 0 96,-2 0 0,2 0-64,0 20-128,0-20-64,20 20 32,20 0-32,-2-20-160,23 20 32,-3-20-192,21 20-161,1-20-95,19 0-321,0 0-64,0 0-801,19-20-1249,-19 20-7109</inkml:trace>
  <inkml:trace contextRef="#ctx0" brushRef="#br0" timeOffset="62339.5653">12803 6478 4228,'20'-20'6438,"-20"20"-6406,0 0 64,-20 0-64,-21 0-32,3 20 128,-23 0 0,2-1-128,-20 1 32,19 0 0,-19 0 32,0 0 160,0 1 65,-1-2 351,20 0 1,-19 2-129,39-21 65,1 19 192,19 2-193,0-21-352,20 19-96,0-19 65,0 20 511,40 0-127,-22 0-257,43 0-256,-2 19 128,1-19-160,-1 20 32,2 0 1,18-1-33,-20 1 0,1 0-64,-1 0-161,-19-21-63,-1 2 0,1-2-417,-19 1-416,-21-20-1345,-21 20-7367</inkml:trace>
  <inkml:trace contextRef="#ctx0" brushRef="#br0" timeOffset="63475.6303">22430 10154 9320,'-18'0'3107,"18"0"-2626,0 0 704,0 0 769,0 0-417,0 0-608,0 0-288,0 0-193,0 0-160,0 0-224,18-20 32,2 1-192,1-2 225,19-18-226,-21 19 97,1 0-64,0 0 96,0 0-160,-20 20 32,0 0-128,0 20 160,0 0 64,0 0-96,0 19 64,0 2-128,20-22 96,-20 1-161,19 0 225,-19-1 0,20-19 161,0 0-33,0-19 32,-20-1-32,20 0 160,1 1-288,-21-2 32,0 21-256,18-20-256,-18 20-738,-18 0-1857,-3 0-3491</inkml:trace>
  <inkml:trace contextRef="#ctx0" brushRef="#br0" timeOffset="63857.6525">22530 10293 13036,'0'20'2562,"-19"-20"-2434,19 0 545,0 0 576,0 0-480,0 0-673,19 0-32,-19-20-64,20 20 0,-20-20-160,20 20 128,-20-20 32,0 20-64,0 0 32,20 0 32,-20 0-64,0 0-32,20 20 32,-20-20-65,19 20-351,1-20-97,0 20 193,0-20 96,0 0 192,-20 20 128,21-20 128,-3-20 224,-18 20 193,20-20-129,-20 20 65,20-20-161,-20 20-256,0-20-96,0 1-224,0 19-160,0 0-449,21-20-833,-21 20-1152,0 0-1667</inkml:trace>
  <inkml:trace contextRef="#ctx0" brushRef="#br0" timeOffset="64239.6742">23226 10134 15630,'0'-19'192,"-21"19"-480,1 0 384,0 0 225,0 19 31,1 1-224,-1 0-96,20 20 0,0-1 0,0-19-32,39 0 0,-19 20-128,20-20 32,-1-20 32,2 19 64,-1-19 64,-22 0 96,3 0 160,19 0 353,-20-19 96,19-1 64,-19 0-161,0 0-31,-20-20-129,0 21-95,-40-22 31,20 22-352,-39-21-96,18 21-416,-17 19-737,-1 0-641,-2 19-1313,22 1-6726</inkml:trace>
  <inkml:trace contextRef="#ctx0" brushRef="#br0" timeOffset="65284.7335">19652 11088 3939,'0'-19'5285,"0"-2"-3587,-20 21-193,20-20-800,-20 20-353,0 0 193,1 0-65,-21 0-127,20 20 191,-1 20-160,21-20-287,-18 20-65,18-20-64,0 19-33,18-39 1,3 20 32,-1-20 32,0 0 96,0 0 1,19-20-33,-19 1-64,-20-21 128,20 20 32,0-20 64,-20 21-64,0-2-160,0 1-64,0 20-128,0 0-160,0 20 224,19 20 31,-19 0-287,40 20 96,-20-21 160,0 21 64,-1-21 64,1 21 0,-20-21 160,0 1 416,0-19 65,-20-2 224,1 2 448,-1-21 0,-20 0-384,1 0-320,19 0-481,-20-21-32,1 2-320,19 19-289,0-21-416,0 2-416,20-2-929,0 2-1890,0-1-5701</inkml:trace>
  <inkml:trace contextRef="#ctx0" brushRef="#br0" timeOffset="65646.7547">20207 10790 13516,'-20'-20'641,"20"0"352,-19 20 224,-1-20-256,20 20-577,-20 20-127,0 0-97,0 20 128,1-1 192,19 21-31,-20 0-65,20-20-31,0 20-65,20-21 0,-20 1-256,19 0-64,21-21 128,-20 1-320,0 0-545,19-20-736,-19 0-1314,0 0-4196</inkml:trace>
  <inkml:trace contextRef="#ctx0" brushRef="#br0" timeOffset="65827.7651">20347 11048 13580,'0'-20'1762,"0"20"-1410,0 0 1474,0 0-801,20 0-480,19 0-481,-19 0 32,20 0-288,-20 0-609,19-19-1089,-19 19-3715</inkml:trace>
  <inkml:trace contextRef="#ctx0" brushRef="#br0" timeOffset="66056.7783">20784 10849 11947,'18'0'1505,"-18"20"-672,0-20 1313,0 20-673,0 20-287,0-20-482,0 19-415,0 1-97,0 1-224,0-2-321,21 1-736,-21-20-544,20 0-1378,20-1-2979</inkml:trace>
  <inkml:trace contextRef="#ctx0" brushRef="#br0" timeOffset="66331.7934">21102 11028 12908,'0'0'-353,"0"0"-95,0 20 1377,0 20 0,0-20-353,0 0-287,0 0-193,18 0-64,-18 0 64,20-20 0,1 0-32,-1 0 96,0 0 32,-1-20 64,1 0 129,-20 20 95,0-40 193,0 20-193,-20 1-480,1-2 32,-1 1-320,-21 20-128,21 0-609,2 0-2210,-2 0-8264</inkml:trace>
  <inkml:trace contextRef="#ctx0" brushRef="#br0" timeOffset="66619.8104">21240 10849 6950,'20'0'4452,"20"0"-4388,-1 0 1762,-19 20 865,20 0-930,-1 20-800,-19 0-256,0 0-225,1-1 97,-3 1-193,-18 0-288,20 0 64,-40-1-160,20 1 65,-18-20-97,-23 19-161,21-19 33,-19 0-256,19 0-513,0-20-801,-20 0-2946</inkml:trace>
  <inkml:trace contextRef="#ctx0" brushRef="#br0" timeOffset="67275.8474">22292 11028 15534,'-20'20'417,"0"-20"-161,0 0 1249,20 0-288,0 0-384,0 0-352,0-20-225,0 20 96,20-19-63,20-21-257,-20 20 64,-1 0-96,1-20 96,0 20-160,1 0 96,-1 20-128,-20 0-97,18 0-191,-18 20 0,0 0-193,0 0 161,20 20 160,-20-20-1,21 20-31,-21-21 192,20-19 128,-20 20 128,20-20 192,-20-20 161,19 20 95,1-19 65,0-2-128,-20 2-33,20-1-512,0 0-288,-20 0-513,19 0-768,-19 20-1346,-19 20-3491</inkml:trace>
  <inkml:trace contextRef="#ctx0" brushRef="#br0" timeOffset="67666.8704">22371 11267 12011,'-20'20'3427,"20"-40"-3139,0 20 898,0-20 319,0 20-736,20-20-481,1 0-160,-21 1 0,20-1-64,-2 20-128,2 0 96,-20 0-160,21 0 64,-21 20 32,20-1 128,-20-19-192,20 20 128,-1 0 0,1-20 32,0 0 96,0 0 321,0 0-65,19 0 65,-19-20 63,-20 0-224,20 1 97,-20-1-353,0 20-64,0-20-32,0 0-353,-20 0-736,20 20-384,-20 0-161,20 0-736,-20 0-1089,20 0 224,0 20 128,20-20-96</inkml:trace>
  <inkml:trace contextRef="#ctx0" brushRef="#br0" timeOffset="68004.8897">23106 11069 15630,'39'-21'1346,"-19"1"-1250,-20 20 448,0 0 321,0 20-705,-20-20-128,20 40-32,-19-20 96,19 20-128,0 0 160,0-1-128,19 1-64,21-20 160,1-1-128,-23 1 64,23-20 32,-1 0 97,-22 0 447,3 0-31,-1-20 223,0 20 161,0-39-224,-1 19-256,-19-20-225,0 1-96,0-1-64,-19 0 32,-1 0-128,-20 1-192,-19-1-385,-2 20-544,-18 20-1153,20 0-2306</inkml:trace>
  <inkml:trace contextRef="#ctx0" brushRef="#br0" timeOffset="70062.0074">9031 10154 12491,'0'20'160,"0"-1"-95,0 2 831,0-1 193,0-1-544,0 21-65,0 0-95,0-20-161,0 20-64,0-1-128,0-19-128,20 0-577,-20 0-320,20-1-992,-20-19-1218,0 21-4677</inkml:trace>
  <inkml:trace contextRef="#ctx0" brushRef="#br0" timeOffset="70378.0254">8832 10472 12812,'20'39'961,"-20"-18"-961,21-2 128,-1 22 1025,-2-22-32,3 1-705,-1 0-224,0-1-96,19-19 97,1 0 223,-20 0 32,19-19-159,-19-1-33,0 0 64,20-20 161,-21 20-225,21-20-64,-20 21-32,1-1-96,-3 0-128,2 20-384,-20 0-1378,0 20-3042</inkml:trace>
  <inkml:trace contextRef="#ctx0" brushRef="#br0" timeOffset="71439.0861">11414 10214 3715,'0'-21'320,"0"2"449,0-1 576,0 20 609,0-20 32,0 20-224,0 0-289,0 0-160,0 0-512,0 20-32,0 0-193,0 20-319,0-1-65,0 1-64,0 0-128,-21-1 96,21 1-96,0 0 0,0 0-32,0-21-256,0 21-417,0-20-480,0 1-1153,0-2-1378</inkml:trace>
  <inkml:trace contextRef="#ctx0" brushRef="#br0" timeOffset="71742.1034">11235 10452 10089,'19'20'865,"1"0"-513,-20-1 801,20 2 161,0 18-161,-20 1-385,21-20-479,-3 19-65,2-18 128,0-1 129,1-1 31,-1-19-128,-2-19-31,3 19 31,19-20-128,-20-20 33,19 0-193,-19 21-64,20-22-32,-21 22-256,1-2-1346,0 2-3683</inkml:trace>
  <inkml:trace contextRef="#ctx0" brushRef="#br0" timeOffset="79497.5459">19612 11942 6117,'0'-19'1730,"0"19"-1314,0-21 866,0 2 543,-20 19-287,20-20-353,-19 0-513,-1 20-287,-20 0-321,1 0 64,19 20-160,-21-20-64,21 39 96,0-18-32,1 17 0,-1-17 32,20-1-192,20 0 320,-1 0-192,1 0 96,21-20 32,-1 0 32,-1 0 32,-19-20 0,20 0 32,-21 0 32,1 0 65,-20-1-129,20 2 64,-20 0-192,0-2-64,0 21-128,0 0-64,0 0-193,0 21 353,0-2 64,20 21 64,-20 0 64,20 19-128,-1 1 32,-19-1 32,20 1-32,-20-1 160,0-18 289,20-2 31,-40 0 161,20-18 127,-20-1 1,20-20 64,-19 20-224,-21-20-97,20 0-416,-19 0-96,-1 0-96,20 0-224,-19-20-225,19 20-223,0-20-386,-1-1-607,21 2-962,0 19-1985</inkml:trace>
  <inkml:trace contextRef="#ctx0" brushRef="#br0" timeOffset="80248.5899">20247 11704 9737,'-20'-20'352,"20"20"32,-20 0 930,20 0 223,0 0-352,-20 0-576,1 20-193,19 0 385,-20 0 128,0 39-192,20-19-161,-20 19-352,20 0-128,0 2 65,0-21-161,0-1 32,20 1-32,0 0-129,0-21-319,19 1 192,-19 0-289,-20 0-352,20-20-704,-20 20-1218,0-20-2530</inkml:trace>
  <inkml:trace contextRef="#ctx0" brushRef="#br0" timeOffset="81350.653">5637 11565 6630,'19'0'224,"1"0"-64,0 0 769,0 0 480,19 0-31,1 0-546,0 0-511,19 0-97,20 0 128,-18 0-63,18 0-97,0 0-160,0 0-32,2 0-32,-2 0-192,-40 0-193,21 0 33,-40 0-385,19 0-320,-39 20-705,20-20-2402</inkml:trace>
  <inkml:trace contextRef="#ctx0" brushRef="#br0" timeOffset="82007.6906">7919 11585 7783,'0'0'576,"0"0"193,20 0 128,0 0 352,1 0 225,17 0-706,3 0-576,18 0-31,20 0-1,1 0-64,-21 0-32,20 0-64,-18 0-448,-2 0-609,-19 0-737,-1-20-2754</inkml:trace>
  <inkml:trace contextRef="#ctx0" brushRef="#br0" timeOffset="82543.7213">10302 11526 4644,'19'19'5285,"1"-19"-4997,20 20-32,0-20 417,-1 0 480,22 0-192,18 0-545,-20 0-255,20-20-97,-19 20-32,-1 0-865,-19 0-2626</inkml:trace>
  <inkml:trace contextRef="#ctx0" brushRef="#br0" timeOffset="83435.7721">20604 11803 11755,'-19'0'1409,"19"0"-961,0 0 129,0 0 352,0 40-64,0-20-65,0 19-511,0 1-161,19 0 32,-19 0-288,20-20 0,-20 19-449,20-19-576,-20 0-833,0-20-1889</inkml:trace>
  <inkml:trace contextRef="#ctx0" brushRef="#br0" timeOffset="83743.7899">20823 11961 13741,'0'0'160,"0"21"-288,-21-21 63,21 20 386,-18 20-225,18-20 32,18-1-64,-18 21 32,41-20-64,-21 0 96,19-20-32,1 0 65,0 0 255,-21 0 160,21-20-255,-20 0-1,-20 0-32,0 0 161,-20 1-97,0-1-384,0 0 128,-19 20-192,19-20-192,-20 20-225,21-20-95,19 20-449,-20 0-1217,20 0-1250,20-21-5731</inkml:trace>
  <inkml:trace contextRef="#ctx0" brushRef="#br0" timeOffset="84018.8056">21061 11744 10922,'-20'-40'1697,"20"40"-1632,0 0 351,20 0 705,1 0 384,17 20-352,3 20-416,-1-1 64,19 1-289,-19 0-351,-21 19-129,1-19 96,0 0-256,-20 0 160,0-1 96,-20 1-160,-19 0 64,19-1 0,-20-19-385,20 0-383,1 0-1090,-1-20-3331</inkml:trace>
  <inkml:trace contextRef="#ctx0" brushRef="#br0" timeOffset="84704.8447">21995 12042 12908,'-20'20'3235,"-1"-20"-3075,21 0-96,0-20 737,21 0-33,-1 0-319,0 0-161,19-20 129,-19 21-161,0-2 481,0-18-385,-1 19-320,-19 0 64,0 20-192,0 0 96,0 0-224,0 20 160,20 0-289,-20 0-31,0-1 64,20 21 95,-20-21 97,20 2 0,-20 19 128,20-20-32,-1-20 128,-19 20 160,20-20 161,-20 0 95,20-20-191,0 0-65,-20 0 0,20 0-32,-1-1-128,-19 2-288,20 0-64,-20-2-321,0 21 97,0 0-385,0 0-640,0 0-2147,0 0-4515</inkml:trace>
  <inkml:trace contextRef="#ctx0" brushRef="#br0" timeOffset="85121.8687">22074 12260 5028,'-41'20'2883,"41"-20"-2819,0 0 1217,0 0 289,0 0-97,0 0-576,21 0-128,-1-20-97,0 0-63,-20 0-33,20 0-95,-1 1-33,1-1-191,-20 20 159,0-20 0,20 20-352,-20 20-96,0-20 0,20 20-96,0-1-64,-20 1 64,19 0 64,21-20 32,-20 0 64,0 20 0,-20-20 160,19 0 64,1-20 161,-20 20 95,20-20 289,-20 0-64,0 1-161,0-1-384,0 0-160,0 20-256,0-20-448,0 20-578,0 0-671,0 0-1475,21 0-3586</inkml:trace>
  <inkml:trace contextRef="#ctx0" brushRef="#br0" timeOffset="85453.8877">22669 11783 1889,'0'0'11371,"0"0"-10987,0 0 994,0 0 640,0 0-929,0 20-321,0 0-415,20 0 287,-20 0-127,0 19-97,0 1 33,0 20-97,20-20-160,-20 19 64,0 1-95,0-1-33,21-19-64,-21 0-32,18-21-481,2 22-832,0-41-1121,-20 19-3844</inkml:trace>
  <inkml:trace contextRef="#ctx0" brushRef="#br1" timeOffset="90447.1733">23681 8902 9320,'0'-20'513,"0"20"-289,0 0 1025,0-20-768,0 20-65,21-20 193,-21 20-257,0 0 0,0 0 289,0-20-97,0 20-223,0 0-129,0 0 128,0 0 65,-21 0 95,1 20-288,2-20-32,-2-20 1,-1 20-97,-19-19-32,1 19 32,-21-20-64,21 20-32,-21 0 0,1 0 32,-20 0-32,38 0 32,1 20-32,1-1 0,39-19-1,-20 20 33,20 0-96,0 0 64,-20-20 32,20 20 0,0 0 32,0-20-32,0 19 32,-20 2-32,1-2 161,19 1-161,-20 0-32,20 20 32,-20-20-32,20-1-1,0 21-63,0 0 64,0-20 32,0 20 0,0-1-64,0 1-64,0 0 32,0-1 64,0 2 0,0-2-64,0 21-96,20-20-32,-20-1-257,-20 21 33,20 0 159,-20-21 193,20 21 96,-20-1 96,1 21 97,19-20-65,-20-1-64,20 1-64,0-21 0,0 21-64,20-20 32,-20 20 32,19-20-160,-19-1 127,0 1 130,0-1 191,0 1 64,-19 1-192,19-2-96,0-19-160,0 20-192,0-1-96,-20 1-129,20 0 161,0-20 352,-20 19 192,20-19 256,-20-20 161,20 20 96,0 0-353,-21 0-320,21-20-96,0 20-192,-18-20 64,18 19 95,0 2 33,0-2-32,0-19 64,0 20 32,0 1 64,0-21-64,-20 19 0,20-19 0,0 0 32,0 20-64,0-20 64,0 20-32,-21-20 0,1 20 0,20-20-32,0 20 0,0 0 96,-20-20 0,20 19-64,0 1 0,0-20 65,-18 20 159,-3 0 0,21-20-96,-20 20-96,20-1-64,0 1 0,-20-20-160,20 20-32,0 0-97,0-20 97,0 20 160,0-20 32,0 20-64,0-20 352,0 19 193,-20-19-129,20 21-96,-20-21-96,20 19-96,-19 2-32,19-21 0,0 0 0,0 19 0,0-19 0,0 0 32,0 0 32,-20 0-64,20 0 32,0 0-32,-20 0 0,20 21 0,-20-21-32,20 0-64,-20 19-32,20 1-64,-19 0 128,-1-20 96,20 20-32,-20 0 64,-1 0-96,21-1 32,-20 1-32,20 0-32,-18 0-224,18 0 63,-20 19 225,20-19 225,-21 20 95,21 0-288,-20 0-32,20-2 0,0 3 32,0-1-160,0-1 32,0 1 96,0 0 32,0-1 96,0 1 0,0 0 0,0-1 64,0 2-96,0-2 65,0-19-65,0 20-96,0-20 96,0 0-96,0-1 32,20 2-32,-20-2 0,21 1-32,-1 0 32,-2-20 0,2 20 0,1 0 0,-1-20 32,-20 19-32,20 1 0,-1-20 32,1 20-32,0 0-32,20-20 32,-21 0 0,21 0-32,-20 20 32,21-20-32,17 0 32,-17 0 32,-2 0-32,21-20 0,-21 20 0,1-20 0,-1 0 0,1 20-64,0-20-32,-1 1 128,-19-1 0,0 0 32,19 0 128,-19 20 32,1-20-160,-1 1-64,0 19 0,-20-21 0,18 2 0,3 19 0,-21-20 96,20 0-160,0 20 96,0-21 32,-1 2 32,1-1 0,-20 0-96,20 1 0,-20-2 97,20 1-65,-20 1 0,20-1 160,-20 0 96,20-20-160,-20 20 64,0-19-128,0 19 129,19-20 31,-19 20-64,0-19-64,20-1 192,-20-1-95,0-18 63,20 20-32,1-21 32,-1-19 97,18 19 127,-17 1-288,19-20-32,-21-1-64,1 20 1,20-20 31,-20 1-64,-1 0 32,1 0-32,0-21 32,-20 20 32,40-19-160,-21 20 32,1-21 32,20 0-32,-19 1 0,17 20 0,-18-20 64,1 19 32,-1-19-64,-20 19 0,0 0 0,0 1-64,0 0 64,-20-1-64,20-19-32,0 19 64,-21 0 0,21 1 64,-20 0 0,0-1-32,20 20 161,-18 21-161,-3-21-32,1 21 32,0 18-64,0-18-32,20 19-1,-19 0 33,-1 0 64,20 0-128,0-19 192,-20 19-63,20 20-66,-20-20-63,0 20 0,1 0 64,-1 0 64,-20 20-96,20 0-32,-19 0-256,-2-1-129,21 1-736,-18 20-1185,-3-20-3235</inkml:trace>
  <inkml:trace contextRef="#ctx0" brushRef="#br1" timeOffset="94903.4281">14550 12657 11434,'-20'0'545,"0"0"-417,20 20 609,0 20 95,0-20-31,20 39-128,-20 1-97,20 0-351,-20 19-65,20 1 0,-20-1 32,0 1-64,20-20 64,-20-1-160,0-19 129,0-20 319,0-20 129,0 0-449,0-20-96,0-1-32,0-18-32,0 0-224,19-2-129,1 2-31,0-1 192,0 0 160,19 21 160,-19 19 32,0 0-96,21 0-32,-23 39 32,2-19-64,-20 0 32,21 20-64,-21-1-96,0 1-384,20 0-610,-20 0-575,0-1-1314,20-18-5413</inkml:trace>
  <inkml:trace contextRef="#ctx0" brushRef="#br1" timeOffset="95408.4564">15186 13194 13004,'0'0'160,"-21"0"-608,21 0 191,-20 20 353,20 0 97,-20-1-97,0 22 64,20-2 320,-19 0 97,19 2-193,19-1-160,-19-21-128,20 21 1,20-20-33,-19 0 0,17 0 0,3 0 0,-1-20 32,-1 0 32,1-20 0,-1 0-32,1 0 0,-20 0 193,0 0 159,-20-19 161,19 18-161,-19-18-288,-19-1-128,-1 20 32,0 0 96,0-20 1,0 20-129,-19 20 32,19-19-64,-20-1-32,21 20-193,-1 0-191,0-20-481,-1 20-416,21 20 32,0-20-65,0 20-543,0-20-962,0 0-2850</inkml:trace>
  <inkml:trace contextRef="#ctx0" brushRef="#br1" timeOffset="95706.4741">15224 13313 9096,'0'0'2146,"0"20"-1473,-20-20 992,20 0-127,0 0-449,0 20-513,0-1-95,0 2-129,0-1-32,0-1-159,0 2-193,0-2 64,0-19 0,20 20-32,-20-20-96,20 0-225,-20 0-95,21 0-129,-1 0-480,-20-20-896,20 20-866,-1 0-1281</inkml:trace>
  <inkml:trace contextRef="#ctx0" brushRef="#br1" timeOffset="95884.4841">15384 13453 4292,'0'0'1153,"0"0"-417,0 0 2275,-20 0-769,20 0-896,0 0-418,0 0 194,0 0-322,0 0-575,0 0-33,0 0-32,0 19-64,0 1-128,0 0-192,0-20-289,0 20-256,20 0-320,-20-20-1025,20 0-3203</inkml:trace>
  <inkml:trace contextRef="#ctx0" brushRef="#br1" timeOffset="96123.4963">15702 12817 15054,'-40'-21'448,"19"42"-384,1 18 96,2 0 833,-3 2-64,21 18-352,-20 1-417,20-20-128,20 19-64,1-19-128,-3 0-353,23-21-704,-1 22-961,-1-41-1569,-19 19-5478</inkml:trace>
  <inkml:trace contextRef="#ctx0" brushRef="#br1" timeOffset="96302.5081">15781 13055 13388,'0'0'417,"0"20"-321,20 0 801,-20 0 704,19 19-736,21-19-673,-20 0-352,0 0-160,19 0-545,1-20-865,-19 19-1633,-3-19-5285</inkml:trace>
  <inkml:trace contextRef="#ctx0" brushRef="#br1" timeOffset="96433.5157">16018 13154 10922,'-39'0'1185,"19"0"-897,0 20 449,-19 20-193,19-20-447,0 19-642,-20 1-1313,40-20-1409,-19 19-4708</inkml:trace>
  <inkml:trace contextRef="#ctx0" brushRef="#br1" timeOffset="96685.5301">16018 12856 14029,'0'0'448,"20"20"-288,0-1 1154,1 2 255,19 19-416,-22-1-704,23 1-417,-21 0-96,19 0 64,-19 19-289,0-19 97,-20 19 0,0-19-32,0 0-289,-20-21-159,0 22-1410,1-22-4388</inkml:trace>
  <inkml:trace contextRef="#ctx0" brushRef="#br1" timeOffset="98221.618">16753 13194 14701,'-20'20'417,"1"-20"-385,19-20 801,0 0 192,0 0-577,19-19-320,1 19-160,0-20 64,0 0-64,0 20 0,-1 1-96,1-1-64,0 20 32,-20 0-1,0 0-31,21 20 128,-21-1 32,0 21 64,0-20-32,20 20 0,-20-1 0,0 1 64,20-20-32,-2 0 128,3 0 225,-1-20-97,0 0 96,0-20-31,-1 0-1,1 0 129,0 0-161,0-19-320,-20 19-128,0 0-513,0 20-480,0-20-1057,0 20-2146,0 0-5061</inkml:trace>
  <inkml:trace contextRef="#ctx0" brushRef="#br1" timeOffset="98595.6394">16832 13472 12748,'-19'40'800,"-1"-20"-383,20-20 1601,0 0-705,0-20-769,0 20-351,0-20-129,20 0-64,-1 1 0,1-2 0,0 21 0,-20-19-64,21 19 0,-1 0 31,0 0 33,-2 19 65,3 2-97,-1-2 128,0-19-128,0 20 192,-1 0 128,1-20 192,0 0 97,0 0 96,-20 0 95,20-20-63,-1 0 32,-19 1-353,20-2-320,-20 2-32,0-1-192,-20-1-577,20 2-608,-19 19-577,19 0-1441,-20 0-5894</inkml:trace>
  <inkml:trace contextRef="#ctx0" brushRef="#br1" timeOffset="99166.672">17646 12995 4131,'-19'0'9930,"-1"0"-8617,20 0-544,0 0 576,0 0 0,20 20-352,-1 0-448,21 20-161,1-20-224,-3 19 65,23 1-225,-2 0 96,1-20-225,-21 19-287,21-18-192,-21-2-129,1 1-160,-19-20-384,-3 20-737,-18-20-513,0 0-2305</inkml:trace>
  <inkml:trace contextRef="#ctx0" brushRef="#br1" timeOffset="99383.6845">18123 12995 14477,'-20'0'609,"0"20"-449,-19 0 1281,19 0-192,-20 20-480,1 19-320,-1-19-321,20 19-64,-19 1-32,19-20-320,0 0-481,20-1-384,0-18-1057,0-2-2627</inkml:trace>
  <inkml:trace contextRef="#ctx0" brushRef="#br1" timeOffset="99665.7004">18421 13333 10249,'20'20'4901,"-20"-20"-4677,0 0 609,0 0 961,0 0-353,0 19-704,19-19-257,-19 41-160,0-22-127,0 2-225,0 18-161,0-19-479,0 0-577,0 0-898,0 0-3202</inkml:trace>
  <inkml:trace contextRef="#ctx0" brushRef="#br1" timeOffset="100420.7421">19235 13174 10537,'0'-20'3684,"0"0"-3556,-20 1-64,20 19 385,0 0 127,0 0-159,-20 0 63,20 39-128,0 1-95,0 0-161,0 20-96,0-1-161,0-19-127,0 20 256,0-21 64,0-19 0,0 0 160,20-20 161,-20-20-129,0 0 96,20 0 65,-20-20 95,0 1-256,0-21-192,20 21-96,-20-21-128,0 0-96,19 20 128,1 1-33,0-1 161,-20 20 97,20 0-65,0 20 0,-20 20 160,0 20 96,19 0 0,-19-1 0,20 1-192,-20 0-64,20-1-256,1 1-320,-1-20-545,-20 0-1218,20-1-1728,-2 2-6215</inkml:trace>
  <inkml:trace contextRef="#ctx0" brushRef="#br1" timeOffset="100580.7524">19354 13353 15150,'-40'0'1601,"20"-20"-1184,0 20 704,20 0-224,0 0-481,20 0-288,0 0-768,0 0-225,19 0-929,1 0-2434</inkml:trace>
  <inkml:trace contextRef="#ctx0" brushRef="#br1" timeOffset="101034.7789">19652 13194 12171,'0'0'545,"0"20"-898,0 0 930,0-1 512,0 22-897,-20-22-320,20 21-224,0-21 255,0 22 129,20-22-32,-20-19 225,0 0 255,0 0-320,0 0 257,0-19 159,0-1 65,0-1-225,0-18-224,0 0-288,0 18-384,0-18-417,20 19 160,-20-20 321,19 20 32,1 20 255,0 0 97,-20 20 289,20 0 159,0 20-32,-20-21-31,19 22-225,1-2-128,0-19 0,1 20 32,-1-20 128,-2-20 353,2 0-129,1 0 32,-1 0 193,0-20-33,-20-1-127,0 2 31,0-21-384,0 21-96,-20-22-384,20 2-481,-20-1-192,-1 20-737,21 0-1537,-20 1-5477</inkml:trace>
  <inkml:trace contextRef="#ctx0" brushRef="#br1" timeOffset="101415.8007">20108 13194 9320,'20'59'1185,"-20"-39"161,0 20 319,20 0-1312,-20 0 63,0-20 193,0-1-353,20 2 352,-20-21 65,0 0-417,0 0 129,0-21 383,0 2-127,0-1-161,-20-20-95,20 20-289,0-19-96,20-2-256,-20 2-65,19 19 225,21-20 288,-20 20 129,21 20-65,-23 0-96,23 20-32,-21 20 129,19-20 127,-19 19-256,-20 2 32,20-2-160,-20 0-32,-20 2-32,20-1-160,-20-21-321,-19 1-319,19 0-962,-21-20-2883</inkml:trace>
  <inkml:trace contextRef="#ctx0" brushRef="#br1" timeOffset="101878.8271">19454 13393 6694,'0'-21'1762,"0"21"-738,0 0 1635,0-19-545,0 19-897,0 0-416,0 0 288,0 19-320,0 2-1,0-1-127,0 20-289,0-1-320,0-19-160,20 0-576,-2 20-482,3-20-1504,-1-1-4068</inkml:trace>
  <inkml:trace contextRef="#ctx0" brushRef="#br1" timeOffset="102462.8604">21041 13214 4580,'-20'0'9289,"0"0"-7976,20 0-352,0 0 544,0 0 65,20 20-321,0-20-480,0 19-385,21 22-224,-3-22-352,23 1 384,-22 19-352,1-18-320,-1-1-289,1 20-128,0-40-192,-21 19-801,1 1-1793,-20-20-6343</inkml:trace>
  <inkml:trace contextRef="#ctx0" brushRef="#br1" timeOffset="102650.8713">21379 13234 13805,'-20'0'416,"20"0"-256,-20 19 1570,0 1-225,1 1-800,-1 18-417,0 0-288,0 2-128,0-1-320,1-21-802,-1 21-1088,20-20-2114</inkml:trace>
  <inkml:trace contextRef="#ctx0" brushRef="#br1" timeOffset="103024.8921">21598 13372 8936,'18'21'7207,"-18"-21"-7656,0 0 577,0-21 801,21 21-256,-21 0-449,20 0 32,0 0-224,19 21 65,-19-21-129,0 20 0,0-1 32,-20 2-129,20-21 161,-20 19 32,-20 1 193,0 0 223,20 0 97,-20 0-225,0-20-64,20 20-128,0-20 1,0 20-129,0-20-96,20 0-289,0 0-415,20 0 31,-21 0-833,1 0-1921,0 0-7367</inkml:trace>
  <inkml:trace contextRef="#ctx0" brushRef="#br1" timeOffset="108101.1831">13378 11923 7238,'-19'19'2883,"-1"-19"-2787,20 19-32,0-19 577,20 0 864,-1 0-736,1-19-577,20 19-128,-1-19 0,22 19 193,-23-21 63,3 21-128,-1 0-160,-20 0-128,-1 0-384,-19 0-353,20 0-1025,-20 0-1601,0 0-2627</inkml:trace>
  <inkml:trace contextRef="#ctx0" brushRef="#br1" timeOffset="108375.1987">13558 11764 11723,'0'-20'736,"18"20"-704,2 0 1121,21 20 225,-1-20-33,-21 19-448,41 1-449,-21 0 65,1-20-193,1 20 32,-23 0-288,2 0 65,0 20-97,-20-21 64,0 21-64,-20-20 64,0 20-64,-19-20-160,19 19 160,-20-19 32,1 0-96,-1 0-32,20 0-513,-19-20-1377,-1 19-5381</inkml:trace>
  <inkml:trace contextRef="#ctx0" brushRef="#br1" timeOffset="140186.0182">13795 7749 5220,'0'0'513,"0"0"-513,0 0 416,0 0 1410,0 0 64,0 0-321,0 0-319,0 0-386,0 0 65,0 0 32,0 0-352,-19 0-513,19 0-64,-20 0-32,20 0 32,-20 0-32,0 0 96,-19 0 0,-1 0 64,-1-19-32,3 19-64,-23 0-64,2 0-128,-1-20 0,1 20 64,0 0 64,-1 20 0,-19-20 32,38 0 0,-18 19 64,19-19-64,1 20 0,19-20-64,0 0 96,0 0-64,20 0 64,0 0 0,-19 0 161,19 0-193,0 20-32,0-20 32,0 20 32,19 0-64,-19 0 0,0 19-64,0 1 32,0 0-32,0 0 96,-19 19-32,19-19 0,0 20 32,0-1-32,0 1 0,-20 19 0,20 1 0,0-20 0,0 19 32,0 0 0,-20 1 0,20-1-32,0 1 160,0-1 0,0 21-64,0-21-64,0 21 64,0-1-96,0-19-96,20 19 128,-20-20 32,0 21-64,0-1 32,0 1-32,0-21 160,20 20-416,-20-19 577,19-1-257,-19 1-161,20-1 162,0 1-97,0-21-33,0 21 33,-1-20 32,1 19 0,-20-19 32,20 19 0,0-19-64,1-1 97,-3 21-226,2-20-31,1-1 96,-1 20 64,-20-19 32,20-20 0,-2 19 32,-18 2-64,21-2 32,-21-19-32,20 19 32,-20 1-64,20-1-32,-20-19-32,0 19 96,0 0 0,0-18 32,0 19-32,0-21 32,0 1-32,-20 19-32,20-19-33,-20 0 1,20 19 64,0-19 64,0-20 0,-21 19 32,21-18-31,0-1-1,0 0-32,0-1 0,0 2 0,-18-2-32,18 21-1,0-20-31,0-20 32,0 20 32,0-1-32,0 1 32,0-20 32,0 0 97,18 0-65,-18 20-64,0-20 0,21 0-64,-1 20-33,0-20 97,-20 0-64,20 0 64,19-20 0,-19 20 32,0 0-64,0 0 160,19 0-95,-19 0-33,21-20 0,-23 20 0,22 0-33,-19 0 33,17 0 0,3 0 0,-1 20 0,-1-20 0,1 0 0,19 0 0,-19 0 33,1 20-33,17-20-33,-17 0 98,18 20-65,0-20 0,1 0 0,19 0 0,-20 0-32,22 0 32,-22 0 0,20 0 0,1-20 32,-1 20-32,0 0 32,0 0-32,1-20 0,0 20 0,19 0 0,1-20 0,-21 20-32,20 0-97,0 0 97,0-20 64,1 20-64,-1 0 0,0 0 32,0-19 32,0 19-64,1 0 64,-1 0-32,-20 0 0,20 0 0,0 0 0,-18 0 0,18 0-32,0 0 32,-19 0-32,19 0 64,0 0-32,-20 0 0,0 0 0,20-20 0,-18 20-32,18 0 0,-20 0-64,0-20 0,21 20 96,-21 0 0,1 0 0,19 0 0,-20 20 32,1-20 0,-1 0-64,-19 0 64,19 0-64,0 0 0,0-20 32,-18 20-32,18 0 64,0 0-64,-19 0 64,19 20-32,-20-20 0,20 0 0,-18 0 32,-2 20-64,20-20 32,-19 0-96,-1 0-64,22 0 128,-22 0 32,0 19 0,1-19 0,19 0 64,-20 20 64,2-20-32,-3 0-96,3 20 0,-2-20 0,20 0-32,-19 20-32,-1-20 64,2 20-64,-2 0 64,0-20 32,1 0 32,19 0 64,-20 0-96,1 19 96,20-19-64,-22 20-64,23-20 0,-22 21-64,20-21 64,2 0 0,-22 20 0,20-20 32,-19 0 0,19 19-64,0-19 64,-20 0-32,22 0 0,-22 20-32,20-20 64,0 0-64,1 19 32,0-19 32,-1 0-32,0 21 0,1-21 0,-1 20 0,0-20-32,0 0 64,1 0-64,0 0 32,-1 0 0,0 0 32,0 0-64,21 0 64,-20 0-32,19 0 32,-20 0 32,1 0-64,-1 0 0,0-20 0,21 20 0,-20 0 0,19 0 0,0 0 0,-20 0 0,0 0 65,0 0 127,-18 0 96,-2 0-160,1 0-96,-1 0 0,-19 0-64,-1 0-96,21 0 0,-21 0-96,2 0 32,-1-21 159,-1 21 33,1 0 0,-20 0 33,-1-19-1,1 19-32,0 0 32,0-20-32,0 20 0,-1-19 0,-19-1 0,20-1 0,-20-18 32,20 19 0,0-20 64,-20 0-64,21 1 0,-21-1 0,18-20 0,2 21-64,-20-21 32,20-20 0,1 21 32,-1-40 64,-2 19 64,2 1-352,-20-20 384,21-1-160,-21 1-32,20 0 64,0-21-128,-20 1 64,19 0-32,-19-20 32,0 20 0,0-21 96,0 1-32,0 1 96,-19 18-128,-1-19 65,20-1 31,-20 2-32,-1-1-96,1-1 32,2 21-96,18-21 32,-20 21-96,-1 0 63,21 0 65,-20 0 33,20 0-66,-20 0 130,20 19-1,-18 1 0,18 0-96,-21-1 0,21 1-64,0 19-64,0 1-193,0-1 129,0 0 128,-20 21-32,20-1 32,0 1 64,0 19 32,0 1-224,0-1-129,-20 0-127,20 19 0,-20 2 95,20 0 289,-19 19 96,-1-21 160,20 21 65,-20-19 127,0 19-128,0 0 65,-19 0-65,-1 0-160,1 0-64,-22 0 0,2 0-64,-1 0 32,-19 0 32,0 0-32,0 0 0,-20 0 32,-21 0-32,1 0 0,-21 0 0,-38 0 0,0 0-32,-41 19 64,21-19-64,19 0 32,20 0 0,1 0-32,-2 0 32,-18 0 0,-1 21 32,1-21-32,-20 0 32,18 0 32,1 0-64,-19 0 0,0 0 96,-1 0-128,21-21 32,-21 21 32,1-19-32,-1 19 0,1-21-32,-2 21 64,2-20 0,-1 20 64,1-19-96,-1-1 192,1 20-31,-1-20-129,1 20-64,0-20 64,19 0-64,-19 20-97,19-20-63,0 20 64,-20-19 128,21 19 32,0 0-32,18-20 0,-18 20 0,20 0-64,-22 0-32,22 0-64,-1 0-32,0 0 96,1 20 0,18-20-65,-18 19 193,-2-19-32,22 20 0,-1 0 96,-21 0 1,22 0-65,-1 0 32,19-1-64,2 1 32,-1 1-32,20-2 0,0 2-32,-1-21-289,20 19-640,1 0-1857,-21 2-6183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2:07:31.17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4088 10770 3331,'20'-20'1313,"-20"20"-224,0 0 1441,0 0 193,0 0-865,0 0-513,0-20-288,0 20-160,-20-19-289,20 19-127,-20 0-353,-20 0-224,1 0-385,-21 19 1,21 1 224,-22 20-65,43-20 193,-23 19 32,41 1 32,0 0 64,0 0 64,41 0-64,-23-21 64,43 1 0,-22-20 32,21 0 65,-1-20-65,1-20 32,-1 1-32,0-21-64,-18 20 0,-21-19 0,0 19-32,-2-19-64,-18 38-128,-18-18-33,18 19-63,-20 20 192,20 20-128,0 0 160,0 20 160,0 19-32,20 21-32,-2-1-32,23 21 64,-21-21 64,19 1-64,-19-21 32,-20 1-32,20-21 257,-40 1 351,20-20 97,-39 0 128,-1-1-96,-1-19-225,-17 0-95,17 0-481,-18 0 160,19-19-320,1-1-353,19-20-672,20 20-577,-20-19-288,40-1-1249,0 0-6342</inkml:trace>
  <inkml:trace contextRef="#ctx0" brushRef="#br0" timeOffset="274.0156">4763 10094 13004,'-21'60'704,"3"-21"-255,-2 2 736,20 18 417,0 1-417,-20 19-545,20 0-95,0 2-289,0-3-96,0 2-160,0-20-96,20-1-577,18-39-159,-17 20-706,19-40-288,-20 0-640,19 0-4484</inkml:trace>
  <inkml:trace contextRef="#ctx0" brushRef="#br0" timeOffset="441.0249">4941 10611 13228,'0'0'1313,"20"0"-768,0 0 1120,21 0-415,-23 0-578,22 0-512,1 0-416,-2-19-993,-19 19-1185,20 0-2947</inkml:trace>
  <inkml:trace contextRef="#ctx0" brushRef="#br0" timeOffset="620.0353">5378 10412 12587,'20'20'1154,"-20"0"-33,20 0 96,-20 0 128,0 20-736,0-1-545,0 1-160,0 0-705,0 0-833,21-20-1088,-3-1-6375</inkml:trace>
  <inkml:trace contextRef="#ctx0" brushRef="#br0" timeOffset="902.0513">5696 10472 13100,'0'39'961,"0"1"-897,0 1 96,0-2 1249,20 0-224,0 2-896,-1-22-161,21 21-32,0-20 64,-1-20 192,2 0 129,-3-20 95,-18 0-351,21 0 127,-41-19-160,0-1 128,0 0 1,-41 0-321,3 1 0,-3-1 0,1 20-481,1 20-351,-1-20-1058,20 20-2082</inkml:trace>
  <inkml:trace contextRef="#ctx0" brushRef="#br0" timeOffset="1501.0859">6688 10670 9096,'20'0'2531,"0"0"-1442,19 0-97,-19-19 33,21 19-128,-3 0-416,3 0-385,-21 0-192,19-20-289,-19 20-672,0 0-1153,-20 0-3299</inkml:trace>
  <inkml:trace contextRef="#ctx0" brushRef="#br0" timeOffset="1666.0951">6887 10492 10954,'20'79'1057,"-20"-39"-673,0 0-256,0 20 257,20-21-161,-20 1-256,0-20-833,20 0-1761,-1-1-3140</inkml:trace>
  <inkml:trace contextRef="#ctx0" brushRef="#br0" timeOffset="1948.1111">7166 10412 13388,'59'20'385,"-39"0"-65,18-20 1377,3 20-447,-21 0-674,-20-1-288,20 2-159,-20-2-129,0 22 160,-20-22-256,0 1-289,0 0-127,-1-1 320,21-19 128,-18 21-289,18-21-512,0 0-96,18 0-512,-18 0-1474,21 0-3170</inkml:trace>
  <inkml:trace contextRef="#ctx0" brushRef="#br0" timeOffset="2222.1271">7423 10670 768,'20'0'2883,"0"0"-2851,-20 0 961,0 0-192,19 0-545,-19 0-64,20 21 385,-20-21 95,20 20-415,21-1-97,-23-19 0,2 0 160,21 0 225,-21 0 255,19 0 33,-19-19-160,0-1-1,0-1 289,-20-18 0,-20 19-224,0 1-481,0-2-256,-19 1-64,-2 20 32,1 0 32,1 0 0,19 0-64,0 20-448,20 1-1698,0-21-6375</inkml:trace>
  <inkml:trace contextRef="#ctx0" brushRef="#br0" timeOffset="2720.1556">8138 10532 13644,'40'19'1986,"-1"1"-640,1 1-33,-20-2-416,19 1-353,1 19-416,-20-18 0,19-1-64,-19-20-256,1 19-256,-1-19-417,-2 0-512,2 0-577,-20-19-512,0-1-1762,0-20-2178</inkml:trace>
  <inkml:trace contextRef="#ctx0" brushRef="#br0" timeOffset="2843.1621">8415 10511 7431,'-20'0'3171,"20"21"-2114,-19 18 416,-1-18-320,20 18-608,-20 21-481,20-40-417,0 19-480,0 1-1569,0-20-4292</inkml:trace>
  <inkml:trace contextRef="#ctx0" brushRef="#br0" timeOffset="3008.1721">8694 10631 16944,'0'20'160,"0"-1"288,0 2 257,0-1-513,0 19-320,-20-19-865,20 0-1025,0 0-544,-20 0-4069</inkml:trace>
  <inkml:trace contextRef="#ctx0" brushRef="#br0" timeOffset="3426.1959">7204 10730 10057,'0'0'2242,"0"0"-1633,21 0 159,-21 0-63,40 0-513,-1 0-224,-19 0-768,20 0-1507,-1 0-5668</inkml:trace>
  <inkml:trace contextRef="#ctx0" brushRef="#br0" timeOffset="3902.2231">9190 10551 13388,'0'0'2306,"19"0"-2017,1 0 672,0 0-417,0 0-224,1 0-159,17 0-161,-17 0-353,-1 0-832,0 0-673,-2 0-544,3 0-2755</inkml:trace>
  <inkml:trace contextRef="#ctx0" brushRef="#br0" timeOffset="4053.2318">9290 10393 9160,'18'39'1890,"-18"1"-897,0-1-737,20 1-128,-20 20-128,0-20-448,21 0-321,-21-20-1057,20-1-2209</inkml:trace>
  <inkml:trace contextRef="#ctx0" brushRef="#br0" timeOffset="4601.2632">9587 10353 14830,'59'0'576,"-39"0"-448,39 0 449,-18 0 288,-1 19-1,-1-19-639,-19 21-161,0 18-96,-20-19-129,0 0 65,-20 19-128,0-18-32,-19-2 64,19 1 192,0 1-32,-1-2-225,21 1-319,0-20 95,0 20 129,21-20 320,19 0-64,-21-20-448,21 20 31,0-20 321,-1 20 192,-19-19 32,0 19 96,0 0 0,-1 0-128,-19 0-64,0 19 96,0-19-32,0 20 32,20 19-64,-20-18 64,20-21-32,21 20 64,-3-20 0,3-20 321,-3 20 223,-17-21 97,19 2 32,-20-21-129,-20 21 33,-20-22 256,0 22-161,-21-21-479,-18 40-193,19-20-128,1 20-385,19 20-768,0-20-1378,20 19-1024,20 2-7912</inkml:trace>
  <inkml:trace contextRef="#ctx0" brushRef="#br0" timeOffset="4834.2762">10539 10492 15406,'0'19'1153,"20"-19"-544,1 21 960,-1-2-800,18 1-513,3 1-192,-1-2-128,-1 1-224,-19 0-513,20-1-480,-21-19-1153,1 21-1474,-20-21-7141</inkml:trace>
  <inkml:trace contextRef="#ctx0" brushRef="#br0" timeOffset="4999.286">10738 10492 13933,'-39'40'832,"19"-1"610,0 1 576,-1-20-1474,21 19-832,-18 2-1506,18-22-928,18 1-3268</inkml:trace>
  <inkml:trace contextRef="#ctx0" brushRef="#br0" timeOffset="5238.2996">10936 10611 11018,'61'0'-192,"-61"0"-225,20 20 706,-20-20 1088,0 20-448,0-1-609,-20 2-160,-1-1 64,1-1 193,0 1-65,20 0-352,20 0 32,0 0 0,21-20-96,-3 0-320,3 0-641,-2 0-673,1 0-2754</inkml:trace>
  <inkml:trace contextRef="#ctx0" brushRef="#br0" timeOffset="5474.3131">11195 10253 12651,'59'60'1858,"1"-40"-1377,-21 19 832,22 1 449,-23 0-769,-17 19-833,-1 1-64,-20-20-320,-20 19-225,-1 1-31,-17 0-193,-3-1-736,-18 1-129,-1 0-960,1-20-7496</inkml:trace>
  <inkml:trace contextRef="#ctx0" brushRef="#br0" timeOffset="7697.4402">19553 6160 3299,'0'-20'1889,"0"20"65,0-20 705,0 20-481,0-20-673,0 20-544,-20-20 32,20 20-32,-20 0-416,20-20-481,-39 20-96,19 0-65,-21 20 33,21 0 0,-19 0 0,-1 0 0,20 0 32,0 20 32,1-1-32,19 1 32,19-20-32,1 19 32,20-18 64,-1-1-32,22-20 64,-21 0-32,19 0-96,-19-20 32,-1-1 64,-19-18 0,20 19-31,-40-20 31,0 20-64,0-20 0,0 21 0,0-1-64,-20 20-129,20 0-127,-20 39 160,20-18 224,0 39 0,0-1-32,20 1 64,0 19-32,-1-20-32,1 1 64,0 0-32,0-1-32,-20-19 321,0 0 351,-20-20 417,-20 0 1,1 0-162,-21-1-255,1-19-449,0 0-160,-2 0-64,2-19-128,-1 19-352,21-20-449,-1 20-833,40-20-1409,-20 0-3747</inkml:trace>
  <inkml:trace contextRef="#ctx0" brushRef="#br0" timeOffset="8173.4672">20168 5861 9577,'0'-19'896,"-20"19"-1024,20 0 64,-20 0 256,0 40 1186,20-20 351,-20 39-415,20 1-225,0-1-193,0 1-351,0-21-289,20 21-224,0-20 160,0 0-224,19 0-224,1-20-577,-20-20-896,21 0-1602</inkml:trace>
  <inkml:trace contextRef="#ctx0" brushRef="#br0" timeOffset="8577.4904">20426 6140 12267,'0'20'833,"0"-20"-225,20 0 1122,0-20-577,0 20-544,19 0-193,1 20-416,-20-20-64,19 0-192,-19 0-289,0 0-1152,1 0-1186,-3 0-2754</inkml:trace>
  <inkml:trace contextRef="#ctx0" brushRef="#br0" timeOffset="8894.5087">20942 5961 10313,'0'0'2178,"20"0"-1953,-20 0 1280,0 0 577,0 20-673,0 0-544,20 19-352,-20 1-353,0 0-96,0 0-96,0-21-673,0 21-224,19-20-961,1 1-1152,0-21-5671</inkml:trace>
  <inkml:trace contextRef="#ctx0" brushRef="#br0" timeOffset="9183.5252">21240 6060 16047,'0'40'-64,"-20"-20"64,20 0 128,0 19-32,0-18 96,20 18-96,0-18-448,20-2-449,-21 1 705,21-20 192,-20 0 64,19 0-32,-19-20 289,-20 20 255,0-40-223,-20 20-289,1 1-32,-1-2 32,-20 2-64,1-21-128,-1 20-192,0 20-705,21-20-800,19 0-1442,0 20-6951</inkml:trace>
  <inkml:trace contextRef="#ctx0" brushRef="#br0" timeOffset="9405.538">21438 5842 13741,'20'0'288,"0"19"641,1 2 1377,17-1-609,-18 19-95,21 21-769,-2-1-97,1 1-447,-20-1-97,-1 1-128,-19-20-160,0 19-353,-19-18 65,-1-22-32,-20 1-481,19 0-480,3 0-994,-23-20-3074</inkml:trace>
  <inkml:trace contextRef="#ctx0" brushRef="#br0" timeOffset="10048.5748">22232 6179 11306,'20'0'4228,"-20"-19"-3875,0-1-193,20 0 0,0 0 256,0 0 353,-1 0-289,1-19-480,21 19 64,-21-20-64,-2 20-32,2 20-256,1-20 32,-21 40-32,0-20 192,0 40 64,0 0 32,0-1 0,0 1 0,20 0 32,-20-20-32,20-1 0,-1 2 96,1-21 192,0 0 32,0 0 97,0-21 63,-1 2-31,1-21-65,0 20-224,-20 0-192,0 0-416,20 0-641,-20 1-801,0 19-1121,-20 0-5926</inkml:trace>
  <inkml:trace contextRef="#ctx0" brushRef="#br0" timeOffset="10366.5928">22392 6398 15246,'0'0'2402,"0"0"-2690,20-19 288,-2-1 352,2-20-128,1 20-127,-1 0-65,0 20-96,-1-19-1,-19 19 65,0 0-64,20 19-64,-20 1 96,0 0 0,20 20 0,-20-20 32,20-1-32,0 1 32,-1-20 96,1 20 32,0-20 33,0 0-33,-20-20 64,20 0-96,1 20-32,-21-19-288,18-1-1314,-18-1-1633,20-18-7335</inkml:trace>
  <inkml:trace contextRef="#ctx0" brushRef="#br0" timeOffset="10639.6085">23145 6120 5477,'20'0'9737,"-20"20"-9929,0-20 384,-20 39 1185,20-18-672,0 39-353,-19-21-128,19 0-160,19 21-64,21-40 97,1 0-65,-3 0 64,3-20 32,-21 0 160,19 0 353,-19-20-1,20 0-127,-21-19 127,1-2-319,-20 2-225,0 0-288,-39-21-481,-21 20-832,-19 0-1955,-21 20-7078</inkml:trace>
  <inkml:trace contextRef="#ctx0" brushRef="#br0" timeOffset="11403.6522">19513 7491 13068,'0'-40'801,"-21"20"384,3 0-192,-2 20-769,0 0-96,-1 0-96,-19 20-64,1 0-32,19 20 64,0-1-32,20 1 32,0 0 32,0-21 0,40 2 32,-20-1 128,39-20 0,-18 0 33,-3 0 95,3-20-128,-1-1-32,-1 2 225,-39-21-257,20 21-64,-20-2-128,-20 1-417,20 20-223,-20 0 63,20 20 321,0 1 96,0 19 191,0-2 33,20 3-32,-20-1 64,20-1 65,-20 1 575,0-20 161,-20 20 224,20-40 96,-39 19-192,-1-19-224,-1 0-257,3 0-512,-3 0 320,1-19-480,1-1-256,-1 20-513,40-20-993,-20 20-1441,20-20-3780</inkml:trace>
  <inkml:trace contextRef="#ctx0" brushRef="#br0" timeOffset="11728.6707">20327 7253 6726,'20'-40'4356,"-20"20"-4196,0 20 481,-20-20 1281,20 20-33,-21 0-447,21 20-609,-18 20-577,-2-1 577,20 21-1,0-1-159,0 1-257,0-1-288,20 1-95,-2-1 31,3-18-128,19-1-641,-20-20 64,19-1-1409,1-19-1473,-20 0-7079</inkml:trace>
  <inkml:trace contextRef="#ctx0" brushRef="#br0" timeOffset="11895.6804">20624 7332 14765,'0'40'1186,"0"-1"-738,0 1 801,0 0 161,20-1-1026,-20 1-384,20 0-1409,1 0-2115,-21-20-3074</inkml:trace>
  <inkml:trace contextRef="#ctx0" brushRef="#br0" timeOffset="12161.6954">20922 7471 13484,'0'39'-32,"0"-19"96,0 20 449,0-19 512,20 17-641,0-17-288,19-1-480,1 0-1,1-20 353,-3 0 193,3 0-33,-21-20 64,0 0 737,-20-20 480,0 0-672,-40 0-545,19 1 96,-37 19-128,17-20-320,-18 40-1057,-1 0-1922,21 0-7463</inkml:trace>
  <inkml:trace contextRef="#ctx0" brushRef="#br0" timeOffset="12594.7204">21478 7253 14445,'0'-20'128,"21"20"-160,-3 0 801,2 20 480,21-1 193,-3 21-225,3 0-769,-21 19-320,0-19-32,-1 19 32,-19-18-31,0-1-33,-19-2 64,-1 3 32,0-21-96,-21 0 0,23 0-288,-23-20-609,1 0-961,22 0-1441,-3-20-3299</inkml:trace>
  <inkml:trace contextRef="#ctx0" brushRef="#br0" timeOffset="13042.746">22193 7391 10762,'0'0'480,"0"0"-768,-20 0 352,20 0 641,0 0 223,0 0-223,20 0-385,-20 0-63,20-19 768,19-21 416,-19 20-384,0-20-64,0 21-224,-1-1-449,1 0-160,-20 0-224,20 20-64,1 0-256,-21 0-65,0 20-223,20 0 63,-20 0 385,0-1 192,0 1 32,0 0-32,0 0 0,0 0 0,18 0-32,-18-20 64,20 0 64,1 0-32,-1 0 64,0-20 32,-20 0 128,19 0 289,-19 0-161,20 0-224,-20-19-128,0 19-128,0 0-352,0 20-673,0-20-1089,0 20-1154,0 20-4323</inkml:trace>
  <inkml:trace contextRef="#ctx0" brushRef="#br0" timeOffset="13394.7655">22292 7710 16751,'20'-20'-160,"-20"0"256,19 0 1282,1-1-385,-20-17-609,20 17-288,1 2-128,-21-2-96,20 21-32,-20 0 32,18 21-65,-18-2 97,20 2 64,-20-2 0,21 0 64,-1 2-64,0-1 32,-1-20 32,1 20 64,0-20 0,0-20 1,0 20 319,-1-20 160,1-1-255,-20 2-161,0 0-224,0-2-288,0 2-417,0-2-705,0 1-864,0 1-705,20-1-4804</inkml:trace>
  <inkml:trace contextRef="#ctx0" brushRef="#br0" timeOffset="13596.7777">22928 7193 12812,'0'20'864,"0"0"-191,-20 19 1537,20 21-128,0-20-544,0 19-481,0 1-545,20 0-288,-20-1-160,19-19-128,1 0-320,0 0-737,-20-21-1025,0 1-993,0 0-3139</inkml:trace>
  <inkml:trace contextRef="#ctx0" brushRef="#br0" timeOffset="14325.8194">19454 8684 13869,'-20'0'224,"20"0"-448,0 0 256,0 0 416,0 0 161,20 0-129,0-21 1,-2 2 159,3-21 161,-1 0 0,20 20-449,-21-19-224,1 19-96,0-20 32,0 40-192,0-20 0,-20 20-192,0 20 160,19 20-33,-19-20 33,0 19 32,0 1 32,0-1-64,20-18 0,-20 19 128,20-40 96,0 19 256,0-19 257,-1 0-193,1-19 64,0-2 321,1-19-417,-1 21-63,-2-1-353,-18 0-64,20 0-513,1 20-1249,-21 0-1697,0 0-5990</inkml:trace>
  <inkml:trace contextRef="#ctx0" brushRef="#br0" timeOffset="14678.8395">19612 8882 15182,'-39'20'673,"39"-20"-417,0 0 705,0-20-417,0 20-159,19-20-289,1 0-160,0 0-33,0 20 1,0-19 0,-1-1-192,1 20-353,0 0 417,-20 0 160,20 0 128,-20 20-32,20-1 0,-1 1-32,-19 0 96,20 0 32,0-20 1,1 20 95,-1-20 32,18 0 128,-17-20 129,-1 20-65,0-40-31,-1 20-65,1 1-192,-20-1-288,0 0-288,0 0-769,0 20-1026,0 0-1536,0 0-4357</inkml:trace>
  <inkml:trace contextRef="#ctx0" brushRef="#br0" timeOffset="14938.8544">20624 8365 10922,'-20'0'4612,"20"40"-4420,0 0 481,0 20 1505,0-1-480,0 0-577,20 21-737,-20-20-384,40-1 32,-19-19-448,-3 20-930,2-20-1953,-20-21-3491</inkml:trace>
  <inkml:trace contextRef="#ctx0" brushRef="#br0" timeOffset="16121.922">20009 10055 10826,'0'-20'1185,"0"0"-1057,0 0 417,20-20 287,0 20 129,0-20-288,-1 1-577,21-1-192,0 20-64,-21 0 64,1 1-65,0 19-95,0 19-32,-20 1 64,21 0 224,-21 40 128,0-20-32,0 19-96,0-19 32,0-20 32,20 0 160,-2-20 513,3 0 288,19-20-128,-20 0-417,19-20-31,1 0-97,-20 0-288,-1 1-32,1-1-96,-20 20-320,20 0-161,-20 1-416,20 19-512,-20 0-33,-20 19-255,20 1-3140</inkml:trace>
  <inkml:trace contextRef="#ctx0" brushRef="#br0" timeOffset="16496.9436">20128 10273 13452,'-40'0'1378,"40"0"-1250,0 0 480,0-20 417,20 1-64,-20-1-448,40-1-321,-20 21-192,-1-19-128,1-1-32,0 20 95,0 0-191,1 20 192,-1-1 64,-20 2 0,18-1-64,3-1 64,-21 1 32,20-20 32,0 0 160,0 0 321,19 0 128,-19-20-193,0 1-128,0-1 289,19-1-385,-39-18-352,20 19-545,0 1-512,-20 19-961,0 0-736,20 0-2499</inkml:trace>
  <inkml:trace contextRef="#ctx0" brushRef="#br0" timeOffset="16706.9556">20962 9876 12299,'20'-60'1281,"-20"60"97,0 0 127,0 0-640,0 20 32,0 20 320,0 0-192,0 19-352,19 21-417,1-20-96,20-1-480,-19 1-962,17-21-864,3 1-1954</inkml:trace>
  <inkml:trace contextRef="#ctx0" brushRef="#br1" timeOffset="20253.1584">23244 5822 13773,'-18'-60'512,"18"40"-224,-21 1-63,21 19-65,0-20-128,-20 1-32,20 19-64,-20 0-64,20 0 63,-20 0 1,1 19 96,-21 1-96,20 19 96,-19 2-64,-1-2 64,0 1-32,21 19 64,-21 1 1,20-1-33,-1 21-32,-17-20 0,17 19-65,1-20-31,0 21 64,20-20-32,-18-1 0,18 1 64,0-1-32,-21 2 0,21-22 32,-20 21 0,20-21 32,0 21-64,0-1-128,20 1 160,-20-1 0,0-19 0,0 20 0,0 0 0,0-1 0,0-19 64,0 19-64,0 1 0,0-1-64,-20-19 64,20 0-96,0 20 96,0-20 32,0-1 32,0 1 32,0 0 64,0-1-160,-20 1 32,20 0 32,0-20-64,0 20 0,0-1 0,0-19-96,0 0 64,0 20 0,-20-20 32,20 0 0,0-1 32,-20-19 0,20 21-32,-19-2 0,-1 1 32,20-20-32,-20 20 0,0-20 0,0 0-32,1 0 0,-1 0 32,0 0 32,-1-20-32,1 20 96,-18-20 0,17 20-64,-19-19-32,1-2 65,-21 21 63,21-19 64,-21-1-160,21 20-32,-22-20 0,3 0 32,-1 20 0,-2-20-32,2 0 0,-1 20 0,-19-20 96,20 20 0,-22 0-96,22 0 32,-20 0 224,0 0-160,19 0-96,-19 0 0,0 0 0,-21-19 0,1 19 0,18 0 0,-18 0 0,20 0 33,20 0 31,-20 0-32,19 0 128,1 19 224,19-19-288,19 0-160,3 20 0,18 0-352,0-20-289,0 20 128,18 0 97,-18 0 352,21 0 128,-1-1 192,-20 2 224,20-2 161,-20 1 0,0 20-289,0 0-64,0-1-64,0 1-160,0 0 0,0-21-32,0 22-160,0-2 0,0 1 64,0-1 64,0 1 128,20 20 0,-20-20 32,0 19-96,0 1 0,0-1 0,19 21 0,-19-20 32,0-1-32,0 21 32,0-21 0,0 1 0,0-1 0,0 21 32,0-20 64,0 0-96,0 19 32,0-19-64,0-1 32,0 1 0,20 0 225,-20 19 287,0-19-63,0 0-97,0-1-192,20 1-96,-20-21-64,0 1 32,0 0-64,0 0 32,0-1-64,20-19 64,-20 20 0,20-21 64,-20 2-64,19-2 33,1 1-1,0 1 64,20-2-192,-21 1 64,21-20 0,1 20-96,18-20-1,-1 19 1,3-19 32,18 0 32,0 0 192,20 0-192,-18 21-96,18-21 32,-20 0-32,20 0 0,1 20 0,-1-20-32,0 0 0,-20 19 63,20-19 65,-20 0-128,2 0 160,-22 0-32,0 0 0,1-19-32,-21 19 192,-19 0-256,0 0 192,1-20 0,-1 20-64,-20-21-64,0 2 32,18-1 32,-18 20 32,0-20-32,0-20-32,0 20 0,0 1 0,0-2 32,20-18 0,-20 19 0,21 0 0,-21-19-64,0 18 64,20-18 0,-20 19 0,20-20 64,-1 1-32,-19-2 64,20 2-64,-20 0 128,20 18-96,-20-18-32,20 19-32,0-20 65,-1 20-97,21 0 32,0-19-161,-1 18 225,1-18-32,19 19 0,-18-20 97,18 20 31,1-19-64,-21-1-64,1 20 32,0-19 0,-1 18-128,1-18 64,-1-1-32,2 19 32,-1-18-96,-22 19 128,3 1-32,-1-2 0,-20 1 0,20-19-32,0 19 64,-1-20-96,1 1-96,0 19-1,-20-20 33,20 0 32,0 1 32,0 18 64,-1-18 32,1-1 128,-20 20-64,20-19-128,1-1 161,-21 0-129,20 20-64,-2-20-33,2 1-159,1-1 224,-1-19-32,0 19 96,19 0 0,-19-20 224,0 1 1,0 19 31,-1-19-96,21-21-32,-20 20-128,0-19-32,19-1 0,-19 1 0,21-1 0,-23 1 32,2-1 64,0-19 257,1 20 191,-1-21-63,-20 20-97,0-19-256,0 20 32,0-21-160,0 21 0,18-20-32,-18-1 64,0 21-128,0-20 96,-18-1 0,18 1-64,-20 0 128,-21 19 449,3 0-1,-23 1-127,-18 39-257,0-20-64,-20 21-96,-21 19-64,1-20-97,-21 20-159,-18 1-385,39 19 161,0 0-1602,1 19-2338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6T22:23:59.7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</inkml:brush>
    <inkml:brush xml:id="br5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2539 6935 8359,'-20'0'769,"20"0"256,-20 0 1281,20 0-288,0 0-576,0 0-417,-18 0-449,36 0-63,-18 0-97,0 0-288,40 0-64,-19 0 128,17 0-160,3 0-32,18 0 0,-19 0 0,0 0 0,-1 0 0,1 0-160,1 0-192,-23-20-161,2 20-63,0 0-289,-20 0-544,0 0-609,0 0-1602,0-20-5731</inkml:trace>
  <inkml:trace contextRef="#ctx0" brushRef="#br0" timeOffset="390.0218">2837 6776 8808,'0'0'352,"0"0"-448,0 0 1313,20 0 545,-20 0-417,20 0-384,1 20-320,-3-20 31,2 0 65,21 20-192,-3-20-257,-17 20-160,-1-1-128,0-19 64,0 20-32,-1-20-32,1 20 32,-20-20-32,0 0 64,0 20 224,0-20-31,0 20 159,-20-20-32,1 20-191,-1-1 31,0 1-96,-21 0-128,3 0 32,-3 20-64,3 0-1089,17-21-1570,1 21-5284</inkml:trace>
  <inkml:trace contextRef="#ctx0" brushRef="#br1" timeOffset="3728.2132">9150 6935 11594,'-20'0'929,"20"0"-833,0 0 577,0 0 736,0 0-63,0 0-802,20 0-320,0 0 33,0 20-129,19-20 160,1 0-128,-1 0-128,2 0-256,-1 0 416,-1 0-320,-19 0-128,20 0-225,-20 0-319,-1-20-97,-19 20-64,20 0-609,-40 0-1505,20-20-3811</inkml:trace>
  <inkml:trace contextRef="#ctx0" brushRef="#br1" timeOffset="4030.2305">9328 6796 13965,'0'0'192,"0"0"-256,21 20 416,-21-20 737,20 20 256,18-20-512,-17 19-512,19-19-225,19 20 0,-19 0 256,0 0-160,-1 0-128,-19 0-32,1-1 0,-1 1-64,-2-20 0,-18 20 0,0 0 32,0-20-192,-18 20 480,-2 0-95,-21-1-161,21 2 0,-19-2-257,-1 2-255,1-2-321,19 1-160,-20 20-1281,-1-20-2594</inkml:trace>
  <inkml:trace contextRef="#ctx0" brushRef="#br2" timeOffset="7380.4221">19274 6875 6277,'-19'0'1698,"-1"0"-193,20 0 449,0 0-96,-20 0-417,20 0-384,0 0-448,0 0-193,20 0 193,0 0-225,-20 0-159,39 0-161,-19 0-32,0 0 64,19 0-192,-19 0 32,21 0-193,-1 0-63,-22 0 0,23-20-353,-21 20-768,-20 0-1602,20 0-4196</inkml:trace>
  <inkml:trace contextRef="#ctx0" brushRef="#br2" timeOffset="7718.4412">19434 6756 10249,'0'-20'1474,"0"20"-1122,0 0 865,0 0 449,20 0-417,0 0-673,19 0-319,1 0-129,-1 20 96,1-20 417,0 0-417,-21 20-160,21-20 0,-20 0 0,0 20-128,-20-20 160,19 0-192,-19 20 224,0-20-160,0 20 256,0-20-224,-19 19 160,-1 1-192,0 0 160,0 0 65,0 0-1,1 0 0,-21-1-224,0 1 64,21 0-705,-21 0-736,-1 0-1410,23 0-7687</inkml:trace>
  <inkml:trace contextRef="#ctx0" brushRef="#br3" timeOffset="14734.8428">8435 2007 3651,'0'0'705,"0"0"1184,0 0-127,0 0-737,0 0 673,0 0 384,0 0-801,0 0-641,0 0-479,0 0 319,0 0 353,21 0-128,17 0-257,3 0-128,-1 0-128,19-20-128,1 20 33,-1 0-33,20-20-128,-18 20 64,-2 0 64,20 0-96,0 0 64,1 0-96,20 0 64,-1 20 0,0-20-32,0 0 0,1 20 96,19-20-128,-20 0 64,19 0-33,21 20-31,1-20 64,-2 0 97,22 0-226,-2 0 225,20 0-128,-18 0 64,-2 0 33,2-20 95,-2 20 0,-19 0 32,19 0 32,-18 0-96,-1 0-96,-21 0 129,22 0-193,-21 0 160,19 20-32,-18-20-160,-1 0 32,-20 0 64,0 0 32,-20 0 96,-18 0 0,-2-20 32,-39 20-320,0 0-1057,-20 0-1345,-20-20-10827</inkml:trace>
  <inkml:trace contextRef="#ctx0" brushRef="#br3" timeOffset="16785.9601">14868 258 8680,'0'-40'480,"0"21"930,-20 19-193,20 0-64,0 0 64,0 0-256,0 0-609,0 0-192,0 0 129,0 0 63,0 19 0,0 21-63,0 0-1,0 0-32,0 20 0,0-1 1,0 20-1,20-19-32,-20 39-32,0-19 32,0 20-128,0-1-96,20 0 193,-20 0 191,0 0-128,0-18 0,0 18 1,19-21-33,-19 22-96,0-1-128,0 1 128,0 19-256,0-19 512,0-1-287,0-20-65,20-18 128,-20-2-192,20-19 160,-20-1 32,0 1-96,20-21 0,-20 21-64,0-20 64,20 0-416,-20 0-1,0-20-255,19 0-321,-19 0-640,0 0-1538,0-20-8008</inkml:trace>
  <inkml:trace contextRef="#ctx0" brushRef="#br3" timeOffset="17708.0128">14550 2126 5188,'-40'0'257,"40"0"-161,0 0 192,-19 0 801,19 0 1153,0 0-384,19 0-769,-19 0-192,20 0 192,-20 0-224,20 0-33,0 0-159,0 0-160,-1 0-129,21 0-224,19 0 32,2 0-32,-3 0-96,22 0 33,19 0-33,20 0-96,0 0 160,41 0-256,-2 0-1,41 0-95,-21 0 64,41 0 160,-21 0 0,-20-20 64,21 20-64,-19 0-32,-2 0 32,0 20-64,-38-20 32,-21 0-160,-20 0-160,1 20 127,-1-20 193,-20 0 32,-20 0 0,1 0 0,-21 0-288,-39 0-1378,0 0-2754</inkml:trace>
  <inkml:trace contextRef="#ctx0" brushRef="#br3" timeOffset="18293.0463">15939 2583 14669,'20'19'1634,"-20"-19"-1634,20 0 480,19 20-287,1-20-193,-19 21 32,19-2 0,-1 1-128,1 0-257,-1-1-191,-19 2-417,0-21-897,0 0-1025,-20 20-2402</inkml:trace>
  <inkml:trace contextRef="#ctx0" brushRef="#br3" timeOffset="18458.0557">16257 2583 3459,'-20'19'9641,"1"-19"-9545,-1 20 288,-20 1 545,19 18 384,-17 0-448,-3-18-769,21 19-384,20-21-1249,0 0-1474,20 2-4164</inkml:trace>
  <inkml:trace contextRef="#ctx0" brushRef="#br3" timeOffset="18632.0657">16595 2682 17488,'-20'20'320,"20"20"-224,-20-20 129,-1 19-129,3 1-32,18-20-320,0 20-2083,18-20-5924</inkml:trace>
  <inkml:trace contextRef="#ctx0" brushRef="#br3" timeOffset="19244.1001">13855 914 14926,'0'0'128,"0"0"256,0 0 737,0 0-288,21 19 96,-21-19-385,18 20-480,22 1-224,-19 18-480,17-19-321,3-20-737,-21 19-1377,19-19-3235</inkml:trace>
  <inkml:trace contextRef="#ctx0" brushRef="#br3" timeOffset="19423.1092">14093 854 14221,'-39'0'1313,"19"21"-1313,20-2 737,-20 1-321,-1-1-95,3 1-161,18 21-256,-20-22-1154,20 1-1216,0-1-2467</inkml:trace>
  <inkml:trace contextRef="#ctx0" brushRef="#br3" timeOffset="19733.1286">14252 933 17392,'20'0'-320,"-1"0"416,-19 0-96,0 20 0,20-20 128,-20 21 32,0-1-128,20-1-64,-20-19-64,21 20 32,-21-1-320,0-19-193,0 21 385,20-21 192,-20 0 0,0 0 0,0 20 64,18-20 32,-18 0 96,0 0-32,20 0-64,1 0-64,-21 0-512,20 0-2755</inkml:trace>
  <inkml:trace contextRef="#ctx0" brushRef="#br3" timeOffset="20268.1588">13756 875 13901,'0'0'480,"0"0"449,0 0-320,0 0 63,20 19 417,19-19-576,-19 20-353,21-1-96,-23 1 32,22 1-160,1-1 64,-2-20-320,1 19-257,-20 1-224,-1-20-384,1 0-320,0 19-577,-20-19-1954</inkml:trace>
  <inkml:trace contextRef="#ctx0" brushRef="#br3" timeOffset="20498.172">14074 775 11434,'19'-20'417,"-19"20"1248,0 0-1440,-19 0 415,19 20 705,-20-1-448,0 2-352,20 18-161,-41 21-96,23 0-127,-2-21-129,-1 21-32,1-20-321,0-1-608,2 1-2338</inkml:trace>
  <inkml:trace contextRef="#ctx0" brushRef="#br3" timeOffset="22048.2611">14232 974 6149,'-20'0'1826,"20"0"-96,0-21 192,0 21-545,-20 0 384,20 0-607,0 0-482,0 0-512,0 0 97,0 0 191,20 0-160,-20 0 97,20 0-193,-20 0-224,20 21 0,0-21-32,-1 20-96,-19-1-289,20 1 321,-20-1 32,20 2-96,-20-1 192,-20 0 64,0-1 0,1 1 0,-1 0 96,20 0-128,-20-20 0,20 20 224,0 0 33,0-20-129,40 20-448,-21-20-225,21 0-576,19 0-961,-18 0-3523</inkml:trace>
  <inkml:trace contextRef="#ctx0" brushRef="#br3" timeOffset="23794.3608">14827 298 3971,'0'0'3267,"0"0"-1377,0-20 384,0 20-608,0 0 31,-20-20-223,20 20-641,0 0-641,-18 0-224,18 0-32,-20 0-32,-1 20 0,1-20 64,20 40-33,-20-20-31,20 19 96,0-18 0,0 18 0,20 0 0,0 2 32,1-22 129,17 1 63,3-20 64,-1 0-32,-1 0 33,-19-20-129,0 1 96,0-1 0,-20-1 0,0 2 129,-20-21-65,0 21-256,-20-2-32,21 1-640,-21 1-834,19 19-2241</inkml:trace>
  <inkml:trace contextRef="#ctx0" brushRef="#br3" timeOffset="24551.4042">17348 1987 5669,'0'-20'1890,"0"20"1473,0-20-993,0 20-897,0 0-159,-18 0-706,18 0-512,-20 0-224,-1 0 32,1 20 32,0 20 64,1 0 0,19-1 32,19 1 0,-19 0-64,20-1-64,21 1 96,-3-20-32,3 1 32,-1-21 64,-1 0-32,1-21 192,-1-19 33,-19 20-65,0-19 32,-20-1 224,0 0 129,-20 20-33,-19-19 161,-1 19-353,-19 0-191,19 0-706,-19 0-1793,18 20-5574</inkml:trace>
  <inkml:trace contextRef="#ctx0" brushRef="#br0" timeOffset="25809.4762">14629 1947 16591,'0'0'641,"0"0"31,0 0-287,0 0-97,40 20 385,-20 0 31,39 0-415,0 20-161,-18-21-32,18 1 32,21 0-128,-21 0-64,-19 0 64,19-20-448,-18 0-97,-23 20-416,2-20 481,-20 0-802,0 0-319,-20 0-2467</inkml:trace>
  <inkml:trace contextRef="#ctx0" brushRef="#br0" timeOffset="26031.4889">15105 1928 16719,'-19'-20'513,"-1"20"-161,0 20 513,-20-1-160,1 21 288,-21 0 0,21 19-641,-2 21-384,21-41-128,2 21-449,-2-39-736,20 17-993,20-38-2723</inkml:trace>
  <inkml:trace contextRef="#ctx0" brushRef="#br0" timeOffset="26658.5247">17012 278 13164,'-20'-20'2082,"20"20"-1986,-20 0 769,20 0-160,0 0 191,20 20 450,0-20-546,19 20-191,1 0-129,0 0-191,-1-1-1,21 1-256,-21 1 96,2-2-320,-3 1-96,3 0-225,-1-1-352,-21-19-768,-19 0-577,20 21-2178</inkml:trace>
  <inkml:trace contextRef="#ctx0" brushRef="#br0" timeOffset="26900.5384">17368 199 14445,'0'-40'385,"-20"40"1056,20 0-352,-18 0-64,-2 0 320,-1 40-416,-19-21-481,21 41-255,-1-20-1,-20 19-288,20 1 96,1 0-449,-1-21-544,20 1-256,0 0-577,-20-20-2530</inkml:trace>
  <inkml:trace contextRef="#ctx0" brushRef="#br0" timeOffset="43010.4599">6649 8306 9032,'0'-20'1313,"0"20"-704,-20-20-97,20 20 577,-20-20 385,20 20-193,-20 0-736,0-20-321,1 20-64,-21 0 288,20 20-95,-19 0-225,-1 0-32,-1 0 0,-18 0-96,1 19 32,17 1 0,1 0-32,20 0 0,-19-1 0,39 21 0,-20 0-32,20-1 32,20 1 0,0-1-32,19 21 32,1-20-32,19 19-32,22-20 32,-2-19-192,20 0 31,0-20 129,0 0 96,1-20-64,-1 0 32,0-20 0,-20-20 0,20 1 32,-20-21 0,-18 20 32,-2-19-31,-19-21 31,-20 20-32,-1 1 32,-19-20-64,-19-1 64,-1 0 64,-20 20 448,-19 1 97,-20-1 0,-2 1 31,2 19-287,0 20 223,-20 1-415,20 19-290,-20 0-159,18 19-673,22 1-1185,19 0-2114,21 20-9511</inkml:trace>
  <inkml:trace contextRef="#ctx0" brushRef="#br0" timeOffset="44869.5662">6728 8703 11562,'-20'-19'737,"0"-2"160,0 21 96,1 0-128,-1 0-353,0 0-256,-20 0-256,21 21 0,-21-2 33,20 21 159,0-20-128,20 0-64,0 19 0,0-19 0,20 0 0,0-20 0,20 20-128,-21-20 224,21 0-64,-20 0 64,0 0-64,19-20 32,-39 20 32,20-20 0,-20 0 0,0 1-32,0-1-32,0 0-32,-20-20 0,20 20-96,0 1 32,-20 19 96,20 0 0,0 19 0,0 1 160,0 0 161,20 20-1,-20-1 129,20-19-193,0 20-224,1-20-32,-3-20 64,2 20-480,21-20-513,-41 0-1153,20 0-3363</inkml:trace>
  <inkml:trace contextRef="#ctx0" brushRef="#br0" timeOffset="45283.5898">6887 8365 7142,'0'-20'929,"0"20"1537,0 0-95,0 0-1250,0 0-224,-21 20-289,21 1-320,0-2 1,0 1 223,0 19-256,0-18-159,0 18-65,21-19-32,-21 0-129,20-20-255,-20 20-481,20-20-896,0 0-1795,-1 0-6213</inkml:trace>
  <inkml:trace contextRef="#ctx0" brushRef="#br0" timeOffset="45569.6062">6986 8445 6053,'20'0'96,"-20"0"705,20 0 1826,-20 0-1154,20 0-672,-20 19-225,0 2 161,0-21 32,0 20-161,-20-1-191,20 1-129,-20-20-32,20 20 64,-20-20-191,20 0-33,0 20-160,0-20 128,20 0-32,0 0-32,20 20-385,-21-20-447,1 0-834,0 0-1249,1 0-5028</inkml:trace>
  <inkml:trace contextRef="#ctx0" brushRef="#br0" timeOffset="45821.6202">7184 8445 8167,'0'0'801,"0"0"0,0 0 1537,0 0-1345,0 0-128,0 19 224,0-19-417,0 21-191,0-1-1,0-1-288,0 1-192,0 0-96,0 0-192,-18 0-288,18-20-545,-20 19-1730,20 2-6470</inkml:trace>
  <inkml:trace contextRef="#ctx0" brushRef="#br0" timeOffset="46189.6412">7026 8842 11562,'0'0'577,"0"0"128,0 20 2049,0-20-1473,0 20-448,0 0 32,0 19-352,0-18-449,0 18 0,0 1-192,0-20-1282,0 0-2626</inkml:trace>
  <inkml:trace contextRef="#ctx0" brushRef="#br0" timeOffset="47738.729">2400 9379 1761,'0'0'5157,"0"0"-4965,0 0 129,0 0 1120,20 0 32,-20 0-448,20-20-608,0 20-129,19 0 32,1-20-64,19 20-63,2-20-129,-2 0 64,1 0 96,19 1 353,0-1-65,21 0-224,-1 0-192,20 0-96,1 0-64,-1 0-96,19-20-128,1 21-64,1-1 256,-2 0 96,1 0-32,20-20 32,-20 21 32,1-2 0,-23 2 32,3 19 320,-21-20 0,0 0-63,1 0-129,-1 20 0,-20-20-32,22 0-128,-22 20 32,-20-19 32,1 19 129,-1-20-33,0 20 160,-19-20 64,-20 20-223,0 0-97,-1 0-32,1 0-64,21 0 32,-21 0-32,-2 0 0,2 0-96,-20 0-289,21 0-351,-21 0-385,0 0-1121,0 0-1698</inkml:trace>
  <inkml:trace contextRef="#ctx0" brushRef="#br0" timeOffset="48041.7472">5815 8623 10954,'59'21'224,"-18"-21"1057,-3 0 33,3 0 127,-1 19-256,-1-19-608,1 21-417,-20-21 0,-20 19-96,19 1-64,-38 0 160,19 0 32,-20 0-96,-20 0 0,20-1-160,-19 1-128,19 0 0,-1 0 64,1 20-224,20-21-737,0 2-1090,-18-2-1856</inkml:trace>
  <inkml:trace contextRef="#ctx0" brushRef="#br0" timeOffset="49065.8064">2519 10810 6149,'0'0'7399,"0"0"-7815,20 0 192,-20-20 416,21 20 256,-1-20 33,19 0-225,1 0-192,19-19-32,-19 18 32,19-18 128,1 0 1,40-21-33,-21 20 192,40-20-32,-20 21-160,21-21-63,-21 0-97,0 21 0,0-21 64,1 20-64,-1-20 64,-20 1-128,20 19 128,0-19-128,21-1 32,-21 0 64,-20 1-32,20 19 64,-38-19-64,-2 19 0,-1 0 0,3 20-64,-2-20 64,20 20-32,-19-19 64,-1 18-64,20-18 64,-18-1-32,18 20 64,-20-20 64,1 21 160,-1-1-64,2 0-32,-23-20-159,23 20 63,-22 0-32,21 1 64,-21-2 96,21-18-32,-21 19 128,1 0 65,1 0-33,-23 0-160,2 20 257,1-19-65,-21 19-192,0 0-128,0 0 0,0 0-384,20 0-609,-20-21-256,0 21-256,0 0-1090,0 0-2465</inkml:trace>
  <inkml:trace contextRef="#ctx0" brushRef="#br0" timeOffset="49354.8228">5755 8941 8584,'60'-19'1825,"-21"19"-1600,1 0 1568,19-20 161,-18 20-416,-1 0-578,19 0-319,-19 0 128,-21 0-289,-19 0-384,0 20 0,0-20 161,-19 19-97,-1 21-64,-20-20-128,20 20 64,1-20-64,-1 0-160,0 20-353,20-21-480,-21 21 0,1 0-1121,2-20-5637</inkml:trace>
  <inkml:trace contextRef="#ctx0" brushRef="#br0" timeOffset="50587.8929">2539 12220 12427,'21'0'577,"-1"-20"-1058,-2 1 353,3-1 160,19 0-32,-1-20 160,-19 1 65,40-1 95,-21 0 321,1-19 31,19 19-384,2 0-31,-2 0-33,-19 1 0,19-1 32,1-20-31,-1 21-161,0-21 0,2 21-64,-3-22 32,22 21 0,-20-19 0,-1 19 0,1 1-64,-1-21 32,2 21 32,-2-1-32,-19 0 32,-1-20 32,21 21 320,-21-1 481,21-20 64,-1 20-256,0-19-257,22 19-160,-2-19-32,-20-1-159,20 20-65,-19-20-33,-1 1 66,2 19-66,-2-19-31,1-1 0,-1 20 32,0-19 32,22-1 64,-23 20-96,1-20 96,2 21 0,-2-21 1,1 20-65,-21 0 64,21 1-160,-21-1 224,22 20-256,-23-19 128,3-1 0,18 0 32,-19 20-289,0-20 642,-1 1-513,1 19 160,-1-21 0,-19 22 0,21-1 0,-21-19 0,18 18 0,-17 1-64,-1 1 96,0-1-32,-1 0-32,1-20 96,0 20-256,0 1 256,0-1-96,-1 0 32,1 0 32,0 0 32,0 0 96,0 0-64,1 1-64,-21-2-32,18 2 97,-18 19-129,20-20 0,-20 20 32,0-20 32,0 20-160,0 0-385,0 0-192,-20-20-159,20 20-33,-18 0-352,18 0-641,-21 0-1185,1 0-2434</inkml:trace>
  <inkml:trace contextRef="#ctx0" brushRef="#br0" timeOffset="50918.9124">5994 9061 11755,'0'0'448,"0"0"289,20 0 1473,-20-20-1185,39 20-417,-19 0-319,20 0-129,-20-20-32,19 20 32,1 0 0,-20 0 64,1 0-192,-3 0-32,-18 0-32,0 0 0,20 0 0,-20 20 0,0-20-32,0 20 64,0 0-32,0-1 128,0 2-160,0 18 160,0-19-96,0 20 32,-20-20-32,20 19 0,0 1-160,20-20-192,-20 0-417,0 19-1153,0-19-2530</inkml:trace>
  <inkml:trace contextRef="#ctx0" brushRef="#br0" timeOffset="53849.08">3791 8803 13228,'20'0'416,"-2"0"-384,2 0 0,21-20-224,-21 20-2851</inkml:trace>
  <inkml:trace contextRef="#ctx0" brushRef="#br0" timeOffset="54230.1015">4009 8564 14669,'39'-20'0,"-19"20"225,20-20 1184,-21 20-833,21 0-351,-20 0-225,1 0-160,-21 20-225,18-20 33,-18 20-129,0 0 1,-18-20 288,18 20 192,-21-1-32,21-19-32,0 21-32,21-21 96,-21 19-64,18 2-353,2-21-63,21 19 384,-21-19 64,-20 20 32,18-20 32,-18 20 352,-18 0 192,-2-20-223,0 20-257,-1-20 32,-17 0-320,17 20-609,21-20-1633,-20 0-2915</inkml:trace>
  <inkml:trace contextRef="#ctx0" brushRef="#br0" timeOffset="54533.1189">4544 8623 6470,'-20'21'4900,"20"-21"-5444,-19 19 608,19 2 737,0-2 127,19 1-351,-19 0-225,40 0-31,-20-20 95,21 20-32,-3-40-95,-17 20-65,19-20 160,-1 0 161,-19 0-321,-20 1-32,0-2 32,-20 2 289,-1-2-321,-17 21-192,-23 0 0,23 0-288,-3 0-673,-18 21-1505,-1-21-3076</inkml:trace>
  <inkml:trace contextRef="#ctx0" brushRef="#br0" timeOffset="55949.1995">3969 9498 1569,'40'0'8648,"-21"0"-8424,1-20 641,0 20 769,0 0-1026,-20 0-287,20 0-225,-20 20 0,0-20 64,0 19 192,0-19-63,-20 21-65,0-1 96,20-20 0,0 20-95,-20-20-193,40 20-32,-20-20 0,40 19-257,-21-19-511,21 0-898,1 0-1185,-3-19-2818</inkml:trace>
  <inkml:trace contextRef="#ctx0" brushRef="#br0" timeOffset="56200.2142">4346 9478 4420,'-39'20'6310,"19"-1"-6086,0 2 128,20-1 865,0 0-480,20-20-321,0 20-319,19-20-97,1 0 160,-1 0 128,-19-20-32,20 0 0,-20 0 129,-20-1 127,19 2-31,-19-1-129,-19 20 225,-1-20-257,0 1-256,-20 19-96,21 0 0,-21 0-577,20 0-1280,-1 19-2948</inkml:trace>
  <inkml:trace contextRef="#ctx0" brushRef="#br0" timeOffset="56799.2485">4108 10273 15502,'0'0'-288,"0"0"224,19 0 1313,1 0-608,20 20-449,-19-20-96,17 20-96,-17-20-32,-1 20 64,0-20-64,-20 20 64,0-1 64,0 2 0,-20-21 32,20 19 64,-20-19-128,20 20 1,-21-20-98,21 0 1,0 0-192,21 20-160,-1-20-385,0 0-993,19-20-1889,-19 20-2339</inkml:trace>
  <inkml:trace contextRef="#ctx0" brushRef="#br0" timeOffset="57059.2629">4524 10333 11723,'-39'0'64,"19"20"0,0-20 1089,20 19-128,-20-19-385,20 21-223,20-21 31,0 19-320,20-19-160,-1 0 64,-19 0 32,21-19-32,-3 19 97,-18-21 191,1 2 160,-21-1 129,0 0-161,-21 0 97,1 20-1,2-20-416,-2 0-224,-21 20-96,1 0-961,21 20-2018,-21-20-10025</inkml:trace>
  <inkml:trace contextRef="#ctx0" brushRef="#br1" timeOffset="61287.5051">6966 11585 4131,'-19'0'3011,"19"0"-1473,0 0 608,-20 0 0,20-20-545,0 20-544,-20 0-352,20 0-64,-20 0-161,-1-20-384,3 20 160,-2 20-320,0-20 192,-21 20-160,-18 0 32,19 0 0,-19 19-32,0 1 64,-1 0 32,1 19-128,-2-19 64,2 19 0,19 0 0,1 2-32,19 18-64,20-19 96,0 19 32,20-19 64,1 0 0,-3-1-160,22-19 161,1 19-33,18 1 32,0 0 64,21-1-64,19-19-64,-20-1 32,21-19 32,-1-20-96,0 0-32,0 0 96,-20-20-96,21 1 160,-21-21-160,1 0 64,-21 1 32,0-21 32,-19 0 225,1-20-161,-23 2-64,-18-22-96,-18-19-32,-23 20 64,-17 18 352,-3 22-31,2 0 319,-20-1-255,19 21-1,-19 19-320,20 0-224,-2 0-513,22 20-1024,-1 0-321,20 20-2723</inkml:trace>
  <inkml:trace contextRef="#ctx0" brushRef="#br1" timeOffset="62086.5509">6787 12260 12107,'21'-20'1986,"-21"20"-1538,0-20 930,0 0-193,0 20-417,0-19-223,-21 19-353,21-20 0,-20 20 65,2 0-161,-3 20-224,-19-1 31,20 1-63,-19 20 32,19-20 128,20 19-64,-20-19 64,20 1-224,0-2-32,20-19-1,0 20 161,0 0 64,-1-20 160,21 19-448,1-19 640,-23 0-224,2 0-31,21-19 127,-21-1 64,-20 0-160,18 1 64,-18-22-64,0-18-64,0 19-64,-18 1 128,18 19-96,-20 0 321,20 20-97,0 0 32,0 20-128,0 0 289,0 19 63,0 1-63,20 0-257,-2-21 0,3 22-96,-1-22 0,0-19-32,0 20 32,-1 0-288,1-1-385,0 2-896,0-21-897,-20 20-3812</inkml:trace>
  <inkml:trace contextRef="#ctx0" brushRef="#br1" timeOffset="62708.5866">7046 11863 7238,'0'0'3812,"-20"0"-3139,20 0 1216,-20 20-159,20-20-737,-20 19-513,0 2-95,20-2-65,-19 21-32,19-20-95,0 0-258,19 20-31,1-21-192,0 1-192,0 0-289,0-20-769,0 0-1216,-1 0-2787</inkml:trace>
  <inkml:trace contextRef="#ctx0" brushRef="#br1" timeOffset="62981.6022">7085 11942 8359,'0'0'2275,"0"-19"-2884,20 19 897,0 0 1250,1 0-225,-21 0-640,20 0-353,-20 0-128,0 19-32,0 0 225,0 2 31,0-1-32,-20 0-31,20 0-1,-21-20-64,1 20-224,20-20-64,0 19 0,0-19 0,20 0-64,-20 0-224,21 0-289,-1 0-736,-2 0-1505,2 0-2211</inkml:trace>
  <inkml:trace contextRef="#ctx0" brushRef="#br1" timeOffset="63241.6172">7245 11902 8231,'20'21'1346,"-2"-21"-866,-18 0 1250,21 19-225,-21-19-864,20 19-481,-20 2-128,0-1 64,20 20 64,-20-20 0,0-1-32,-20 1-96,20 0-256,-20 20-384,-1-20-193,3-20-160,-2 19-929,0-19-4388</inkml:trace>
  <inkml:trace contextRef="#ctx0" brushRef="#br1" timeOffset="63688.6428">7184 12319 11947,'0'20'96,"-18"-20"128,18 0 1890,0 0-993,0 0-448,18 0-97,2 0 1,1 0-321,-1 21-128,0-21-224,-2 0 64,3 19 32,-21 1-128,0 0 32,-21-1 96,3 2 0,-2-1 32,0 0 96,20-20 64,-21 19 161,1-19-97,20 0 320,0 21-31,20-21-353,1 0-64,19 0-160,-22 19-384,23-19-865,-1 0-1634,-21 0-10186</inkml:trace>
  <inkml:trace contextRef="#ctx0" brushRef="#br1" timeOffset="66486.8027">2420 9478 10505,'20'20'193,"-20"-20"-97,20 19 192,1 2-160,-3-1 289,2 0 319,0 0-319,21-1-97,-23 2 192,23 18 97,-1-19-65,-1 0-159,1 0-97,-1 19-128,1-19-96,0 20 32,-1 0-32,1-21 1,1 21-1,-2 0-32,1 0 96,19 0-128,-19-1 96,19 21-64,-19-21 64,19 2-32,2-2 481,-2 1-129,0 19-32,1-19 97,-1 20-225,1-21 128,-1 21-320,2 0 65,-2 0-97,0-21 128,1 21-192,-1-1 192,1-19-32,-1 20-32,20-21 32,-18 21-64,-2-20-64,0 0 256,1 0-31,-1-1-193,22 1 32,-43 0-32,23-21-32,-2 21 0,0-20 32,-19 20 0,19-21-32,-19 2 0,1-2 64,-3 2-64,3-2 64,-21 2 32,19-21-64,-19 19-64,20-19 96,-21 20-128,1-20 160,0 20-128,0-20 96,19 0-128,-19 20 128,0-20-64,0 0-64,21 20 160,-23-20-192,2 20 160,21-20-32,-21 19-160,-2-19 160,3 20-64,19-20-96,-20 20 256,-1-20-96,1 20-64,0-20 96,0 20-192,0-20 192,-1 20-32,1-20 0,20 19 0,-20-19-32,-1 20 0,1 0 0,0-20 96,1 20-192,17-20 32,-18 20 128,1-20 64,-21 20-160,20-20-64,0 19 96,-1-19 96,1 21-160,0-2 32,0 0 32,-20-19 32,20 21-128,-1-1 224,1-20-96,0 0 0,0 0-32,0 0 0,1 20 32,-3-20-192,2 0-96,0 20-128,1-20-257,-1 0-576,-2 0-769,-18 0-2562</inkml:trace>
  <inkml:trace contextRef="#ctx0" brushRef="#br1" timeOffset="66803.8209">6093 11704 11851,'-20'0'2018,"20"20"-2947,20 0 544,0 0 642,0-1 543,-1 1-543,1 20-161,20-20-32,-20 19-32,1-18 64,-3 17-32,2-17-32,0-1-64,-20-20 96,0 20 64,-20 0 321,0-20 159,2 20-127,-3-20-193,-39 19-224,21-19-32,-1 20-64,0-20-641,1 20-1953,-2-20-4325</inkml:trace>
  <inkml:trace contextRef="#ctx0" brushRef="#br1" timeOffset="67886.8827">2499 10869 8712,'0'0'1441,"0"0"-768,0 0 672,0 0 257,0 0-289,20 0-833,-20 0-127,20 20 95,1 0 0,-1-20 97,19 20-321,1 0-64,19 0-64,-19 20 97,19-21-97,1 22 0,19-22 0,-20 21-128,22-20 352,-2 20-384,0-1 128,20 1-32,1-1 0,-1 1 0,0 0 32,0-1-64,0 1 32,1 21 0,19-42-64,-20 21 96,21 0-64,-21-1 161,20 1-161,-19 0 128,-21-20-32,20-1-64,-20 21 32,0 0-64,-19-20 32,19-1-64,-20 2 32,2-2 0,-2 0-160,1 2 224,-1-1-64,2 0-96,-23 0 160,23 0-128,-22-1 32,1 1-129,-1 0 65,1-20 96,0 20-64,-1 0 128,1 0-352,-1-1 512,1-19-192,1 20 64,-3-20-256,-17 0 256,-1 0-160,0 0 96,-1 0-64,1 0 32,-20 0-192,0 20-448,0-20 223,0 0-1280,-20 0-2531,20-20-7398</inkml:trace>
  <inkml:trace contextRef="#ctx0" brushRef="#br1" timeOffset="68182.8997">5874 12062 13708,'-20'-20'257,"20"20"-898,20 0 993,-20 0 962,20 20-546,1-20-351,17 19-193,-18 1 32,1 20 65,19-20-33,-21 0-128,-19-1-64,20 1 0,-20 0 96,0-20 1,20 20 95,-40-20 96,20 20-288,-20-20 385,-19 20-481,19-1 0,-21-19-609,23 20-512,-23-20-352,1 21-898,1-21-896,-1 19-3811</inkml:trace>
  <inkml:trace contextRef="#ctx0" brushRef="#br1" timeOffset="69075.9507">2519 12200 11274,'-38'0'1089,"38"0"-801,0 0-31,-21 0 511,21 0 257,0 0-672,21 0-193,-3 20 160,22-20-160,1 20-32,18-20-31,0 20-65,21-20-32,19 20-257,-20-20 33,1 0-288,-1 20-129,1-20-384,19 0 224,19 19-704,2-19 1153,-1 0 320,0 20 0,1 1 192,-1-21 416,-1 19-288,1-19 1,-19 20 223,19-20-191,-20 20-129,21-20-128,-21 0 64,-20 19 64,20-19 0,-20 0-64,20 0 33,-18 0 319,-2 21-64,0-21-159,20 0-33,-20 0-64,2 0 96,-2-21 97,-20 21-65,1 0 0,-1 0-64,0 0-64,-18-19-63,-1 19 31,-21 0-64,1 0-64,0 0 0,0 0-96,0 0-64,-20 0-65,0 0 1,0 19 160,0-19-128,0 0-353,-20 0-416,20 0-640,-20 0-1218,20 0-3875</inkml:trace>
  <inkml:trace contextRef="#ctx0" brushRef="#br1" timeOffset="69437.9716">5935 12339 9865,'-20'0'480,"-1"0"-576,21 0 641,-20 0 800,20 0-288,0 0-352,0 0-65,20 0-95,1 0-161,-1 21-160,-2-21-96,23 0-63,-21 19-33,19-19 0,-19 20 0,0 0 32,20-20-128,-21 0 128,-19 19 96,20-19 64,-20 21 32,0-21-160,20 20 193,-20-20-97,-20 20-96,20-1 0,-20-19-32,1 21 64,-1-2 64,-20 1-192,20 0 32,-19 0-64,19 0-288,-1-1-577,1 1-961,2-20-1216,18 20-2884</inkml:trace>
  <inkml:trace contextRef="#ctx0" brushRef="#br1" timeOffset="70359.0243">4803 10988 2146,'20'-19'1505,"-1"19"-928,-19 0 1953,0 0 513,20 0-737,-20 0-1153,0 0-288,-20 0-32,20 19-65,0 2-159,-19 18-321,19-18-224,-20-2-32,20 21-64,0-20-352,0 0-609,0 0-833,20-20-2049,-1 0-5733</inkml:trace>
  <inkml:trace contextRef="#ctx0" brushRef="#br1" timeOffset="70654.0411">5080 11069 9737,'0'0'1954,"0"19"-3140,0-19 1026,0 20 737,0 0-225,0 0-128,0 20-63,0-21-33,21 1 64,17-20 32,-17 20 192,19-20 193,-1 0 0,-19 0-161,20-20-64,-20 0 129,-1 1 192,-19-1 63,0 0-127,0-20-321,-19 20 97,-1 1 31,-20-2-160,20 1-352,1 20-128,-1 0-385,0 0-1024,0 20-2851</inkml:trace>
  <inkml:trace contextRef="#ctx0" brushRef="#br1" timeOffset="71672.0994">4167 11446 13644,'-20'0'0,"20"0"-448,20-21 960,-20 21 65,0 0-513,20 0-160,1 21-288,-3-21-97,-18 0-191,20 0-1154,1 0-1890</inkml:trace>
  <inkml:trace contextRef="#ctx0" brushRef="#br1" timeOffset="71931.1141">4386 11425 768,'20'21'2979,"-20"-21"-961,0 0 384,19 0-800,-19 0-257,0 19-352,0-19-577,0 21-320,0-21-31,-19 19-33,19-19-32,0 0 0,0 21-321,0-21-800,0 0-801,19 19-2754</inkml:trace>
  <inkml:trace contextRef="#ctx0" brushRef="#br1" timeOffset="72264.1331">4605 11486 7366,'-21'19'2018,"21"-19"-2050,0 21 64,0-2 321,0 1 383,0 0-639,21 0-65,-1 0 32,-2-20 64,2 0 224,21 0 32,-21 0 193,-2-20-193,3 0 33,-1 20 191,-20-40-159,20 21 255,-20 19 289,-20-21-32,0 2-224,-1 19-481,3 0-192,-2 0-64,0 0-320,-1 0-705,1 0-1089,20 19-1505,0-19-3236</inkml:trace>
  <inkml:trace contextRef="#ctx0" brushRef="#br1" timeOffset="72710.1588">4307 11326 7847,'0'0'384,"0"-20"513,0 20 993,0 0-321,0 0-383,18 0-418,-18 0-447,21 0-129,-1 0-96,0 20-96,-20-20 0,20 20 0,-20 0 0,0 0 32,0 0 0,-20-1 0,0 2 32,0-2 32,20-19 32,-21 21 385,21-21-225,0 19-160,0-19 64,21 21-96,19-21 32,-20 19-128,19-19-192,1 20-769,-20-20-1441,-1 0-3267</inkml:trace>
  <inkml:trace contextRef="#ctx0" brushRef="#br1" timeOffset="73556.2064">4226 12697 12299,'-18'-20'1089,"-3"20"-224,21 0 929,-20 0-673,20 0-673,0 0-224,0 0-95,0 0-65,20 0 32,1 20-96,-3-20-64,23 0-353,-1 0-159,-22 0-866,23 0-2273,-21 0-5734</inkml:trace>
  <inkml:trace contextRef="#ctx0" brushRef="#br1" timeOffset="74355.2521">4643 12657 544,'-18'0'9641,"18"0"-8648,0 0 352,0 0 417,0 0-961,18 0-545,2 0-256,-20 0-32,21 0 32,-1 0 0,-20 0 96,0 20 192,0 0 65,0-20-97,0 20-160,0 0-32,-20 0-96,20-1 0,-21 1-160,21-20-160,0 21-65,0-1 1,0-20-417,0 19-640,21-19-1058,-1 0-3202</inkml:trace>
  <inkml:trace contextRef="#ctx0" brushRef="#br1" timeOffset="74621.2681">4842 12796 6758,'0'0'3940,"-19"0"-4581,19 21 545,-20-21 1281,20 20-448,0-1-513,0 1-160,0-20-256,20 19-128,19 2 95,-19-21 33,20 0 96,-1 0 96,-19 0 64,21-21 256,-23 21 417,-18-19 737,20-1-257,-20 1-128,0-1 32,-20-21-577,2 41-416,-3-19-160,-19-1-160,20 20-480,-19 0-1378,19 0-3588</inkml:trace>
  <inkml:trace contextRef="#ctx0" brushRef="#br0" timeOffset="80070.5797">19136 7570 8744,'0'0'1249,"0"0"256,0 0-95,-20 0-802,20 21-159,0-2 31,0 0-31,-20 2-129,20-1 513,-21 20 64,21-1-385,0 1-256,-18 0-128,18-1-32,0 1-31,0-20-97,0 20-385,0-21-256,0-19-960,0 21-2307</inkml:trace>
  <inkml:trace contextRef="#ctx0" brushRef="#br0" timeOffset="80365.5961">18858 7868 12299,'0'0'192,"0"0"-128,19 20 737,-19 0 320,20 0-448,-20 0-385,20 19-224,0-18-32,-20 18 32,21-19 32,-3 0 65,-18 0 447,40-20 289,-19 0 0,-1 0-481,19-20 97,1 0-161,-20 0-96,-1 1-256,1-1 32,0-1-416,0 21-833,-20-19-1538,0 19-6950</inkml:trace>
  <inkml:trace contextRef="#ctx0" brushRef="#br0" timeOffset="84134.8119">19037 9638 10153,'0'-21'1986,"-21"21"-1698,21 0 225,-20 0-225,20 0 128,-20 21-319,2-21-97,-3 19-97,1-19 33,20 20 64,-20 0 64,0 0 65,20 20 31,-19-1 32,19-19-96,0 20-64,0-1 0,19-18-32,21-2-192,1 1-128,-3 0 255,3-20 65,-3 0 65,23 0 31,-41 0 160,19 0-96,1-20 32,-20 0 449,-1-20 192,-19 1-97,20-1 33,-20 0 160,0 1-128,-20-1-257,1 0-288,-1 21 513,-20-2-769,1 21 0,-1 0-64,-1 0-801,23 0-800,-2 21-1282,-1-2-5125</inkml:trace>
  <inkml:trace contextRef="#ctx0" brushRef="#br0" timeOffset="85166.8712">19016 10472 4836,'21'-20'1409,"-21"20"-928,0 0 1505,0 0-161,-21-20 1,21 20-481,0 0-576,0 0-384,-20 0-193,20 0-96,-20 0-32,2 0-32,18 0 64,-21 20 96,1 0 161,0 0-65,0-1-64,1 21-64,-1 1-96,20-2 64,0-19 0,20 20-31,-1-1-1,1-19-32,20 0 0,-1 0 0,1 0-32,1-20 32,-2 0 0,1 0 32,-1 0-64,1-20-64,-20-20 192,0 1 0,-1-2 225,-19 2-65,0 0 32,0-2-63,-19 22 127,-1-21-160,-20 20-64,1 20-95,-21-20-258,21 20-127,-2 20-801,21-20-352,-18 20-897,17-20-962,21 19-896</inkml:trace>
  <inkml:trace contextRef="#ctx0" brushRef="#br0" timeOffset="85922.9129">19037 11267 14445,'0'0'673,"-21"0"-865,21-20-225,-40 20 193,22 20 224,-3-20 96,1 20-32,-20-1 0,21 1-32,-1 0 128,0 20 193,20-1-65,-20 1-192,20 0-64,0 0-32,20 0 0,20-20 32,-1 0 96,1 0 64,19-20 193,2-20 95,-2 20-191,0-40 31,-19 20 0,-20-19 353,0 18 192,-1-38-225,-19 19-159,-19 0-97,-1 0-192,-20 20-160,1 1-96,-1-1-96,-1 20-320,23 0-609,-23 0-641,21 20-1377,0-1-3331</inkml:trace>
  <inkml:trace contextRef="#ctx0" brushRef="#br0" timeOffset="86456.9433">19075 12121 14061,'0'-40'1153,"0"21"-929,0-1 705,21 20 256,-21 0-416,0 0-385,0 0-31,20 0 95,-20 0 32,20 20-31,-20-1-193,0 21 64,0 0-95,0 19-97,0-19-64,0 19-64,0 1-288,0-20-449,0 0-801,20 0-1216,-20-21-8072</inkml:trace>
  <inkml:trace contextRef="#ctx0" brushRef="#br1" timeOffset="91150.2119">20685 7570 8231,'18'-40'865,"-18"40"-224,0-20 1345,0 20 32,0 0-801,0 0-513,0 20 225,0 1-256,-18 19-321,-3-2-32,21 3-159,-20-1-129,0-1 224,20 1-160,0 0-32,-20-1-32,20-19 32,0 20-64,0-20-256,-19-20-609,19 20-1217,0-20-2690</inkml:trace>
  <inkml:trace contextRef="#ctx0" brushRef="#br1" timeOffset="91424.2291">20387 7829 14798,'19'0'640,"1"0"-512,-20 20 353,20-1 159,0 1-127,-20 20-385,0 0-128,20-21-96,-20 22 96,19-22 32,1 1 64,-20-20 64,20 0 289,20 0 255,-21-20 33,1 1-161,20-22-159,-1 22-289,-19-21 0,21 0-128,-21 20-288,-2 20-513,3-19-1057,-21 19-2882</inkml:trace>
  <inkml:trace contextRef="#ctx0" brushRef="#br1" timeOffset="96119.496">20466 9657 4772,'0'-19'4004,"0"19"-1634,0 0 385,0-21-385,0 21-640,20 0-481,-20 0-256,0 0-513,0 0-63,0 21 319,0-2-287,0 1 63,19 20-128,-19 0-127,0-1-129,0 1-32,0 0-192,0-21 96,0 2-352,0-2-129,0 1-352,0-20-736,0 0-513,0 0-4004</inkml:trace>
  <inkml:trace contextRef="#ctx0" brushRef="#br1" timeOffset="96805.5364">20387 10492 14477,'0'0'673,"-20"0"-225,0 0 33,0 0-417,-1 0 0,3 19 32,-23 21 128,21-20 0,20 20 33,-20 0-97,20 0-128,20-1-32,0 1-96,21-20-64,-2 0-33,21 0 225,-1-20 97,-19 0 127,19-20 32,-19 0 192,-1 0 257,-19-20 32,-20 1-64,0-1-1,-20 0 129,0 21-32,-19-22-193,-1 22-191,20-2-417,-19 2 32,19 19-192,-20 0-481,40 0-416,-19 19-1153,19 2-2018</inkml:trace>
  <inkml:trace contextRef="#ctx0" brushRef="#br1" timeOffset="97454.5741">20387 11486 14958,'19'-21'1377,"-19"21"-1281,0-19 1121,0-2-480,0 2-385,0 19-63,0-20-33,-19 20-96,-1 0 0,0 0-224,0 0 96,-19 20-64,19-1 0,-1 21 96,1-19-160,0 19 96,20-1-32,0 1-64,0 0 224,40-1-256,1-19-32,-2 0 128,21 0-32,-1-20 320,0-20 96,-19 0-64,0 0 193,-1-19 95,-19-1 193,-20 0 64,-20 1-192,20 18-481,-39-19-128,19 0-160,-20 40-97,1-19-63,-1 19-160,20 0-705,0 19-929,1 2-1922</inkml:trace>
  <inkml:trace contextRef="#ctx0" brushRef="#br1" timeOffset="98089.6104">20505 12319 15951,'0'-19'832,"0"-1"-1120,-19 20 320,19 0-64,-20 0-64,0 0-96,0 20 192,20-1 64,-20 1 160,1 20 0,19 0-64,0 0-63,0-20 95,0 0 64,0 20-64,19-1 225,1-19-33,20 20-32,-1-21-63,21-19-1,-1 20 256,2-20 33,-2-20 160,-1 1-161,-17-1 97,-1-20 288,-21 1-129,-19-21-223,-19-20-321,-21 0-224,-19 21-224,-2 19-96,23 20-128,-3 20-33,1 0-896,1 20-993,19 20-1858</inkml:trace>
  <inkml:trace contextRef="#ctx0" brushRef="#br2" timeOffset="114596.5544">10758 9617 11530,'-39'-19'1154,"19"-1"-162,0 0 1,-21 20-224,3-20-256,-23 20-129,2 0-160,0 0-192,-21 20 96,1 0 129,0 19 95,0-18-224,-2 18-128,2 1 64,0 0-64,0 19 32,18-19 0,2 20 224,19-1 97,1 1-225,19 20-96,0-2 128,20-18-192,0 20 128,20-1-64,20 1 32,-1-21-64,22 21-64,-2-20-64,0-1 64,21-19-32,19 0 160,1-1-64,-1-19 0,0-20-32,20 20 64,-19-20 0,-1-20-32,0 20 0,0-20 32,0-19 0,1 19-96,-21-20 128,-20 0-64,1-20 32,-1 21-32,-19-21 128,-19-19-64,-3-1 64,2 1 0,-20-20-128,-20-1 385,-19 21 63,-1-21 321,-39 40 0,0 1-225,-2 19-63,-18 1-321,0-1-64,20 20-192,0 0-641,0 20-800,38 0-481,3 0-1153,17 0-5670</inkml:trace>
  <inkml:trace contextRef="#ctx0" brushRef="#br2" timeOffset="115231.5907">10341 10234 12716,'0'-20'1025,"-20"20"-417,1-21 385,-1 21-224,0 0 160,0 0-609,-19 0-288,19 21-64,-21-1 32,21 19 0,2 1 0,-3-20 0,21 19 32,0-18-64,21 18 32,-3-19 0,2-20 64,21 20-32,-3-20 96,3 0-32,-1-20 32,-21 0 0,1 0-31,0 1 63,-20-21-96,0 20 64,0 0-64,-20-20-128,20 20 64,-20 1 0,20-1 96,-19 20 64,19 0-96,0 20 64,0-1 129,0 1-257,19 20 96,1-20 32,0 19-96,0-18-32,0-2 0,0 21-192,-1-40-289,1 20-256,-20-20-512,20 20-1313,-20-20-2211</inkml:trace>
  <inkml:trace contextRef="#ctx0" brushRef="#br2" timeOffset="115606.612">10480 9955 1281,'20'-39'64,"-20"39"1057,0-21 641,0 21 704,0-19 64,0 19-320,0 0-352,0 0-865,0 19-128,0 2-160,0-2-225,-20 21-288,20-20-32,20 20-32,-20-20-31,21-1-65,-21 1-193,18 1-415,2-21-577,1 19-865,-1-19-2370</inkml:trace>
  <inkml:trace contextRef="#ctx0" brushRef="#br2" timeOffset="116003.635">10638 9916 8488,'0'-21'1377,"21"21"-1249,-1 0 929,0 0 256,-20 0-128,20 0-544,-1 21-385,-19-21-192,20 19 64,-20-19-96,0 20 64,0-20-96,-20 0 0,1 20 0,19-20 0,-20 20 0,20-20-64,0 20-96,0-20 96,0 20-32,20-20-192,-1 20-32,-19-1 223,20 1-223,-20-20 160,20 21 64,-20-2 96,0-19 96,-20 20 32,0-20 64,1 0 0,-1 0 1,0 20-161,0-20-417,20 0-960,-21 0-1602,21 0-5381</inkml:trace>
  <inkml:trace contextRef="#ctx0" brushRef="#br2" timeOffset="116285.6511">10818 9895 10153,'0'-19'929,"19"19"-769,-19 0 1794,20 19-705,-20 2-256,20-2-384,-20 1-257,20 0-160,0 20-96,-20-20-32,19 0-96,-19 19-96,0-18-160,0-2-128,0 21-417,-19-21-705,-1 2-992,0-1-2275</inkml:trace>
  <inkml:trace contextRef="#ctx0" brushRef="#br2" timeOffset="116574.6677">10738 10511 12363,'0'40'3459,"0"-20"-3362,0 1 31,0-2-96,0 21-289,-19 0-2433</inkml:trace>
  <inkml:trace contextRef="#ctx0" brushRef="#br2" timeOffset="117532.7222">11434 10393 7046,'0'0'5349,"0"0"-4772,0 0 224,0-21 384,0 21 0,18 0-256,3 0-513,39 21-320,-21-21-32,40 0-32,-19 0 0,19 0-32,-20-21-160,2 21-224,-2 0-193,-19 0-768,0-19-1730,-21 19-2754</inkml:trace>
  <inkml:trace contextRef="#ctx0" brushRef="#br2" timeOffset="117784.7366">11969 10234 9352,'-39'0'2851,"39"0"-2755,18 0-128,3 0 320,19 19 673,0-19 96,-1 20-384,21-20-289,-1 20-63,-18 0 255,-3 20-224,3-21-223,-21 2-65,-20-2 32,0 1 192,-20 0 0,-21 0 1,3 0-97,-23-1-96,2 2-224,19-21-257,1 19-608,19-19-2210,20 0-8872</inkml:trace>
  <inkml:trace contextRef="#ctx0" brushRef="#br2" timeOffset="118412.7727">12783 9895 9160,'0'0'3620,"0"0"-3492,0 21-64,0 18 576,0 21 33,0 19-64,0 1-321,0-1-256,0 1-32,0-1 0,0 1 32,20-21-32,-20 1-64,0-20 96,0-21 0,0 2-32,0-21 192,0 0 160,0-21-255,20 2-129,0-21-65,-20 0 1,20 20-64,-1-20 0,1 21 192,0-1 0,0 20 96,-20 0 321,20 20 351,-1-1-255,1 2-257,0 18-32,0-18-127,-20 18-97,21-19 32,-3 20-257,-18-1-543,20-19-706,-20 20-1376,21-20-3044</inkml:trace>
  <inkml:trace contextRef="#ctx0" brushRef="#br2" timeOffset="119112.8124">13538 10551 12684,'0'0'1121,"-21"0"-1185,1 0-65,0 20 97,2 20-64,-3 0 0,1 0-96,0-1 0,20 1 96,20 20 0,0-21 96,1 1-32,17-20-97,3 20 194,17-40 159,-17 19 128,18-19 321,-19-19 31,0-1-319,-1 0 95,1-20 97,-19 0-1,-21 1 129,0-1-64,-21 0-193,1 1-256,-20-1-64,1 20-32,-1 0-192,1 20 32,-1 0-1057,20 0-1537,-1 0-3428</inkml:trace>
  <inkml:trace contextRef="#ctx0" brushRef="#br2" timeOffset="119429.831">13576 10711 9769,'-18'0'2690,"-2"19"-2530,20-19 545,0 20 64,-21 0-353,21-20-63,0 20-161,0 0-64,21 0-96,-21-1 64,20 1-384,-2-20-577,2 0-833,-20 0-1184,21 0-4133</inkml:trace>
  <inkml:trace contextRef="#ctx0" brushRef="#br2" timeOffset="119702.8463">13596 10750 10954,'0'20'480,"0"-20"-1024,0 20 896,21-20 545,-21 0 0,20 0-577,0 0-160,0 0-96,-1 0-32,1 0-128,0 0-608,0 0-481,0-20 128,-20 20 320,0 0 160,0 0 385,0 0 288,0 0 481,0 0 159,-20 0-191,20 20-161,0 0-192,-20 0-159,20-1-194,20 1-960,-20 0-1473,0-20-4805</inkml:trace>
  <inkml:trace contextRef="#ctx0" brushRef="#br2" timeOffset="120002.8637">14133 10115 13933,'-40'0'2274,"40"0"-2242,-19 19-64,-1 21 128,20 0 192,-20-1 193,20 21-97,0-1-320,0 1 0,0-20-96,20 20-128,0-21-256,19 1-481,1-20-224,-20 0 0,19-20-833,-19 0-1762,20 0-4291</inkml:trace>
  <inkml:trace contextRef="#ctx0" brushRef="#br2" timeOffset="120201.8751">14311 10452 14765,'0'20'1057,"0"-20"-1057,20 20 929,1-1 481,-1-19-193,-2 21-737,23-2-320,-21 1-160,0-20-576,19 21-321,-39-21-608,20 19-1442,-20-19-1345,0 0-2338</inkml:trace>
  <inkml:trace contextRef="#ctx0" brushRef="#br2" timeOffset="120388.8858">14510 10372 14509,'-39'21'1217,"19"-21"-1217,0 19 321,-21 21 704,3-20 32,17 19-513,-19-18-384,21 18-320,-1 1-512,20-20-578,-20 0-1056,40-1-2370</inkml:trace>
  <inkml:trace contextRef="#ctx0" brushRef="#br2" timeOffset="120662.9014">14629 10234 4195,'0'-41'10058,"0"41"-9546,0 0-223,0 21 1440,0-1-383,20 19-193,20 1-545,-21 0-383,21 0-97,1-1-96,-23 21-32,2-20-64,1 20-289,-21-21-127,0 0-289,-21 21-224,1-20-1025,-18 0-3267</inkml:trace>
  <inkml:trace contextRef="#ctx0" brushRef="#br2" timeOffset="121550.952">7502 9021 8327,'0'20'1250,"0"-20"-1026,0 20 705,20 0 384,0-1 256,1 2-608,17 18-416,3 1-257,18 0-160,20-1 225,21 21 127,0-20-288,17 39-128,3-20 0,19 22-160,-19 18-288,-2-20-481,-18 1-224,18-1 64,-37 1-609,18-21-1152,-20 1-2691</inkml:trace>
  <inkml:trace contextRef="#ctx0" brushRef="#br2" timeOffset="121631.9566">9308 10234 160,'41'-20'352,"-41"-1"-512</inkml:trace>
  <inkml:trace contextRef="#ctx0" brushRef="#br2" timeOffset="121968.9759">9190 9975 10634,'0'40'608,"19"-40"-352,1 20 1538,20 0 0,-1 19-513,2-18-833,-1-2-127,-1 21-289,-19-21-32,0 22-160,0-22-129,0 1-159,-20 0 224,0 0 160,-20 0 160,0-20 32,-20 20 288,1-1-63,-1 2-1,-19-2 32,18 1-63,-18 0-225,19 0-96,20 0-96,0-1-673,1 2-833,-1-2-1793,0 1-8648</inkml:trace>
  <inkml:trace contextRef="#ctx0" brushRef="#br2" timeOffset="122747.0207">7680 12181 14157,'0'0'608,"0"0"-2081,0 0 1121,21-20 448,-1 0 160,20 0 32,-1-20-192,1 1-96,19-1 0,-19-1 257,19-18 31,2 0-96,-2-20-96,20-1 225,20 1 95,-19-21 801,20 20-416,-21 21-577,0-1 0,0 1 289,2 19-129,-23 1-320,1 19 32,2-20 64,-22 1 33,21-2-161,-1 22 0,1-21 0,-1 0 32,-18 20 0,-23-20-64,23 20-64,-41 1 160,20 19-32,-20-20-64,0 20 32,0 0-577,20-20-512,-20 20-736,0 0-1186,0 0-2242</inkml:trace>
  <inkml:trace contextRef="#ctx0" brushRef="#br2" timeOffset="123066.0387">9229 10711 6630,'0'0'4548,"0"0"-3843,20 0 928,0-20 321,19 20-801,-19 0-416,41 0-353,-22 0 1,1 0 95,0 0 225,19 0-193,-19 0-288,-1 0 1,-19 0-193,1 0 32,-21 20-64,0-1 0,-21 1 64,-19 20-96,1 0 192,-1-21-128,20 21-96,1-20 64,-1 20 32,20-20-128,0-1-385,20 2-319,-20-21-738,19 19-1345,1-19-4291</inkml:trace>
  <inkml:trace contextRef="#ctx0" brushRef="#br2" timeOffset="124183.1027">9646 9856 7591,'0'0'2658,"0"0"-2562,20 0 1442,-20 0 223,0 0-575,0 0-161,21 0-97,-21 0-223,0 20-64,0-20-1,0 0-159,0 0-129,0 0 0,-21-20-31,21 20-129,-20-20-96,0 0 192,20 0-96,-19 0-63,-21 1-1,20-21-128,0 20 96,1-20-64,-1 0 32,0 21-64,0-21 32,0-20 96,-19 20 128,-1 0-128,-19 1-96,18-21 225,-18 20 127,-1 1-448,-19-21 224,20 20-96,-1-19 32,-20-1-96,22 1 0,-23 19-32,22-20 96,-1 1 0,-20-1-96,22 1 64,-3-2 64,-18 2-160,20 19 128,-20 1 0,19-21-64,21 21-64,-22-21 64,23 0 0,-23 20-32,22-19 64,-1 19-32,0-20 0,1 21 32,-1-2-64,-1 2 96,23-1-64,-2 20-160,-1 0 481,1 1-257,0-1-64,20 0 0,-18 0 0,18 20 0,0 0-32,0-20-128,0 20 256,0 0-481,0 0 33,0 0-289,0 0-576,18 20-673,-18-20-992,20 20-8265</inkml:trace>
  <inkml:trace contextRef="#ctx0" brushRef="#br2" timeOffset="124899.1437">9229 9617 13773,'0'0'864,"20"21"-63,-20-21 1217,20 19-737,1 1-416,17 0-513,-17 0-416,19 20 545,19-21-417,-19 21-32,-1-20 64,21 0 0,-21-20-32,1 20 128,1-20-128,-3-20 193,-17 20 223,-1-20-96,0-20 65,-20 1-225,19-1-64,-19 0-128,0 1-64,0-1-224,0 20-417,0 0-480,0 0-640,0 20-738,-19 0-2946</inkml:trace>
  <inkml:trace contextRef="#ctx0" brushRef="#br4" timeOffset="126491.2347">6947 7034 2914,'-20'-20'2723,"20"20"-1410,0-20 321,-20 0 127,0 20 1,-1-19-417,3 19-512,-22 0-224,19 0-289,-17 19-128,-3 1-160,1 0 0,1 20-32,-1-20-32,1 39 0,19-19-32,0 20 64,20 19 0,0-19-32,20 19 64,19-20-32,1 22 32,39-43-64,-18 23-96,38-41-545,0 19-192,0-19 289,1-20 288,-1-20 224,0 1 128,-20-1 64,0-20-96,-18-20 288,-43 1 353,2-1 416,-20 0-481,-20-19-159,2-1-321,-43 1 64,2 0 1442,-20 19-449,-2 20-352,2 0-257,21 21-480,-3-21-128,22 40 64,-1 0-480,0 0-994,21 20-928,19 0-2691</inkml:trace>
  <inkml:trace contextRef="#ctx0" brushRef="#br4" timeOffset="126802.2523">6767 7372 16559,'20'19'-128,"1"-19"288,-1 0 225,18 0-193,-17 0 32,19 0-128,-1 0-192,1 0-384,-20 0-129,0 0-672,-20 0-2339,0 0-6053</inkml:trace>
  <inkml:trace contextRef="#ctx0" brushRef="#br4" timeOffset="127003.2641">6947 7272 8584,'0'20'3459,"0"-20"-3203,0 20 1250,-20 0 255,20 20-512,0-21-512,0 21-577,20-20-192,-20 0-128,0 19-288,19-19-641,1 1-1986,0-21-5413</inkml:trace>
  <inkml:trace contextRef="#ctx0" brushRef="#br4" timeOffset="127228.277">7265 7272 13324,'0'40'1153,"-20"-20"-672,20 0 1440,0 19-479,0 1-353,0 0-609,0-1-352,0 21-352,0-20-801,0-21-1633,0 22-9258</inkml:trace>
  <inkml:trace contextRef="#ctx0" brushRef="#br2" timeOffset="131667.5309">8555 8386 11530,'0'0'1089,"0"0"-992,-20 0 1440,20 0 0,0 0-351,0 0-610,20 0-288,0 0-95,-1 0-65,21 19-192,-20-19-417,20 0-544,-1 0-768,-19-19-1026,0 19-2178</inkml:trace>
  <inkml:trace contextRef="#ctx0" brushRef="#br2" timeOffset="131859.5419">8932 8286 7655,'0'20'5253,"0"-20"-5061,0 20 1089,-21-1 801,21 1-961,0 20-704,-18-20-449,18 19-321,0-18-608,18 18-832,-18-19-1635,21 0-4547</inkml:trace>
  <inkml:trace contextRef="#ctx0" brushRef="#br2" timeOffset="132147.5583">9170 8485 8776,'-20'20'288,"0"-1"417,20 1 1505,0 0-641,0-20-480,20 20-672,0 0-289,19-20-96,1 19 64,1-19 128,-3-19-32,3 19-31,-21-20 255,19 20 257,-39-20-193,0 0-256,0 0 97,-21 1 63,-17-1-32,18-1-384,-39 21 0,18 0-320,21 0-993,-19 0-3588</inkml:trace>
  <inkml:trace contextRef="#ctx0" brushRef="#br2" timeOffset="133511.6363">7701 9657 11146,'-21'0'961,"21"0"-1025,0 0 224,0 0 801,21 0 160,-21 0-544,20 0-321,0 20-128,0-20 64,-1 0 192,1 0-223,0 20-33,-20-20-32,20 0 96,-20 20 32,0-20 129,-20 0 127,20 20-96,-20-20-191,20 20-193,-20-1 0,20-19 32,0 20-32,0 0-32,0 0-65,20-20-127,-20 20-224,20-20-161,0 0-224,0 20-63,0-20-161,-1 0-225,1-20-543,0 20-321,0 0-865,-20-20 128,21 20 2114,-21-20 1506,0 20 1697,0 0 33,0 0-1346,0 20 224,0-20 160,0 20-640,0 0 0,18-1-192,2 2-257,1-21-320,19 19-32,-22-19 64,23 0 65,-21 0 383,19-19 193,-19-2 0,-20 2-97,20-1-191,-20-20 31,-20 20 1,-19 0-353,19 20-320,-20-19 32,1 19-321,-1 19-1152,-1 1-4325</inkml:trace>
  <inkml:trace contextRef="#ctx0" brushRef="#br2" timeOffset="134513.6937">8415 11843 13869,'0'0'384,"0"0"-544,0 0 416,20 0 96,1 0-191,-1 0-33,-2 20-64,2-20 96,1 0-160,-21 20 224,0-20 193,0 19 191,0-19-31,-21 21-129,1-2-32,20 0-63,-18-19-225,18 21-128,0-1 64,18 0-256,2-20-321,1 0-255,-1 0-578,19 0-415,-19 0-161,20-20-288,-20 20-993,0-20 96,-1-1 2178,-19 2 1602,20 19 1280,-20-19 1026,0 19 64,-20 0-897,20 0-769,-19 0-416,-1 0-288,20 19-321,-20 0-224,20 2-32,20 19-96,0-20 97,-1 0-1,1-20-96,20 0-96,-1 0 64,1 0 0,1-20 32,-23 20 64,3-40 256,-1 20 320,-20-1-63,-20 2 160,-1 0-193,-17-2-223,-3 2-321,3 19-129,17-20-415,-19 20-1378,1 20-3555</inkml:trace>
  <inkml:trace contextRef="#ctx0" brushRef="#br3" timeOffset="140517.0371">22629 7849 8327,'0'-20'-672,"0"20"-866,0 0 834,0 0 672,0 0 416,0 0 0,0 0-480,0 0-416,-19 0-97,19 0-1217</inkml:trace>
  <inkml:trace contextRef="#ctx0" brushRef="#br2" timeOffset="141960.1196">22748 7690 6085,'0'-40'2146,"0"40"-256,0-21 0,0 2-193,0 19-479,0 0-257,0-19-161,0 19-127,0 19-32,-18 0 127,18 22 1,-21-1-224,1-1 31,0 21 1,0-20-129,20 19 97,-20-19-257,1 20 0,-1-21-224,20 1-32,-20-20-32,20 20-32,0-40-224,0 20-545,-20-20-480,20 0-449,0 0-512,-20-20-1954,20 20-2818</inkml:trace>
  <inkml:trace contextRef="#ctx0" brushRef="#br2" timeOffset="142233.1352">22450 7928 11274,'-20'0'1506,"20"0"-1090,0 0 321,0 0 1249,0 20-641,20 19-480,1-18-321,-21 18-256,20 1 257,-20 0 224,0 0-353,20-21-96,-20 21-31,19-20 223,-19 0-127,20-20 191,0 0-31,20 0 31,-1-20-95,1-19-129,1-1-128,-3 0-128,-18 0-64,21 0-128,-23 21-288,3-1-737,-21-1-705,20 21-1377,-20 21-3043</inkml:trace>
  <inkml:trace contextRef="#ctx0" brushRef="#br2" timeOffset="144967.2913">20664 9478 320,'-20'0'2594,"0"0"-2337,0 0 1921,1 0 192,-21 0-929,0 0-352,1 0-96,-1 0-192,-19-20-193,-2 20-63,2 0-193,-20-19-95,-20 19-193,0 0 128,0 0-64,-1 0 32,-19 0-32,20 0 64,20 0 289,-22 0-385,42 0-128,-20 0 64,0 0-32,19 0 0,-20 0 64,22 19-32,17-19-32,1 20-32,1-20 32,19 0-64,0 20 64,0-20-64,20 0-96,-19 0-32,19 0-97,-20 19 161,20-19 96,-20 0 32,20 0 32,0 0 128,0 0 129,0 21 95,0-21 0,0 20-159,0 0-129,0 0-64,0 20 192,0-1 64,0 1-32,0 19-128,-20-19-31,20 20-33,0-20 0,-20-1 0,20 1-32,0 0 32,0-1 32,0-19 64,0 20 64,0-20 161,0 0-1,20-20-64,0 19 65,0-19-257,19 0-32,1 0-96,0 0 64,-1 0-96,22 0 64,18-19 0,-20 19 64,20 0-192,1 0 160,-1 0-64,0 19 64,21-19-224,19 0 128,0 0-96,1 21 32,-2-21-257,1 20 225,0-20-224,-19 0 64,-21 0 256,1 19-129,-21-19 65,0 0 128,1 0-64,-1 0 64,-18 0 0,18 0 0,1 0 129,-21-19-33,1 19-128,-20 0 64,-20 0 64,19 0-32,-19 0 160,0-20 161,0 20-225,-19-21-64,19 21 0,-20-19-32,20 19-96,-20-20 64,20-19-320,0 18-160,-20-18-129,20-1-31,20-20-65,0 21 481,-20-21-64,20 20-65,-1 0 289,1 1 0,0-1 32,0 0-64,1 0 0,-21 1 0,20 19 32,-20 0-96,0-1-32,0 2 96,0 19 0,-20 0 0,20 0-288,-21 0 224,21 0 31,-20 0 65,0 0 0,0 0 65,1 19 95,-21-19 96,0 0-64,-19 0-64,0 0 161,-22-19 223,-18 19-96,0 0-287,0 0-354,-19 0-640,17 19-1569,22 2-10858</inkml:trace>
  <inkml:trace contextRef="#ctx0" brushRef="#br2" timeOffset="145624.3288">22530 9558 12427,'20'-20'2050,"-20"20"-1377,0 0 576,0 20-128,0-20-128,-20 20 64,20 19-352,0 1-1,0 0-351,0 0-129,0-1-96,0 21 32,20-20-192,-20 19-288,0-19-289,20-20-448,-20 20-865,20-20-2626</inkml:trace>
  <inkml:trace contextRef="#ctx0" brushRef="#br2" timeOffset="147355.4279">18778 10372 5445,'0'0'3971,"0"0"-2433,0 0-545,0 21 96,0-21 32,0 0-513,0 19-63,0 1-97,0 0-31,0 20-1,0 0-128,0-1-159,0 1-1,-19 0-96,19 0-32,0 19 32,-20-19 0,20 0 0,0-1-32,-20-19 0,20 20 64,0-20-64,0 0 32,0-1-32,20-19 32,-20 21-64,0-21 64,20 0-32,-1 19 0,1-19-32,0 0 32,20-19 0,-1 19-32,1 0 32,19 0 0,20 0-32,-18 0 0,18 0 32,0 19 0,20 1-96,-18-20 0,37 0 0,-19 21 64,0-21-33,20 0-31,-19 0 96,-1 0-96,0 0-32,-18 0 64,18 0-32,-20-21-32,0 21 160,20 0 64,-40-20 224,22 20 129,-22 0-97,-19 0-320,-21 0 32,1-19 64,-20 19 97,0 0 63,-20 0 128,1-21-128,-1 21-95,0-19-97,0-1 32,-1 0-128,3 20-32,18-40-64,-20 20-96,20-19 31,0-1-255,0 0-129,0 1 129,20-2-128,-2 2 447,3 0-319,-1-2-192,0 1 511,-20 1 129,20 19 33,-20-20 31,0 21 0,19-2-96,-19 2 64,0-1 0,-19 20 0,19 0-64,-20 0-64,0 0 96,-21 0-32,3 0-32,-3 0 64,3 20 64,-23-20 160,2 0-64,-20 0-64,-1 0-63,-20 0 31,1 0 32,-20 0 64,-19-20-128,18 20-32,-19 0 64,1 20 64,-2-20 0,21 19 1,0 2-33,1-21-32,-2 19 128,41-19-64,-1 20-160,41-20-32,-1 0 0,20 0-416,20 0-1026,0 20-2594,20-20-8455</inkml:trace>
  <inkml:trace contextRef="#ctx0" brushRef="#br2" timeOffset="148039.4673">22530 10551 10730,'20'-19'2562,"-20"-2"-2274,-20 21-352,20-19 385,-19 19-97,-21 0-128,19 19-64,-17 2-128,-3 18-32,21 1 128,0 0 0,20 20 64,20-21 64,21 1-32,-3 0 64,3-21 96,18 21 225,1-40 224,-1 0-193,1 0 161,-1-20 320,2 0 160,-43-19-64,3-1-32,-21 0-257,-39-20-607,-2 21-193,-17 0-96,-23 18-65,22 1-896,-20 20-1217,-20 0-3555</inkml:trace>
  <inkml:trace contextRef="#ctx0" brushRef="#br2" timeOffset="149381.5439">19771 11168 7431,'0'0'1249,"-20"0"-1121,20 0 1249,-20 0 417,0-20-481,-19 20-576,19 0-385,-40 0-192,21 0-64,-22 0-64,3 20-128,-22-20-160,0 0 64,-19 0 224,-1 0 96,21 0 32,-20 0-64,20 0 32,20 0-128,-1 0-32,21 0-160,-1 0 32,19 20 96,1-20 32,0 19 0,20-19 64,0 20-32,20 0 0,-20 0-416,20 0 127,-20-1 161,21 1 128,-21 20 32,20-20 32,-20 19 96,0 1-64,0 0-31,0 0-97,-20 0-33,20 0 97,0-1 33,0-19 63,0 0 64,0 20-96,0-40-96,20 20 32,-20-20 32,20 0 64,-1 0-96,1 0 160,0 0 33,20-20 31,-1 20-32,1 0 64,39 0-31,0 0-97,0 0-96,2 0-96,18 20 0,0-1-64,1-19-33,19 20-159,-20-20-96,19 0 192,1 20 224,1-20 160,-21-20-64,0 20-192,-20 0 160,2 0-128,-22 0 64,0 0-32,1 0 0,-21 20 0,1-20 0,1 0 64,-23 20 160,-18-20 257,20 0 159,-20 0 161,0 0-224,0 0-97,0 0-63,21 0-225,-21-20-96,0 20-64,-21-20-32,21 20-64,0-20-32,0-19-32,-20 19 128,20-20-32,0 20-161,0-39-95,0 19 128,0-20 64,0 1-96,20-1-513,1 20-865,-21 0 1090,20 1 384,-20 19 96,0 20 128,0 0 385,0-20 287,-20 20-319,-1 0-257,1 0-128,-19 0 0,-21 0 160,-19 0 161,-20 0 127,0-20 1,-21 20 95,-18 0-319,-1 0-289,19 0-288,21 20-1987,20-20-3522</inkml:trace>
  <inkml:trace contextRef="#ctx0" brushRef="#br2" timeOffset="149958.5771">22511 11425 13580,'-40'0'96,"-1"0"-1249,3 0 1057,-3 40 192,21-19 0,20 19-96,0-21-256,40 21 32,-19 0-64,37-1-97,-17-19-255,18 0 159,1 0 706,-1-20 767,2-20 386,-23 20 319,3-40 257,-3 21-512,-38-21-353,0 0-128,-18 1-289,-23-1-223,-17 0-321,-3 19-320,2 21-257,-1 0-1345,1 0-3523</inkml:trace>
  <inkml:trace contextRef="#ctx0" brushRef="#br2" timeOffset="151394.6589">20486 12022 6053,'19'0'2915,"-19"-20"-2114,0 20 928,0 0-415,0 0-225,-19 0-417,19 0-287,-20 0-1,-20-20-288,20 20 192,-19 0-384,-1 0 288,1 0-352,-22-21 353,2 21-129,-21 0 96,1 0-32,-21 0-32,1 0 0,0 0-32,-20 0 0,19 0 96,1 0-64,-20 0 0,20 0-31,-1 0-33,1 0-32,0 0 32,40 0 0,0 0 0,-1 0-32,21 0 0,19 0 0,20 0 0,0 0-96,0 21 96,0-21 0,20 20-97,-1 0-223,1-20 384,0 0-192,0 20 96,0-20 32,-20 20-64,0-20 64,0 39 0,0-19-64,0 20 32,0-1-96,0 21 96,0-20-32,0 20 32,0-21 64,0 0 0,0 2-32,0-21 0,0 20 64,19-1-32,-19 1 0,0-1-32,0 1 64,0-20 0,0 20 192,0-40 33,0 19-1,20 1-64,0-20-64,0 0 64,19 0 1,1 0-225,1 0 96,-3 0-128,23 21 64,-2-21-32,40 20 32,-20-20 0,20 19 0,21 1-32,-1-20 64,0 0-64,19 19-64,-18-19-449,19 0 321,-19 0 32,-1 21 160,-1-21 0,-19-21 0,-18 21 32,-2-19 32,-20 19 288,1-20-320,-1 20 161,-19 0 127,-1-19-160,-19 19 0,0-20 32,1 20 129,-1 0-161,-20-21-64,18 21-32,-18 0-32,0-20-32,0 20 0,0 0 64,20-19-64,-20-1 32,0 0 0,0-20 0,-20 1 0,20 19 0,-18-40-64,18 1 32,0-21-160,0 0 128,0 1-64,0 0-385,18 19 65,2 20 320,-20 1 128,0 19 32,0 0-64,0 20 64,0 0 0,0 0-128,-20 0 0,2 0-32,-23 0 64,1 0 32,-19 0 64,-20 0 96,-2 0 353,-18 0-193,-19-20 289,-1 20-802,0 0 674,19 0-705,1 0 352,39 0-1922,1 20-2498</inkml:trace>
  <inkml:trace contextRef="#ctx0" brushRef="#br2" timeOffset="152546.7251">22530 12280 15022,'0'-40'1761,"0"20"-704,0 0 609,20 1-449,-20 19 32,0 0-576,20 0-257,-20 0-223,0 19 95,0-19 160,0 40-127,0-20 63,0 20 0,0 20-128,0-41 33,0 21-97,0-21-128,0 22-32,20-21 32,-20 20-64,0-21-64,20 21-128,-20-20-193,19 0-575,-19-1-1379,0-19-1953,0 0-10826</inkml:trace>
  <inkml:trace contextRef="#ctx0" brushRef="#br2" timeOffset="156704.9629">23463 9796 1409,'0'0'10025,"-20"0"-8904,20 0 353,0 0-289,0 0 64,20 0-320,20 0-352,0 0-161,19 0 0,0 0-63,22-20-193,-2 20-128,-20 0-96,1 0-385,-21 0-415,1 0-802,-19 20-1953,-21-20-3204</inkml:trace>
  <inkml:trace contextRef="#ctx0" brushRef="#br2" timeOffset="157049.9823">23602 9638 9769,'0'0'288,"0"0"-192,0 0 385,0 0-321,-20 0 0,0 19 160,-19 1 353,-1 0 192,0 0-65,1 0-127,-1 19 128,-19-19-65,18 20 33,21-20-96,2-20-193,18 20 1,0-1-161,18-19 161,2 21-289,1-2-128,19 1 160,-1 0-192,-19-20 32,20 20-96,-1 0-384,21 0-609,-21 0-1410,1-20-7654</inkml:trace>
  <inkml:trace contextRef="#ctx0" brushRef="#br2" timeOffset="157608.0143">23424 12399 14541,'0'0'321,"0"-20"-65,0 20 801,0 0 192,0-19-352,19 19-64,21 0-353,0 0-64,19 0-95,2 0-129,-2 19-224,20-19 0,0 0-256,-19 0-353,-1 0-448,2 0-160,-23 0-1025,-18 0-2627</inkml:trace>
  <inkml:trace contextRef="#ctx0" brushRef="#br2" timeOffset="157990.0363">23661 12280 11883,'0'0'96,"0"0"-448,-18 0 448,-2 0 256,-21 0 481,2 20 224,19-20-64,-20 0 32,0 0 32,21 19-577,-1 1-384,-20-20-64,19 21-32,21-21-32,-18 19-32,18 1 32,0 0 32,0-20 96,0 19 32,0 2 193,18-21-161,3 20-96,-1 0 0,0-1-96,0 2-160,19-2 288,1 1-609,-20 0-63,19 0-193,-19-20-160,0 20-1153,1-20-2338</inkml:trace>
  <inkml:trace contextRef="#ctx0" brushRef="#br2" timeOffset="158943.0909">15702 9836 6277,'-40'0'4389,"40"0"-3172,0 0 480,0 0-95,0 0-321,0-20-672,0 20-545,20 0-32,0 0-32,-2 0 0,23 20 0,-21-20 0,19 0-128,-19 0-161,0 0 129,20 0-384,-21 0-161,-19-20-256,20 20-480,-20 0-1442,0-20-2882</inkml:trace>
  <inkml:trace contextRef="#ctx0" brushRef="#br2" timeOffset="159295.1111">15820 9717 8488,'0'0'608,"0"0"97,20 0 928,0 0-480,0 0-352,0 20-384,-1-20-193,21 20 0,1-20 160,-3 19 1,-18 1-289,21 0-64,-21 0 0,-20 0 0,18-20-32,-18 20 128,0-20-64,0 19 0,-18-19 0,18 21 160,-20-21 129,20 19-65,-20 1-32,-1 0-160,21-20-32,-20 20-64,0 0-64,2 0-96,-3 0-288,1-1-289,0-19-896,20 20-1410,-20 1-2563</inkml:trace>
  <inkml:trace contextRef="#ctx0" brushRef="#br2" timeOffset="160657.1889">15483 12319 5285,'-20'20'1345,"20"-20"-64,0 0 961,-20 0-416,20-20-513,0 20-416,20 0-705,0 0 0,0 0 193,-1 20-161,21-20-96,-20 0-64,19 0 0,22 0-64,-23 0 32,3 0-64,-1 0-64,-21 0-192,1 0-193,0 0-223,0 0-546,-20 0-639,20 0-385,-20-20-1122</inkml:trace>
  <inkml:trace contextRef="#ctx0" brushRef="#br2" timeOffset="160995.2084">15720 12161 7174,'0'0'1057,"21"0"-865,-21 20 1955,20-20-354,0 0-383,0 19-450,19-19-447,-19 20-289,0-20-160,19 20-32,-19 0-64,0 0 64,-20 0 0,20-1-32,-20-19 0,21 20 32,-21 1 0,0-21 32,0 0 32,0 0 129,0 0-65,0 19 64,0 1 128,-21-20 161,1 20-193,0-1-96,0 2-63,1-1-226,-1 0-639,0-1-1666,-20 2-9225</inkml:trace>
  <inkml:trace contextRef="#ctx0" brushRef="#br2" timeOffset="167312.5693">15086 1748 3427,'0'0'833,"19"-20"832,-19 20-224,0 0 353,0 0 288,0-20-608,0 20-385,0 0-129,20 0-159,-20-19-256,-20 19-225,20-20-256,-19 20-128,-1-20-32,0 20-64,-20 0 64,1 0-64,-21 0 63,21 0 33,-22 20 32,2 0-32,-20-1 224,19 1-160,1 20 0,19 1-64,-19-3 64,18 2-32,3 20 32,18 0-64,-1-1 96,21 1-64,21 19 64,-1-19 32,18-1-32,3-19-64,-1 20 96,19-20-64,0-21 0,21 1-32,0-20 64,-1 0 1,0 0-1,0-20-64,1-19-161,-21-1-127,0 0-32,2 0 224,-41-19 128,19-1 128,-19-19-64,0 0-64,-20 19 0,0 20 192,-20 1 737,0-1-64,1 19-353,-21-17-128,-1-3-95,-18 21-289,19-20-481,1 1-1441,-1 19-4067</inkml:trace>
  <inkml:trace contextRef="#ctx0" brushRef="#br2" timeOffset="168229.6222">17289 20 6630,'0'-20'801,"-20"20"-769,20 0 384,-20 0-384,20 0 737,-19 0 384,-21 0 96,20 0-640,-19 0-321,-21 0-128,21 0-96,-42 0-64,23 0-64,-3 0-32,2 0-256,19 20 191,1 0 129,-1 19 0,20 1 193,1 0 159,19 0 0,0 19-96,19 1-256,21-1-256,0 1 32,19 0-32,20-1 95,2-19-31,-2 0 192,20 0 96,-20-21 64,0-19 225,0 0-33,2-19 96,-2-2 769,-20-18 225,1-1-353,-21-19-289,-19-1-287,-20-20-289,-20 1 641,-19-20 128,-21 19-513,1 1-192,-20 39-95,-61 40-257,1 0-1986,21 0-2050</inkml:trace>
  <inkml:trace contextRef="#ctx0" brushRef="#br2" timeOffset="174242.9659">2084 13115 10473,'0'0'705,"18"0"-513,-18 0 1378,0 0 63,0 0-768,0 0-384,0 0-33,0 0 97,0-20-193,0 20 0,0 20-128,0-20 321,0 19-449,0 21 32,0-20-64,0 39 32,0-18 0,0 18-128,20-19 96,-20-1-64,0 1 0,21-20 32,-21 20-96,20-40-192,-20 20-288,0-20-417,0 20-1057,0-20-2050,0 0-4452</inkml:trace>
  <inkml:trace contextRef="#ctx0" brushRef="#br2" timeOffset="174647.9888">2064 13294 10986,'-21'19'1826,"1"1"-1474,20-20 641,0 0 993,0 0-673,0 0-1153,0-20-32,0 1 97,20-2-1,-20 1-160,21-19 0,-21-1 0,20 0-224,-2 1 416,-18-1-96,0 20 96,20 0-31,-20 0-33,0 20 32,0 0-224,21 0 0,-21 0 96,0 20 0,20 0-96,-20 20 0,20-20-32,-2 0-96,3 19-96,-1-39-96,20 20-866,-21 0-1216,1-20-7143</inkml:trace>
  <inkml:trace contextRef="#ctx0" brushRef="#br2" timeOffset="175549.0408">6986 13134 11947,'0'0'1153,"0"0"-545,0 0 898,0 0-225,0 0-961,0 0 1,0 20 223,0 0-31,0 20-33,0-20 1,0 40-257,0-21-64,0 0-96,0 2-96,0-1 96,20-1-160,-20-19 96,0 0-224,20 0-449,-20-20-288,0 0-800,0 0-2435</inkml:trace>
  <inkml:trace contextRef="#ctx0" brushRef="#br2" timeOffset="175945.0633">6866 13294 14317,'-58'0'128,"37"0"-96,1 0 545,20 0 768,-18 0-192,18 0-736,0 0-33,18 0 128,-18-21-287,20 1-33,21 1-96,-21-21 128,-2 20-128,23 0-96,-21-19 128,0 19-64,-1 0 129,1 0-97,0 0 0,-20 20-64,20 0-64,-20 0 256,0 0-64,0 0 32,0 20-64,0 0 0,20 20-63,-20-21-33,20 1 32,-1 0-64,1 0-289,21 0 417,-21 0-384,-2-20-224,-18 0-545,20 19-929,-20-19-3908</inkml:trace>
  <inkml:trace contextRef="#ctx0" brushRef="#br2" timeOffset="177107.1293">10798 12121 9480,'0'-20'2819,"0"0"-2210,0 1-1,0 19 674,0 0-33,-20 0-577,20 0-351,0 19 31,0 21 96,0 0 1,0 19-225,0 21-128,0-20-32,0-21 0,0 21 64,0-40-128,0 19 96,0 21-352,0-20-96,20-1-97,-20-19-479,20 0-898,-20-20-2178,19 0-5893</inkml:trace>
  <inkml:trace contextRef="#ctx0" brushRef="#br2" timeOffset="177510.1529">10539 12339 13452,'-18'0'449,"-3"21"-642,21-21-31,0 0 993,0 0 512,0-21-416,0 21-449,0 0 1,21 0-97,-21-20-192,18 20-128,-18-19 32,20-1-32,1 0-64,-21 0 32,20 0-96,-20 0 128,20 1-96,-20-21 96,18 20 0,3-20 0,-1 21 32,0-1 64,0 0-96,-1 20 128,1-20-128,-20 20 96,0 0 96,20 0-192,-20 0 225,0 20-225,20 0 160,0 19-256,19-19 128,-19 20-64,20-20-353,-1 19-479,2-19-1923,-21 20-8392</inkml:trace>
  <inkml:trace contextRef="#ctx0" brushRef="#br5" timeOffset="205992.7821">2222 8425 1729,'0'0'1185,"0"0"-2434,0 0 1954,0 0 1088,20 0-31,-20 0-353,20-20-672,-20 20 96,0 0 32,20 0-161,-20 0-351,0 0-193,0 0 0,0 0 192,0-19 449,-20 19-96,20 0-353,-20 0 193,-21 0 319,3-21-255,-3 21-289,21 0-31,-18 0-33,-3-20-96,1 20-256,1 0 0,-40 0 96,-2 0 0,-18 0 0,20 0 64,0 0-32,0 0 0,0 0 32,18 0-64,3 0 32,17 0-32,1 0 64,1 0 96,-1 0-32,1 0 33,19 20-161,0-20-65,20 0-63,-20 21 64,0-21-32,20 19 32,0 1-32,0 0-32,0-1 32,20 22 0,-20-2-64,0 1-65,20 20 161,-20-1 0,0 1 64,20-1-32,-20 21 32,20-20-32,-20 19 32,0 1 32,0-1 0,0 0 96,0 1 225,0 19-129,0 1-128,0-20-32,0 19 0,0 0 0,0 0-96,0 1 32,0-1 0,19 1 32,-19-21 96,0 1-32,0 19 97,0-20-33,0 1-64,20-1-64,-20 1 32,0-1-64,20 1 32,-20-1-32,0 1 32,0-1-64,0 1 96,20-21-64,-20 20 0,0-18 0,20-2 32,-20-19-32,0 20 0,19-1 32,-19 1-64,0-21 0,0 21 0,-19-21 0,19 20-32,0 2 0,0-21 64,0 19-32,0-19 64,0 19-32,0-19 0,0 0 32,0 20 32,19-21 32,-19 0-32,0 2 32,0-2-96,20 1-32,-20-20 0,0 0 0,0 0 64,0 0-64,0-1 128,0 1-64,0-20 32,0 20 96,0 0 97,-20 0-161,20 0-128,0-1 0,0 1 64,0-20-160,0 21 96,0-1 32,0-20 128,0 19 32,0-19-96,20 0-64,0 20 0,0-20 32,1 0-96,-1 0-32,18 0 64,3 0 32,18 0 0,1 0 0,-1 0-224,20 0 416,0 0-224,2 0-64,18-20 32,-20 20-97,0-19 193,20-1-96,-20 20 96,2-21 64,-2 1-96,0 20-64,20 0 64,-19-19-160,-1 19-32,-19 0-32,-1 0 64,-19 0 96,1 0 64,-3 0 32,-18 0 96,1 0 96,-1 0-160,-20 0 96,18-20 32,-18 20-128,0-20-64,21 20 33,-21-40-66,0 20-63,0-19 160,0-1-128,0 1 32,0-21 64,-21 19-128,21-37 64,0-2 160,-18-19-32,18 19 193,0 1-129,0-20-160,0 19-96,0-19 256,-20 0-192,20-1 32,-21 1 64,21-21-64,-20 21 32,20-20 64,-20 20-96,20-21-128,0 1 160,-18 0-96,18 0 64,0-20-96,-21 19 128,21-19 0,0 0 128,-20 0-192,20 20 384,0-1-63,-20-19-129,20 20-256,0 0 160,-20 19-224,20-19 160,-20 0-96,20 20 128,-19-20-161,19 19 65,-20 1 193,20 0-97,-20 39 256,0 0 96,20 20 65,-20 0-385,1 1-449,-1 19-512,0 20-224,0 0-224,-19 0-641,19 20-2562</inkml:trace>
  <inkml:trace contextRef="#ctx0" brushRef="#br5" timeOffset="208694.9363">7542 6597 11530,'0'0'993,"0"-20"-929,0 20-64,0 0 97,0 0 63,0 0 192,-20 0 32,0 0-223,0 0 159,-19 0 96,-1 0-95,-19 0-129,-2-20-32,3 20-96,-21 0-32,18 0-32,-18-20 96,-20 20 32,0-20-32,19 20 32,-19 0 0,20 0-128,-1 0-32,1 20-128,-1-20 64,22 0 96,-3 0 0,21 0 64,1 20 96,19-20 161,0 0 159,0 0-31,20 0-289,0 0-224,0 20 32,-19 0-64,19 1-289,0 17-287,0-17 63,0-2 225,0 21 288,0-20 96,0 20 32,0 19 32,0-19-32,0 20 0,-20-1 32,20 20-64,-20 1 32,20 0 32,-21-1 32,21 0-96,-20 20 64,2-18 0,18-2 192,0 0-31,-20 1-97,20 19 0,-21 1 0,21-21-32,0 21 32,0-1 32,0 20 0,0-20 129,0 0-225,0 1 0,0-1 0,0 20 96,0-19-32,0-1 64,0 1 129,0-1-65,-20-20-288,20 20 128,0 1-96,0-20 64,0 19-96,0 0 128,-20 1-64,20-1 0,-19 0-32,19 1 0,-20 0 0,0-1 0,20 20 32,-20-19-64,20-1 32,0 0 0,0 20 64,-20-19-32,20-1-32,0 0 64,0 0-128,0-19 192,0 20-160,0-1 64,0-20 32,0 21 0,0-1 33,0-19-226,0-1 193,0 20-64,0-39 65,0 0-33,0-21 0,-19 21-32,19-1 64,0 1 96,-20 19 64,0-19-128,20 19 0,-20 1-96,0-20-32,20-1 32,-19 1-160,19-20-32,0-1 192,0 1-32,0 0 0,0-20 0,0-1 64,0 1 0,0 1 32,0-2-96,0-19 0,19 0-64,-19 0 32,0 0 32,20 0 32,0 0-32,-20 0 0,20 0 32,-20-19 0,20 19 0,19-21 0,-19 21-32,20-20 32,-1 20 0,22-19 32,-2-1-129,0 20 194,21-20-97,-1 20 96,0-20-192,0 20 96,21-20 0,-1 20-32,-19-20 32,20 20-65,-1 0 162,0-19-65,-20 19-64,20 0 128,1 0 0,-1 0 0,-20 0-160,0 19 96,2-19 0,-23 0 0,22 0 32,-20 0 32,-1 20-96,1-20 0,-21 0-224,1 0 512,-1 0-352,-19 0 32,1 0-160,-1 0 512,-20 0-288,20-20 64,-20 20-128,0-19-32,-20-1 96,20 0-64,0 0-64,0-20 160,-20 1-96,20 19 32,0-41 0,-21 22 32,21 0-32,0-21 0,0 20 0,0-20-32,0 1 64,21-21 32,-21 0-128,20-19 128,0-20-96,-2 20 32,3 0 32,-1 0-64,0 19 64,-20-19-32,20 0 32,-20-20 32,19 18-64,-19-18 192,0 20 65,0-20-321,0 0 96,20-20 0,-20 20-64,0 0-64,0-1 31,-20 1-31,20-20 96,-19 19 32,-1 1-64,0 0 32,0 0 32,-19-20-32,19 19-32,0 1 0,-1 0 0,1 0-32,2-1 0,18-19 32,-21 20 32,21-1 0,-20 2 32,0-1 32,20-1-96,-20 1 32,20 0-32,-19 19 32,19-19 64,0 20-64,0-1-32,0 0 32,-20 1 32,20 0 0,0 0 0,0 0 64,20 19-128,-20 1 128,0-1 1,0 1 31,19 19-64,-19 1 96,0 0-64,0 18 64,0 1 0,0 1-192,0-1 64,0 20-64,0 0 96,0 0-96,0 20 64,-19 0 64,19 0-64,0 0 65,-20 0-129,0 0 128,0 20 0,0-20-128,0 20-32,-19 0 0,-22-20 160,23 20-224,-41 0-65,18-1-159,-38 1-609,0 20-1697,-39 1-10155</inkml:trace>
  <inkml:trace contextRef="#ctx0" brushRef="#br5" timeOffset="213187.1933">21102 7928 12043,'0'20'1313,"0"-20"-1153,0 0 961,0 0 577,-20 0-577,20 0-448,-21 0-193,-19 0 1,1 0 31,-21-20-64,-19 20-159,0 0-97,-41-20-256,21 20 128,-40 0-32,-20-20 64,20 20-224,-19 0 256,-2 0 192,2 0-63,18 0-257,21 0 0,-19 0 32,19 0-64,-21 0 128,22 0-224,-1 0 64,20 0 31,0 0-31,-1 0 96,40 20 0,1-20 65,19 0 63,1 0 64,19 20-96,20 0-64,0-20 160,0 20-64,0-1-160,20 2 161,-2-1-161,3-1 96,-1 21-128,0-20-225,0 0 546,-1 20-289,1 0-32,0-1 64,-20 1-64,20 19 64,-20-18-32,0 18 32,0-19 0,0 19 0,0-19-32,0 20 0,-20-1 32,20 1 0,-20 19 0,20 1-32,0-21 0,-20 21-32,20-1 96,-19 1-128,19 19 32,0-20 128,-20 1-160,20 0 160,-20 0 64,20-1 0,-20 0-64,20 20 129,-21-19-257,21 0 32,-18 19 128,-2-19-96,20 19 0,0-20-32,-20 1 0,20 20 32,0-1 0,-21-20-32,21 20 64,0 1-64,0-21 128,21 21-256,-21-21 192,0 0-64,0 1 64,0-1-96,0 1 32,0 0-32,0-1 32,0 0-64,0 21 32,0-22 32,20 3 0,-20-2 32,20 0-128,-2 1 128,3-21 0,-21 21 0,20-20-32,-20-21 128,0 1-160,20 0 128,-20 19-96,0 1 32,0-1-64,0 2 64,0-22 64,0 21-96,0-1 0,0-19 0,0 0 64,0 0-64,0-1 32,0 1-32,-20 0 0,20-21 0,0 22-32,0-22 0,0 1 96,0 0-128,20-1 0,-20 2 64,0-21-32,20 20 32,-20-1 0,19-19 0,1 21 0,0-21 32,0 0 96,19 0-224,1 19 96,1-19 96,-3 0-192,23 0 96,-2 0 0,1 0 0,19 20-64,20-20 32,1 0 0,19-20 64,-20 20-32,19 0 0,1 0 64,1 0-32,-1 0-96,1 0 128,-1 0-96,-1 0 0,1 0 0,-20 0-128,1 0 0,-20 0 96,19 0-32,-20 0 64,-20 0-32,20 0 64,-18 0 32,-2 0-32,-19 0 64,19 0-64,-19 0-32,19 0 32,-18 0-64,-1 0 64,-1-19-97,21 19 33,-21 0 64,-19-21 32,20 21 0,-21 0-32,1-19 32,0 19 33,0-20-33,1 20 0,-3-21-321,-18 2 289,20-1 225,-20 0-225,0 1-33,20-2-63,-20 1 96,0 1 0,21-21-32,-21 20 96,0-20-128,0 1 32,20-1 128,-20 0-192,0-19 96,18-2-96,-18 3 224,21 17-160,-21-18 32,0-1 32,0-59-32,0 20 0,0-21 32,0 21-64,0 20 32,0-1 0,-21 1 32,21 0-192,-18-1 352,18 1-128,0-1 1,-20 1-33,20 0 0,0 18 32,-21-18-32,21-1-128,0 1 160,-20 0-64,20 0 32,0-2 128,-20 2-64,20 0 32,-18-1-128,18 0 64,-21 2-224,21-3 224,-20 2-96,0 0 0,20-21 128,-20 21-224,20-1 160,0-19-32,-19 20 32,19-1 128,0-19-288,0 0 128,0 19 32,19-20-160,-19 1 32,20 19 160,-20-19-128,0 0 192,0-1-32,0 21-32,0-20-32,0 19 32,0 1-32,0-1-32,0 21 128,0-21-192,0 20 96,0 1-64,20-1 64,-20 0-96,0 1 96,0 19-64,0-19 32,0 18 64,0 2-160,0 19 96,-20 0-32,20 0 32,-20 20 0,20-20 32,-19 20-64,-1 0 0,0 20 96,0-20 32,-19 0 64,-1 0 33,0 0-33,1 0-96,-22 0-64,2 0 128,-20 0-160,-20 0-448,0 0-994,-21 0-1280,-19 0-2852</inkml:trace>
  <inkml:trace contextRef="#ctx0" brushRef="#br5" timeOffset="215422.3209">11055 8286 12716,'0'20'640,"0"-20"-608,-20 0 64,20 0 0,-18 0 193,-2 20 287,-21-20-223,21 19-225,-39-19-96,0 20-96,-21 1-161,-20-21 193,1 19-96,0-19 64,0-19 64,-21 19 0,3-21 96,17 21 128,1 0-159,0-20-33,0 20-32,38 0 64,-18 0 32,20 0 32,19 0 769,0 0-737,19 0 32,3 20-96,18-20-32,0 21-32,0-2 64,0 1 0,18 19 0,3-18-31,-1 18-33,0 1 0,0 0 0,0 19 0,-20 1 0,19 20 32,-19 19-32,0 0 32,-19 0-64,19 21 0,-20-1 64,20-19-128,0 19 224,-20 0-160,20 0 32,-20 1-32,20-1-64,0 0 96,0 0 32,-20 1-32,20-21 64,0 20 224,0 0-159,0-19-129,0-1 64,-21 0-96,21 1 64,0-21-64,-18 1 0,18-21 32,0 1 64,0-1-128,0-19-224,0 20 512,0-20-320,0-20-32,0 19 64,0-19 64,0-20-32,0 20 96,0 0-160,0-20 192,0 0-64,0 20 64,0-20-32,0 0-416,0 0 544,0 0-320,18-20 96,-18 20 0,21 0-224,19-20 576,0 20-480,-1-20 224,1 20-192,19-20-160,2 20 512,18 0-224,0-19-320,0 19 64,20 0 31,0-20 225,21 20-160,-1-20 224,0 20-32,1 0-96,18 0-256,-19 0 576,-20 0-288,1 0 0,-21 0 0,-19 0 96,-1 0 65,-39 0-65,0 0 0,-20 0 192,0 0 0,0 0-127,-20-20-97,0 20-64,20-20-32,-20 0 32,1 1-32,19-21-33,0 0 65,0 19-160,0-18 32,0-21-32,19 21 160,1-21 160,0-19-160,-20 0 96,0-2 385,0 2-257,0-20 0,0 0-96,0-20 64,0-1-160,-20 1 1,20-20-33,-20-20 32,1-1 32,-1-18 128,0 39-192,0 0 96,20-1 96,-20 21-288,20-20 64,20 20-128,-20 0 64,0 19-32,0-19 96,20 20 32,-20 0 0,-20-1-32,20 21 128,-20-1-160,0 20-1,20 21 194,-39-2-322,19 41-159,-1 0-449,1 21-320,-18 18-1089,-3 1-4164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3-04-04T05:52:01.99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273-219 12,'-28'7'29,"6"-3"0,-1-1-10,1 10-7,-16-5-2,14 12-2,-13-4-3,11 9 0,1-1-2,9 5 0,4-3-1,12 3-1,6-2 0,12-2 0,3-4 0,9-5 0,0-6-1,5-8 1,-1-4 0,-1-8-1,-3-7 1,-4-4 0,-6-7 0,-9-3-1,-5-4 1,-8 1 0,-10-4-1,-7 5 1,-7 3-1,-6-3 0,5 11-2,-9-2-1,16 16-7,-17-8-11,37 16-12,-30-2 0,30 2 0</inkml:trace>
  <inkml:trace contextRef="#ctx0" brushRef="#br0" timeOffset="-465.0262">-253-675 19,'0'-17'22,"0"1"-1,-8-7-3,6 10-2,-16-11-3,18 24-3,-23-30-1,23 30-3,-26-24-1,26 24-1,-36-14-1,15 10 0,-7 4-2,-4 1 1,1 4-1,-5 5 0,-2 7-1,3 6 1,1 6-1,5 9 1,-1 3-1,4 5 0,5 8 0,5 5 1,2 3-1,6 1-1,4 1 2,4-1-2,6-2 1,6-1-1,2-4 1,4-9-1,3-4 0,5-7 2,-2-7-1,3-10 0,1-8 1,2-8-1,-1-11 1,3-7-1,-2-10 1,-5-5-1,1-4 1,-4-2-1,-5-1 1,-5 2-1,-6 3 1,-4 4-1,-6 3 0,0 4 0,-4 7 0,1 2 1,7 12-2,-12-15 1,12 15-1,0 0 1,0 0-1,0 0 0,0 0 1,0 17-1,0-17 1,21 24-1,-7-7 1,2 2-1,4 3 2,2 2-2,-1 2 1,-3 1 0,0 1 0,-4-1 0,-2 1 0,-7-1 0,-3-2 0,-7-2-1,-5 1 0,-6-6-3,8 6-7,-22-11-22,14-1 0,-1-7-1,17-5 0</inkml:trace>
  <inkml:trace contextRef="#ctx0" brushRef="#br0" timeOffset="743.0418">783-284 21,'9'-12'34,"-9"12"-1,-11-19 0,-13 10-20,2 18-6,-21-4-2,5 13-3,-7 3 0,-3 7-2,-1 4 1,7 3-2,5-3 1,11 1 0,10-2 0,14-4 0,6-6 0,10-4 0,4-9 0,6-5 1,3-7-1,-1-8 0,2-7 0,-3-4 0,1-2-1,-4-1 1,-1 2 0,-3 0 0,-2 4-1,-4 5 1,-12 15 0,20-13-1,-20 13 1,11 12 0,-5 2 0,0 6 0,2 4 0,2 4 0,2 3 0,6-1 0,2-2 0,7-4 0,1-5 0,5-3 1,7-9-1,2-7 0,1-11 1,0-5-1,1-9 1,-5-6 0,-1-7-1,-2-9 1,-11-7 0,-3 0 0,-8-2 0,-4-2 0,-6 4 0,-4 3 0,-6 6-1,-4 10 1,-2 8-1,-4 10 0,-4 10 0,-1 12 0,-5 8 0,2 8 1,5 7-2,1 6 2,6 8-1,6 3-1,8 1 0,8 1 0,8-5 1,3 1-1,5-5 1,2-4-1,-3-6 1,1-6-1,0-3-2,-26-19-4,47 25-19,-47-25-7,36 4-1,-36-4 0</inkml:trace>
  <inkml:trace contextRef="#ctx0" brushRef="#br0" timeOffset="1143.0652">1666-34 24,'0'0'32,"-6"15"-1,6-15-1,0 0-26,0 0-1,4 14-9,-4-14-23,0 0-1,0 0-1,-8-12 4</inkml:trace>
  <inkml:trace contextRef="#ctx0" brushRef="#br0" timeOffset="955.0547">1719-271 22,'0'0'31,"0"0"-2,0 0-1,-23-4-26,23 4-8,0 0-17,-2 15-6,2-15-1,0 0 7</inkml:trace>
  <inkml:trace contextRef="#ctx0" brushRef="#br0" timeOffset="69951.001">2678-784 1,'0'0'24,"0"0"1,-12-12-7,12 12-5,0 0-3,38-5-1,-21-4-2,23 7 0,-1-10 0,21 7-2,-3-7-2,12 2 0,0-2-1,8 3-1,-5-1 0,-1 1-1,-4 1 0,-8 3 0,-5 3-1,-13 2-2,-1 12-4,-40-12-11,19 26-13,-27-6 0,-13 6 0</inkml:trace>
  <inkml:trace contextRef="#ctx0" brushRef="#br0" timeOffset="69542.9777">2941-762 5,'0'-14'16,"0"14"-2,-10-25-1,10 25-1,-6-24-1,6 24-1,-4-23-1,4 23 0,0-19-1,0 19-1,4-12-2,-4 12 0,0 0-1,0 0 0,0 0 0,10 26-1,-14-4-1,4 14 2,-6 6-2,6 11 1,-6 5-2,4 5 1,0 8-1,2-2-1,0-3 1,4-4-2,0-4 2,0-7-2,-2-6 1,2-6-1,-2-9 1,0-7 0,-2-6 0,0-17-1,2 16-1,-2-16-3,0 0-6,-6-21-17,6 7-5,-10-7 0,4-2-1</inkml:trace>
  <inkml:trace contextRef="#ctx0" brushRef="#br0" timeOffset="70224.0159">2830-347 1,'44'10'11,"-13"-12"16,11-2-1,11 3-13,-8-14-2,19 10-2,-7-10-4,10 7-1,-8-5 0,-1 4-2,1 2-2,-8-1-3,7 8-6,-23-1-19,-1-1 0,-6 4-1,-11-2 14</inkml:trace>
  <inkml:trace contextRef="#ctx0" brushRef="#br0" timeOffset="72761.1617">3872-559 11,'-14'-15'28,"14"15"-2,0 0-6,0 0-6,-18-12-5,18 12-1,0 0-3,0 0-2,0 0-1,0 0-1,10 15-4,-10-15-14,0 0-12,0 0-2,0 0 0</inkml:trace>
  <inkml:trace contextRef="#ctx0" brushRef="#br0" timeOffset="70651.0404">3947-449 12,'0'0'29,"4"12"-5,0 2-7,-4-14-3,-14 28-2,-2-10-2,16 11-3,-14-5 0,14 7-4,-4-3 0,8 2-3,0-2 2,8 1-2,-2-10 1,6 1-1,1-5 0,1-3-1,4-1-3,-22-11-3,49 9-19,-31-11-6,4-4-1,-22 6 0</inkml:trace>
  <inkml:trace contextRef="#ctx0" brushRef="#br0" timeOffset="71399.0837">4241-409 1,'2'-16'14,"-2"16"13,24-8 0,-24 8-14,33-4-1,-33 4-3,36 6-1,-36-6-1,32 22-2,-24-4-1,5 9-1,-7-2 1,2 4-3,-8-2 1,2 3-2,-4-5 2,0-2-2,-4-8 2,2-3-2,4-12 1,-8 12 0,8-12 0,0 0 0,0 0 0,-7-21-1,9 6 0,5-6 1,3-3-1,6-4 1,4 2-1,6-2 1,3 2-2,5 4 2,1 2-1,1 8 0,0 5 0,-3 5-1,-3 8 1,-1 2 0,-3 8 0,-2 5-1,-4 6 0,-5 0-3,9 7-1,-16-8-9,20 4-18,-14-4-1,7-7 0,-1-5 9</inkml:trace>
  <inkml:trace contextRef="#ctx0" brushRef="#br0" timeOffset="72023.1195">5401-404 1,'6'-19'23,"-8"2"6,-2 1-2,4 16-14,-25-22-3,25 22-4,-44-8 0,18 13-2,-7-2 0,1 9-1,-5 2-1,3 6 0,0 6-1,9 3-1,3 1 1,8 2-1,6 0 0,8 0-1,6-1 1,8-3-1,6-8 2,3-4-2,3-5 2,6-8 0,-3-5-1,5-8 1,-4-5-1,-1-11 2,-3-8-2,2-5 2,-7-6-2,-1-6 1,-4-6-2,-4-9 2,0-3-1,-6 3 0,-2 4 0,-2 2 0,-4 8 1,0 8-1,-2 11 0,0 12 1,4 21 0,-18 5 0,10 14-1,0 11 2,0 9-2,2 9 1,2 5 0,4 5 1,4-2-1,6 1 0,6-7-1,6 1 1,1-8-1,3-6 0,4-8 0,1-3-1,1-5 2,2-6-3,1-2 0,-3-9-4,13 7-10,-15-11-17,5 0-1,-9-6 0,0-2 11</inkml:trace>
  <inkml:trace contextRef="#ctx0" brushRef="#br1" timeOffset="112877.456">6723-819 1,'0'0'15,"0"0"-2,2-13-2,-2 13-2,0 0-1,0 0-1,0 0-1,0 0 0,0 0 0,0 0-1,-6 16 0,3 2 0,-13 6 0,8 9 1,-12 3-2,6 9 0,-8 2-2,9 4 1,-3-1-2,6-1 0,4-1 0,6-4-1,6-4 0,4-5-1,6-8 2,3-5-2,3-7 3,6-4-3,-1-11 1,3-5 1,-4-7-1,3-3 1,-5-8-1,0-2 2,-2-2-2,-5-1 2,-1-1-3,-4 1 2,0-1-1,-4 7 1,0 2-1,0 4 0,-2 2 0,-6 14 0,7-13 0,-7 13-1,0 0 1,6 17 0,-6 1 0,0 3 0,2 6 0,2 2 0,-2 4 1,6 2-2,2-1 2,6-4-3,0-3 4,5-3-3,1-6 2,4-6-2,2-9 2,1-6 1,3-6-1,1-9 1,1-8-2,4-2 3,-3-8-3,-1-1 2,-3-6-2,1-2 1,-8-4 0,-5 1 0,-3-3 0,-6 1-1,-4 2 1,-4-2-1,-2 4 1,-4 3-1,2 2 1,-2 8-1,-2 4 0,2 4 0,2 4 0,-2 6-1,4 15 0,-4-16-4,4 16-6,0 0-19,0 19-2,0-19 0,6 21-1</inkml:trace>
  <inkml:trace contextRef="#ctx0" brushRef="#br0" timeOffset="81247.6471">10077-716 19,'14'-13'16,"-14"13"-2,16-15-1,-16 15-1,12-16-1,-12 16-2,10-16 0,-10 16-1,2-17-1,-2 17-1,-6-15-1,6 15-1,-20-11-1,20 11 0,-44-9-1,17 9 0,-11 0-1,-1 1 0,-7 4 0,-1 1 0,-3 3-1,3 3 0,0 3 0,3 0 0,7 3 0,3 1 0,8 1 0,6-2 0,9 1 0,7 1-1,8-1 1,9-2 0,9 0 0,12 2-1,7-2 1,9 2 1,9 1-1,4 0 0,2 2 0,-1 0 1,-5 1-1,-8 2 0,-7 2 1,-11 1-2,-13-3 2,-8 2-1,-16-3 2,-6 0-3,-11-4 3,-9 0-3,-10-6 3,-5-2-2,-7-3 1,3-1 0,-2-4-1,-1-3 0,3-1 1,1-3-1,7-2 0,7-2 0,5 0 0,3-2 0,6 1 0,20 8 0,-25-13 0,25 13 0,0 0 0,-6-12-1,6 12 1,0 0 0,17 6-1,-17-6 1,20 12 0,-20-12 0,28 14 0,-28-14 0,35 17 0,-13-9 0,0-2 0,6-3 0,5-1 0,3-2 0,5-2 0,3-1-1,7-3 0,1-2 0,5 1 0,-2-5 0,2 0-1,-3-5 2,-3-2-2,-5-3 2,-5-2-1,-5-4 2,-7-1-2,-5-3 2,-6-1-1,-4 0 1,-8 3 0,-2-1-1,-6 3 0,-2 3 0,-2 2 1,0 4-1,0 6 1,6 13-1,-10-12 0,10 12 1,0 0-1,-8 25 0,8-6 0,0 5 0,0 4 0,4 3 0,0-1 0,6 1 0,4-5 0,2 0 0,3-2 0,1-4-1,2-7 1,2-6-1,-1-6 1,3-2 0,-2-6 0,-1-5-1,1-6 1,0-4 0,-2-2 0,-3 3 0,-3-2 1,-2 3-2,-4 2 1,-2 3 0,-8 15 0,10-15 0,-10 15 0,0 0-1,-2 16 1,2 0 0,0 3 0,2 2 0,2 2 0,2-2 0,3 3-1,5-5 1,2-3 0,4-5-1,2-8 1,5-3 0,1-3 1,5-4-1,3-9 0,2-1 1,1-7-1,1 0 1,3-5-1,-3 0 0,1 0 0,1 0 0,-5 0 1,1 5-1,-1 6 0,-3 5 0,-2 5 0,-5 6 0,1 7 1,-6 3-1,-3 4 0,-3 3 0,-2 0 0,-4 1 1,-2-3-1,-2 0 1,-6-13-1,8 12 1,-8-12 0,0 0 0,0 0 0,-8-13-1,2 1 1,-2-1-1,0-2 1,-2 2-1,0-2 1,-2 3-1,12 12 0,-29-16 0,29 16 0,-36-1 0,16 5 0,-3 3 0,-1 5-1,-2 1 2,-1 5-1,1 4 0,0 2 0,2 1 0,7 2 0,1 1 0,6 0 0,8 3 0,6-2 0,8 0-1,6-3 2,5-1-3,5-4 3,6-4-2,1-5 2,5-7-2,-1-7 0,5-4 2,-1-9-1,3-6 2,1-5-3,-1-5 3,-3-6-3,1-5 3,-3-11-1,-1-7-1,-5-2 1,-1-4-1,-9-1 1,1-1-1,-6 6 0,-4 6 0,-2 11 0,-7 10 0,-1 10 1,-2 9-1,-4 16 0,0 0 0,0 0 0,-16 21 0,7 7 0,-1 8 1,-4 13-2,0 5 2,0 6-2,2 3 2,2 0-2,3-5 1,-1-3 0,4-9 0,0-7 0,2-8 0,0-10 0,2-5 1,0-16-1,0 15 0,0-15 1,0 0-1,8-14 0,-2 2 1,6-4-1,3-4 0,5-2 0,4-1-1,5 0 1,1 2 0,2 4 0,3 3-1,-3 6 1,-4 8 0,-3 7 0,-1 6 0,-2 7-1,-3 1 1,3 5 0,-2 1 0,0-2 0,3-2 0,3-6 0,0-5 1,2-7-1,3-5-1,3-6 0,-3-9-3,17 4-9,-21-15-20,19-1-1,-11-8-1,5 3 0</inkml:trace>
  <inkml:trace contextRef="#ctx0" brushRef="#br0" timeOffset="82383.7117">13496-311 1,'-4'-12'23,"18"-4"2,-2-9 3,6-7-19,17 4 0,-9-15-2,12 3-1,-9-12 1,9 1-2,-12-5 0,3 2-2,-9-2 0,0 5-1,-8 3 0,-1 10 0,-9 4 0,4 12 0,-10 6 0,4 16 0,0 0 0,-23 18-1,9 6 0,0 13 0,-2 11 0,2 5-1,3 5 1,7 2 0,6-1-1,5-3 0,9-7 0,6-9 1,6-9-2,3-10 2,7-9-1,-1-8 0,5-8 0,-3-8 0,1-6 0,0-9 0,-1-5-1,-5-11 0,3-5 1,-5-4-1,-5-1 1,-5 0 0,-2 3 0,-6 6-1,0 8 2,-6 12-1,-6 11 1,-2 13-1,0 0 1,-24 33 0,10 0-1,2 10 1,-2 7 0,0 4 0,1 3-1,5 1 0,4-6 0,0-7 1,2-8-2,0-7 2,4-10-1,-2-20 0,10 15 0,-10-15 0,25-14 1,-7-2-1,4-4 0,2-1 0,5-2 0,1 0 0,4 3-1,-5 4 1,5 7 0,-3 5 0,3 5-1,0 8 1,-1 1 0,3 5 0,-3 1 0,1-2 0,4 0 0,-5-4-1,5-2-3,-11-11-4,17 4-22,-24-12-3,-1 0 0,-17-6-1</inkml:trace>
  <inkml:trace contextRef="#ctx0" brushRef="#br0" timeOffset="82616.7254">13941-759 4,'0'0'28,"12"-15"-1,16 3-1,3-2-17,17 1-6,15 1-1,6 3-4,2 0-18,2 1-5,10 7-1,-8-2 1</inkml:trace>
  <inkml:trace contextRef="#ctx0" brushRef="#br0" timeOffset="83318.7654">15289-636 25,'-18'-8'32,"-6"-2"0,-9 0 0,7 10-21,-23-7-3,7 12-2,-11-3-2,3 10-1,-1 0-1,10 6 0,5 1-1,10 2 0,8 1 0,15-2-1,12-3 0,9-4 0,10-3 0,3-5-1,9-3 0,4-7 0,1 1 0,0-4 0,-1 1 0,-5-3 0,-1 3 0,-6 2 0,-5 4 0,-3 1 1,-4 4 0,0 1 0,-20-5 0,33 16 0,-33-16 0,32 13 1,-14-10 0,1-3-1,-1-5 1,4-5 0,0-5-1,-1-7 1,-1-6 0,0-4-1,-4-5 0,-1-5 0,-1-6 1,0-2-1,-6 1 0,-2 4 1,-2 3-1,0 9 0,0 3 1,-2 13-1,-2 17 1,0 0-1,0 0 0,-16 33 1,10-5-1,2 8 1,0 6-1,6 3 0,0 1 0,8 0 1,4-5-1,4-3 1,3-8-1,5-6 0,4-8 0,1-7-1,7-3-1,-7-13-4,17 8-10,-16-15-17,5-2-1,-11-8 0,3 1 0</inkml:trace>
  <inkml:trace contextRef="#ctx0" brushRef="#br0" timeOffset="83547.7787">15726-875 17,'0'0'30,"-18"-19"0,18 19 0,18-29-17,11 21-7,1-6-1,17 4-2,-1-3-1,9 3 0,1 1-1,-1 0-2,2 8-8,-19-5-21,-9 6-1,-29 0 0,0 0-2</inkml:trace>
  <inkml:trace contextRef="#ctx0" brushRef="#br0" timeOffset="84174.8144">13591-774 9,'18'0'28,"12"-6"0,15 7-8,-11-13-4,27 12-4,-12-10-2,25 8-2,-13-7-2,16 5-2,-6-2 0,6 1-2,-6 0 0,0 1 0,-1-3-1,-7 4-1,-4-2 1,-10 1 0,-9 1-1,-6 1 0,-9-1 1,-7 1-1,-18 2 1,0 0-2,0 0 0,0 0-3,-22 4-10,-1-6-18,5 7-1,-8-7 0,6 2-2</inkml:trace>
  <inkml:trace contextRef="#ctx0" brushRef="#br0" timeOffset="85782.9059">17591-1045 1,'0'0'15,"-13"-23"3,-1 10-1,14 13-5,-38-26 0,18 17-1,-13-3-1,11 6-1,-16-2-2,11 8-1,-13-1-1,9 8-1,-11-3 0,11 9-1,-9-2 0,4 6-1,-5-2 0,7 6 0,-1 1 0,5 3-1,0 4 0,9 5 0,-1 2-1,6 3 1,4 7-2,6-1 2,6 3-1,6-1 0,6 0 0,8-5 0,4-3 0,5-5 1,7-5-1,3-8 1,5-8-1,3-6 1,3-9 0,5-3-1,-2-10 1,3-4 0,-5-7 0,-1-7 0,-9-6 0,-1-2-1,-11-5 1,-9-4-1,-8-2 1,-10 0-1,-8 0 1,-6 5-1,-6 3 1,-5 4-1,-3 5 0,-6 4 0,3 5-1,-5 5 1,6 9-2,-1 0-1,9 13-4,-10-9-8,30 8-18,-25 16 1,19-1-2,4-3 0</inkml:trace>
  <inkml:trace contextRef="#ctx0" brushRef="#br0" timeOffset="86446.943">17985-553 11,'0'0'25,"0"0"-3,0 0-4,0 0-4,-8-15-2,8 15 0,0 0-2,0 0-2,0 0-1,-2 22-1,2-22-1,-10 30-2,2-12 1,6 6-2,-2-1 0,6 3 0,-2-2-2,8 1 1,2-2 0,4-6-1,1-3 1,9-5-1,2-7 0,5-2-1,3-5 1,0-7-2,3-1-1,-5-9-4,13 8-15,-17-10-12,0 1 1,-15-7-1</inkml:trace>
  <inkml:trace contextRef="#ctx0" brushRef="#br0" timeOffset="86671.9571">17977-817 14,'0'0'26,"-18"0"0,18 0-1,0 0-24,0 0-22,0 0-4,0 0-1,14 14 7</inkml:trace>
  <inkml:trace contextRef="#ctx0" brushRef="#br0" timeOffset="88264.0483">19303-868 18,'-6'-12'17,"6"12"-2,0 0-1,0 0-1,0 0-1,0 0-1,-20 1-1,20 13-1,-18-7-2,12 14 0,-13-1-1,11 9-2,-12 2 0,14 5-2,-2-3 0,6 3-1,6-3 0,8-2-1,8-8 0,7-5 0,3-7 0,8-4 0,1-7 0,5-6 1,-3-5-1,3-3 0,-7-5 0,-1-5 0,-5-1 1,-3-6-1,-2 0 0,-5 1 0,3 0 0,-2 3 0,0 3 0,3 3 0,1 6 0,-2 4-1,3 6 2,-1 2-2,0 6 1,-2 4 0,-5 5 0,-1 5 0,-4 2 1,0 5-1,-8 0 0,0 2 0,-8-1 0,-4-2 1,-10-1-1,-4-4 0,-9-2 0,-9-4-2,-2 1-3,-13-10-7,10 3-19,-11-6-2,9-1 0,-3-8-1</inkml:trace>
  <inkml:trace contextRef="#ctx0" brushRef="#br0" timeOffset="88528.0633">19376-1163 4,'-24'-17'22,"24"17"-8,0 0-13,0 0-22,0 0 2,0 0 19</inkml:trace>
  <inkml:trace contextRef="#ctx0" brushRef="#br0" timeOffset="93455.3454">3263 988 8,'0'0'8,"-2"-13"0,2 13 0,-4-12 0,4 12-1,-4-12 0,4 12-1,-6-14 0,6 14-2,-6-12 0,6 12 0,-8-12-1,8 12-1,-12-12 1,12 12-1,0 0 0,-19-14 0,19 14 0,0 0 0,-26-15-1,26 15 0,-18-5 0,18 5 0,0 0-1,-20-3 1,20 3-1,0 0 1,-21 5-1,21-5 0,0 0 1,-20 8-1,20-8 0,0 0 0,0 0 0,-18 12 1,18-12-1,0 0 0,0 0 0,0 0 0,-10 12-1,10-12 2,0 0-1,0 0 0,0 0 0,0 0 0,-2 14 0,2-14 0,0 0 0,0 0 0,0 0 0,0 0 0,0 0 1,0 0-1,0 0 0,0 0 1,0 0-1,0 0 0,0 0 0,0 0 0,0 0 0,0 0 0,0 0 0,0 0 1,0 0-1,0 0 0,0 0 0,0 0 0,-22 9 0,22-9 1,-19 9 0,19-9-1,-22 11 1,22-11 0,-22 17-1,22-17 1,-27 20-1,19-8 1,-4 2-1,4 0 0,-4 0 0,6 0 0,-4-1 1,6 2-1,-2-1 0,2-2 0,0 0 1,2 0-1,2-12 0,-4 19 1,4-19-1,0 15 0,0-15 0,0 0 1,2 14-1,-2-14 0,0 0 0,0 0 1,4 14-1,-4-14 1,0 0-1,0 0 0,8 16 0,-8-16 1,0 0-1,8 18 0,-8-18 0,4 14 1,-4-14-1,6 17 0,-6-17 0,12 19 0,-12-19 0,12 19 0,-12-19 0,18 17 0,-18-17 0,23 12 0,-23-12 0,26 5 0,-26-5 0,32-2 1,-32 2-1,37-14 0,-37 14 0,36-21 0,-18 6 1,1 0-1,1-4 0,0-3 0,-4 1 1,-1-3-2,1 0 2,-6 0-1,0 0 0,-6 2 0,-2 1 1,-4 3-1,-4 2 1,2 3-1,4 13 0,-12-21 0,12 21 0,-12-12 0,12 12 0,0 0 0,0 0 0,0 0 0,0 0 0,0 0 0,0 0 0,0 0 0,0 0 0,0 0 0,-15 12 0,15-12 1,-4 23-1,2-7 1,-2 3 0,4 2-1,-2 3 1,4 1-1,0 1 0,4 0 1,3 0-1,3-2 0,6-3 0,0-3 0,4-3 0,1-3 0,5-5 0,0-3 1,-3-4-1,5-4 0,-2-4 1,3-3-1,-1-4 1,2-4-1,-7-3 0,1-3 1,0-3-1,-5-3 1,-3-2-1,-2-1 0,-2 3 0,-2 0 0,2 4 1,1 3-2,1 6 1,0 3 0,4 7 0,1 3 0,1 5 0,2 3-1,0 4 1,3 7 1,-3 6-1,0 3 0,-1 3 0,-1 5 1,-2 1-1,0 0 1,-8-3-1,-3-1 1,-7-6 0,-4 0 0,-7-6 0,-5-3 0,-10-4 0,-4-2 0,-5-4 0,-3-1-1,-3-2 0,-1-3 1,5-1-2,1-3 0,12 6-3,-7-11-7,29 12-21,0 0-2,0 0 1,0 0 3</inkml:trace>
  <inkml:trace contextRef="#ctx0" brushRef="#br0" timeOffset="95518.4619">5271 1028 1,'-4'-27'22,"0"11"-3,4 16-1,-12-25-6,12 25-3,-14-15 0,14 15-2,-22 0-2,22 0-1,-31 14 0,13 0-1,-6 3-1,3 9 1,-5-1-1,6 8 0,0-1-1,11 4 1,3-3-2,8 3 1,7-7-1,9-3 0,10-4 0,5-6 1,7-7-1,5-5 0,3-7 0,7-4 0,1-5 1,1-7-1,0-5 0,1-3 0,-3-6 1,-4-8-2,1-4 2,-7-6-1,-1-4 0,-7-5-1,-1 0 1,-9-1 0,-5 4 0,-8 8 0,-6 6 0,-8 5 0,-6 12 0,-4 5 2,10 21-2,-34-15 1,13 18 0,1 8-2,-2 5 2,2 11-1,-1 3 1,1 10-2,2 3 2,4 6-2,4 6 2,4 2-1,3 1 0,6-3 1,5-2-1,6-3 0,6-6 0,6-8 0,3-8 0,5-8 0,1-8 0,7-4 0,1-8 0,3-6 1,-1-3-1,-1-4 0,-5-6 0,-1 0 1,-4-3-1,-9-2 0,-5 0 0,-6 1 0,-4 3 0,-6 1 0,0 7 0,-4 12 0,-2-15 0,2 15 0,0 0-1,-6 18 1,4-2 0,2 4 0,0 3 0,4 2 0,2 2 0,0-2 0,3-2 0,5-2 0,-2-6 0,4-3 0,-16-12 1,32 9-1,-32-9 0,31-12 1,-19-1-1,0-4 1,-4-4-1,-4-5 0,-6-3 0,-4-2-1,-4-1 1,-6 1-1,2 4 1,-3 0 0,5 7-1,0 4 0,12 16 0,-14-15 1,14 15-1,0 0 0,0 0 0,16 19 1,-16-19-1,25 21 1,-7-10-1,2-2 1,4-2 0,-1-2 0,3-5 0,2-1 0,1-3 0,-1-4 0,4-1 1,-3-1-1,1 1 0,-2 2 1,-1 1-1,-1 3 1,-4 6-1,0 5 1,-7 5-1,-1 5 1,-2 4 0,-2 4-1,-4 3 1,-2 2 0,-8-2-1,0-2 1,-8-4-1,-2-1 1,-9-5-1,1-4 1,-6-2-1,0-4 0,3-4 0,-1 0 0,2-3 0,5-1-1,19 1 1,-24-5-1,24 5 0,0 0 0,0 0 1,0 0-1,28-3 0,-7 3 1,7 1 0,4-2 0,5-1 0,5 0 0,3-5 0,3-1 1,-1-3-1,0-2 0,3-4 1,-3-4-1,-3 2 1,-7-4-1,-5-2 1,-6-2-1,-9-2 1,-7 1-1,-8 1 1,-6 3-1,-8 2 0,-1 4 0,-7 8 0,0 5 0,-4 10 0,-3 8 0,1 7 0,0 4 0,6 7-1,3 3 2,3 0-2,4 2 2,10-3-1,8-3 0,8-3 1,7-6-1,9-6 0,8-4 1,7-7-1,8-6 0,7-3-1,-3-9-3,12 5-8,-18-9-20,1 0-1,-11-3 0,-9 3 8</inkml:trace>
  <inkml:trace contextRef="#ctx0" brushRef="#br0" timeOffset="96995.5474">8621 1020 1,'8'-27'21,"-6"9"-3,4 3-2,-12-9-3,12 11-2,-20-13 0,14 13-3,-24-9 0,10 10-3,-16-1-1,3 8-1,-13 2-1,3 8 0,-9 2 0,5 9 0,-5 4-1,9 8 0,-1 4 0,13 4 0,7 0 0,8 1 0,10-2-1,8-1 0,10-10 0,7-2 1,7-10-1,5-7 0,3-6 1,3-6-1,3-6 1,-3-3-1,-1-5 0,-7-3 0,-1-3 0,-6-2 0,-3 0 1,-7 2-1,-4 3 0,-4 4 0,-4 4 0,-2 4 0,-4 12 0,0 0 0,0 0 0,-6 15 0,-2 6 0,0 6 0,0 5 0,2 4 1,2 3-1,4 1 1,4-1-1,4-6 1,8-6-1,2-4 0,3-8 0,5-8 1,0-5-1,3-6 1,-1-7-1,2-5 0,-3-5 1,3-6-1,0-5 0,-3-4 0,1-3 0,-2 2-1,-2 3 1,-1 0-1,-1 5 1,-2 4 0,-1 7 0,-1 6-1,-18 12 1,30-13 0,-30 13-1,26-4 1,-26 4 0,23 3 0,-23-3 0,30 6 1,-30-6-1,28 15 0,-28-15 0,31 27 0,-17-10 1,2 5-1,-6 5 0,-2 4 1,0 0-1,-4 3 1,-4-2-1,-2-2 1,-8-4-1,-4-1 1,-8-4-1,-2-6 1,-5-4-1,-3-3 0,-1-6 0,-5-2 0,0-3 1,5-4-1,1-2-1,3-2 1,1 0 0,6 1-1,4 1 1,18 9-1,-15-14 0,15 14-1,0 0 1,0 0-4,37 0-5,-37 0-22,32 5 0,-12-2-1,3-2 6</inkml:trace>
  <inkml:trace contextRef="#ctx0" brushRef="#br0" timeOffset="97843.5959">10226 493 1,'9'-18'25,"-9"18"2,0 0-6,0 0-6,0 0-3,-6 22-2,10 9-2,-15-1 1,11 21-2,-10 4-1,8 19-2,-6 8-1,6 11-1,-2 1-1,2 4 0,-2 2 0,4-3-1,-4-5 1,2-9 0,0-10-1,-2-11 1,0-13 0,0-11 0,0-12-1,-2-10 1,6-16-1,0 0 1,-27-24-1,15-1 0,-2-7 0,0-7 1,2-10-2,4-5 1,6 0-1,6-1 0,8-1 0,6 0 1,10 1-1,5 3 0,7 8 1,1 3-1,5 6 1,3 5 0,1 7 0,-3 6-1,-2 7 1,-5 8 0,-8 9 0,-5 6 0,-11 5-1,-10 8 1,-12 3 0,-12 3 1,-7 0-2,-9-2 1,-4 0-1,-5-7-1,5-1-4,-7-13-7,21 1-20,-3-8 0,27-2 0,-24-9 3</inkml:trace>
  <inkml:trace contextRef="#ctx0" brushRef="#br0" timeOffset="99195.6737">10834 929 1,'0'0'21,"-35"24"8,9-2 0,6 8-16,-13-6-4,17 12-1,-6-7-3,14 7 0,0-10-2,14 2 0,6-11-1,6-1-1,6-10 0,5-1 0,1-10 0,3-2 0,-1-8-1,-2-4 1,-7-3-1,-3-5 0,-6-3 0,-10 0-1,-4 0 1,-8 3-1,-4 4 0,-6 5 0,3 4 0,15 14 0,-28-12 0,28 12 1,0 0-1,0 0 0,0 0 0,0 0 0,20 8 1,1-11-1,5-2 1,8-4 0,5-2 0,7-2 0,3-2 0,6-1 0,-1 0 1,3 2-1,0 0 1,1 5 0,-9 2 1,1 7-1,-11 6 0,-3 7 0,-11 4 0,-1 9 1,-14 2-2,-4 4 1,-10 1 0,-6 3 0,-12-4-1,-5-3 1,-7-3-1,-5-4 1,-7-6-1,1-3 0,-3-4 0,3-4 0,3-3 0,3-3 0,9 0 0,2-1-1,11 1 1,17 1-1,0 0 1,0 0-1,0 0 1,31-4-1,-1 3 1,7-3-1,3-1 1,5-2 0,1-3 0,1-2 0,1-1 0,-5-3 0,1-4 1,-3-1-1,-3-5 0,3-1 1,1-4-1,1-1 1,-1 1-1,-1 2 1,1 2-1,-3 4 0,1 6 1,-7 6-1,-5 5 0,-4 7 1,-4 6-1,-7 5 1,-5 1 0,-4 7 0,-8 2-1,-2 3 1,-6 3-1,-1-1 1,-7 1-1,-2-2 1,-4 1-1,1-2 1,-5-4-1,-4-1 0,-3-4 0,1-1-1,1-4 1,-1-5-1,7-2 0,-1-4 0,8 2-1,2-6 1,20 4 0,-17-7 0,17 7-1,0 0 1,0 0 0,25-13 1,1 10-1,4 0 1,5 0 0,7-2 0,3 0 0,7-2 0,3-2 0,-2-3 0,1-1 0,-5-3 1,0-4-1,-1-4 0,-5-3 1,-5-2-1,-2-3 1,-7 0 0,-5-2 0,-4 5-1,-7 1 1,-1 8 0,-6 3 0,-6 17 0,4-15 0,-4 15 0,-6 12 0,4 4-1,0 4 1,2 3-1,2 2 0,2 3 1,4 0-2,2-4 0,6 1-2,-16-25-5,35 29-20,-35-29-4,26 7-1,-26-7 0</inkml:trace>
  <inkml:trace contextRef="#ctx0" brushRef="#br0" timeOffset="99396.6852">12494 411 24,'-15'-15'27,"15"15"-3,0 0-14,0 0-16,21 8-19,-21-8-1,34 16-1,-34-16 27</inkml:trace>
  <inkml:trace contextRef="#ctx0" brushRef="#br0" timeOffset="100515.7491">12840 993 18,'0'0'29,"30"-18"1,-10 2-8,-3-19-11,21 7-2,-14-13-3,11 2 0,-13-9-2,4 1 0,-9-5-1,1 3-2,-10-1-1,0 5 1,-6 3-1,0 6 0,-2 6 0,-2 9-1,0 9 1,2 12 0,0 0-1,-16 15 1,12 7 0,-2 8 0,2 7 1,2 6 0,2 5-1,4 7 1,4 0-1,4 4 1,4-6-1,2-1 1,2-6-2,-1-8 2,1-6-1,0-6 0,-2-12 0,-1-7 1,-17-7-1,30-14 0,-18-1-1,-4-8 1,-2-4-1,-4-4 0,-4-1 1,-6 2-1,-2 2 1,-2 4-1,0 3 1,0 4-1,12 17 1,-15-17 0,15 17 0,0 0-1,0 0 1,0 0 0,19 16 0,-1-7 0,6 1 0,5-2 0,7-3 1,6 0-1,1-5 1,2-4-1,3-4 1,-1-4-1,-3-5 1,-3-3-1,-9-5 1,-4-2-1,-9-8 0,-3-2 1,-10-3-1,-4-3 0,-8 1 0,0 2 0,-4 3 0,-2 4 0,3 9 0,-5 9 0,14 15 0,-30-2-1,14 16 1,-1 7 0,1 9 0,0 9 0,0 4 1,6 3 0,8 4 0,8 2-1,8-1 1,8-2-1,7-7 1,7-4-1,5-9 0,3-5 1,3-9-1,-1-8 0,1-10 0,-3-6 0,-3-8 0,-5-4 0,-3-4-1,-9-6 0,-6 0 1,-10 2-1,-6 1 0,-10 3 0,-6 4 0,-6 9 0,-3 6 1,-5 9 0,-2 9 0,3 6 0,1 8 1,6 6 0,6 4-1,8 2 1,8 1 0,8 1 0,10-4-1,10-4 0,3-8 1,9-5-1,5-10-1,5-7 0,3-2-3,-12-19-13,11 4-15,-13-10-1,-1-3-1,-13-3 6</inkml:trace>
  <inkml:trace contextRef="#ctx0" brushRef="#br0" timeOffset="101358.7959">15234 385 14,'9'-12'30,"-9"12"0,0 0-8,-13 15-7,17 9-4,-22 1-2,16 16-1,-12 0-2,14 12-2,-4 0-2,12 7 0,4-4 0,10 1-2,5-7 0,7-6 1,5-8-1,9-11 0,1-10 0,1-10 0,1-9 0,-4-11-1,-1-4 0,-7-10 0,-1 0 0,-12-2-1,-7 4 1,-7 1 0,-2 5 1,-8 8-1,-2 13 0,0 0 1,0 0 0,-10 25 0,10-2 0,2 3 0,6 5 0,8-2 1,2-1-1,7-2 0,5-9 1,2-5-1,1-5 1,-1-9-1,-2-4 1,-5-8-1,-7-7 1,-2-3-1,-10-5 1,-6-3-1,-8-1 1,-8 1-1,-4 2-1,-3 3 0,-1 8-3,-14-3-10,11 11-18,-9 2-1,6 6-1,-1-1 1</inkml:trace>
  <inkml:trace contextRef="#ctx0" brushRef="#br0" timeOffset="101611.8119">15245 612 13,'2'-14'28,"20"7"1,10-5-1,13-5-22,24 7-1,5-5-3,12 2-1,7 2-3,-4-2-7,2 2-18,-2 7-2,-16-3 2,-9 7 10</inkml:trace>
  <inkml:trace contextRef="#ctx0" brushRef="#br0" timeOffset="103730.9319">18283 591 25,'-22'-17'20,"22"17"-19,0 0-13,0 0-13,0 0 17</inkml:trace>
  <inkml:trace contextRef="#ctx0" brushRef="#br2" timeOffset="139471.9774">17081 495 5,'18'-12'11,"-18"12"0,16-17-1,-16 17 0,12-12 1,-12 12-1,6-12-1,-6 12-1,0 0 1,-8-15-2,8 15 0,0 0-2,0 0 0,0 0-1,-12 12-1,12-12 0,-10 25 0,4-5 0,4 5-1,0 2 0,6 4 0,2 0-1,6 0 0,4-2 0,6 0 0,5-10-1,7-2 1,3-8-1,7-5 1,5-7-1,1-5 1,1-6-1,-1-7 1,-5 0-2,-6-6 2,-7 0-2,-8 0 1,-8 1-1,-10 4 1,-8 1 0,-4 6-1,-4 1 2,10 14-2,-30-10 2,30 10-1,-33 12 1,17 5 0,2 8 1,4 8-1,2 8 0,4 9 1,2 9-1,2 8 0,4 2 0,0 1 0,-6-3-2,-2-2 2,-10-5-1,-7-9 1,-9-8-1,-6-11 0,-9-11 1,-5-7-1,-7-9 1,0-9-1,-2-5 0,3-6 0,1-3 0,-2-3 0,7 1-1,3 1 0,13 4-2,1-3-4,33 18-9,0 0-17,-4-13 1,4 13-2,45-7 1</inkml:trace>
  <inkml:trace contextRef="#ctx0" brushRef="#br2" timeOffset="139857.9992">17809 873 1,'0'0'27,"18"-6"2,-18 6 0,0 0-15,19 17-1,-25-5-4,12 16-1,-14-4-2,8 12-1,-11-3-1,7 5-1,-4-2-2,6 0 1,2-9-2,4-3 1,4-6-1,-8-18-1,31 17-3,-31-17-4,46-9-18,-31-8-6,11-5 0,-12-10 0</inkml:trace>
  <inkml:trace contextRef="#ctx0" brushRef="#br2" timeOffset="140052.0106">17815 714 20,'-18'-9'27,"18"9"0,0 0-3,0 0-22,0 0-7,0 0-21,28-5-1,-28 5-1,23 0 15</inkml:trace>
  <inkml:trace contextRef="#ctx0" brushRef="#br2" timeOffset="141176.0748">18799 269 10,'0'0'26,"0"0"-1,0 0-8,16 23-3,-30-6-3,18 18 0,-24 2-1,16 19-2,-18 0-1,12 15-2,-3-1-2,7 9 0,4-4-2,10 1 1,4-11-2,5-7 0,5-9-1,0-12-1,9-7-3,-11-20-8,16-1-18,-7-16-1,7-5-1,-8-9 0</inkml:trace>
  <inkml:trace contextRef="#ctx0" brushRef="#br2" timeOffset="142495.1503">19676 624 19,'-9'-15'25,"-9"-3"-1,-10 1-9,28 17-3,-55-16-3,27 22-1,-17-3-2,3 11 0,-9-1-1,9 11-1,-5 3-1,9 4 0,5-5-1,9 4-1,8-2-1,12-3 1,6-3-1,10-5 0,6-8 0,5-4 1,5-9-1,6-5 0,1-8 1,3-7-1,-3-7 0,3-6 1,-8-6-2,-1-5 1,-3-4-1,-4-5 0,-4-2 0,-5-2 0,-3 1 1,-4 5-2,-4 6 2,-2 6 0,-2 12 0,-6 13 0,8 18 1,-23 8-1,7 14 0,0 14 1,-2 10 0,2 9 0,2 5 0,11 5 1,3-2-1,11 0 1,7-4-1,10-6 0,7-5 0,7-6 0,3-13 0,3-8-1,-1-10 1,5-8-1,-3-13 0,-2-7 1,-1-7 0,-9-7-1,-3-6-1,-6-2 0,-12 2 0,-9 1 1,-9 5-1,-11 5 0,-7 7-1,-8 7 2,-5 12-1,1 11 1,2 7 1,3 9-1,5 5 1,8 4-1,6 5 1,10 1 0,12 0-1,4-4 1,9-5-1,3-3 0,2-9 0,1-8 0,3-9 0,-1-9 0,1-7 0,-4-8 0,-5-5 1,3-8-1,-2 0 0,-1 0 0,-1 1 1,-2 4-1,1 4 0,3 3 0,-2 9 0,-2 3 0,-1 9 0,-3 6 0,-20-6 0,28 27-1,-24-8 2,-8 7-2,-8 2 1,-6 1 0,-8-1 0,-1-1 0,-5-4 0,-2-4 0,3-2 0,-1-7 0,6-3 0,7-2 0,19-5 0,-26 3-1,26-3 1,0 0 0,24-8 0,-1 4 0,9-3 0,6-2 0,3-3 0,5-2 0,-3-3 0,5-3 0,-3-4 0,-6-3-1,-3 0 0,-4-8 2,-7 0-3,-5 2 2,-6 1-1,-6 2 0,-4 6 0,-4 6 1,-2 4 1,2 14-2,0 0 1,-14 17 1,8 4 0,4 3 0,0 3 1,2 4-1,4 1 0,4-1 0,2-3 0,2-6-2,2-1-3,-14-21-8,21 18-20,-21-18 0,0 0-1,4-17-1</inkml:trace>
  <inkml:trace contextRef="#ctx0" brushRef="#br2" timeOffset="143767.2231">20904 549 26,'0'0'29,"-14"23"-1,14-23-10,6 29-8,-10-13-2,16 9-4,-10-4 2,10 4-3,-7-8-1,5 2 1,-10-19-1,16 20 0,-16-20-1,0 0 0,0 0 0,14-20 0,-12 2-1,-2-7 1,4-5-2,0 1 0,6-2-1,0 4 1,5 4-1,5 1 1,2 8-1,2 7 1,7 7 0,3 4 1,5 6-1,-1-1 3,5 3-3,-1-2 3,3-1-2,-1-4 2,-7-5-2,-1-2 0,-8-7 1,-5 1-2,-9-5 1,-14 13-1,6-25 1,-14 13-1,8 12 1,-37-17 0,7 14 0,-4 1 0,-3 7 0,-1 2-1,1 7 1,3 4 2,7 3-1,7 3-1,8 0 2,12 0-2,8 2 1,10-2 0,11-5 1,9-2-3,7-5 1,7-1 0,3-7 1,2-3-1,-1-4 0,-1-5 1,-4-2-1,-1-5 0,-7-2-1,-3-5 2,-11-2-2,-5 0 1,-10 0-2,-10 2 2,-10 2-1,-8 5 0,-10 3 1,-5 9-1,-3 6 1,-3 8 0,3 3 1,6 6 0,9 3 0,3 1-1,6 1 2,8-1-2,8-1 2,6-6-2,3-3 0,5-5 0,2-5 0,-1-5 0,5-5 0,0-6-1,-4-3 1,-1-9 1,-5-6-3,-2-3 1,-4-6-1,-2-5 1,-6-5-1,-4-6 1,0-1-1,0 2 0,-2 4 2,2 3-1,-2 11 2,2 10-1,-4 14 1,4 12 0,-10 20 1,6 12 0,-2 5-1,4 13 1,0 0-1,8 5 1,4 1 1,6-3-2,5-7 1,3-4 0,2-9-1,1-6 0,1-7 0,-2-8-2,3-4-5,-29-8-14,34-12-12,-28-4-1,2 3 0</inkml:trace>
  <inkml:trace contextRef="#ctx0" brushRef="#br2" timeOffset="144149.2449">20591 319 23,'0'0'31,"36"-9"-1,-16 6-1,-20 3-25,0 0-7,25 2-22,-25-2-4,0 0 0,2 16-1</inkml:trace>
  <inkml:trace contextRef="#ctx0" brushRef="#br2" timeOffset="146411.3739">2960 2132 12,'-17'-11'22,"17"11"-9,-26-5-1,4 2-4,22 3 0,-41 11-1,25 2 1,-16-1-1,13 11 0,-9 1-2,8 8-1,0-1-1,8 5 0,3 0-1,9 0 0,6-2-1,7-2-1,11-7 1,6-5-1,7-6 1,7-5-1,-1-8 1,3-4 0,-3-9 0,1-3-1,-9-6 1,-3-5 0,-14-3-1,-10-5 0,-8 1-1,-10 1 1,-8 1 0,-8 2-1,-7 3 1,-3 8-1,-2 6 1,5 4 0,1 5 0,5 5 0,5 1 0,22-3 0,-18 17-1,18-17 1,12 16 0,6-10 0,9 0 0,9-3 0,5-3-1,7-2 1,3-3 0,5-2 0,-1-1 0,-2-1 0,-1-1 0,-9 2 0,-5 2 0,-7 4 0,-9 5 0,-22-3 1,24 23-1,-22-2 1,-2 3 1,-2 5-1,2 2 0,0 1 0,4-3 0,2-2 0,7-4 0,3-6-1,4-6 0,6-5 1,3-7-1,3-6 1,4-3-1,1-6 0,-3-3-1,-1-3 1,-3-2-1,-8 0 0,-4 3 0,-5 3 0,-3 4 0,-10 14 0,0 0 1,0 0 0,4 14 0,-2 6 0,0 1 0,4 4 0,4 2 1,4 0-1,6-5 1,3-3-1,3-6 1,4-4-1,1-9 1,5-6-1,-1-7 1,1-7 0,0-8-1,-5-6 0,-1-3 0,-5-7 0,-5-4-1,-4-4 1,-6-3-1,-2 1 1,-8 3 0,0 5-1,-2 7 1,0 6 0,-2 15-1,4 18 1,0 0 0,-8 23 1,8 6-1,2 9 1,4 4-1,2 7 1,4 1 0,7-1-1,1-3 1,6-1 0,2-9 1,1-4-2,1-7 0,0-7-1,5-4-3,-13-16-10,9 4-18,-11-14 0,0-2 0,-16-7 7</inkml:trace>
  <inkml:trace contextRef="#ctx0" brushRef="#br2" timeOffset="146607.3852">4206 2078 8,'0'0'28,"-4"-24"0,19 8-2,13 3-20,6-6-3,9 1-2,11-1-1,1 1-5,10 8-10,-6-2-12,-3 3 0,-5 4 2</inkml:trace>
  <inkml:trace contextRef="#ctx0" brushRef="#br2" timeOffset="147194.4189">4846 1897 11,'-20'15'29,"2"5"1,8 14-8,-9-6-10,27 20-1,-12-2-4,16 14-1,-9-3-1,13 9-1,-4 1-1,8 3-1,-4 2-1,0-2 0,-7-4-1,1-8 1,-8-7-1,0-10 1,-8-10 0,-2-9-1,8-22 1,-33 6 0,11-21 0,-2-9-1,1-8 1,3-8-1,2-5 0,0-7 0,6-1 0,5-3 0,9 1-1,5 5 0,13 2 1,2 6-1,10 5 0,5 6 0,7 6 0,3 6 0,0 8 1,-1 6-1,-7 7 1,-7 7-1,-6 6 1,-10 6-1,-13 4 2,-8 3 0,-13 3-1,-12-2 1,-7 0 0,-11 0-1,-3-5 0,-5-7-1,9-1-4,-4-13-6,25 4-21,-6-11 0,32 4-1,-21-18 3</inkml:trace>
  <inkml:trace contextRef="#ctx0" brushRef="#br2" timeOffset="147871.4578">5235 2209 24,'0'0'32,"-10"20"-2,4 0-10,-9-4-10,17 11-3,-10-5-2,10 5-2,-2-4 0,10-1-1,-3-7-1,5-3 1,-12-12-1,32 11 0,-32-11-1,34-11 1,-17-1-1,3-7 1,-2-5-3,2-3 2,-3 0-2,-3 0 1,0 3-1,0 1 1,-2 7-1,-12 16 1,14-12 1,-14 12 0,11 15 1,-5 3-2,4 3 3,0 1-1,2 2 0,2 2 0,2-5 1,3-3-1,1-6 0,6-6 0,-2-6 0,-1-4 0,3-10-1,-2-3 0,-1-7-1,-3-5 1,-2-6 0,-4-4-1,-6-4 0,-4-4 0,-6 2 1,0 2 0,-4 7 0,0 4-1,-2 9 2,8 23-1,0 0 0,-20 6 0,14 19 1,6 7-1,0 7 1,6 6 0,2 2 1,10 1-1,6-3 1,7-5-1,3-7 1,5-6-2,5-6 1,-1-9-2,7-4-2,-13-13-6,15 1-24,-25-12 0,3-1 0,-18-9-2</inkml:trace>
  <inkml:trace contextRef="#ctx0" brushRef="#br2" timeOffset="148056.4683">5745 2109 17,'6'-16'27,"18"7"-2,5-3-14,11-1-8,11-1-3,13 6-9,1-3-16,-6-1 0,2 3 2,-7-2 23</inkml:trace>
  <inkml:trace contextRef="#ctx0" brushRef="#br2" timeOffset="148463.4913">6563 1696 12,'24'15'30,"0"3"1,3 19-9,-7-2-9,20 21-2,-17 0-4,7 15-1,-14-1-1,2 10-1,-14-3-1,-8 0-1,-14-4 0,-8-4-1,-9-6 0,-7-7-2,1-4-6,-19-17-23,13-7-4,-8-18 0,7-7-1</inkml:trace>
  <inkml:trace contextRef="#ctx0" brushRef="#br0" timeOffset="161527.2389">-986 4297 15,'8'-12'29,"15"-3"0,11-4 0,-2-11-18,25 9-4,-4-10-3,14 3-1,1-4-2,3 0-1,0 4-3,-12-5-5,12 10-12,-19-5-10,-5 2 0,-13 1 0</inkml:trace>
  <inkml:trace contextRef="#ctx0" brushRef="#br0" timeOffset="161323.2272">-755 3577 15,'-10'-21'26,"10"21"-4,0 0-5,0 0-5,0 13-3,-8 3-1,14 18 0,-14 2-1,10 14-1,-10 3 0,8 14-1,-8 3-2,6 8 0,-2-2 0,2 3-2,-2-2 1,2-2-2,1-10 0,-1-7 1,-4-12 0,4-9-1,-4-12 1,-2-11 1,8-14-1,-16-16 0,4-11 0,4-10 0,-2-11 0,0-12-1,3-8 1,3-7-1,2-2-1,4 1 0,6 1 0,3 3 0,5 7-1,2 8 2,2 9-2,1 9 1,3 9 1,0 11-1,0 14 1,1 11 0,-1 15 1,4 12-1,-1 12 2,5 11-1,0 6 0,1 9 0,1 0 0,-1 1 0,-1-6 0,-4-3-1,-7-9 0,-3-6-1,-6-9 1,-4-9 0,-4-7-1,-4-23-2,-16 23-6,-12-31-14,5 4-10,-15-12 0,-1 6-1</inkml:trace>
  <inkml:trace contextRef="#ctx0" brushRef="#br0" timeOffset="162023.2672">-182 3722 24,'2'-16'29,"-2"16"2,0 12-13,16 18-4,-20-1-4,18 22-1,-12 3-2,16 24-1,-9 9-2,9 15-1,-4 3-1,4 2-1,-2-6 1,-3-4-1,-9-9 1,0-11-1,-8-20 2,-2-16-2,-5-14 1,-5-10-1,-6-14 0,-2-10-1,-3-13-2,-3-8 2,-2-9-2,1-8 1,1-9-1,8-7 1,7-2-2,9-4 2,14 1 0,9 1 0,11 5 1,8 5-1,9 7 0,2 9 1,3 9-1,-1 7 1,-3 8 0,-5 9-1,-7 4 1,-6 7 0,-11 7 0,-7 6 0,-12 5 0,-8 5 0,-7 2 0,-7 1 1,-8 0-1,1-2 0,-3-1-3,-4-13-2,23 7-17,-15-22-11,30 0 0,-32-13 0</inkml:trace>
  <inkml:trace contextRef="#ctx0" brushRef="#br0" timeOffset="162547.2972">160 3770 27,'24'-7'32,"-24"7"0,19 24 1,-17-3-25,16 17-1,-8 4-2,6 13-2,-2 7 1,2 9-1,-3 2 0,1 5-2,-2-4 0,0-4-1,-6-7 1,0-7 0,-4-12-1,-2-10 1,-4-13 0,-2-9-1,6-12 1,-22-4-1,8-11 0,-3-8 0,1-9 0,-4-6-1,4-6 0,2-7 0,4-1 1,5-3-1,8 4 0,5 0 0,8 6 0,4 2 0,6 7 1,7 4 0,5 8-1,1 5 1,1 7-1,-3 5 2,-3 9-2,-4 4 1,-7 8-1,-11 5 0,-8 3 1,-10 4-1,-6 0 1,-11 2-1,-5 4-3,-12-9-6,11 5-21,-13-11-2,9 0 0,-5-10 0</inkml:trace>
  <inkml:trace contextRef="#ctx0" brushRef="#br0" timeOffset="162923.3187">551 3973 34,'30'-7'32,"-2"4"0,-1 13-10,-5-5-16,10 13-1,-9 0-2,5 9-1,-10-2 1,0 3-2,-10-4 0,-1 0 1,-5-6 0,-2-4-1,0-14 1,0 0-1,-25 0 1,17-12-1,-2-8 0,4-5-1,2-6 1,6-3 0,4-2-2,8-1 1,6 4 0,5 2-1,7 6-1,-1 4-1,17 13-5,-16-4-11,17 16-13,-10-2-2,9 10 0,-15 0 14</inkml:trace>
  <inkml:trace contextRef="#ctx0" brushRef="#br0" timeOffset="163292.3393">1375 3927 24,'0'0'33,"-15"-20"0,15 20-2,-46-12-20,24 17-3,-17 0-3,5 12-1,-9 4-1,5 9-1,3 2 0,7 7-2,10 2 1,10 0-1,14-1 0,10-5 0,8-7 0,5-6 1,5-7-1,4-9 0,-3-10 0,1-7 1,-5-9-1,-5-7 0,-2-2-1,-8-7 0,-7-3 1,-9 2 0,-3 1-2,-9 1 1,0 9-2,-8-1 1,6 11-4,-8-1-3,22 17-8,-17-7-16,17 7 0,0 0 0,0 0 16</inkml:trace>
  <inkml:trace contextRef="#ctx0" brushRef="#br0" timeOffset="163775.3673">1698 3925 9,'-2'-13'31,"2"13"2,-28-12-1,28 12-15,-48 0-8,25 9-3,-15 3-1,5 8-3,-1 4 1,6 5-2,3 3 0,9 4 0,6-3-1,10 1-1,8-6 2,4-6-1,6-4 0,1-9 0,5-6 0,-2-9-1,-1-4 1,-1-7-1,-2-5-1,-2-2 1,0 0 0,-4 0 0,-1 4 0,-5 3 0,2 4 1,-8 13-1,18-14 1,-18 14 0,20 7 1,-20-7-1,22 27 1,-9-6 0,-1 4 0,4 5 1,-2 2-1,2 2 0,-1-1-1,3-3 0,2-3-1,-2-10-2,9 3-5,-27-20-16,50 2-9,-28-14 0,11-2 0</inkml:trace>
  <inkml:trace contextRef="#ctx0" brushRef="#br0" timeOffset="164402.4033">2239 3982 12,'0'0'33,"-26"-5"-2,-3 5 2,9 13-19,-23-5-6,15 12-4,-8-1-1,9 9 0,1-1-1,10 3 0,8 1-1,10-2 0,8-1-1,8-4 0,6-7 1,5-7-1,5-8 0,3-11 0,5-8 0,-1-8 0,1-8 0,-3-8-1,1-5 0,-8-6-1,-1-6 0,-7-5 0,-4 3 0,-7 0 1,-3 3 0,-4 9 1,-4 11 0,-2 11 0,0 26 2,0 0-1,-25 24 1,17 12 0,-4 7 0,6 13 0,-2 3 0,4 5-1,2-4 1,4-1-2,0-9 2,2-6-2,0-10 0,0-9 0,0-12 0,-4-13 1,0 0-1,16-14 0,-7-6 0,3-4 0,4-2-1,4 1 1,2 1 0,-1 3-1,5 6 1,2 6-1,1 6 1,-1 6 0,2 5 0,-3 4 0,1 4 0,-4-2-2,3 6-4,-27-20-17,32 26-10,-32-26 0,20 12-2</inkml:trace>
  <inkml:trace contextRef="#ctx0" brushRef="#br0" timeOffset="164615.4155">3083 3919 26,'0'0'35,"0"0"-2,0 0 1,0 0-19,0 0-15,0 0-6,0 0-26,0 0-2,-8 17 1,8-17-1</inkml:trace>
  <inkml:trace contextRef="#ctx0" brushRef="#br0" timeOffset="164787.4253">3196 4215 49,'0'0'32,"-24"-7"-5,24 7-29,-8-20-27,8 20-2,-8-21-3</inkml:trace>
  <inkml:trace contextRef="#ctx0" brushRef="#br0" timeOffset="215044.2999">3715 3902 3,'0'0'27,"-2"-13"0,2 13-7,0 0-8,0 0-3,0 0-3,0 0 0,-19 8 0,19-8-1,-8 22-1,6-7-2,-4-1 1,6 1-2,-2-1 2,4-2-3,-2-12 1,4 15 0,-4-15 0,0 0 1,20-11-1,-20 11 0,13-20 0,-5 8 0,-2 0-2,-2 0 2,-4 12-1,4-16 0,-4 16 0,0 0 0,0 0 0,0 0 0,-20 13 1,14-1-2,3 0 2,-3 2-2,6-14 2,-4 21-2,4-21 1,2 13 0,-2-13 0,0 0 0,0 0 1,19-17 0,-19 17-1,8-22 1,-6 10-2,-2 12 2,2-21-2,-2 21 2,-4-13-2,4 13 1,0 0-1,-18-3-2,20 16-11,-2-13-18,-15 15 0,15-15-2,-18 12 6</inkml:trace>
  <inkml:trace contextRef="#ctx0" brushRef="#br0" timeOffset="169127.6736">4192 3384 1,'0'0'15,"0"0"11,14-20-4,9 21-8,-23-1-4,54-4 0,-23 1 0,23 12-2,-5 1-1,16 10-2,0 5-1,11 14 0,-5 6-3,2 10 1,-10 5-1,-6 7 1,-17 2-1,-10 3 0,-21-3 1,-16-2-2,-21-6 2,-12-5-2,-11-5 1,-8-6-1,-3-8 1,-1-8-1,2-10 1,8-7-1,7-9-1,7-6 1,11-9-1,4-2-1,14-1-4,0-7-5,26 8-21,-6-3 0,18 5-1,-1 0 1</inkml:trace>
  <inkml:trace contextRef="#ctx0" brushRef="#br0" timeOffset="168639.6457">4439 3342 6,'0'0'26,"-6"-14"-5,-4 2-5,10 12-4,0 0-1,0 0-2,0 0 0,0 0-2,0 0-2,6 26 1,-6-7-1,8 16 0,-8 5-1,8 16 0,-4 6-1,4 9 0,-3 5-1,5 3 0,-2-2-1,6-4 0,-4-6 0,-2-10-1,0-9 1,-2-7-1,-2-11 0,-4-6 1,-2-6-2,2-18 0,-6 14-2,6-14-2,0 0-11,-16-24-17,16 7-1,-14-11 0,10-1 1</inkml:trace>
  <inkml:trace contextRef="#ctx0" brushRef="#br0" timeOffset="170196.7347">5032 4189 6,'0'0'27,"21"-4"2,9-2-6,2-12-13,25 2-1,-2-12-1,22 1-2,-9-11 0,9 3-1,-12-7-2,0 3-1,-12-2 0,-7 3-1,-18 0-1,-13 6 1,-11 5 0,-12 4-1,-11 6 0,-7 7 1,-6 8-1,-3 7-1,-5 9 1,3 5 0,-1 7 0,5 6 0,5 5 1,8 3-2,10 0 2,10 1-1,16-2 1,12-3 0,7-7 0,13-6-1,7-10 1,6-9 0,7-8-1,-1-10 1,-2-10-1,-2-8 1,-5-8-1,-5-6 1,-10-9-1,-7-7 0,-10-10 0,-9-4 0,-9-3 0,-8-1-1,-4 6 1,-7 3-1,-1 12 1,-4 12 0,-2 18 0,0 16 0,-3 18 1,3 19-1,2 20 1,2 20 1,-2 19-2,6 15 2,1 15-1,5 12 0,8 8 0,9 7 0,7-5 0,6-8-1,7-14 2,5-11-1,1-18 0,1-15 0,-6-23 1,-3-17-1,-5-18-1,-8-13 0,-8-16-2,-4-11 1,-8-11-1,-8-14 1,-4-7-2,-10-6 1,-6 0 1,-7-1 0,-5 4 0,-1 5 0,-1 8 0,3 11 1,3 10 0,9 7-1,5 7 1,12 4-1,12 12 1,10-15 0,14 9-1,9-1 1,13-1 0,7-6 0,8 0 0,5-3 0,1-3 0,-2-2 0,-8-1 0,-3 1 0,-11 2 0,-7 4 1,-10 2-1,-9 8 1,-17 6 0,0 0 0,14 21 1,-16 3-1,-4 3 0,4 3-1,2 3 1,2-1-1,4-4 1,4-4-3,6-6 0,-16-18-5,45 11-22,-45-11-3,38-20-2,-26-3-1</inkml:trace>
  <inkml:trace contextRef="#ctx0" brushRef="#br0" timeOffset="170378.7451">6585 3568 2,'0'0'24,"0"0"0,0 0-3,0 0-21,0 0-16,12 13-8,-12-13 0,37 32 18</inkml:trace>
  <inkml:trace contextRef="#ctx0" brushRef="#br0" timeOffset="171019.7813">7040 3902 28,'0'0'32,"-6"15"-1,6-15 0,-12 21-24,14 1-1,-10-5-2,8 5-1,-8-3 0,6 1-2,-2-5 1,0 0-1,4-15 0,-6 12 0,6-12 0,0 0-1,0-26 1,4 6-1,4-3 0,2-2 0,6 0-1,0 0 1,5 3-1,1 5 1,8 10-1,-5 7 0,5 10 1,0 7 0,3 7 0,3 4-1,-1 2 2,7 3-1,-1-6 0,5-1 1,1-9-1,1-7 0,1-9 1,3-5 0,-5-10-1,-2-5 1,-3-7-1,-5-3 2,-9-2-2,-4 1 1,-12 0-1,-6 3 1,-10 3-1,-4 9 1,8 15-1,-38-14 0,13 18-1,-5 6 0,2 5 1,5 8 0,1 4-1,8 4 1,6-1 0,8 2-1,12-2 1,10-1 1,9-4-1,7-6 0,9-4 1,7-5-1,1-5 0,4-3 0,1-2-1,-5-9-4,12 9-17,-16-12-10,-1 1-2,-13-5 0</inkml:trace>
  <inkml:trace contextRef="#ctx0" brushRef="#br0" timeOffset="173231.9083">9235 4026 20,'4'16'14,"-4"-16"0,0 0 0,16 16-1,-16-16-1,0 0-2,18-12-2,2 3-1,-12-10-1,15 0-1,-5-10 0,14-4-1,-5-10-1,9-8 0,-2-10 0,1-4-1,-1-7 0,-1-4-1,-7 0 0,-4 3-1,-6 3 0,-7 7 0,-7 9 0,-4 10-1,-3 10 1,-5 12-1,10 22 0,-30-12 2,8 22-1,1 14 1,-3 10 1,0 16-1,0 12 1,5 13 0,3 5 0,8 4-1,8 2-1,10-3 0,6-3 0,9-10 0,11-14 0,5-11 0,9-15 0,5-10 0,4-16 0,3-8 2,-3-13-1,-2-10 0,-7-6 0,-5-7 0,-11-6 0,-9 0-1,-11 2 1,-8 2-1,-8 6 0,-4 9-1,-4 8 1,10 19 0,-29-2-1,15 16 1,2 10 0,2 8 0,6 4 0,6 2 0,4 1-1,4-1 1,8-4-1,2-3 0,1-6 1,3-6-1,-2-10 1,-1-5-1,-3-8 2,-18 4 0,26-25 0,-20 2 0,-10-4-1,-4-1 0,-10 1 0,-7-2 1,-7 5-2,-4 3 0,3 4 1,-3 5-1,7 8 0,5 3 1,24 1 0,-12 12-1,12-12 1,32 22 0,1-11-1,7-1 1,7-5 0,3-1 0,3-6 0,0-3 0,-3-6 0,-3-2 0,-3-6 1,-5 0-1,1-3 0,-5 2 0,-3 0 1,-3 4-1,-1 4 0,-4 6 1,-2 9-1,1 8 0,-7 8 1,0 5-1,-2 6 0,-2 3 1,-4 3-1,-4 0-1,-6-1 1,-4-2 0,-8-3-1,-6-5 1,-8-5 0,-3-4-1,-5-5 0,1-5 2,1-6-2,0-3 1,7-3 0,5 0-1,22 6 1,-20-14-1,20 14 1,10-12-1,10 11 1,6-3 0,7-1 0,3-1 1,5-2-1,3-1 1,1-3 0,1-3 0,-3-4 0,1-1 0,1-4 0,0 0-1,3-3 0,1 0 1,3 2-1,1 2 1,-2 5-1,-1 6 1,-7 7-1,-3 8 1,-9 9 0,-7 9-1,-10 5 1,-8 6 0,-10-1 0,-8 4-1,-10-3 0,-7-3 0,-11-5 0,-3-5 0,-7-7 0,-3-5-2,0-4-1,-7-12-2,21 7-24,-15-14-4,15 2 0,-5-5-2</inkml:trace>
  <inkml:trace contextRef="#ctx0" brushRef="#br0" timeOffset="174867.0019">12230 3890 28,'0'0'28,"1"-29"0,5-1-6,18 3-11,-10-19-3,18 0-3,-7-14-1,9-2 0,-8-7 0,1-1-1,-5-2 0,0 2-1,-10 2-1,-1 9 0,-7 8-1,2 10 1,-6 10-1,-2 14 2,2 17-1,-25 19 0,7 15 1,-2 23 0,-6 18-1,1 23 2,-5 14-2,4 16 0,5 1-1,5 6 1,10-2-1,6-2 1,8-16-1,8-15 0,3-20 0,7-15 2,0-17-2,3-17 1,-1-21-1,2-15 1,-7-18 0,-1-13-1,-8-8 0,-4-11 0,-10-4-1,-8-5 0,-14-2 1,-9 1-1,-7 6 0,-5 6 0,-7 6 1,-3 8-1,3 7 1,5 8 0,7 8 0,9 6-1,9 5 1,20 5-1,0 0 1,0 0-1,40-9 1,1 7-1,12-2 1,11-4 0,5-4 0,4-3 0,2-2 1,-6-5-1,-2-2 0,-9-2 0,-13 1 0,-11 2 0,-9 1 0,-11 8 0,-14 14 0,0 0 0,0 0 1,-17 29-1,1 1 0,4 6 1,2 3-1,6 3 0,4-2 0,10-4 0,8-7 0,5-8 0,3-7 0,6-8 1,-1-7-1,3-7 1,0-8-1,-5-7 1,1-3-1,-4-5 0,-3 1 0,-5 1 0,0 2 0,-6 4-1,-4 7 1,-8 16-1,0 0 1,0 0 0,19 18 0,-17 3 0,4 6-1,-2 2 2,4 0-1,2-1-1,0-4 2,4-4-2,0-6 1,3-6 1,3-6-1,0-6 0,4-6 0,1-4 1,5-8-1,2-3 1,3-4-1,-1-3 0,1 2 0,-1-1 0,-1 5 0,-5 5 0,-2 8 0,-6 8-1,-20 5 1,19 18 1,-15 2-2,-6 2 2,-2 5-1,-2 0 0,1 0 0,-1-6 0,0-4 1,2-5-1,4-12 1,0 0-1,0 0 0,0 0 1,21-18-1,-5-3 1,8-4-1,2-3 0,5-1 0,1 0-1,3 2 1,1 7 0,-2 7-1,-3 8 1,-3 12 0,-4 10 0,-3 5 0,-1 6 0,-2 3-1,0-1 2,-2-2-2,-1-4 1,1-7-1,-16-17-2,36 18-2,-36-18-6,43-7-18,-27-8-4,16 1 1,-5-10-2</inkml:trace>
  <inkml:trace contextRef="#ctx0" brushRef="#br0" timeOffset="175374.0309">14579 3571 36,'0'0'30,"0"0"1,-35 0 0,-7 6-19,17 17-5,-15-2-3,10 10 0,-7-2-1,15 5 0,6-1-2,12 0 1,10-3-2,10-6 1,12-5-1,7-7 1,13-8 0,3-5-1,7-10 1,-1-5-1,4-8 1,0-7-1,-3-11 1,-3-7-2,-8-11 1,-5-8-1,-4-4 1,-7-6-1,-7 1-1,-6 1 1,-7 9-1,-5 10 1,-2 13-1,-6 13 2,-4 15-1,6 16 2,-23 16 1,9 16 0,-4 13 0,4 12 0,0 13 0,9 12 0,5 2-1,9-2 0,9-2-1,6-5 1,4-12-1,7-12 0,3-15 0,-1-14-1,1-10 0,-9-16-3,9 0-15,-20-22-14,6-1-1,-21-18 0,1-1-1</inkml:trace>
  <inkml:trace contextRef="#ctx0" brushRef="#br0" timeOffset="175542.0405">14992 3269 26,'30'-15'29,"10"0"-2,11 0 0,10 1-21,1 1-5,3-2-9,2 6-18,-2 5 0,-13 2-2,-5 7 1</inkml:trace>
  <inkml:trace contextRef="#ctx0" brushRef="#br0" timeOffset="175754.0523">15595 3598 46,'-14'42'33,"-3"-6"-1,7 1 0,-6-11-25,12 5-3,2-9-3,12-3 0,4-5-2,-14-14-5,45 9-16,-25-17-9,8-1 1,-7-12-2</inkml:trace>
  <inkml:trace contextRef="#ctx0" brushRef="#br0" timeOffset="175946.0633">15765 3322 37,'0'0'20,"0"0"-14,0 0-17,-4 12-11,4-12-3</inkml:trace>
  <inkml:trace contextRef="#ctx0" brushRef="#br0" timeOffset="176723.108">16050 3485 42,'-34'21'31,"10"8"0,-3 1-1,17 9-23,-2-3-3,16 3-2,8-6 0,10-3 0,1-7 0,9-4 0,2-9-1,1-5 1,3-7-2,-3-8 1,-5-7 0,-4-5-1,-3-9 0,-7-7-1,-6-1 1,-8-3-1,-8 3 1,-6 0-1,-2 4 0,-9 7 0,1 8 0,-6 5 0,5 11 1,1 1-1,0 8 0,22-5-1,-28 13 1,28-13 1,-6 21-1,6-21 1,16 18-1,-16-18 1,34 10 0,-10-7 0,5-3 0,1-3 0,7-1 0,1 0 0,0-2 1,1 0-1,-5 2 1,1 2 0,-5 2 0,0 5 1,-7 7-1,1 8 1,-6 3-1,-2 8 1,-5 0-1,1 4 0,-2-2 0,-4-2 0,-2-7 0,-2-5 0,0-7-1,-2-12 1,0 0 0,0 0 0,18-20 0,-8 1-1,1-7 1,7-5-1,4-3 0,8 0 0,3 1 0,3 4 0,-1 7 0,1 6 0,0 9 0,-1 14 0,-5 10 0,-3 9 1,-1 8-1,4 2 1,-1 0 0,7-1 0,2-6-1,1-9 1,5-9 0,5-11-1,2-9 0,-1-10-2,7 0-6,-17-18-22,15-3-4,-8-13 0,5-1-1</inkml:trace>
  <inkml:trace contextRef="#ctx0" brushRef="#br0" timeOffset="178911.2332">5858 4987 10,'-4'-27'26,"2"5"1,-2 0-10,-12-8-5,14 10-2,-12-5-3,10 10-1,-11-2 0,15 17-1,-20-20-1,20 20-1,-28-5-1,28 5 0,-37 9 0,15 4 0,-6 2 0,0 8 0,-3 3-1,-1 9 1,-3 3 0,3 10-1,-2 5 0,7 10 0,-3 3 0,6 2-1,1-3 1,3 0 0,0-6-1,-2-7 1,-3-9 0,-3-9 0,-6-8 0,-1-7 0,-9-7 0,-5-5-1,-6-7 1,-5-4-1,1-8 0,2-3 1,1-6-1,5-1-1,8-2 1,9-2 0,12 3-1,16-1 1,8 1-1,16 3 1,14 1-1,7 5 1,15 3 0,5 3-1,4 7 1,2 6 0,4 5 0,-1 9 0,-7 4 0,-2 5 0,1 4-1,-5 3 2,-2 1-1,-1-3 0,-3-3 1,0-3-1,-1-6 1,-1-5-1,-3-6 1,1-5-1,1-6 0,-5-5 0,7-2-1,-7-6-3,16 6-11,-15-13-18,7 4 0,-15-7-2,2 3 1</inkml:trace>
  <inkml:trace contextRef="#ctx0" brushRef="#br0" timeOffset="179611.2732">7008 4850 7,'-4'-21'25,"4"21"2,0-13-8,0 13-8,0 0 0,-18-11-2,18 23 0,-21-4 0,11 17-1,-18 2-2,4 17-1,-11 7-1,1 18 0,-5 4-1,7 13 0,2 1-1,11 4 0,9-2-1,10-3 0,10-11-1,15-9 0,13-12-1,5-12-1,13-7-2,-5-19-8,22 0-21,-18-17 0,11-1-2,-19-13 1</inkml:trace>
  <inkml:trace contextRef="#ctx0" brushRef="#br0" timeOffset="181531.3828">7678 5059 12,'-2'-17'20,"2"17"-2,0-16-2,0 16-2,0 0-2,0 0-1,0 0-2,0 0-1,0 15-1,2 10-2,-10 6 0,8 13-1,-4 3-1,8 4-1,-2 3-1,8 0 1,4-7-2,4-5 1,1-11-1,3-8 1,2-11 0,0-6-1,-3-12 1,1-7-1,-2-9 0,-4-4 0,3-6 0,-1-6-1,-2 2 1,-2 0-1,0 6 0,-5 4 0,3 9 1,-12 17-1,22-4 1,-10 18 0,0 8-1,2 7 2,3 4-2,3 1 2,2 1-1,2-3 0,3-5 0,3-6 1,2-8-1,1-6 1,1-10-1,3-7 1,-3-8-1,0-7 1,-7-8-1,-3-8 0,-6-5 1,-6-4-1,-10 0 0,-8 1 0,-4 2 0,-4 4 0,-2 7 0,-2 6-3,6 12-2,-7 0-8,19 18-18,0 0-1,0 0-1,0 0 0</inkml:trace>
  <inkml:trace contextRef="#ctx0" brushRef="#br0" timeOffset="182511.4389">8974 4602 1,'0'0'21,"6"-15"7,-6 15-5,22-6-7,-22 6-3,26 2-2,-26-2-1,41 24-1,-17-6-1,18 17-2,-5 5-1,11 16-2,-3 6 1,2 15-2,-5 10 1,-5 9-1,-7 3 0,-14 2-1,-14-3 1,-10-1-1,-10-11 0,-11-7 0,-9-15 0,-3-11 0,-3-10 0,-1-9-2,5-10 1,1-11-2,7-2-1,2-16-5,30 5-18,-21-6-8,21 6-1,-4-25 0</inkml:trace>
  <inkml:trace contextRef="#ctx0" brushRef="#br0" timeOffset="216157.3632">3745 6967 12,'-6'-15'19,"6"15"-1,-4-12-1,4 12-2,0 0-1,0 0-1,0 0-2,0 0-2,-20 0-2,18 12-1,2-12-2,-17 21-1,17-21-1,-14 24-1,14-24 0,-8 21 0,8-21 0,-2 13-1,2-13 1,0 0 0,0 0-1,18-13 1,-14 1 0,2-3-1,2-2 0,-5 0 1,-1 0-1,2 2 0,-4 3 0,0 12 0,-6-16 0,6 16 0,0 0 0,-21 10 0,21-10 0,-18 21 0,10-9 0,0 0 0,6 0 0,2-12 0,-4 17 0,4-17 0,0 0 0,0 0 0,0 0-2,10-14 0,-10 14-7,0-13-18,0 13-4,0 0-2,0 0 0</inkml:trace>
  <inkml:trace contextRef="#ctx0" brushRef="#br0" timeOffset="203134.6187">4994 6497 28,'-2'-14'28,"-4"-3"-5,6 17-5,-4-24-5,4 24-1,-10-19-5,10 19 1,-19-7-3,19 7 0,-38 3-1,12 6-2,-5 4 1,-3 7-2,-7 4 2,-1 6-3,-1 4 2,1 6-1,1 2 1,7 8-2,-2-5 1,9 6 0,7-1-1,8 1 1,6-1-1,8-4 0,6-3 0,12-5 0,4-3 1,11-7-1,3-9 0,9-6 1,9-9-1,5-7 1,4-6-1,2-8-2,2 0-1,-7-14-6,13 9-20,-22-9-5,-2 9 0,-17-4-1</inkml:trace>
  <inkml:trace contextRef="#ctx0" brushRef="#br0" timeOffset="204178.6784">5595 6832 26,'-4'-15'31,"-4"0"0,0 3 0,-16-3-20,24 15-5,-29-9-1,9 13-2,-8 3-1,1 7 1,-9 3-1,5 9-1,-7 3 0,6 6 0,1 0 0,9 2 0,8-4-1,10 0 0,8-4 0,8-5 0,8-5 0,7-9 1,7-7-1,2-6 0,1-7 1,1-7 0,-5-5-1,-3-6 1,-8-6 0,-7 3-1,-9-2 1,-8 3-1,-5 2 0,-5 4 0,-6 5 0,-2 6 0,2 4 0,1 3 0,17 6 0,0 0-1,0 0 1,-10 12 0,10-12-1,35 15 1,-9-7 1,6-1-1,1 0 0,7 1 0,-1 1 1,3 1-1,-3 2 1,1 2-1,-9 0 1,-1 3-1,-8 2 1,-6 1 0,-10-1 0,-5-2 0,-2-3 0,1-14 0,-16 17-1,16-17 1,-20 0 0,20 0-1,-12-24 0,12 4 0,6-3 0,2-4 0,8 1 0,3-3 0,3 5 0,0 3-1,2 6 1,-1 6 0,1 8 0,-2 5 0,-2 8 0,-5 6 0,3 4 0,-6 4 0,0 3 0,-2-4 1,-4-2-1,0-2 0,-2-8 0,-4-13 0,6 12 1,-6-12-1,15-13 0,-3-3 0,4-4 0,4-6 0,7-3 0,1 0-1,2 0 1,-1 2-1,1 4 1,0 6 0,-5 8-1,-5 7 1,-2 11-1,-2 3 1,-4 10 0,-1 4 0,-1 5 0,0 3 0,2-1 0,0-2 0,2-4-2,-4-8-2,11 4-6,-21-23-17,26 8-6,-26-8-1,32-14 0</inkml:trace>
  <inkml:trace contextRef="#ctx0" brushRef="#br0" timeOffset="204758.7116">6830 6542 39,'0'0'33,"-8"-12"1,10 27-1,-2-15-22,-6 41-4,0-9-2,8 17-1,-8 8-1,6 13 0,-4 6-1,2 8 0,-1 1-1,1 1 0,2-4 0,0-7 0,-2-8 0,0-12-1,0-12 1,-2-9 0,-2-10-1,6-24 0,-12 13 0,12-13 0,-12-24 1,6-4-1,4-8-2,0-8 2,6-8-2,4-7 1,4-4 0,6-2 0,3 2 0,5 3 0,6 6 0,1 6 1,3 9 0,-1 9-1,3 9 1,-4 9 0,-3 10 0,-1 7 0,-10 6 0,-7 9 0,-9 4 0,-8 5 1,-11 4-1,-7 0 1,-6-3-1,-3-3 0,-1 0-1,0-10-1,13 3-4,-11-20-8,30 0-19,0 0-2,0 0 1,-8-24-1</inkml:trace>
  <inkml:trace contextRef="#ctx0" brushRef="#br0" timeOffset="205498.7539">7259 6844 28,'0'0'33,"26"-3"0,-26 3 0,23 15-18,-23-15-5,14 29-4,-10-10-2,10 8 0,-6-1-2,4 0 0,-2-3-1,2-2-1,-1-6 1,-11-15-1,28 12 0,-28-12 0,36-20-1,-19-2 1,5-7-1,-2-2 0,2 0 0,-3-1 0,-1 5 0,-4 4 0,0 9 1,-14 14 0,22 2 0,-14 13 1,-1 6-1,5 6 1,2 1 0,0 3-1,4-6 1,4-4-1,-1-7 1,5-8-1,0-11 0,3-8 1,-1-8-1,4-8 1,-1-7 0,-1-7-2,-3-5 2,1-2-1,-6-1 0,-2 1 1,-5 2-2,-7 5 1,-2 8-1,-2 9 1,-6 10-1,2 16 1,0 0 0,-27 18 0,9 9 0,0 8 1,-2 6 0,4 10 0,1 2 0,11 5 1,4-1-2,6 0 2,9-3-1,9-4 0,6-6-1,5-11 1,7-10 0,3-10-1,5-13 1,5-7 0,-4-14-1,5-8 0,1-7 0,-2-5-2,-3-2 1,-9 0-1,-5 4 0,-16 1-1,1 11-2,-23 1-3,0 26-5,-19-20-17,19 20-3,-48 1-1,24 8 1</inkml:trace>
  <inkml:trace contextRef="#ctx0" brushRef="#br0" timeOffset="206080.7872">8020 6655 25,'24'-20'32,"-3"12"0,-1-9 1,24 6-19,-15-14-4,19 9-3,-7-8-3,9 5 0,-5-2-3,1 4 1,-7 1-2,-3 1 0,-5 7-3,-17-5-10,12 13-18,-26 0-3,0 0 1,0 0-3</inkml:trace>
  <inkml:trace contextRef="#ctx0" brushRef="#br0" timeOffset="206914.8339">8563 6916 9,'32'-24'29,"-8"10"1,-4-8 0,13 10-12,-19-18-5,23 12-4,-17-8-2,10 7-2,-16-6-1,5 6-1,-11 0-1,-2 1-1,-8 2 1,-6 4-1,8 12-1,-37-16 0,9 13 1,-3 3-1,-5 5 0,-2 4 0,1 1 0,-1 7 0,3 1 1,-1 5 0,5 2-1,3 5 2,4-1-1,8 4 1,1-1-1,11 3 1,4-3-1,8-1 1,7-4-1,7-4 0,8-6 1,9-5-1,5-7-1,5-5 1,5-6 0,1-6-1,2-3 1,-3-2-1,-1 0 0,-8-2 0,-3 4 0,-9-1-1,-1 7 0,-10 0-3,0 10-4,-22-1-21,0 0-5,0 0-2,0 0 0</inkml:trace>
  <inkml:trace contextRef="#ctx0" brushRef="#br0" timeOffset="208534.9273">10643 6349 32,'0'0'30,"0"0"0,-10-12 0,31 12-18,-7-14-4,24 8-2,5-12-1,17 5-1,9-7 0,14 2-2,2-3 0,4 3-1,0 0-2,-8 0-3,0 16-9,-22-10-18,-4 14 0,-23-5-3,-6 11 1</inkml:trace>
  <inkml:trace contextRef="#ctx0" brushRef="#br0" timeOffset="208243.9109">10627 6234 15,'-4'-12'27,"4"12"2,-6-24-2,6 24-12,2-13-4,-2 13-2,0 0-2,25 17 1,-19-2-2,12 16-1,-8 5 0,8 14-1,0 6-1,5 8-1,1 4 1,6 5-2,1-2 0,3 1 0,2-5 0,-1-4 0,-3-10-1,-3-7 0,-1-10 1,-4-10-1,-6-9 1,1-12-1,-19-5 0,30-21 1,-14-4-1,0-9 1,1-6-1,3-8 0,4-5 0,0-5 0,3-2-1,1-1 1,2 0-1,-1 1 1,1 3 0,-1 5 0,-3 4-1,-2 4 1,-4 6 0,-3 7 0,-5 7 0,-2 5 0,-4 7 0,-6 12-1,0 0 0,0 0-2,0 0-3,-30 2-15,23 13-11,-21-10-2,8 11 0,-17-11 0</inkml:trace>
  <inkml:trace contextRef="#ctx0" brushRef="#br0" timeOffset="209714.9943">11769 6781 19,'0'0'25,"-6"-14"2,6 14-6,0 0-5,0 0-3,0 0-2,0 0-2,-16 19-2,20 6 0,-12 5-2,12 11-1,-8 3-1,8 6 0,-2-2-2,8-3 0,2-8 0,2-5-1,4-11 1,1-9-1,3-12 1,0-8-1,2-9 0,-5-6 0,1-6 1,0-3-1,-2-1 0,-4 2 0,-1 3 0,-3 7 0,0 7 0,-10 14-1,18-5 1,-18 5 0,22 27 0,-11-8 0,5 5 0,4 2 0,2-1 0,3-1 0,3-3 0,2-4 0,-1-5 0,7-8 0,0-6 1,-1-4-1,1-9 0,-3-5 1,-3-11-1,-2-3 1,-9-8-1,-5 1 0,-10-3 1,-8 1-2,-6 5 0,-5 0-4,15 20-19,-24-8-8,18 14-2,-10-1-1</inkml:trace>
  <inkml:trace contextRef="#ctx0" brushRef="#br0" timeOffset="212952.1802">14273 6123 8,'4'-16'23,"-6"1"1,0-6-6,6 8-1,-12-12-4,10 12-1,-16-11-2,12 10-2,-12-6-1,14 20-1,-27-24-1,27 24-1,-42-10 0,19 12-2,-11 3 0,0 12 1,-5 2-2,-1 12 1,-3 5-1,3 9 0,-3 5-1,3 5 1,3 3-1,3 1 0,3-1 1,3 1-1,-2-5 1,3-4-1,1-3 1,-2-5-1,-1-2 1,-1-4 0,-6-6-1,1-3 1,-1-3-1,1-5 0,-5-4 0,4-6 1,3-4-1,1-8 0,5-6 0,3-3-1,4-5 1,2-2 0,5-5 0,1 2 0,2 1-1,6 1 1,2 2 0,2 2 0,6 3-1,-6 13 1,22-19 0,-22 19 0,35-9 0,-11 8-1,3 3 2,5 2-1,2 7 0,1 2 0,5 5 0,-1 4 1,3 5-1,3 3 1,3 0-1,1 0 0,1-1 1,3 0-1,0-5 1,7-3-1,-1-7 1,-2-8-1,2-2 1,1-5-1,-5-5 1,-4-3-1,-7-3 0,-7-1 1,-5-1-2,-10 2 1,-6 0-2,-10-2-4,-6 14-15,0-12-12,0 12 0,-22-12-2,22 12 0</inkml:trace>
  <inkml:trace contextRef="#ctx0" brushRef="#br0" timeOffset="217284.4279">3708 8413 8,'0'0'24,"5"12"1,-5-12-10,2 13-6,10-1-1,-12-12-1,16 19-1,-16-19-1,18 16-1,-18-16 0,0 0 0,0 0-1,24 3 0,-24-3 0,0 0-1,4-18 0,-4 18 0,2-16-2,-2 16 1,0-15-1,0 15 1,-2-13-1,2 13 0,0 0 0,0 0 1,0 0-1,0 0 1,-12 12 0,12-12 0,-2 23 0,2-10 0,2-1-1,0 0 1,-2-12-1,6 17 1,-6-17 0,0 0-1,0 0 1,19-13 0,-19 13 0,6-23 0,-2 8 0,-2 2-1,0 1 1,-2 12-1,-2-17 1,2 17-1,0 0 0,0 0-2,0 0-4,-31 12-19,31-12-6,-4 16-1,4-16-1</inkml:trace>
  <inkml:trace contextRef="#ctx0" brushRef="#br0" timeOffset="221715.6812">5370 8098 9,'2'-20'21,"-4"8"-5,2 12-1,-6-20-3,6 20-1,-6-16-1,6 16 0,-6-13-1,6 13-2,0 0 0,0 0 0,-10-14-2,10 14-1,0 0 0,-6 12-1,6-12 0,-14 33-1,2-6 1,2 12-2,-3 5 0,3 8 0,2 4 0,4 4 0,4-2 0,6 0-1,4-5 0,7-6 1,1-8-1,6-5 0,2-10 0,-3-9 1,1-10-1,2-8 0,-4-7 1,-1-9-1,-1-5 0,-4-5 0,0-3 0,-3 0-1,1 3 1,-4 3 0,0 5-1,0 5 1,-10 16-1,18-7 1,-18 7 0,25 24 0,-9-2-1,4 2 1,2 4 0,5 2 0,3 0 0,6-4 0,-1-4 1,1-7-1,-1-8 0,3-5 1,-2-12-1,-1-7 0,-3-10 1,-7-6 0,-3-9 0,-2-4-1,-8-7 1,-4 0-1,-8 1 0,-4 2 0,-2 5-1,0 3 1,0 9-1,2 3-1,8 13-2,-4-2-1,24 19-10,-24 0-18,37-3 0,-15 3-1,10 9 1</inkml:trace>
  <inkml:trace contextRef="#ctx0" brushRef="#br0" timeOffset="230451.1809">6431 8529 12,'0'0'17,"0"0"-2,-20-11-3,20 11-1,0-12-1,0 12-1,6-18-1,-6 18-1,12-25-1,-12 25 0,18-26-1,-18 26 0,19-21-2,-19 21 0,18-10 1,-18 10-1,0 0 0,18 24 1,-20-4-2,6 6 1,-8 5 0,4 8-1,-6 2-1,2 2 0,0-5 0,-2 0-1,0-7 0,0-4 1,3-8-1,-1-4 1,4-15-1,0 0 1,0 0-1,0 0 0,-4-17 1,10-3-1,1-7 0,3-3 0,4 0 0,4-3 0,0 0 0,2 6 0,-1 3 0,-1 6 0,0 8 0,0 3 0,-1 7 0,-17 0 0,30 21 0,-14-4 1,-2 7-2,0 5 2,1-1-1,3 2 0,0-2 0,0-4 0,3-4 0,1-4 0,2-11 0,4-5 0,1-6 0,1-9 1,1-5-1,1-5 0,0-3 1,-3-3-1,-3 0 0,-4 0 0,-6 0 1,-5 4-1,-7 3 0,-4 4 0,-5 2 0,-3 6 0,8 12 0,-34-10 0,14 14-1,-3 7 1,-1 5 0,0 4-1,4 6 1,3 5 0,5 3 0,4-1 0,8-1 0,4-1 0,6-6 0,3-2 0,7-9 0,2-6 0,2-6 0,3-7 0,1-4 0,2-6 0,-5-6 0,-1-1 0,0-2 0,-2-2 0,-3 2 0,-5 0 0,0 4 0,-6 4 0,2 4-1,-10 12 1,12-15 0,-12 15 0,0 0-1,0 0 1,15 22 0,-11-9 0,2 6 0,2 1 0,-2 2 0,2 1 0,0 0 0,2-3 0,0 0 0,0-5 0,-10-15 0,19 19 0,-19-19 1,24 0-1,-24 0 0,32-18 0,-17 5 0,1-2 0,4 1 0,-2 2-1,0 2 1,-1 5 0,-17 5 0,32 6 0,-14 8 0,-2 3 0,1 3 0,3 1 0,-2 2 1,2-3-1,-4-4 0,1-3 1,-17-13 0,30 7 0,-30-7-1,28-20 1,-18-1 0,1-8 0,-3-4 0,0-6-1,-4 0 1,-2-1-1,-2 1 0,0 3 0,-4 8 0,0 5-1,6 9-5,-14-5-9,12 19-17,0 0-1,0 0-2,0 0 1</inkml:trace>
  <inkml:trace contextRef="#ctx0" brushRef="#br0" timeOffset="231999.2694">9382 8046 38,'17'-13'29,"-17"13"0,0 0-10,0 0-7,0 0-3,-31 3-2,31-3-2,-36 12-1,16 0 0,-13 0-2,1 6 1,-9 0-1,-3 4-1,-5 1 1,1 1-2,-3-2 1,4 4 0,1-5 0,5 0-1,5-4 0,8-2 1,9-3-1,19-12 1,-20 19-1,20-19 0,0 0 1,14 16-1,3-12 0,5 1 1,6-1-1,5 3 0,5-2 1,4 3-1,3 0 1,0 0-1,1 1 0,3 1 0,-1 1 1,-5-2-1,-3-1 0,-1 1 1,-5-2-1,-4-1 0,-3 3-2,-27-9-4,44 15-19,-44-15-7,23 9-1,-23-9-2</inkml:trace>
  <inkml:trace contextRef="#ctx0" brushRef="#br0" timeOffset="231423.2367">10281 8182 21,'0'0'27,"0"0"1,0 0-7,0 0-4,0 0-5,0 0-1,-28-2-2,28 2-3,-53 12-1,15 0-1,-21-5 0,-6 5-2,-16-2 1,-8 4-1,-8-3-1,-2 1 1,-4-4-2,3 0 1,7-3-1,6-1 1,6-4-1,12-2-1,7-4 1,11 2-1,13-1 1,7-2-2,11 2 0,2-1 0,18 6-1,0 0-1,0 0-2,-22-17-3,22 17-7,0 0-14,0 0-2,0 0 1,0 0 0</inkml:trace>
  <inkml:trace contextRef="#ctx0" brushRef="#br0" timeOffset="255790.6303">16378 7506 12,'0'0'17,"0"0"-2,0 0-3,0 0-1,0 0-1,0 0-1,0 0-1,0 0 0,0 0-1,0 0-1,22 9 1,-22-9 0,11 14-1,-11-14 0,14 21-1,-8-8-1,8 10 1,-6 1-2,8 10 0,-6 4 0,5 11-1,-1 7-1,4 4 1,-2 4-2,4 1 1,1-3 0,3 1 0,2-8-1,5-4 0,1-8 1,-2-6-1,-1-7 1,-3-6 0,-2-6-1,-2-9 1,-5-4 0,-17-5-1,22-8 1,-22 8-1,18-30 1,-12 9-1,0-7 0,2-4 0,-1-6 0,1-4 0,2-7-1,-2-4 1,2-7 0,2-3 0,0-1 0,0-1 0,-1 5 1,3 2-2,0 7 2,0 6-2,0 9 2,0 5-1,1 6 0,-1 4 0,0 1 0,-4 4 0,0 4 0,-10 12 0,12-18 0,-12 18-1,0 0 0,0 0-2,0 0-3,0 0-8,8 15-18,-8-15 0,-4 20-1,4-20 0</inkml:trace>
  <inkml:trace contextRef="#ctx0" brushRef="#br0" timeOffset="256227.6553">16530 7474 23,'16'-12'26,"-16"12"-1,0 0-6,26 2-3,-26-2-3,33 2-3,-11-4-1,19 7-2,-3-7-2,13 5-2,3-3 0,5 0-2,0-1 1,1-1-1,-7-1-1,-6 1-1,-3 2-4,-18-8-5,1 9-21,-27-1 1,0 0-2,0 0 0</inkml:trace>
  <inkml:trace contextRef="#ctx0" brushRef="#br0" timeOffset="257571.7323">17301 8134 18,'-2'-12'25,"2"12"-1,0 0-4,-4-16-6,4 16-1,0 0-3,0 0-1,0 0-2,6 14 0,-6-14-1,-6 33-1,0-11-1,8 10-2,-2 1 1,2 4-2,-4-3 1,4 2-2,4-6 1,2-3-1,2-8 0,1-4 1,-11-15-1,24 9 0,-6-13 1,0-5-1,0-6 0,1-2 1,-1-2-1,0-1 0,0 3 0,-4 2 0,-14 15 0,23-17-1,-23 17 1,18 4 0,-18-4 0,18 25-1,-6-7 1,2 0 0,-1 4 0,5-2 0,0-3 0,2-3 0,-3-2 1,5-6-1,-2-6 0,0-4 0,-2-7 1,-1-4-1,-1-4 1,-2-5-1,-2-5 1,-2 0-1,-4 0 0,-4 0 1,-2 1-2,0 4 1,-2 2-2,-4 1-3,6 21-11,-4-20-16,4 20-1,0-15 0,0 15-1</inkml:trace>
  <inkml:trace contextRef="#ctx0" brushRef="#br0" timeOffset="258974.8125">19364 7577 19,'16'-24'24,"-14"7"-2,8 5-4,-16-9-3,16 6-3,-22-9-1,14 7-2,-14-5-1,2 6-2,-10-4-1,7 5-1,-9 0-1,2 7 1,-4 0-3,24 8 1,-41-5-1,23 8 0,-4 0-1,3 4 0,-3 4 1,0 6-1,-2 3 2,3 7-2,-1 2 0,2 7 1,-2 6-1,5 6 0,-1 6 1,2 3-1,2 6 0,0 0 0,-2 1 0,1-3 1,-3-4-1,-2-2 0,-6-9 1,-1-6 0,-7-7 0,-3-3 0,-1-9 0,-1-3 0,-1-6 0,0-4-1,1-5 1,1-6-1,5-6 0,3-3-1,2-2 0,3-4 1,5-2-1,4 0 0,4 0 0,4 0 1,8 0-2,2-1 2,8-1-1,6 3 1,8 0 0,4 0-1,1 4 1,9 2 0,1 5 0,1 3-1,3 3 1,-1 6 0,-3 4 0,1 6 1,1 2-1,-1 4 0,-1 1 0,1 3 1,-1 0-1,1 0 1,1-2 0,-1-4 0,-2-3 0,-1-3-1,-1-4 2,-5-3-2,-1-3 1,2-4-1,-5-2 0,1 0 1,-4-3-2,-5 0 2,-1 0-2,-18 7 0,34-15-2,-34 15 0,19-9-4,-19-5-14,0 14-11,0 0-1,24-6 0,-24 6-1</inkml:trace>
  <inkml:trace contextRef="#ctx0" brushRef="#br0" timeOffset="233067.3305">10990 8022 25,'6'-15'27,"-6"15"0,0 0-3,-4 12-10,14 15-3,-18-6-1,14 18-2,-10-1-1,10 12-2,-8-2-1,10 3-1,-2-3 0,8-5-2,0-2-1,2-8 1,-1-8 0,3-6-1,2-9 1,0-5-1,-3-10 0,5-4 1,-2-7-1,0-4 0,3-5 0,-1-1 0,0 1 0,-4 1-1,1 4 0,-3 4 1,-16 16-1,30-13 1,-30 13-1,30 13 1,-17 3 0,5 4 1,0 2-1,2 2 0,1-2 0,-1 0 1,2-8 0,2 0-1,-3-11 1,3-4 0,-2-10 0,0-4 0,-3-8-1,1-8 1,-4-4 0,0-5-1,-4 1-1,-4-2-1,-1 5 0,-5 0-1,8 12-5,-14-3-7,4 27-16,8-21-1,-8 21 2,0 0-3</inkml:trace>
  <inkml:trace contextRef="#ctx0" brushRef="#br0" timeOffset="234383.4059">12083 8390 36,'0'0'26,"0"0"0,-12 17-7,-9-13-7,9 13-3,-16-3-3,12 10 0,-9-5-2,9 7 0,-2-2-1,10 3-1,4-5-1,6 1 0,4-7 0,4-2 0,-10-14 0,28 10 0,-28-10 0,33-13 0,-17-1 0,-2-3-1,0-5 0,-6-6-1,0 1 0,-8-2-1,-2 3 0,-8 0 0,2 4 0,-6 5-1,14 17 1,-28-17 0,28 17 1,-18 0-1,18 0 0,0 0 1,14 18 0,-14-18 1,38 13-1,-10-7 2,3-2-1,7-1 0,3-3 1,1-3 0,3-2 0,3-2 0,-5-4 0,3 0 1,-9-3-1,3-1 1,-11-4-1,-1-2 0,-6-3 0,-5 0 0,-7-1-1,-2-1 0,-6 0-1,-4 2 2,-4 2-2,0 5 2,-3 4-2,9 13 2,-28-11 0,28 11 0,-34 8 0,16 4 0,-3 4 1,5 8-1,-4 3 2,2 5-1,1 1 0,3 6 0,2-1 0,4 7 0,2-3-1,4 1 0,4 0-1,4-1 0,4-2 0,6-2 1,1-7-1,7-2 0,4-10 0,5-2 1,5-12-1,2-8 0,3-7 0,4-9 1,-1-5-1,1-4 0,-3-4 1,-3-3-1,-7 2 0,-4 0 0,-9 2 1,-5 5-1,-8 2 0,-6 4 0,-6 8 0,4 12 0,-24-10 0,7 14 0,-3 2 0,-2 6 0,0 5-1,2 3 1,3 1 0,5 1-1,4 1 1,6-3 0,4-3 0,4 0-1,2-5 1,-8-12 0,23 9 0,-23-9 0,28-8-1,-28 8 1,32-25 0,-20 5 0,0-6 0,-5 0 0,-1-8 0,-2-6 0,-2-1 1,0-2-2,-2 2 1,0 2 0,2 6-1,-2 3 1,0 8-1,0 22 2,0-12 0,0 12 0,-2 29 1,0 0-1,0 7 2,2 6-2,0 6 2,4 4-2,0-4-1,6-2 1,-2-3-1,6-7-1,2-7 0,3-11-3,11 2-9,-10-22-19,15 2-1,-11-17-2,12 4 0</inkml:trace>
  <inkml:trace contextRef="#ctx0" brushRef="#br0" timeOffset="249235.2553">14044 8263 23,'0'0'24,"0"0"-4,0 0-2,0 0-4,0 0-2,0 0-2,0 0-1,0 0-1,0 0 0,4 12-2,-4-12 0,23 8-1,-5-7-1,14 6 0,3-5-1,13 0-1,1-3 0,7 0-1,1-2 0,2 0 0,-3-1-1,-5 2 1,-6-5-1,-9 4 0,-6-1 1,-9 1-1,-21 3 0,20-6-1,-20 6-1,0 0-4,0 0-8,-22-1-18,22 1-2,-17 1 0,17-1 0</inkml:trace>
  <inkml:trace contextRef="#ctx0" brushRef="#br0" timeOffset="250963.3539">15245 8115 24,'0'0'19,"0"0"-4,0 0-1,0 0-3,0 0 0,0 0-3,0 0 0,0 0-1,0 0-1,-2-14-1,2 14 0,0 0-1,0 0 0,18-15-1,-18 15 0,0 0 0,28-11 0,-28 11-1,22-8 0,-22 8 0,21-2 0,-21 2-1,20 10 1,-20-10-1,14 30 0,-8-8 1,0 7-1,-4 5 0,4 1 0,-4-2 0,2 0-1,-4-4 1,2-3 0,-4-6-1,2-6 0,0-14 1,-10 14-1,10-14 1,0 0-1,-20-16 1,14 1-1,0-4 0,0-2 0,0-3 1,4 0-2,4-1 1,2 1 0,4 0-1,4 2 1,4 1-1,2 3 1,3 0-1,3 1 1,4 2 1,-3 2-1,3 2 0,-2 2 0,0 4 0,-5 2 0,3 4 0,-4 6 1,-20-7-1,33 24 1,-19-5 0,2 3 0,-4 8 0,2 4 0,-4 4 0,1 4 0,-3 3 0,0 5 0,-2 1-1,2 2 1,-4-5-1,4 1 1,-2-4-1,0-2 0,-2-4 0,0-7 0,4-2-2,-8-11-3,11 8-6,-11-27-17,12 19-6,-12-19-1,22-3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3-04-04T05:52:01.99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context xml:id="ctx1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20-10-19T23:33:43.161"/>
    </inkml:context>
    <inkml:brush xml:id="br3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09CCB2-A3AF-4EB1-803A-DADF738C514D}" emma:medium="tactile" emma:mode="ink">
          <msink:context xmlns:msink="http://schemas.microsoft.com/ink/2010/main" type="writingRegion" rotatedBoundingBox="1285,3062 24516,2325 24742,9464 1512,10201"/>
        </emma:interpretation>
      </emma:emma>
    </inkml:annotationXML>
    <inkml:traceGroup>
      <inkml:annotationXML>
        <emma:emma xmlns:emma="http://www.w3.org/2003/04/emma" version="1.0">
          <emma:interpretation id="{2F15F092-B696-4F26-9495-372BC91F68E9}" emma:medium="tactile" emma:mode="ink">
            <msink:context xmlns:msink="http://schemas.microsoft.com/ink/2010/main" type="paragraph" rotatedBoundingBox="1649,3048 22407,2496 22434,3516 1677,4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8995FD-ACFC-487A-A5B2-5F04D1AB4B1C}" emma:medium="tactile" emma:mode="ink">
              <msink:context xmlns:msink="http://schemas.microsoft.com/ink/2010/main" type="line" rotatedBoundingBox="1649,3048 22407,2496 22434,3516 1677,4069"/>
            </emma:interpretation>
          </emma:emma>
        </inkml:annotationXML>
        <inkml:traceGroup>
          <inkml:annotationXML>
            <emma:emma xmlns:emma="http://www.w3.org/2003/04/emma" version="1.0">
              <emma:interpretation id="{440D7089-27BA-4D4D-A76B-5CB8BDF2345B}" emma:medium="tactile" emma:mode="ink">
                <msink:context xmlns:msink="http://schemas.microsoft.com/ink/2010/main" type="inkWord" rotatedBoundingBox="1649,3048 4136,2982 4163,3987 1676,4053"/>
              </emma:interpretation>
              <emma:one-of disjunction-type="recognition" id="oneOf0">
                <emma:interpretation id="interp0" emma:lang="" emma:confidence="0.5">
                  <emma:literal>Goal:</emma:literal>
                </emma:interpretation>
                <emma:interpretation id="interp1" emma:lang="" emma:confidence="0">
                  <emma:literal>Goal.</emma:literal>
                </emma:interpretation>
                <emma:interpretation id="interp2" emma:lang="" emma:confidence="0">
                  <emma:literal>Goral:</emma:literal>
                </emma:interpretation>
                <emma:interpretation id="interp3" emma:lang="" emma:confidence="0">
                  <emma:literal>Goat:</emma:literal>
                </emma:interpretation>
                <emma:interpretation id="interp4" emma:lang="" emma:confidence="0">
                  <emma:literal>Goa:</emma:literal>
                </emma:interpretation>
              </emma:one-of>
            </emma:emma>
          </inkml:annotationXML>
          <inkml:trace contextRef="#ctx0" brushRef="#br0">273-219 12,'-28'7'29,"6"-3"0,-1-1-10,1 10-7,-16-5-2,14 12-2,-13-4-3,11 9 0,1-1-2,9 5 0,4-3-1,12 3-1,6-2 0,12-2 0,3-4 0,9-5 0,0-6-1,5-8 1,-1-4 0,-1-8-1,-3-7 1,-4-4 0,-6-7 0,-9-3-1,-5-4 1,-8 1 0,-10-4-1,-7 5 1,-7 3-1,-6-3 0,5 11-2,-9-2-1,16 16-7,-17-8-11,37 16-12,-30-2 0,30 2 0</inkml:trace>
          <inkml:trace contextRef="#ctx0" brushRef="#br0" timeOffset="-465.0262">-253-675 19,'0'-17'22,"0"1"-1,-8-7-3,6 10-2,-16-11-3,18 24-3,-23-30-1,23 30-3,-26-24-1,26 24-1,-36-14-1,15 10 0,-7 4-2,-4 1 1,1 4-1,-5 5 0,-2 7-1,3 6 1,1 6-1,5 9 1,-1 3-1,4 5 0,5 8 0,5 5 1,2 3-1,6 1-1,4 1 2,4-1-2,6-2 1,6-1-1,2-4 1,4-9-1,3-4 0,5-7 2,-2-7-1,3-10 0,1-8 1,2-8-1,-1-11 1,3-7-1,-2-10 1,-5-5-1,1-4 1,-4-2-1,-5-1 1,-5 2-1,-6 3 1,-4 4-1,-6 3 0,0 4 0,-4 7 0,1 2 1,7 12-2,-12-15 1,12 15-1,0 0 1,0 0-1,0 0 0,0 0 1,0 17-1,0-17 1,21 24-1,-7-7 1,2 2-1,4 3 2,2 2-2,-1 2 1,-3 1 0,0 1 0,-4-1 0,-2 1 0,-7-1 0,-3-2 0,-7-2-1,-5 1 0,-6-6-3,8 6-7,-22-11-22,14-1 0,-1-7-1,17-5 0</inkml:trace>
          <inkml:trace contextRef="#ctx0" brushRef="#br0" timeOffset="743.0418">783-284 21,'9'-12'34,"-9"12"-1,-11-19 0,-13 10-20,2 18-6,-21-4-2,5 13-3,-7 3 0,-3 7-2,-1 4 1,7 3-2,5-3 1,11 1 0,10-2 0,14-4 0,6-6 0,10-4 0,4-9 0,6-5 1,3-7-1,-1-8 0,2-7 0,-3-4 0,1-2-1,-4-1 1,-1 2 0,-3 0 0,-2 4-1,-4 5 1,-12 15 0,20-13-1,-20 13 1,11 12 0,-5 2 0,0 6 0,2 4 0,2 4 0,2 3 0,6-1 0,2-2 0,7-4 0,1-5 0,5-3 1,7-9-1,2-7 0,1-11 1,0-5-1,1-9 1,-5-6 0,-1-7-1,-2-9 1,-11-7 0,-3 0 0,-8-2 0,-4-2 0,-6 4 0,-4 3 0,-6 6-1,-4 10 1,-2 8-1,-4 10 0,-4 10 0,-1 12 0,-5 8 0,2 8 1,5 7-2,1 6 2,6 8-1,6 3-1,8 1 0,8 1 0,8-5 1,3 1-1,5-5 1,2-4-1,-3-6 1,1-6-1,0-3-2,-26-19-4,47 25-19,-47-25-7,36 4-1,-36-4 0</inkml:trace>
          <inkml:trace contextRef="#ctx0" brushRef="#br0" timeOffset="1143.0652">1666-34 24,'0'0'32,"-6"15"-1,6-15-1,0 0-26,0 0-1,4 14-9,-4-14-23,0 0-1,0 0-1,-8-12 4</inkml:trace>
          <inkml:trace contextRef="#ctx0" brushRef="#br0" timeOffset="955.0547">1719-271 22,'0'0'31,"0"0"-2,0 0-1,-23-4-26,23 4-8,0 0-17,-2 15-6,2-15-1,0 0 7</inkml:trace>
        </inkml:traceGroup>
        <inkml:traceGroup>
          <inkml:annotationXML>
            <emma:emma xmlns:emma="http://www.w3.org/2003/04/emma" version="1.0">
              <emma:interpretation id="{428C9867-9214-4116-8313-6F9BDCA991B6}" emma:medium="tactile" emma:mode="ink">
                <msink:context xmlns:msink="http://schemas.microsoft.com/ink/2010/main" type="inkWord" rotatedBoundingBox="5097,2994 8264,2909 8287,3769 5120,3853"/>
              </emma:interpretation>
              <emma:one-of disjunction-type="recognition" id="oneOf1">
                <emma:interpretation id="interp5" emma:lang="" emma:confidence="0.5">
                  <emma:literal>Find</emma:literal>
                </emma:interpretation>
                <emma:interpretation id="interp6" emma:lang="" emma:confidence="0.5">
                  <emma:literal>Fin d</emma:literal>
                </emma:interpretation>
                <emma:interpretation id="interp7" emma:lang="" emma:confidence="0">
                  <emma:literal>Fine d</emma:literal>
                </emma:interpretation>
                <emma:interpretation id="interp8" emma:lang="" emma:confidence="0">
                  <emma:literal>Fiend</emma:literal>
                </emma:interpretation>
                <emma:interpretation id="interp9" emma:lang="" emma:confidence="0">
                  <emma:literal>Find d</emma:literal>
                </emma:interpretation>
              </emma:one-of>
            </emma:emma>
          </inkml:annotationXML>
          <inkml:trace contextRef="#ctx0" brushRef="#br0" timeOffset="69951.001">2678-784 1,'0'0'24,"0"0"1,-12-12-7,12 12-5,0 0-3,38-5-1,-21-4-2,23 7 0,-1-10 0,21 7-2,-3-7-2,12 2 0,0-2-1,8 3-1,-5-1 0,-1 1-1,-4 1 0,-8 3 0,-5 3-1,-13 2-2,-1 12-4,-40-12-11,19 26-13,-27-6 0,-13 6 0</inkml:trace>
          <inkml:trace contextRef="#ctx0" brushRef="#br0" timeOffset="69542.9777">2941-762 5,'0'-14'16,"0"14"-2,-10-25-1,10 25-1,-6-24-1,6 24-1,-4-23-1,4 23 0,0-19-1,0 19-1,4-12-2,-4 12 0,0 0-1,0 0 0,0 0 0,10 26-1,-14-4-1,4 14 2,-6 6-2,6 11 1,-6 5-2,4 5 1,0 8-1,2-2-1,0-3 1,4-4-2,0-4 2,0-7-2,-2-6 1,2-6-1,-2-9 1,0-7 0,-2-6 0,0-17-1,2 16-1,-2-16-3,0 0-6,-6-21-17,6 7-5,-10-7 0,4-2-1</inkml:trace>
          <inkml:trace contextRef="#ctx0" brushRef="#br0" timeOffset="70224.0159">2830-347 1,'44'10'11,"-13"-12"16,11-2-1,11 3-13,-8-14-2,19 10-2,-7-10-4,10 7-1,-8-5 0,-1 4-2,1 2-2,-8-1-3,7 8-6,-23-1-19,-1-1 0,-6 4-1,-11-2 14</inkml:trace>
          <inkml:trace contextRef="#ctx0" brushRef="#br0" timeOffset="72761.1617">3872-559 11,'-14'-15'28,"14"15"-2,0 0-6,0 0-6,-18-12-5,18 12-1,0 0-3,0 0-2,0 0-1,0 0-1,10 15-4,-10-15-14,0 0-12,0 0-2,0 0 0</inkml:trace>
          <inkml:trace contextRef="#ctx0" brushRef="#br0" timeOffset="70651.0404">3947-449 12,'0'0'29,"4"12"-5,0 2-7,-4-14-3,-14 28-2,-2-10-2,16 11-3,-14-5 0,14 7-4,-4-3 0,8 2-3,0-2 2,8 1-2,-2-10 1,6 1-1,1-5 0,1-3-1,4-1-3,-22-11-3,49 9-19,-31-11-6,4-4-1,-22 6 0</inkml:trace>
          <inkml:trace contextRef="#ctx0" brushRef="#br0" timeOffset="71399.0837">4241-409 1,'2'-16'14,"-2"16"13,24-8 0,-24 8-14,33-4-1,-33 4-3,36 6-1,-36-6-1,32 22-2,-24-4-1,5 9-1,-7-2 1,2 4-3,-8-2 1,2 3-2,-4-5 2,0-2-2,-4-8 2,2-3-2,4-12 1,-8 12 0,8-12 0,0 0 0,0 0 0,-7-21-1,9 6 0,5-6 1,3-3-1,6-4 1,4 2-1,6-2 1,3 2-2,5 4 2,1 2-1,1 8 0,0 5 0,-3 5-1,-3 8 1,-1 2 0,-3 8 0,-2 5-1,-4 6 0,-5 0-3,9 7-1,-16-8-9,20 4-18,-14-4-1,7-7 0,-1-5 9</inkml:trace>
          <inkml:trace contextRef="#ctx0" brushRef="#br0" timeOffset="72023.1195">5401-404 1,'6'-19'23,"-8"2"6,-2 1-2,4 16-14,-25-22-3,25 22-4,-44-8 0,18 13-2,-7-2 0,1 9-1,-5 2-1,3 6 0,0 6-1,9 3-1,3 1 1,8 2-1,6 0 0,8 0-1,6-1 1,8-3-1,6-8 2,3-4-2,3-5 2,6-8 0,-3-5-1,5-8 1,-4-5-1,-1-11 2,-3-8-2,2-5 2,-7-6-2,-1-6 1,-4-6-2,-4-9 2,0-3-1,-6 3 0,-2 4 0,-2 2 0,-4 8 1,0 8-1,-2 11 0,0 12 1,4 21 0,-18 5 0,10 14-1,0 11 2,0 9-2,2 9 1,2 5 0,4 5 1,4-2-1,6 1 0,6-7-1,6 1 1,1-8-1,3-6 0,4-8 0,1-3-1,1-5 2,2-6-3,1-2 0,-3-9-4,13 7-10,-15-11-17,5 0-1,-9-6 0,0-2 11</inkml:trace>
        </inkml:traceGroup>
        <inkml:traceGroup>
          <inkml:annotationXML>
            <emma:emma xmlns:emma="http://www.w3.org/2003/04/emma" version="1.0">
              <emma:interpretation id="{11D0CEA7-2682-4F29-8F5E-F5CFB2B3541E}" emma:medium="tactile" emma:mode="ink">
                <msink:context xmlns:msink="http://schemas.microsoft.com/ink/2010/main" type="inkWord" rotatedBoundingBox="9008,2893 9932,2869 9953,3669 9029,3694"/>
              </emma:interpretation>
              <emma:one-of disjunction-type="recognition" id="oneOf2">
                <emma:interpretation id="interp10" emma:lang="" emma:confidence="0.5">
                  <emma:literal>W</emma:literal>
                </emma:interpretation>
                <emma:interpretation id="interp11" emma:lang="" emma:confidence="0">
                  <emma:literal>w</emma:literal>
                </emma:interpretation>
                <emma:interpretation id="interp12" emma:lang="" emma:confidence="0">
                  <emma:literal>u</emma:literal>
                </emma:interpretation>
                <emma:interpretation id="interp13" emma:lang="" emma:confidence="0">
                  <emma:literal>U</emma:literal>
                </emma:interpretation>
                <emma:interpretation id="interp14" emma:lang="" emma:confidence="0">
                  <emma:literal>.</emma:literal>
                </emma:interpretation>
              </emma:one-of>
            </emma:emma>
          </inkml:annotationXML>
          <inkml:trace contextRef="#ctx0" brushRef="#br1" timeOffset="112877.456">6723-819 1,'0'0'15,"0"0"-2,2-13-2,-2 13-2,0 0-1,0 0-1,0 0-1,0 0 0,0 0 0,0 0-1,-6 16 0,3 2 0,-13 6 0,8 9 1,-12 3-2,6 9 0,-8 2-2,9 4 1,-3-1-2,6-1 0,4-1 0,6-4-1,6-4 0,4-5-1,6-8 2,3-5-2,3-7 3,6-4-3,-1-11 1,3-5 1,-4-7-1,3-3 1,-5-8-1,0-2 2,-2-2-2,-5-1 2,-1-1-3,-4 1 2,0-1-1,-4 7 1,0 2-1,0 4 0,-2 2 0,-6 14 0,7-13 0,-7 13-1,0 0 1,6 17 0,-6 1 0,0 3 0,2 6 0,2 2 0,-2 4 1,6 2-2,2-1 2,6-4-3,0-3 4,5-3-3,1-6 2,4-6-2,2-9 2,1-6 1,3-6-1,1-9 1,1-8-2,4-2 3,-3-8-3,-1-1 2,-3-6-2,1-2 1,-8-4 0,-5 1 0,-3-3 0,-6 1-1,-4 2 1,-4-2-1,-2 4 1,-4 3-1,2 2 1,-2 8-1,-2 4 0,2 4 0,2 4 0,-2 6-1,4 15 0,-4-16-4,4 16-6,0 0-19,0 19-2,0-19 0,6 21-1</inkml:trace>
        </inkml:traceGroup>
        <inkml:traceGroup>
          <inkml:annotationXML>
            <emma:emma xmlns:emma="http://www.w3.org/2003/04/emma" version="1.0">
              <emma:interpretation id="{D77D7186-4626-4CAD-A751-E9F2B9EB8B2D}" emma:medium="tactile" emma:mode="ink">
                <msink:context xmlns:msink="http://schemas.microsoft.com/ink/2010/main" type="inkWord" rotatedBoundingBox="11960,2918 15192,2832 15214,3635 11981,3721"/>
              </emma:interpretation>
              <emma:one-of disjunction-type="recognition" id="oneOf3">
                <emma:interpretation id="interp15" emma:lang="" emma:confidence="0.5">
                  <emma:literal>such</emma:literal>
                </emma:interpretation>
                <emma:interpretation id="interp16" emma:lang="" emma:confidence="0">
                  <emma:literal>Such</emma:literal>
                </emma:interpretation>
                <emma:interpretation id="interp17" emma:lang="" emma:confidence="0">
                  <emma:literal>sech</emma:literal>
                </emma:interpretation>
                <emma:interpretation id="interp18" emma:lang="" emma:confidence="0">
                  <emma:literal>stich</emma:literal>
                </emma:interpretation>
                <emma:interpretation id="interp19" emma:lang="" emma:confidence="0">
                  <emma:literal>suck</emma:literal>
                </emma:interpretation>
              </emma:one-of>
            </emma:emma>
          </inkml:annotationXML>
          <inkml:trace contextRef="#ctx0" brushRef="#br0" timeOffset="81247.6471">10077-716 19,'14'-13'16,"-14"13"-2,16-15-1,-16 15-1,12-16-1,-12 16-2,10-16 0,-10 16-1,2-17-1,-2 17-1,-6-15-1,6 15-1,-20-11-1,20 11 0,-44-9-1,17 9 0,-11 0-1,-1 1 0,-7 4 0,-1 1 0,-3 3-1,3 3 0,0 3 0,3 0 0,7 3 0,3 1 0,8 1 0,6-2 0,9 1 0,7 1-1,8-1 1,9-2 0,9 0 0,12 2-1,7-2 1,9 2 1,9 1-1,4 0 0,2 2 0,-1 0 1,-5 1-1,-8 2 0,-7 2 1,-11 1-2,-13-3 2,-8 2-1,-16-3 2,-6 0-3,-11-4 3,-9 0-3,-10-6 3,-5-2-2,-7-3 1,3-1 0,-2-4-1,-1-3 0,3-1 1,1-3-1,7-2 0,7-2 0,5 0 0,3-2 0,6 1 0,20 8 0,-25-13 0,25 13 0,0 0 0,-6-12-1,6 12 1,0 0 0,17 6-1,-17-6 1,20 12 0,-20-12 0,28 14 0,-28-14 0,35 17 0,-13-9 0,0-2 0,6-3 0,5-1 0,3-2 0,5-2 0,3-1-1,7-3 0,1-2 0,5 1 0,-2-5 0,2 0-1,-3-5 2,-3-2-2,-5-3 2,-5-2-1,-5-4 2,-7-1-2,-5-3 2,-6-1-1,-4 0 1,-8 3 0,-2-1-1,-6 3 0,-2 3 0,-2 2 1,0 4-1,0 6 1,6 13-1,-10-12 0,10 12 1,0 0-1,-8 25 0,8-6 0,0 5 0,0 4 0,4 3 0,0-1 0,6 1 0,4-5 0,2 0 0,3-2 0,1-4-1,2-7 1,2-6-1,-1-6 1,3-2 0,-2-6 0,-1-5-1,1-6 1,0-4 0,-2-2 0,-3 3 0,-3-2 1,-2 3-2,-4 2 1,-2 3 0,-8 15 0,10-15 0,-10 15 0,0 0-1,-2 16 1,2 0 0,0 3 0,2 2 0,2 2 0,2-2 0,3 3-1,5-5 1,2-3 0,4-5-1,2-8 1,5-3 0,1-3 1,5-4-1,3-9 0,2-1 1,1-7-1,1 0 1,3-5-1,-3 0 0,1 0 0,1 0 0,-5 0 1,1 5-1,-1 6 0,-3 5 0,-2 5 0,-5 6 0,1 7 1,-6 3-1,-3 4 0,-3 3 0,-2 0 0,-4 1 1,-2-3-1,-2 0 1,-6-13-1,8 12 1,-8-12 0,0 0 0,0 0 0,-8-13-1,2 1 1,-2-1-1,0-2 1,-2 2-1,0-2 1,-2 3-1,12 12 0,-29-16 0,29 16 0,-36-1 0,16 5 0,-3 3 0,-1 5-1,-2 1 2,-1 5-1,1 4 0,0 2 0,2 1 0,7 2 0,1 1 0,6 0 0,8 3 0,6-2 0,8 0-1,6-3 2,5-1-3,5-4 3,6-4-2,1-5 2,5-7-2,-1-7 0,5-4 2,-1-9-1,3-6 2,1-5-3,-1-5 3,-3-6-3,1-5 3,-3-11-1,-1-7-1,-5-2 1,-1-4-1,-9-1 1,1-1-1,-6 6 0,-4 6 0,-2 11 0,-7 10 0,-1 10 1,-2 9-1,-4 16 0,0 0 0,0 0 0,-16 21 0,7 7 0,-1 8 1,-4 13-2,0 5 2,0 6-2,2 3 2,2 0-2,3-5 1,-1-3 0,4-9 0,0-7 0,2-8 0,0-10 0,2-5 1,0-16-1,0 15 0,0-15 1,0 0-1,8-14 0,-2 2 1,6-4-1,3-4 0,5-2 0,4-1-1,5 0 1,1 2 0,2 4 0,3 3-1,-3 6 1,-4 8 0,-3 7 0,-1 6 0,-2 7-1,-3 1 1,3 5 0,-2 1 0,0-2 0,3-2 0,3-6 0,0-5 1,2-7-1,3-5-1,3-6 0,-3-9-3,17 4-9,-21-15-20,19-1-1,-11-8-1,5 3 0</inkml:trace>
        </inkml:traceGroup>
        <inkml:traceGroup>
          <inkml:annotationXML>
            <emma:emma xmlns:emma="http://www.w3.org/2003/04/emma" version="1.0">
              <emma:interpretation id="{3132D55D-9986-4A37-B179-0A7FD077A24F}" emma:medium="tactile" emma:mode="ink">
                <msink:context xmlns:msink="http://schemas.microsoft.com/ink/2010/main" type="inkWord" rotatedBoundingBox="15908,2903 18600,2831 18618,3496 15926,3568"/>
              </emma:interpretation>
              <emma:one-of disjunction-type="recognition" id="oneOf4">
                <emma:interpretation id="interp20" emma:lang="" emma:confidence="0.5">
                  <emma:literal>that</emma:literal>
                </emma:interpretation>
                <emma:interpretation id="interp21" emma:lang="" emma:confidence="0">
                  <emma:literal>thot</emma:literal>
                </emma:interpretation>
                <emma:interpretation id="interp22" emma:lang="" emma:confidence="0">
                  <emma:literal>thwart</emma:literal>
                </emma:interpretation>
                <emma:interpretation id="interp23" emma:lang="" emma:confidence="0">
                  <emma:literal>thrust</emma:literal>
                </emma:interpretation>
                <emma:interpretation id="interp24" emma:lang="" emma:confidence="0">
                  <emma:literal>theft</emma:literal>
                </emma:interpretation>
              </emma:one-of>
            </emma:emma>
          </inkml:annotationXML>
          <inkml:trace contextRef="#ctx0" brushRef="#br0" timeOffset="82383.7117">13496-311 1,'-4'-12'23,"18"-4"2,-2-9 3,6-7-19,17 4 0,-9-15-2,12 3-1,-9-12 1,9 1-2,-12-5 0,3 2-2,-9-2 0,0 5-1,-8 3 0,-1 10 0,-9 4 0,4 12 0,-10 6 0,4 16 0,0 0 0,-23 18-1,9 6 0,0 13 0,-2 11 0,2 5-1,3 5 1,7 2 0,6-1-1,5-3 0,9-7 0,6-9 1,6-9-2,3-10 2,7-9-1,-1-8 0,5-8 0,-3-8 0,1-6 0,0-9 0,-1-5-1,-5-11 0,3-5 1,-5-4-1,-5-1 1,-5 0 0,-2 3 0,-6 6-1,0 8 2,-6 12-1,-6 11 1,-2 13-1,0 0 1,-24 33 0,10 0-1,2 10 1,-2 7 0,0 4 0,1 3-1,5 1 0,4-6 0,0-7 1,2-8-2,0-7 2,4-10-1,-2-20 0,10 15 0,-10-15 0,25-14 1,-7-2-1,4-4 0,2-1 0,5-2 0,1 0 0,4 3-1,-5 4 1,5 7 0,-3 5 0,3 5-1,0 8 1,-1 1 0,3 5 0,-3 1 0,1-2 0,4 0 0,-5-4-1,5-2-3,-11-11-4,17 4-22,-24-12-3,-1 0 0,-17-6-1</inkml:trace>
          <inkml:trace contextRef="#ctx0" brushRef="#br0" timeOffset="82616.7254">13941-759 4,'0'0'28,"12"-15"-1,16 3-1,3-2-17,17 1-6,15 1-1,6 3-4,2 0-18,2 1-5,10 7-1,-8-2 1</inkml:trace>
          <inkml:trace contextRef="#ctx0" brushRef="#br0" timeOffset="83318.7654">15289-636 25,'-18'-8'32,"-6"-2"0,-9 0 0,7 10-21,-23-7-3,7 12-2,-11-3-2,3 10-1,-1 0-1,10 6 0,5 1-1,10 2 0,8 1 0,15-2-1,12-3 0,9-4 0,10-3 0,3-5-1,9-3 0,4-7 0,1 1 0,0-4 0,-1 1 0,-5-3 0,-1 3 0,-6 2 0,-5 4 0,-3 1 1,-4 4 0,0 1 0,-20-5 0,33 16 0,-33-16 0,32 13 1,-14-10 0,1-3-1,-1-5 1,4-5 0,0-5-1,-1-7 1,-1-6 0,0-4-1,-4-5 0,-1-5 0,-1-6 1,0-2-1,-6 1 0,-2 4 1,-2 3-1,0 9 0,0 3 1,-2 13-1,-2 17 1,0 0-1,0 0 0,-16 33 1,10-5-1,2 8 1,0 6-1,6 3 0,0 1 0,8 0 1,4-5-1,4-3 1,3-8-1,5-6 0,4-8 0,1-7-1,7-3-1,-7-13-4,17 8-10,-16-15-17,5-2-1,-11-8 0,3 1 0</inkml:trace>
          <inkml:trace contextRef="#ctx0" brushRef="#br0" timeOffset="83547.7787">15726-875 17,'0'0'30,"-18"-19"0,18 19 0,18-29-17,11 21-7,1-6-1,17 4-2,-1-3-1,9 3 0,1 1-1,-1 0-2,2 8-8,-19-5-21,-9 6-1,-29 0 0,0 0-2</inkml:trace>
          <inkml:trace contextRef="#ctx0" brushRef="#br0" timeOffset="84174.8144">13591-774 9,'18'0'28,"12"-6"0,15 7-8,-11-13-4,27 12-4,-12-10-2,25 8-2,-13-7-2,16 5-2,-6-2 0,6 1-2,-6 0 0,0 1 0,-1-3-1,-7 4-1,-4-2 1,-10 1 0,-9 1-1,-6 1 0,-9-1 1,-7 1-1,-18 2 1,0 0-2,0 0 0,0 0-3,-22 4-10,-1-6-18,5 7-1,-8-7 0,6 2-2</inkml:trace>
        </inkml:traceGroup>
        <inkml:traceGroup>
          <inkml:annotationXML>
            <emma:emma xmlns:emma="http://www.w3.org/2003/04/emma" version="1.0">
              <emma:interpretation id="{8FE49E78-2CB2-443B-AF7C-DED64FD4C232}" emma:medium="tactile" emma:mode="ink">
                <msink:context xmlns:msink="http://schemas.microsoft.com/ink/2010/main" type="inkWord" rotatedBoundingBox="19341,2731 20746,2694 20769,3561 19364,3598"/>
              </emma:interpretation>
              <emma:one-of disjunction-type="recognition" id="oneOf5">
                <emma:interpretation id="interp25" emma:lang="" emma:confidence="0.5">
                  <emma:literal>Oi</emma:literal>
                </emma:interpretation>
                <emma:interpretation id="interp26" emma:lang="" emma:confidence="0">
                  <emma:literal>oi</emma:literal>
                </emma:interpretation>
                <emma:interpretation id="interp27" emma:lang="" emma:confidence="0">
                  <emma:literal>O'☺</emma:literal>
                </emma:interpretation>
                <emma:interpretation id="interp28" emma:lang="" emma:confidence="0">
                  <emma:literal>O☺</emma:literal>
                </emma:interpretation>
                <emma:interpretation id="interp29" emma:lang="" emma:confidence="0">
                  <emma:literal>Oi'☺</emma:literal>
                </emma:interpretation>
              </emma:one-of>
            </emma:emma>
          </inkml:annotationXML>
          <inkml:trace contextRef="#ctx0" brushRef="#br0" timeOffset="85782.9059">17591-1045 1,'0'0'15,"-13"-23"3,-1 10-1,14 13-5,-38-26 0,18 17-1,-13-3-1,11 6-1,-16-2-2,11 8-1,-13-1-1,9 8-1,-11-3 0,11 9-1,-9-2 0,4 6-1,-5-2 0,7 6 0,-1 1 0,5 3-1,0 4 0,9 5 0,-1 2-1,6 3 1,4 7-2,6-1 2,6 3-1,6-1 0,6 0 0,8-5 0,4-3 0,5-5 1,7-5-1,3-8 1,5-8-1,3-6 1,3-9 0,5-3-1,-2-10 1,3-4 0,-5-7 0,-1-7 0,-9-6 0,-1-2-1,-11-5 1,-9-4-1,-8-2 1,-10 0-1,-8 0 1,-6 5-1,-6 3 1,-5 4-1,-3 5 0,-6 4 0,3 5-1,-5 5 1,6 9-2,-1 0-1,9 13-4,-10-9-8,30 8-18,-25 16 1,19-1-2,4-3 0</inkml:trace>
          <inkml:trace contextRef="#ctx0" brushRef="#br0" timeOffset="86446.943">17985-553 11,'0'0'25,"0"0"-3,0 0-4,0 0-4,-8-15-2,8 15 0,0 0-2,0 0-2,0 0-1,-2 22-1,2-22-1,-10 30-2,2-12 1,6 6-2,-2-1 0,6 3 0,-2-2-2,8 1 1,2-2 0,4-6-1,1-3 1,9-5-1,2-7 0,5-2-1,3-5 1,0-7-2,3-1-1,-5-9-4,13 8-15,-17-10-12,0 1 1,-15-7-1</inkml:trace>
          <inkml:trace contextRef="#ctx0" brushRef="#br0" timeOffset="86671.9571">17977-817 14,'0'0'26,"-18"0"0,18 0-1,0 0-24,0 0-22,0 0-4,0 0-1,14 14 7</inkml:trace>
        </inkml:traceGroup>
        <inkml:traceGroup>
          <inkml:annotationXML>
            <emma:emma xmlns:emma="http://www.w3.org/2003/04/emma" version="1.0">
              <emma:interpretation id="{F1035053-6C69-4CA8-A68B-7DEBC84D250D}" emma:medium="tactile" emma:mode="ink">
                <msink:context xmlns:msink="http://schemas.microsoft.com/ink/2010/main" type="inkWord" rotatedBoundingBox="21609,2700 22412,2679 22429,3333 21627,3354"/>
              </emma:interpretation>
              <emma:one-of disjunction-type="recognition" id="oneOf6">
                <emma:interpretation id="interp30" emma:lang="" emma:confidence="0.5">
                  <emma:literal>is</emma:literal>
                </emma:interpretation>
                <emma:interpretation id="interp31" emma:lang="" emma:confidence="0">
                  <emma:literal>its</emma:literal>
                </emma:interpretation>
                <emma:interpretation id="interp32" emma:lang="" emma:confidence="0">
                  <emma:literal>ifs</emma:literal>
                </emma:interpretation>
                <emma:interpretation id="interp33" emma:lang="" emma:confidence="0">
                  <emma:literal>ism</emma:literal>
                </emma:interpretation>
                <emma:interpretation id="interp34" emma:lang="" emma:confidence="0">
                  <emma:literal>ids</emma:literal>
                </emma:interpretation>
              </emma:one-of>
            </emma:emma>
          </inkml:annotationXML>
          <inkml:trace contextRef="#ctx0" brushRef="#br0" timeOffset="88264.0483">19303-868 18,'-6'-12'17,"6"12"-2,0 0-1,0 0-1,0 0-1,0 0-1,-20 1-1,20 13-1,-18-7-2,12 14 0,-13-1-1,11 9-2,-12 2 0,14 5-2,-2-3 0,6 3-1,6-3 0,8-2-1,8-8 0,7-5 0,3-7 0,8-4 0,1-7 0,5-6 1,-3-5-1,3-3 0,-7-5 0,-1-5 0,-5-1 1,-3-6-1,-2 0 0,-5 1 0,3 0 0,-2 3 0,0 3 0,3 3 0,1 6 0,-2 4-1,3 6 2,-1 2-2,0 6 1,-2 4 0,-5 5 0,-1 5 0,-4 2 1,0 5-1,-8 0 0,0 2 0,-8-1 0,-4-2 1,-10-1-1,-4-4 0,-9-2 0,-9-4-2,-2 1-3,-13-10-7,10 3-19,-11-6-2,9-1 0,-3-8-1</inkml:trace>
          <inkml:trace contextRef="#ctx0" brushRef="#br0" timeOffset="88528.0633">19376-1163 4,'-24'-17'22,"24"17"-8,0 0-13,0 0-22,0 0 2,0 0 19</inkml:trace>
        </inkml:traceGroup>
      </inkml:traceGroup>
      <inkml:traceGroup>
        <inkml:annotationXML>
          <emma:emma xmlns:emma="http://www.w3.org/2003/04/emma" version="1.0">
            <emma:interpretation id="{7AE913E1-4778-4310-9D33-E2CAD42FDAA2}" emma:medium="tactile" emma:mode="ink">
              <msink:context xmlns:msink="http://schemas.microsoft.com/ink/2010/main" type="line" rotatedBoundingBox="5293,4545 24567,3933 24608,5238 5334,5850"/>
            </emma:interpretation>
          </emma:emma>
        </inkml:annotationXML>
        <inkml:traceGroup>
          <inkml:annotationXML>
            <emma:emma xmlns:emma="http://www.w3.org/2003/04/emma" version="1.0">
              <emma:interpretation id="{F1106E25-494E-4DC8-8654-09008FCF8741}" emma:medium="tactile" emma:mode="ink">
                <msink:context xmlns:msink="http://schemas.microsoft.com/ink/2010/main" type="inkWord" rotatedBoundingBox="5299,4751 6470,4714 6484,5171 5314,5208"/>
              </emma:interpretation>
              <emma:one-of disjunction-type="recognition" id="oneOf7">
                <emma:interpretation id="interp35" emma:lang="" emma:confidence="0.5">
                  <emma:literal>as</emma:literal>
                </emma:interpretation>
                <emma:interpretation id="interp36" emma:lang="" emma:confidence="0">
                  <emma:literal>a</emma:literal>
                </emma:interpretation>
                <emma:interpretation id="interp37" emma:lang="" emma:confidence="0">
                  <emma:literal>at</emma:literal>
                </emma:interpretation>
                <emma:interpretation id="interp38" emma:lang="" emma:confidence="0">
                  <emma:literal>am</emma:literal>
                </emma:interpretation>
                <emma:interpretation id="interp39" emma:lang="" emma:confidence="0">
                  <emma:literal>an</emma:literal>
                </emma:interpretation>
              </emma:one-of>
            </emma:emma>
          </inkml:annotationXML>
          <inkml:trace contextRef="#ctx0" brushRef="#br0" timeOffset="93455.3454">3263 988 8,'0'0'8,"-2"-13"0,2 13 0,-4-12 0,4 12-1,-4-12 0,4 12-1,-6-14 0,6 14-2,-6-12 0,6 12 0,-8-12-1,8 12-1,-12-12 1,12 12-1,0 0 0,-19-14 0,19 14 0,0 0 0,-26-15-1,26 15 0,-18-5 0,18 5 0,0 0-1,-20-3 1,20 3-1,0 0 1,-21 5-1,21-5 0,0 0 1,-20 8-1,20-8 0,0 0 0,0 0 0,-18 12 1,18-12-1,0 0 0,0 0 0,0 0 0,-10 12-1,10-12 2,0 0-1,0 0 0,0 0 0,0 0 0,-2 14 0,2-14 0,0 0 0,0 0 0,0 0 0,0 0 0,0 0 1,0 0-1,0 0 0,0 0 1,0 0-1,0 0 0,0 0 0,0 0 0,0 0 0,0 0 0,0 0 0,0 0 1,0 0-1,0 0 0,0 0 0,0 0 0,-22 9 0,22-9 1,-19 9 0,19-9-1,-22 11 1,22-11 0,-22 17-1,22-17 1,-27 20-1,19-8 1,-4 2-1,4 0 0,-4 0 0,6 0 0,-4-1 1,6 2-1,-2-1 0,2-2 0,0 0 1,2 0-1,2-12 0,-4 19 1,4-19-1,0 15 0,0-15 0,0 0 1,2 14-1,-2-14 0,0 0 0,0 0 1,4 14-1,-4-14 1,0 0-1,0 0 0,8 16 0,-8-16 1,0 0-1,8 18 0,-8-18 0,4 14 1,-4-14-1,6 17 0,-6-17 0,12 19 0,-12-19 0,12 19 0,-12-19 0,18 17 0,-18-17 0,23 12 0,-23-12 0,26 5 0,-26-5 0,32-2 1,-32 2-1,37-14 0,-37 14 0,36-21 0,-18 6 1,1 0-1,1-4 0,0-3 0,-4 1 1,-1-3-2,1 0 2,-6 0-1,0 0 0,-6 2 0,-2 1 1,-4 3-1,-4 2 1,2 3-1,4 13 0,-12-21 0,12 21 0,-12-12 0,12 12 0,0 0 0,0 0 0,0 0 0,0 0 0,0 0 0,0 0 0,0 0 0,0 0 0,0 0 0,-15 12 0,15-12 1,-4 23-1,2-7 1,-2 3 0,4 2-1,-2 3 1,4 1-1,0 1 0,4 0 1,3 0-1,3-2 0,6-3 0,0-3 0,4-3 0,1-3 0,5-5 0,0-3 1,-3-4-1,5-4 0,-2-4 1,3-3-1,-1-4 1,2-4-1,-7-3 0,1-3 1,0-3-1,-5-3 1,-3-2-1,-2-1 0,-2 3 0,-2 0 0,2 4 1,1 3-2,1 6 1,0 3 0,4 7 0,1 3 0,1 5 0,2 3-1,0 4 1,3 7 1,-3 6-1,0 3 0,-1 3 0,-1 5 1,-2 1-1,0 0 1,-8-3-1,-3-1 1,-7-6 0,-4 0 0,-7-6 0,-5-3 0,-10-4 0,-4-2 0,-5-4 0,-3-1-1,-3-2 0,-1-3 1,5-1-2,1-3 0,12 6-3,-7-11-7,29 12-21,0 0-2,0 0 1,0 0 3</inkml:trace>
        </inkml:traceGroup>
        <inkml:traceGroup>
          <inkml:annotationXML>
            <emma:emma xmlns:emma="http://www.w3.org/2003/04/emma" version="1.0">
              <emma:interpretation id="{4463F03B-9D60-406E-BABC-A3D6876C9495}" emma:medium="tactile" emma:mode="ink">
                <msink:context xmlns:msink="http://schemas.microsoft.com/ink/2010/main" type="inkWord" rotatedBoundingBox="7455,4476 10020,4395 10043,5133 7479,5214"/>
              </emma:interpretation>
              <emma:one-of disjunction-type="recognition" id="oneOf8">
                <emma:interpretation id="interp40" emma:lang="" emma:confidence="0.5">
                  <emma:literal>close</emma:literal>
                </emma:interpretation>
                <emma:interpretation id="interp41" emma:lang="" emma:confidence="0">
                  <emma:literal>Close</emma:literal>
                </emma:interpretation>
                <emma:interpretation id="interp42" emma:lang="" emma:confidence="0">
                  <emma:literal>chose</emma:literal>
                </emma:interpretation>
                <emma:interpretation id="interp43" emma:lang="" emma:confidence="0">
                  <emma:literal>closer</emma:literal>
                </emma:interpretation>
                <emma:interpretation id="interp44" emma:lang="" emma:confidence="0">
                  <emma:literal>closes</emma:literal>
                </emma:interpretation>
              </emma:one-of>
            </emma:emma>
          </inkml:annotationXML>
          <inkml:trace contextRef="#ctx0" brushRef="#br0" timeOffset="95518.4619">5271 1028 1,'-4'-27'22,"0"11"-3,4 16-1,-12-25-6,12 25-3,-14-15 0,14 15-2,-22 0-2,22 0-1,-31 14 0,13 0-1,-6 3-1,3 9 1,-5-1-1,6 8 0,0-1-1,11 4 1,3-3-2,8 3 1,7-7-1,9-3 0,10-4 0,5-6 1,7-7-1,5-5 0,3-7 0,7-4 0,1-5 1,1-7-1,0-5 0,1-3 0,-3-6 1,-4-8-2,1-4 2,-7-6-1,-1-4 0,-7-5-1,-1 0 1,-9-1 0,-5 4 0,-8 8 0,-6 6 0,-8 5 0,-6 12 0,-4 5 2,10 21-2,-34-15 1,13 18 0,1 8-2,-2 5 2,2 11-1,-1 3 1,1 10-2,2 3 2,4 6-2,4 6 2,4 2-1,3 1 0,6-3 1,5-2-1,6-3 0,6-6 0,6-8 0,3-8 0,5-8 0,1-8 0,7-4 0,1-8 0,3-6 1,-1-3-1,-1-4 0,-5-6 0,-1 0 1,-4-3-1,-9-2 0,-5 0 0,-6 1 0,-4 3 0,-6 1 0,0 7 0,-4 12 0,-2-15 0,2 15 0,0 0-1,-6 18 1,4-2 0,2 4 0,0 3 0,4 2 0,2 2 0,0-2 0,3-2 0,5-2 0,-2-6 0,4-3 0,-16-12 1,32 9-1,-32-9 0,31-12 1,-19-1-1,0-4 1,-4-4-1,-4-5 0,-6-3 0,-4-2-1,-4-1 1,-6 1-1,2 4 1,-3 0 0,5 7-1,0 4 0,12 16 0,-14-15 1,14 15-1,0 0 0,0 0 0,16 19 1,-16-19-1,25 21 1,-7-10-1,2-2 1,4-2 0,-1-2 0,3-5 0,2-1 0,1-3 0,-1-4 0,4-1 1,-3-1-1,1 1 0,-2 2 1,-1 1-1,-1 3 1,-4 6-1,0 5 1,-7 5-1,-1 5 1,-2 4 0,-2 4-1,-4 3 1,-2 2 0,-8-2-1,0-2 1,-8-4-1,-2-1 1,-9-5-1,1-4 1,-6-2-1,0-4 0,3-4 0,-1 0 0,2-3 0,5-1-1,19 1 1,-24-5-1,24 5 0,0 0 0,0 0 1,0 0-1,28-3 0,-7 3 1,7 1 0,4-2 0,5-1 0,5 0 0,3-5 0,3-1 1,-1-3-1,0-2 0,3-4 1,-3-4-1,-3 2 1,-7-4-1,-5-2 1,-6-2-1,-9-2 1,-7 1-1,-8 1 1,-6 3-1,-8 2 0,-1 4 0,-7 8 0,0 5 0,-4 10 0,-3 8 0,1 7 0,0 4 0,6 7-1,3 3 2,3 0-2,4 2 2,10-3-1,8-3 0,8-3 1,7-6-1,9-6 0,8-4 1,7-7-1,8-6 0,7-3-1,-3-9-3,12 5-8,-18-9-20,1 0-1,-11-3 0,-9 3 8</inkml:trace>
        </inkml:traceGroup>
        <inkml:traceGroup>
          <inkml:annotationXML>
            <emma:emma xmlns:emma="http://www.w3.org/2003/04/emma" version="1.0">
              <emma:interpretation id="{DF34C1FA-5A4F-411B-86D2-C8D8FE64DE27}" emma:medium="tactile" emma:mode="ink">
                <msink:context xmlns:msink="http://schemas.microsoft.com/ink/2010/main" type="inkWord" rotatedBoundingBox="10616,4717 11810,4679 11825,5132 10630,5170"/>
              </emma:interpretation>
              <emma:one-of disjunction-type="recognition" id="oneOf9">
                <emma:interpretation id="interp45" emma:lang="" emma:confidence="0.5">
                  <emma:literal>as</emma:literal>
                </emma:interpretation>
                <emma:interpretation id="interp46" emma:lang="" emma:confidence="0">
                  <emma:literal>a's</emma:literal>
                </emma:interpretation>
                <emma:interpretation id="interp47" emma:lang="" emma:confidence="0">
                  <emma:literal>ask</emma:literal>
                </emma:interpretation>
                <emma:interpretation id="interp48" emma:lang="" emma:confidence="0">
                  <emma:literal>ash</emma:literal>
                </emma:interpretation>
                <emma:interpretation id="interp49" emma:lang="" emma:confidence="0">
                  <emma:literal>ads</emma:literal>
                </emma:interpretation>
              </emma:one-of>
            </emma:emma>
          </inkml:annotationXML>
          <inkml:trace contextRef="#ctx0" brushRef="#br0" timeOffset="96995.5474">8621 1020 1,'8'-27'21,"-6"9"-3,4 3-2,-12-9-3,12 11-2,-20-13 0,14 13-3,-24-9 0,10 10-3,-16-1-1,3 8-1,-13 2-1,3 8 0,-9 2 0,5 9 0,-5 4-1,9 8 0,-1 4 0,13 4 0,7 0 0,8 1 0,10-2-1,8-1 0,10-10 0,7-2 1,7-10-1,5-7 0,3-6 1,3-6-1,3-6 1,-3-3-1,-1-5 0,-7-3 0,-1-3 0,-6-2 0,-3 0 1,-7 2-1,-4 3 0,-4 4 0,-4 4 0,-2 4 0,-4 12 0,0 0 0,0 0 0,-6 15 0,-2 6 0,0 6 0,0 5 0,2 4 1,2 3-1,4 1 1,4-1-1,4-6 1,8-6-1,2-4 0,3-8 0,5-8 1,0-5-1,3-6 1,-1-7-1,2-5 0,-3-5 1,3-6-1,0-5 0,-3-4 0,1-3 0,-2 2-1,-2 3 1,-1 0-1,-1 5 1,-2 4 0,-1 7 0,-1 6-1,-18 12 1,30-13 0,-30 13-1,26-4 1,-26 4 0,23 3 0,-23-3 0,30 6 1,-30-6-1,28 15 0,-28-15 0,31 27 0,-17-10 1,2 5-1,-6 5 0,-2 4 1,0 0-1,-4 3 1,-4-2-1,-2-2 1,-8-4-1,-4-1 1,-8-4-1,-2-6 1,-5-4-1,-3-3 0,-1-6 0,-5-2 0,0-3 1,5-4-1,1-2-1,3-2 1,1 0 0,6 1-1,4 1 1,18 9-1,-15-14 0,15 14-1,0 0 1,0 0-4,37 0-5,-37 0-22,32 5 0,-12-2-1,3-2 6</inkml:trace>
        </inkml:traceGroup>
        <inkml:traceGroup>
          <inkml:annotationXML>
            <emma:emma xmlns:emma="http://www.w3.org/2003/04/emma" version="1.0">
              <emma:interpretation id="{AFD30666-E068-48A2-AAB6-46CFBD033BDB}" emma:medium="tactile" emma:mode="ink">
                <msink:context xmlns:msink="http://schemas.microsoft.com/ink/2010/main" type="inkWord" rotatedBoundingBox="12472,4323 16823,4185 16864,5484 12513,5622"/>
              </emma:interpretation>
              <emma:one-of disjunction-type="recognition" id="oneOf10">
                <emma:interpretation id="interp50" emma:lang="" emma:confidence="0.5">
                  <emma:literal>possible</emma:literal>
                </emma:interpretation>
                <emma:interpretation id="interp51" emma:lang="" emma:confidence="0.5">
                  <emma:literal>possie be</emma:literal>
                </emma:interpretation>
                <emma:interpretation id="interp52" emma:lang="" emma:confidence="0">
                  <emma:literal>possie ble</emma:literal>
                </emma:interpretation>
                <emma:interpretation id="interp53" emma:lang="" emma:confidence="0">
                  <emma:literal>possie blew</emma:literal>
                </emma:interpretation>
                <emma:interpretation id="interp54" emma:lang="" emma:confidence="0">
                  <emma:literal>possie bee</emma:literal>
                </emma:interpretation>
              </emma:one-of>
            </emma:emma>
          </inkml:annotationXML>
          <inkml:trace contextRef="#ctx0" brushRef="#br0" timeOffset="97843.5959">10226 493 1,'9'-18'25,"-9"18"2,0 0-6,0 0-6,0 0-3,-6 22-2,10 9-2,-15-1 1,11 21-2,-10 4-1,8 19-2,-6 8-1,6 11-1,-2 1-1,2 4 0,-2 2 0,4-3-1,-4-5 1,2-9 0,0-10-1,-2-11 1,0-13 0,0-11 0,0-12-1,-2-10 1,6-16-1,0 0 1,-27-24-1,15-1 0,-2-7 0,0-7 1,2-10-2,4-5 1,6 0-1,6-1 0,8-1 0,6 0 1,10 1-1,5 3 0,7 8 1,1 3-1,5 6 1,3 5 0,1 7 0,-3 6-1,-2 7 1,-5 8 0,-8 9 0,-5 6 0,-11 5-1,-10 8 1,-12 3 0,-12 3 1,-7 0-2,-9-2 1,-4 0-1,-5-7-1,5-1-4,-7-13-7,21 1-20,-3-8 0,27-2 0,-24-9 3</inkml:trace>
          <inkml:trace contextRef="#ctx0" brushRef="#br0" timeOffset="99195.6737">10834 929 1,'0'0'21,"-35"24"8,9-2 0,6 8-16,-13-6-4,17 12-1,-6-7-3,14 7 0,0-10-2,14 2 0,6-11-1,6-1-1,6-10 0,5-1 0,1-10 0,3-2 0,-1-8-1,-2-4 1,-7-3-1,-3-5 0,-6-3 0,-10 0-1,-4 0 1,-8 3-1,-4 4 0,-6 5 0,3 4 0,15 14 0,-28-12 0,28 12 1,0 0-1,0 0 0,0 0 0,0 0 0,20 8 1,1-11-1,5-2 1,8-4 0,5-2 0,7-2 0,3-2 0,6-1 0,-1 0 1,3 2-1,0 0 1,1 5 0,-9 2 1,1 7-1,-11 6 0,-3 7 0,-11 4 0,-1 9 1,-14 2-2,-4 4 1,-10 1 0,-6 3 0,-12-4-1,-5-3 1,-7-3-1,-5-4 1,-7-6-1,1-3 0,-3-4 0,3-4 0,3-3 0,3-3 0,9 0 0,2-1-1,11 1 1,17 1-1,0 0 1,0 0-1,0 0 1,31-4-1,-1 3 1,7-3-1,3-1 1,5-2 0,1-3 0,1-2 0,1-1 0,-5-3 0,1-4 1,-3-1-1,-3-5 0,3-1 1,1-4-1,1-1 1,-1 1-1,-1 2 1,1 2-1,-3 4 0,1 6 1,-7 6-1,-5 5 0,-4 7 1,-4 6-1,-7 5 1,-5 1 0,-4 7 0,-8 2-1,-2 3 1,-6 3-1,-1-1 1,-7 1-1,-2-2 1,-4 1-1,1-2 1,-5-4-1,-4-1 0,-3-4 0,1-1-1,1-4 1,-1-5-1,7-2 0,-1-4 0,8 2-1,2-6 1,20 4 0,-17-7 0,17 7-1,0 0 1,0 0 0,25-13 1,1 10-1,4 0 1,5 0 0,7-2 0,3 0 0,7-2 0,3-2 0,-2-3 0,1-1 0,-5-3 1,0-4-1,-1-4 0,-5-3 1,-5-2-1,-2-3 1,-7 0 0,-5-2 0,-4 5-1,-7 1 1,-1 8 0,-6 3 0,-6 17 0,4-15 0,-4 15 0,-6 12 0,4 4-1,0 4 1,2 3-1,2 2 0,2 3 1,4 0-2,2-4 0,6 1-2,-16-25-5,35 29-20,-35-29-4,26 7-1,-26-7 0</inkml:trace>
          <inkml:trace contextRef="#ctx0" brushRef="#br0" timeOffset="99396.6852">12494 411 24,'-15'-15'27,"15"15"-3,0 0-14,0 0-16,21 8-19,-21-8-1,34 16-1,-34-16 27</inkml:trace>
          <inkml:trace contextRef="#ctx0" brushRef="#br0" timeOffset="100515.7491">12840 993 18,'0'0'29,"30"-18"1,-10 2-8,-3-19-11,21 7-2,-14-13-3,11 2 0,-13-9-2,4 1 0,-9-5-1,1 3-2,-10-1-1,0 5 1,-6 3-1,0 6 0,-2 6 0,-2 9-1,0 9 1,2 12 0,0 0-1,-16 15 1,12 7 0,-2 8 0,2 7 1,2 6 0,2 5-1,4 7 1,4 0-1,4 4 1,4-6-1,2-1 1,2-6-2,-1-8 2,1-6-1,0-6 0,-2-12 0,-1-7 1,-17-7-1,30-14 0,-18-1-1,-4-8 1,-2-4-1,-4-4 0,-4-1 1,-6 2-1,-2 2 1,-2 4-1,0 3 1,0 4-1,12 17 1,-15-17 0,15 17 0,0 0-1,0 0 1,0 0 0,19 16 0,-1-7 0,6 1 0,5-2 0,7-3 1,6 0-1,1-5 1,2-4-1,3-4 1,-1-4-1,-3-5 1,-3-3-1,-9-5 1,-4-2-1,-9-8 0,-3-2 1,-10-3-1,-4-3 0,-8 1 0,0 2 0,-4 3 0,-2 4 0,3 9 0,-5 9 0,14 15 0,-30-2-1,14 16 1,-1 7 0,1 9 0,0 9 0,0 4 1,6 3 0,8 4 0,8 2-1,8-1 1,8-2-1,7-7 1,7-4-1,5-9 0,3-5 1,3-9-1,-1-8 0,1-10 0,-3-6 0,-3-8 0,-5-4 0,-3-4-1,-9-6 0,-6 0 1,-10 2-1,-6 1 0,-10 3 0,-6 4 0,-6 9 0,-3 6 1,-5 9 0,-2 9 0,3 6 0,1 8 1,6 6 0,6 4-1,8 2 1,8 1 0,8 1 0,10-4-1,10-4 0,3-8 1,9-5-1,5-10-1,5-7 0,3-2-3,-12-19-13,11 4-15,-13-10-1,-1-3-1,-13-3 6</inkml:trace>
        </inkml:traceGroup>
        <inkml:traceGroup>
          <inkml:annotationXML>
            <emma:emma xmlns:emma="http://www.w3.org/2003/04/emma" version="1.0">
              <emma:interpretation id="{EE0DDAA4-D0B2-41A5-9482-800F4414F924}" emma:medium="tactile" emma:mode="ink">
                <msink:context xmlns:msink="http://schemas.microsoft.com/ink/2010/main" type="inkWord" rotatedBoundingBox="17622,4253 18503,4225 18523,4856 17642,4884"/>
              </emma:interpretation>
              <emma:one-of disjunction-type="recognition" id="oneOf11">
                <emma:interpretation id="interp55" emma:lang="" emma:confidence="0.5">
                  <emma:literal>to</emma:literal>
                </emma:interpretation>
                <emma:interpretation id="interp56" emma:lang="" emma:confidence="0">
                  <emma:literal>ton</emma:literal>
                </emma:interpretation>
                <emma:interpretation id="interp57" emma:lang="" emma:confidence="0">
                  <emma:literal>too</emma:literal>
                </emma:interpretation>
                <emma:interpretation id="interp58" emma:lang="" emma:confidence="0">
                  <emma:literal>tor</emma:literal>
                </emma:interpretation>
                <emma:interpretation id="interp59" emma:lang="" emma:confidence="0">
                  <emma:literal>To</emma:literal>
                </emma:interpretation>
              </emma:one-of>
            </emma:emma>
          </inkml:annotationXML>
          <inkml:trace contextRef="#ctx0" brushRef="#br0" timeOffset="101358.7959">15234 385 14,'9'-12'30,"-9"12"0,0 0-8,-13 15-7,17 9-4,-22 1-2,16 16-1,-12 0-2,14 12-2,-4 0-2,12 7 0,4-4 0,10 1-2,5-7 0,7-6 1,5-8-1,9-11 0,1-10 0,1-10 0,1-9 0,-4-11-1,-1-4 0,-7-10 0,-1 0 0,-12-2-1,-7 4 1,-7 1 0,-2 5 1,-8 8-1,-2 13 0,0 0 1,0 0 0,-10 25 0,10-2 0,2 3 0,6 5 0,8-2 1,2-1-1,7-2 0,5-9 1,2-5-1,1-5 1,-1-9-1,-2-4 1,-5-8-1,-7-7 1,-2-3-1,-10-5 1,-6-3-1,-8-1 1,-8 1-1,-4 2-1,-3 3 0,-1 8-3,-14-3-10,11 11-18,-9 2-1,6 6-1,-1-1 1</inkml:trace>
          <inkml:trace contextRef="#ctx0" brushRef="#br0" timeOffset="101611.8119">15245 612 13,'2'-14'28,"20"7"1,10-5-1,13-5-22,24 7-1,5-5-3,12 2-1,7 2-3,-4-2-7,2 2-18,-2 7-2,-16-3 2,-9 7 10</inkml:trace>
        </inkml:traceGroup>
        <inkml:traceGroup>
          <inkml:annotationXML>
            <emma:emma xmlns:emma="http://www.w3.org/2003/04/emma" version="1.0">
              <emma:interpretation id="{3E7CB576-6DFB-43B2-8357-F105389F9FCF}" emma:medium="tactile" emma:mode="ink">
                <msink:context xmlns:msink="http://schemas.microsoft.com/ink/2010/main" type="inkWord" rotatedBoundingBox="19231,4316 20710,4269 20737,5127 19258,5174"/>
              </emma:interpretation>
              <emma:one-of disjunction-type="recognition" id="oneOf12">
                <emma:interpretation id="interp60" emma:lang="" emma:confidence="0.5">
                  <emma:literal>Li</emma:literal>
                </emma:interpretation>
                <emma:interpretation id="interp61" emma:lang="" emma:confidence="0">
                  <emma:literal>Yi</emma:literal>
                </emma:interpretation>
                <emma:interpretation id="interp62" emma:lang="" emma:confidence="0">
                  <emma:literal>Lin</emma:literal>
                </emma:interpretation>
                <emma:interpretation id="interp63" emma:lang="" emma:confidence="0">
                  <emma:literal>Tie</emma:literal>
                </emma:interpretation>
                <emma:interpretation id="interp64" emma:lang="" emma:confidence="0">
                  <emma:literal>Fi</emma:literal>
                </emma:interpretation>
              </emma:one-of>
            </emma:emma>
          </inkml:annotationXML>
          <inkml:trace contextRef="#ctx0" brushRef="#br0" timeOffset="103730.9319">18283 591 25,'-22'-17'20,"22"17"-19,0 0-13,0 0-13,0 0 17</inkml:trace>
          <inkml:trace contextRef="#ctx0" brushRef="#br2" timeOffset="139471.9774">17081 495 5,'18'-12'11,"-18"12"0,16-17-1,-16 17 0,12-12 1,-12 12-1,6-12-1,-6 12-1,0 0 1,-8-15-2,8 15 0,0 0-2,0 0 0,0 0-1,-12 12-1,12-12 0,-10 25 0,4-5 0,4 5-1,0 2 0,6 4 0,2 0-1,6 0 0,4-2 0,6 0 0,5-10-1,7-2 1,3-8-1,7-5 1,5-7-1,1-5 1,1-6-1,-1-7 1,-5 0-2,-6-6 2,-7 0-2,-8 0 1,-8 1-1,-10 4 1,-8 1 0,-4 6-1,-4 1 2,10 14-2,-30-10 2,30 10-1,-33 12 1,17 5 0,2 8 1,4 8-1,2 8 0,4 9 1,2 9-1,2 8 0,4 2 0,0 1 0,-6-3-2,-2-2 2,-10-5-1,-7-9 1,-9-8-1,-6-11 0,-9-11 1,-5-7-1,-7-9 1,0-9-1,-2-5 0,3-6 0,1-3 0,-2-3 0,7 1-1,3 1 0,13 4-2,1-3-4,33 18-9,0 0-17,-4-13 1,4 13-2,45-7 1</inkml:trace>
          <inkml:trace contextRef="#ctx0" brushRef="#br2" timeOffset="139857.9992">17809 873 1,'0'0'27,"18"-6"2,-18 6 0,0 0-15,19 17-1,-25-5-4,12 16-1,-14-4-2,8 12-1,-11-3-1,7 5-1,-4-2-2,6 0 1,2-9-2,4-3 1,4-6-1,-8-18-1,31 17-3,-31-17-4,46-9-18,-31-8-6,11-5 0,-12-10 0</inkml:trace>
          <inkml:trace contextRef="#ctx0" brushRef="#br2" timeOffset="140052.0106">17815 714 20,'-18'-9'27,"18"9"0,0 0-3,0 0-22,0 0-7,0 0-21,28-5-1,-28 5-1,23 0 15</inkml:trace>
        </inkml:traceGroup>
        <inkml:traceGroup>
          <inkml:annotationXML>
            <emma:emma xmlns:emma="http://www.w3.org/2003/04/emma" version="1.0">
              <emma:interpretation id="{DD5C5673-949C-46BC-AB61-F4CF0737B57E}" emma:medium="tactile" emma:mode="ink">
                <msink:context xmlns:msink="http://schemas.microsoft.com/ink/2010/main" type="inkWord" rotatedBoundingBox="21142,4047 24567,3938 24597,4897 21172,5005"/>
              </emma:interpretation>
              <emma:one-of disjunction-type="recognition" id="oneOf13">
                <emma:interpretation id="interp65" emma:lang="" emma:confidence="0.5">
                  <emma:literal>(desired</emma:literal>
                </emma:interpretation>
                <emma:interpretation id="interp66" emma:lang="" emma:confidence="0">
                  <emma:literal>(derived</emma:literal>
                </emma:interpretation>
                <emma:interpretation id="interp67" emma:lang="" emma:confidence="0">
                  <emma:literal>(deaired</emma:literal>
                </emma:interpretation>
                <emma:interpretation id="interp68" emma:lang="" emma:confidence="0">
                  <emma:literal>desired</emma:literal>
                </emma:interpretation>
                <emma:interpretation id="interp69" emma:lang="" emma:confidence="0">
                  <emma:literal>(designed</emma:literal>
                </emma:interpretation>
              </emma:one-of>
            </emma:emma>
          </inkml:annotationXML>
          <inkml:trace contextRef="#ctx0" brushRef="#br2" timeOffset="141176.0748">18799 269 10,'0'0'26,"0"0"-1,0 0-8,16 23-3,-30-6-3,18 18 0,-24 2-1,16 19-2,-18 0-1,12 15-2,-3-1-2,7 9 0,4-4-2,10 1 1,4-11-2,5-7 0,5-9-1,0-12-1,9-7-3,-11-20-8,16-1-18,-7-16-1,7-5-1,-8-9 0</inkml:trace>
          <inkml:trace contextRef="#ctx0" brushRef="#br2" timeOffset="142495.1503">19676 624 19,'-9'-15'25,"-9"-3"-1,-10 1-9,28 17-3,-55-16-3,27 22-1,-17-3-2,3 11 0,-9-1-1,9 11-1,-5 3-1,9 4 0,5-5-1,9 4-1,8-2-1,12-3 1,6-3-1,10-5 0,6-8 0,5-4 1,5-9-1,6-5 0,1-8 1,3-7-1,-3-7 0,3-6 1,-8-6-2,-1-5 1,-3-4-1,-4-5 0,-4-2 0,-5-2 0,-3 1 1,-4 5-2,-4 6 2,-2 6 0,-2 12 0,-6 13 0,8 18 1,-23 8-1,7 14 0,0 14 1,-2 10 0,2 9 0,2 5 0,11 5 1,3-2-1,11 0 1,7-4-1,10-6 0,7-5 0,7-6 0,3-13 0,3-8-1,-1-10 1,5-8-1,-3-13 0,-2-7 1,-1-7 0,-9-7-1,-3-6-1,-6-2 0,-12 2 0,-9 1 1,-9 5-1,-11 5 0,-7 7-1,-8 7 2,-5 12-1,1 11 1,2 7 1,3 9-1,5 5 1,8 4-1,6 5 1,10 1 0,12 0-1,4-4 1,9-5-1,3-3 0,2-9 0,1-8 0,3-9 0,-1-9 0,1-7 0,-4-8 0,-5-5 1,3-8-1,-2 0 0,-1 0 0,-1 1 1,-2 4-1,1 4 0,3 3 0,-2 9 0,-2 3 0,-1 9 0,-3 6 0,-20-6 0,28 27-1,-24-8 2,-8 7-2,-8 2 1,-6 1 0,-8-1 0,-1-1 0,-5-4 0,-2-4 0,3-2 0,-1-7 0,6-3 0,7-2 0,19-5 0,-26 3-1,26-3 1,0 0 0,24-8 0,-1 4 0,9-3 0,6-2 0,3-3 0,5-2 0,-3-3 0,5-3 0,-3-4 0,-6-3-1,-3 0 0,-4-8 2,-7 0-3,-5 2 2,-6 1-1,-6 2 0,-4 6 0,-4 6 1,-2 4 1,2 14-2,0 0 1,-14 17 1,8 4 0,4 3 0,0 3 1,2 4-1,4 1 0,4-1 0,2-3 0,2-6-2,2-1-3,-14-21-8,21 18-20,-21-18 0,0 0-1,4-17-1</inkml:trace>
          <inkml:trace contextRef="#ctx0" brushRef="#br2" timeOffset="144149.2449">20591 319 23,'0'0'31,"36"-9"-1,-16 6-1,-20 3-25,0 0-7,25 2-22,-25-2-4,0 0 0,2 16-1</inkml:trace>
          <inkml:trace contextRef="#ctx0" brushRef="#br2" timeOffset="143767.2231">20904 549 26,'0'0'29,"-14"23"-1,14-23-10,6 29-8,-10-13-2,16 9-4,-10-4 2,10 4-3,-7-8-1,5 2 1,-10-19-1,16 20 0,-16-20-1,0 0 0,0 0 0,14-20 0,-12 2-1,-2-7 1,4-5-2,0 1 0,6-2-1,0 4 1,5 4-1,5 1 1,2 8-1,2 7 1,7 7 0,3 4 1,5 6-1,-1-1 3,5 3-3,-1-2 3,3-1-2,-1-4 2,-7-5-2,-1-2 0,-8-7 1,-5 1-2,-9-5 1,-14 13-1,6-25 1,-14 13-1,8 12 1,-37-17 0,7 14 0,-4 1 0,-3 7 0,-1 2-1,1 7 1,3 4 2,7 3-1,7 3-1,8 0 2,12 0-2,8 2 1,10-2 0,11-5 1,9-2-3,7-5 1,7-1 0,3-7 1,2-3-1,-1-4 0,-1-5 1,-4-2-1,-1-5 0,-7-2-1,-3-5 2,-11-2-2,-5 0 1,-10 0-2,-10 2 2,-10 2-1,-8 5 0,-10 3 1,-5 9-1,-3 6 1,-3 8 0,3 3 1,6 6 0,9 3 0,3 1-1,6 1 2,8-1-2,8-1 2,6-6-2,3-3 0,5-5 0,2-5 0,-1-5 0,5-5 0,0-6-1,-4-3 1,-1-9 1,-5-6-3,-2-3 1,-4-6-1,-2-5 1,-6-5-1,-4-6 1,0-1-1,0 2 0,-2 4 2,2 3-1,-2 11 2,2 10-1,-4 14 1,4 12 0,-10 20 1,6 12 0,-2 5-1,4 13 1,0 0-1,8 5 1,4 1 1,6-3-2,5-7 1,3-4 0,2-9-1,1-6 0,1-7 0,-2-8-2,3-4-5,-29-8-14,34-12-12,-28-4-1,2 3 0</inkml:trace>
        </inkml:traceGroup>
      </inkml:traceGroup>
      <inkml:traceGroup>
        <inkml:annotationXML>
          <emma:emma xmlns:emma="http://www.w3.org/2003/04/emma" version="1.0">
            <emma:interpretation id="{2515A32A-6DDD-4994-8D26-7F2DFE9B3820}" emma:medium="tactile" emma:mode="ink">
              <msink:context xmlns:msink="http://schemas.microsoft.com/ink/2010/main" type="line" rotatedBoundingBox="5120,5649 9213,5570 9234,6666 5141,6745"/>
            </emma:interpretation>
          </emma:emma>
        </inkml:annotationXML>
        <inkml:traceGroup>
          <inkml:annotationXML>
            <emma:emma xmlns:emma="http://www.w3.org/2003/04/emma" version="1.0">
              <emma:interpretation id="{C3A1BC65-9973-4E22-A50C-086E610980EA}" emma:medium="tactile" emma:mode="ink">
                <msink:context xmlns:msink="http://schemas.microsoft.com/ink/2010/main" type="inkWord" rotatedBoundingBox="5120,5649 9213,5570 9234,6666 5141,6745"/>
              </emma:interpretation>
              <emma:one-of disjunction-type="recognition" id="oneOf14">
                <emma:interpretation id="interp70" emma:lang="" emma:confidence="0.5">
                  <emma:literal>output)</emma:literal>
                </emma:interpretation>
                <emma:interpretation id="interp71" emma:lang="" emma:confidence="0.5">
                  <emma:literal>output )</emma:literal>
                </emma:interpretation>
                <emma:interpretation id="interp72" emma:lang="" emma:confidence="0">
                  <emma:literal>output ,</emma:literal>
                </emma:interpretation>
                <emma:interpretation id="interp73" emma:lang="" emma:confidence="0.5">
                  <emma:literal>out put)</emma:literal>
                </emma:interpretation>
                <emma:interpretation id="interp74" emma:lang="" emma:confidence="0">
                  <emma:literal>output]</emma:literal>
                </emma:interpretation>
              </emma:one-of>
            </emma:emma>
          </inkml:annotationXML>
          <inkml:trace contextRef="#ctx0" brushRef="#br2" timeOffset="146411.3739">2960 2132 12,'-17'-11'22,"17"11"-9,-26-5-1,4 2-4,22 3 0,-41 11-1,25 2 1,-16-1-1,13 11 0,-9 1-2,8 8-1,0-1-1,8 5 0,3 0-1,9 0 0,6-2-1,7-2-1,11-7 1,6-5-1,7-6 1,7-5-1,-1-8 1,3-4 0,-3-9 0,1-3-1,-9-6 1,-3-5 0,-14-3-1,-10-5 0,-8 1-1,-10 1 1,-8 1 0,-8 2-1,-7 3 1,-3 8-1,-2 6 1,5 4 0,1 5 0,5 5 0,5 1 0,22-3 0,-18 17-1,18-17 1,12 16 0,6-10 0,9 0 0,9-3 0,5-3-1,7-2 1,3-3 0,5-2 0,-1-1 0,-2-1 0,-1-1 0,-9 2 0,-5 2 0,-7 4 0,-9 5 0,-22-3 1,24 23-1,-22-2 1,-2 3 1,-2 5-1,2 2 0,0 1 0,4-3 0,2-2 0,7-4 0,3-6-1,4-6 0,6-5 1,3-7-1,3-6 1,4-3-1,1-6 0,-3-3-1,-1-3 1,-3-2-1,-8 0 0,-4 3 0,-5 3 0,-3 4 0,-10 14 0,0 0 1,0 0 0,4 14 0,-2 6 0,0 1 0,4 4 0,4 2 1,4 0-1,6-5 1,3-3-1,3-6 1,4-4-1,1-9 1,5-6-1,-1-7 1,1-7 0,0-8-1,-5-6 0,-1-3 0,-5-7 0,-5-4-1,-4-4 1,-6-3-1,-2 1 1,-8 3 0,0 5-1,-2 7 1,0 6 0,-2 15-1,4 18 1,0 0 0,-8 23 1,8 6-1,2 9 1,4 4-1,2 7 1,4 1 0,7-1-1,1-3 1,6-1 0,2-9 1,1-4-2,1-7 0,0-7-1,5-4-3,-13-16-10,9 4-18,-11-14 0,0-2 0,-16-7 7</inkml:trace>
          <inkml:trace contextRef="#ctx0" brushRef="#br2" timeOffset="146607.3852">4206 2078 8,'0'0'28,"-4"-24"0,19 8-2,13 3-20,6-6-3,9 1-2,11-1-1,1 1-5,10 8-10,-6-2-12,-3 3 0,-5 4 2</inkml:trace>
          <inkml:trace contextRef="#ctx0" brushRef="#br2" timeOffset="147194.4189">4846 1897 11,'-20'15'29,"2"5"1,8 14-8,-9-6-10,27 20-1,-12-2-4,16 14-1,-9-3-1,13 9-1,-4 1-1,8 3-1,-4 2-1,0-2 0,-7-4-1,1-8 1,-8-7-1,0-10 1,-8-10 0,-2-9-1,8-22 1,-33 6 0,11-21 0,-2-9-1,1-8 1,3-8-1,2-5 0,0-7 0,6-1 0,5-3 0,9 1-1,5 5 0,13 2 1,2 6-1,10 5 0,5 6 0,7 6 0,3 6 0,0 8 1,-1 6-1,-7 7 1,-7 7-1,-6 6 1,-10 6-1,-13 4 2,-8 3 0,-13 3-1,-12-2 1,-7 0 0,-11 0-1,-3-5 0,-5-7-1,9-1-4,-4-13-6,25 4-21,-6-11 0,32 4-1,-21-18 3</inkml:trace>
          <inkml:trace contextRef="#ctx0" brushRef="#br2" timeOffset="147871.4578">5235 2209 24,'0'0'32,"-10"20"-2,4 0-10,-9-4-10,17 11-3,-10-5-2,10 5-2,-2-4 0,10-1-1,-3-7-1,5-3 1,-12-12-1,32 11 0,-32-11-1,34-11 1,-17-1-1,3-7 1,-2-5-3,2-3 2,-3 0-2,-3 0 1,0 3-1,0 1 1,-2 7-1,-12 16 1,14-12 1,-14 12 0,11 15 1,-5 3-2,4 3 3,0 1-1,2 2 0,2 2 0,2-5 1,3-3-1,1-6 0,6-6 0,-2-6 0,-1-4 0,3-10-1,-2-3 0,-1-7-1,-3-5 1,-2-6 0,-4-4-1,-6-4 0,-4-4 0,-6 2 1,0 2 0,-4 7 0,0 4-1,-2 9 2,8 23-1,0 0 0,-20 6 0,14 19 1,6 7-1,0 7 1,6 6 0,2 2 1,10 1-1,6-3 1,7-5-1,3-7 1,5-6-2,5-6 1,-1-9-2,7-4-2,-13-13-6,15 1-24,-25-12 0,3-1 0,-18-9-2</inkml:trace>
          <inkml:trace contextRef="#ctx0" brushRef="#br2" timeOffset="148056.4683">5745 2109 17,'6'-16'27,"18"7"-2,5-3-14,11-1-8,11-1-3,13 6-9,1-3-16,-6-1 0,2 3 2,-7-2 23</inkml:trace>
          <inkml:trace contextRef="#ctx0" brushRef="#br2" timeOffset="148463.4913">6563 1696 12,'24'15'30,"0"3"1,3 19-9,-7-2-9,20 21-2,-17 0-4,7 15-1,-14-1-1,2 10-1,-14-3-1,-8 0-1,-14-4 0,-8-4-1,-9-6 0,-7-7-2,1-4-6,-19-17-23,13-7-4,-8-18 0,7-7-1</inkml:trace>
        </inkml:traceGroup>
      </inkml:traceGroup>
    </inkml:traceGroup>
    <inkml:traceGroup>
      <inkml:annotationXML>
        <emma:emma xmlns:emma="http://www.w3.org/2003/04/emma" version="1.0">
          <emma:interpretation id="{7D58F09B-543B-4EC5-922D-7049C4DB252C}" emma:medium="tactile" emma:mode="ink">
            <msink:context xmlns:msink="http://schemas.microsoft.com/ink/2010/main" type="paragraph" rotatedBoundingBox="5078,4551 24567,3933 24637,6153 5148,6771" alignmentLevel="2"/>
          </emma:interpretation>
        </emma:emma>
      </inkml:annotationXML>
    </inkml:traceGroup>
    <inkml:traceGroup>
      <inkml:annotationXML>
        <emma:emma xmlns:emma="http://www.w3.org/2003/04/emma" version="1.0">
          <emma:interpretation id="{2231034A-AF09-4AB9-B6A9-961DA78BAF5D}" emma:medium="tactile" emma:mode="ink">
            <msink:context xmlns:msink="http://schemas.microsoft.com/ink/2010/main" type="paragraph" rotatedBoundingBox="1421,7334 20055,6737 20104,8287 1470,8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EE1CAE-C87B-4C8C-AB43-8B1689074221}" emma:medium="tactile" emma:mode="ink">
              <msink:context xmlns:msink="http://schemas.microsoft.com/ink/2010/main" type="line" rotatedBoundingBox="1421,7334 20055,6737 20104,8287 1470,8884"/>
            </emma:interpretation>
          </emma:emma>
        </inkml:annotationXML>
        <inkml:traceGroup>
          <inkml:annotationXML>
            <emma:emma xmlns:emma="http://www.w3.org/2003/04/emma" version="1.0">
              <emma:interpretation id="{032DE97F-4939-4E58-962E-2D3E4CBE6EC5}" emma:medium="tactile" emma:mode="ink">
                <msink:context xmlns:msink="http://schemas.microsoft.com/ink/2010/main" type="inkWord" rotatedBoundingBox="1421,7444 5600,7291 5649,8627 1469,8779"/>
              </emma:interpretation>
              <emma:one-of disjunction-type="recognition" id="oneOf15">
                <emma:interpretation id="interp75" emma:lang="" emma:confidence="0.5">
                  <emma:literal>Approach...</emma:literal>
                </emma:interpretation>
                <emma:interpretation id="interp76" emma:lang="" emma:confidence="0.5">
                  <emma:literal>Approach: .</emma:literal>
                </emma:interpretation>
                <emma:interpretation id="interp77" emma:lang="" emma:confidence="0.5">
                  <emma:literal>Approach .</emma:literal>
                </emma:interpretation>
                <emma:interpretation id="interp78" emma:lang="" emma:confidence="0">
                  <emma:literal>Approach. .</emma:literal>
                </emma:interpretation>
                <emma:interpretation id="interp79" emma:lang="" emma:confidence="0">
                  <emma:literal>Approach !</emma:literal>
                </emma:interpretation>
              </emma:one-of>
            </emma:emma>
          </inkml:annotationXML>
          <inkml:trace contextRef="#ctx0" brushRef="#br0" timeOffset="161527.2389">-986 4297 15,'8'-12'29,"15"-3"0,11-4 0,-2-11-18,25 9-4,-4-10-3,14 3-1,1-4-2,3 0-1,0 4-3,-12-5-5,12 10-12,-19-5-10,-5 2 0,-13 1 0</inkml:trace>
          <inkml:trace contextRef="#ctx0" brushRef="#br0" timeOffset="161323.2272">-755 3577 15,'-10'-21'26,"10"21"-4,0 0-5,0 0-5,0 13-3,-8 3-1,14 18 0,-14 2-1,10 14-1,-10 3 0,8 14-1,-8 3-2,6 8 0,-2-2 0,2 3-2,-2-2 1,2-2-2,1-10 0,-1-7 1,-4-12 0,4-9-1,-4-12 1,-2-11 1,8-14-1,-16-16 0,4-11 0,4-10 0,-2-11 0,0-12-1,3-8 1,3-7-1,2-2-1,4 1 0,6 1 0,3 3 0,5 7-1,2 8 2,2 9-2,1 9 1,3 9 1,0 11-1,0 14 1,1 11 0,-1 15 1,4 12-1,-1 12 2,5 11-1,0 6 0,1 9 0,1 0 0,-1 1 0,-1-6 0,-4-3-1,-7-9 0,-3-6-1,-6-9 1,-4-9 0,-4-7-1,-4-23-2,-16 23-6,-12-31-14,5 4-10,-15-12 0,-1 6-1</inkml:trace>
          <inkml:trace contextRef="#ctx0" brushRef="#br0" timeOffset="162023.2672">-182 3722 24,'2'-16'29,"-2"16"2,0 12-13,16 18-4,-20-1-4,18 22-1,-12 3-2,16 24-1,-9 9-2,9 15-1,-4 3-1,4 2-1,-2-6 1,-3-4-1,-9-9 1,0-11-1,-8-20 2,-2-16-2,-5-14 1,-5-10-1,-6-14 0,-2-10-1,-3-13-2,-3-8 2,-2-9-2,1-8 1,1-9-1,8-7 1,7-2-2,9-4 2,14 1 0,9 1 0,11 5 1,8 5-1,9 7 0,2 9 1,3 9-1,-1 7 1,-3 8 0,-5 9-1,-7 4 1,-6 7 0,-11 7 0,-7 6 0,-12 5 0,-8 5 0,-7 2 0,-7 1 1,-8 0-1,1-2 0,-3-1-3,-4-13-2,23 7-17,-15-22-11,30 0 0,-32-13 0</inkml:trace>
          <inkml:trace contextRef="#ctx0" brushRef="#br0" timeOffset="162547.2972">160 3770 27,'24'-7'32,"-24"7"0,19 24 1,-17-3-25,16 17-1,-8 4-2,6 13-2,-2 7 1,2 9-1,-3 2 0,1 5-2,-2-4 0,0-4-1,-6-7 1,0-7 0,-4-12-1,-2-10 1,-4-13 0,-2-9-1,6-12 1,-22-4-1,8-11 0,-3-8 0,1-9 0,-4-6-1,4-6 0,2-7 0,4-1 1,5-3-1,8 4 0,5 0 0,8 6 0,4 2 0,6 7 1,7 4 0,5 8-1,1 5 1,1 7-1,-3 5 2,-3 9-2,-4 4 1,-7 8-1,-11 5 0,-8 3 1,-10 4-1,-6 0 1,-11 2-1,-5 4-3,-12-9-6,11 5-21,-13-11-2,9 0 0,-5-10 0</inkml:trace>
          <inkml:trace contextRef="#ctx0" brushRef="#br0" timeOffset="162923.3187">551 3973 34,'30'-7'32,"-2"4"0,-1 13-10,-5-5-16,10 13-1,-9 0-2,5 9-1,-10-2 1,0 3-2,-10-4 0,-1 0 1,-5-6 0,-2-4-1,0-14 1,0 0-1,-25 0 1,17-12-1,-2-8 0,4-5-1,2-6 1,6-3 0,4-2-2,8-1 1,6 4 0,5 2-1,7 6-1,-1 4-1,17 13-5,-16-4-11,17 16-13,-10-2-2,9 10 0,-15 0 14</inkml:trace>
          <inkml:trace contextRef="#ctx0" brushRef="#br0" timeOffset="163292.3393">1375 3927 24,'0'0'33,"-15"-20"0,15 20-2,-46-12-20,24 17-3,-17 0-3,5 12-1,-9 4-1,5 9-1,3 2 0,7 7-2,10 2 1,10 0-1,14-1 0,10-5 0,8-7 0,5-6 1,5-7-1,4-9 0,-3-10 0,1-7 1,-5-9-1,-5-7 0,-2-2-1,-8-7 0,-7-3 1,-9 2 0,-3 1-2,-9 1 1,0 9-2,-8-1 1,6 11-4,-8-1-3,22 17-8,-17-7-16,17 7 0,0 0 0,0 0 16</inkml:trace>
          <inkml:trace contextRef="#ctx0" brushRef="#br0" timeOffset="163775.3673">1698 3925 9,'-2'-13'31,"2"13"2,-28-12-1,28 12-15,-48 0-8,25 9-3,-15 3-1,5 8-3,-1 4 1,6 5-2,3 3 0,9 4 0,6-3-1,10 1-1,8-6 2,4-6-1,6-4 0,1-9 0,5-6 0,-2-9-1,-1-4 1,-1-7-1,-2-5-1,-2-2 1,0 0 0,-4 0 0,-1 4 0,-5 3 0,2 4 1,-8 13-1,18-14 1,-18 14 0,20 7 1,-20-7-1,22 27 1,-9-6 0,-1 4 0,4 5 1,-2 2-1,2 2 0,-1-1-1,3-3 0,2-3-1,-2-10-2,9 3-5,-27-20-16,50 2-9,-28-14 0,11-2 0</inkml:trace>
          <inkml:trace contextRef="#ctx0" brushRef="#br0" timeOffset="164402.4033">2239 3982 12,'0'0'33,"-26"-5"-2,-3 5 2,9 13-19,-23-5-6,15 12-4,-8-1-1,9 9 0,1-1-1,10 3 0,8 1-1,10-2 0,8-1-1,8-4 0,6-7 1,5-7-1,5-8 0,3-11 0,5-8 0,-1-8 0,1-8 0,-3-8-1,1-5 0,-8-6-1,-1-6 0,-7-5 0,-4 3 0,-7 0 1,-3 3 0,-4 9 1,-4 11 0,-2 11 0,0 26 2,0 0-1,-25 24 1,17 12 0,-4 7 0,6 13 0,-2 3 0,4 5-1,2-4 1,4-1-2,0-9 2,2-6-2,0-10 0,0-9 0,0-12 0,-4-13 1,0 0-1,16-14 0,-7-6 0,3-4 0,4-2-1,4 1 1,2 1 0,-1 3-1,5 6 1,2 6-1,1 6 1,-1 6 0,2 5 0,-3 4 0,1 4 0,-4-2-2,3 6-4,-27-20-17,32 26-10,-32-26 0,20 12-2</inkml:trace>
          <inkml:trace contextRef="#ctx0" brushRef="#br0" timeOffset="164615.4155">3083 3919 26,'0'0'35,"0"0"-2,0 0 1,0 0-19,0 0-15,0 0-6,0 0-26,0 0-2,-8 17 1,8-17-1</inkml:trace>
          <inkml:trace contextRef="#ctx0" brushRef="#br0" timeOffset="164787.4253">3196 4215 49,'0'0'32,"-24"-7"-5,24 7-29,-8-20-27,8 20-2,-8-21-3</inkml:trace>
        </inkml:traceGroup>
        <inkml:traceGroup>
          <inkml:annotationXML>
            <emma:emma xmlns:emma="http://www.w3.org/2003/04/emma" version="1.0">
              <emma:interpretation id="{71699205-D2AE-4398-BD2D-D2861D81C970}" emma:medium="tactile" emma:mode="ink">
                <msink:context xmlns:msink="http://schemas.microsoft.com/ink/2010/main" type="inkWord" rotatedBoundingBox="6088,7185 10715,7037 10765,8586 6138,8734"/>
              </emma:interpretation>
              <emma:one-of disjunction-type="recognition" id="oneOf16">
                <emma:interpretation id="interp80" emma:lang="" emma:confidence="0.5">
                  <emma:literal>Define</emma:literal>
                </emma:interpretation>
                <emma:interpretation id="interp81" emma:lang="" emma:confidence="0">
                  <emma:literal>Devine</emma:literal>
                </emma:interpretation>
                <emma:interpretation id="interp82" emma:lang="" emma:confidence="0">
                  <emma:literal>Demine</emma:literal>
                </emma:interpretation>
                <emma:interpretation id="interp83" emma:lang="" emma:confidence="0">
                  <emma:literal>Defines</emma:literal>
                </emma:interpretation>
                <emma:interpretation id="interp84" emma:lang="" emma:confidence="0">
                  <emma:literal>DeWine</emma:literal>
                </emma:interpretation>
              </emma:one-of>
            </emma:emma>
          </inkml:annotationXML>
          <inkml:trace contextRef="#ctx0" brushRef="#br0" timeOffset="169127.6736">4192 3384 1,'0'0'15,"0"0"11,14-20-4,9 21-8,-23-1-4,54-4 0,-23 1 0,23 12-2,-5 1-1,16 10-2,0 5-1,11 14 0,-5 6-3,2 10 1,-10 5-1,-6 7 1,-17 2-1,-10 3 0,-21-3 1,-16-2-2,-21-6 2,-12-5-2,-11-5 1,-8-6-1,-3-8 1,-1-8-1,2-10 1,8-7-1,7-9-1,7-6 1,11-9-1,4-2-1,14-1-4,0-7-5,26 8-21,-6-3 0,18 5-1,-1 0 1</inkml:trace>
          <inkml:trace contextRef="#ctx0" brushRef="#br0" timeOffset="168639.6457">4439 3342 6,'0'0'26,"-6"-14"-5,-4 2-5,10 12-4,0 0-1,0 0-2,0 0 0,0 0-2,0 0-2,6 26 1,-6-7-1,8 16 0,-8 5-1,8 16 0,-4 6-1,4 9 0,-3 5-1,5 3 0,-2-2-1,6-4 0,-4-6 0,-2-10-1,0-9 1,-2-7-1,-2-11 0,-4-6 1,-2-6-2,2-18 0,-6 14-2,6-14-2,0 0-11,-16-24-17,16 7-1,-14-11 0,10-1 1</inkml:trace>
          <inkml:trace contextRef="#ctx0" brushRef="#br0" timeOffset="170196.7347">5032 4189 6,'0'0'27,"21"-4"2,9-2-6,2-12-13,25 2-1,-2-12-1,22 1-2,-9-11 0,9 3-1,-12-7-2,0 3-1,-12-2 0,-7 3-1,-18 0-1,-13 6 1,-11 5 0,-12 4-1,-11 6 0,-7 7 1,-6 8-1,-3 7-1,-5 9 1,3 5 0,-1 7 0,5 6 0,5 5 1,8 3-2,10 0 2,10 1-1,16-2 1,12-3 0,7-7 0,13-6-1,7-10 1,6-9 0,7-8-1,-1-10 1,-2-10-1,-2-8 1,-5-8-1,-5-6 1,-10-9-1,-7-7 0,-10-10 0,-9-4 0,-9-3 0,-8-1-1,-4 6 1,-7 3-1,-1 12 1,-4 12 0,-2 18 0,0 16 0,-3 18 1,3 19-1,2 20 1,2 20 1,-2 19-2,6 15 2,1 15-1,5 12 0,8 8 0,9 7 0,7-5 0,6-8-1,7-14 2,5-11-1,1-18 0,1-15 0,-6-23 1,-3-17-1,-5-18-1,-8-13 0,-8-16-2,-4-11 1,-8-11-1,-8-14 1,-4-7-2,-10-6 1,-6 0 1,-7-1 0,-5 4 0,-1 5 0,-1 8 0,3 11 1,3 10 0,9 7-1,5 7 1,12 4-1,12 12 1,10-15 0,14 9-1,9-1 1,13-1 0,7-6 0,8 0 0,5-3 0,1-3 0,-2-2 0,-8-1 0,-3 1 0,-11 2 0,-7 4 1,-10 2-1,-9 8 1,-17 6 0,0 0 0,14 21 1,-16 3-1,-4 3 0,4 3-1,2 3 1,2-1-1,4-4 1,4-4-3,6-6 0,-16-18-5,45 11-22,-45-11-3,38-20-2,-26-3-1</inkml:trace>
          <inkml:trace contextRef="#ctx0" brushRef="#br0" timeOffset="170378.7451">6585 3568 2,'0'0'24,"0"0"0,0 0-3,0 0-21,0 0-16,12 13-8,-12-13 0,37 32 18</inkml:trace>
          <inkml:trace contextRef="#ctx0" brushRef="#br0" timeOffset="171019.7813">7040 3902 28,'0'0'32,"-6"15"-1,6-15 0,-12 21-24,14 1-1,-10-5-2,8 5-1,-8-3 0,6 1-2,-2-5 1,0 0-1,4-15 0,-6 12 0,6-12 0,0 0-1,0-26 1,4 6-1,4-3 0,2-2 0,6 0-1,0 0 1,5 3-1,1 5 1,8 10-1,-5 7 0,5 10 1,0 7 0,3 7 0,3 4-1,-1 2 2,7 3-1,-1-6 0,5-1 1,1-9-1,1-7 0,1-9 1,3-5 0,-5-10-1,-2-5 1,-3-7-1,-5-3 2,-9-2-2,-4 1 1,-12 0-1,-6 3 1,-10 3-1,-4 9 1,8 15-1,-38-14 0,13 18-1,-5 6 0,2 5 1,5 8 0,1 4-1,8 4 1,6-1 0,8 2-1,12-2 1,10-1 1,9-4-1,7-6 0,9-4 1,7-5-1,1-5 0,4-3 0,1-2-1,-5-9-4,12 9-17,-16-12-10,-1 1-2,-13-5 0</inkml:trace>
          <inkml:trace contextRef="#ctx0" brushRef="#br0" timeOffset="215044.2999">3715 3902 3,'0'0'27,"-2"-13"0,2 13-7,0 0-8,0 0-3,0 0-3,0 0 0,-19 8 0,19-8-1,-8 22-1,6-7-2,-4-1 1,6 1-2,-2-1 2,4-2-3,-2-12 1,4 15 0,-4-15 0,0 0 1,20-11-1,-20 11 0,13-20 0,-5 8 0,-2 0-2,-2 0 2,-4 12-1,4-16 0,-4 16 0,0 0 0,0 0 0,0 0 0,-20 13 1,14-1-2,3 0 2,-3 2-2,6-14 2,-4 21-2,4-21 1,2 13 0,-2-13 0,0 0 0,0 0 1,19-17 0,-19 17-1,8-22 1,-6 10-2,-2 12 2,2-21-2,-2 21 2,-4-13-2,4 13 1,0 0-1,-18-3-2,20 16-11,-2-13-18,-15 15 0,15-15-2,-18 12 6</inkml:trace>
        </inkml:traceGroup>
        <inkml:traceGroup>
          <inkml:annotationXML>
            <emma:emma xmlns:emma="http://www.w3.org/2003/04/emma" version="1.0">
              <emma:interpretation id="{799D6B7D-CE56-44FC-8683-724DAF5D7BEA}" emma:medium="tactile" emma:mode="ink">
                <msink:context xmlns:msink="http://schemas.microsoft.com/ink/2010/main" type="inkWord" rotatedBoundingBox="11640,7012 13769,6944 13799,7869 11670,7937"/>
              </emma:interpretation>
              <emma:one-of disjunction-type="recognition" id="oneOf17">
                <emma:interpretation id="interp85" emma:lang="" emma:confidence="0.5">
                  <emma:literal>loss</emma:literal>
                </emma:interpretation>
                <emma:interpretation id="interp86" emma:lang="" emma:confidence="0">
                  <emma:literal>boss</emma:literal>
                </emma:interpretation>
                <emma:interpretation id="interp87" emma:lang="" emma:confidence="0">
                  <emma:literal>toss</emma:literal>
                </emma:interpretation>
                <emma:interpretation id="interp88" emma:lang="" emma:confidence="0">
                  <emma:literal>los</emma:literal>
                </emma:interpretation>
                <emma:interpretation id="interp89" emma:lang="" emma:confidence="0">
                  <emma:literal>doss</emma:literal>
                </emma:interpretation>
              </emma:one-of>
            </emma:emma>
          </inkml:annotationXML>
          <inkml:trace contextRef="#ctx0" brushRef="#br0" timeOffset="173231.9083">9235 4026 20,'4'16'14,"-4"-16"0,0 0 0,16 16-1,-16-16-1,0 0-2,18-12-2,2 3-1,-12-10-1,15 0-1,-5-10 0,14-4-1,-5-10-1,9-8 0,-2-10 0,1-4-1,-1-7 0,-1-4-1,-7 0 0,-4 3-1,-6 3 0,-7 7 0,-7 9 0,-4 10-1,-3 10 1,-5 12-1,10 22 0,-30-12 2,8 22-1,1 14 1,-3 10 1,0 16-1,0 12 1,5 13 0,3 5 0,8 4-1,8 2-1,10-3 0,6-3 0,9-10 0,11-14 0,5-11 0,9-15 0,5-10 0,4-16 0,3-8 2,-3-13-1,-2-10 0,-7-6 0,-5-7 0,-11-6 0,-9 0-1,-11 2 1,-8 2-1,-8 6 0,-4 9-1,-4 8 1,10 19 0,-29-2-1,15 16 1,2 10 0,2 8 0,6 4 0,6 2 0,4 1-1,4-1 1,8-4-1,2-3 0,1-6 1,3-6-1,-2-10 1,-1-5-1,-3-8 2,-18 4 0,26-25 0,-20 2 0,-10-4-1,-4-1 0,-10 1 0,-7-2 1,-7 5-2,-4 3 0,3 4 1,-3 5-1,7 8 0,5 3 1,24 1 0,-12 12-1,12-12 1,32 22 0,1-11-1,7-1 1,7-5 0,3-1 0,3-6 0,0-3 0,-3-6 0,-3-2 0,-3-6 1,-5 0-1,1-3 0,-5 2 0,-3 0 1,-3 4-1,-1 4 0,-4 6 1,-2 9-1,1 8 0,-7 8 1,0 5-1,-2 6 0,-2 3 1,-4 3-1,-4 0-1,-6-1 1,-4-2 0,-8-3-1,-6-5 1,-8-5 0,-3-4-1,-5-5 0,1-5 2,1-6-2,0-3 1,7-3 0,5 0-1,22 6 1,-20-14-1,20 14 1,10-12-1,10 11 1,6-3 0,7-1 0,3-1 1,5-2-1,3-1 1,1-3 0,1-3 0,-3-4 0,1-1 0,1-4 0,0 0-1,3-3 0,1 0 1,3 2-1,1 2 1,-2 5-1,-1 6 1,-7 7-1,-3 8 1,-9 9 0,-7 9-1,-10 5 1,-8 6 0,-10-1 0,-8 4-1,-10-3 0,-7-3 0,-11-5 0,-3-5 0,-7-7 0,-3-5-2,0-4-1,-7-12-2,21 7-24,-15-14-4,15 2 0,-5-5-2</inkml:trace>
        </inkml:traceGroup>
        <inkml:traceGroup>
          <inkml:annotationXML>
            <emma:emma xmlns:emma="http://www.w3.org/2003/04/emma" version="1.0">
              <emma:interpretation id="{5D3D5688-23FF-4CE0-ABCB-4427EF2EFD26}" emma:medium="tactile" emma:mode="ink">
                <msink:context xmlns:msink="http://schemas.microsoft.com/ink/2010/main" type="inkWord" rotatedBoundingBox="14513,6934 20055,6756 20103,8253 14561,8430"/>
              </emma:interpretation>
              <emma:one-of disjunction-type="recognition" id="oneOf18">
                <emma:interpretation id="interp90" emma:lang="" emma:confidence="0.5">
                  <emma:literal>function</emma:literal>
                </emma:interpretation>
                <emma:interpretation id="interp91" emma:lang="" emma:confidence="0">
                  <emma:literal>functions</emma:literal>
                </emma:interpretation>
                <emma:interpretation id="interp92" emma:lang="" emma:confidence="0">
                  <emma:literal>functional</emma:literal>
                </emma:interpretation>
                <emma:interpretation id="interp93" emma:lang="" emma:confidence="0">
                  <emma:literal>functioned</emma:literal>
                </emma:interpretation>
                <emma:interpretation id="interp94" emma:lang="" emma:confidence="0">
                  <emma:literal>function's</emma:literal>
                </emma:interpretation>
              </emma:one-of>
            </emma:emma>
          </inkml:annotationXML>
          <inkml:trace contextRef="#ctx0" brushRef="#br0" timeOffset="174867.0019">12230 3890 28,'0'0'28,"1"-29"0,5-1-6,18 3-11,-10-19-3,18 0-3,-7-14-1,9-2 0,-8-7 0,1-1-1,-5-2 0,0 2-1,-10 2-1,-1 9 0,-7 8-1,2 10 1,-6 10-1,-2 14 2,2 17-1,-25 19 0,7 15 1,-2 23 0,-6 18-1,1 23 2,-5 14-2,4 16 0,5 1-1,5 6 1,10-2-1,6-2 1,8-16-1,8-15 0,3-20 0,7-15 2,0-17-2,3-17 1,-1-21-1,2-15 1,-7-18 0,-1-13-1,-8-8 0,-4-11 0,-10-4-1,-8-5 0,-14-2 1,-9 1-1,-7 6 0,-5 6 0,-7 6 1,-3 8-1,3 7 1,5 8 0,7 8 0,9 6-1,9 5 1,20 5-1,0 0 1,0 0-1,40-9 1,1 7-1,12-2 1,11-4 0,5-4 0,4-3 0,2-2 1,-6-5-1,-2-2 0,-9-2 0,-13 1 0,-11 2 0,-9 1 0,-11 8 0,-14 14 0,0 0 0,0 0 1,-17 29-1,1 1 0,4 6 1,2 3-1,6 3 0,4-2 0,10-4 0,8-7 0,5-8 0,3-7 0,6-8 1,-1-7-1,3-7 1,0-8-1,-5-7 1,1-3-1,-4-5 0,-3 1 0,-5 1 0,0 2 0,-6 4-1,-4 7 1,-8 16-1,0 0 1,0 0 0,19 18 0,-17 3 0,4 6-1,-2 2 2,4 0-1,2-1-1,0-4 2,4-4-2,0-6 1,3-6 1,3-6-1,0-6 0,4-6 0,1-4 1,5-8-1,2-3 1,3-4-1,-1-3 0,1 2 0,-1-1 0,-1 5 0,-5 5 0,-2 8 0,-6 8-1,-20 5 1,19 18 1,-15 2-2,-6 2 2,-2 5-1,-2 0 0,1 0 0,-1-6 0,0-4 1,2-5-1,4-12 1,0 0-1,0 0 0,0 0 1,21-18-1,-5-3 1,8-4-1,2-3 0,5-1 0,1 0-1,3 2 1,1 7 0,-2 7-1,-3 8 1,-3 12 0,-4 10 0,-3 5 0,-1 6 0,-2 3-1,0-1 2,-2-2-2,-1-4 1,1-7-1,-16-17-2,36 18-2,-36-18-6,43-7-18,-27-8-4,16 1 1,-5-10-2</inkml:trace>
          <inkml:trace contextRef="#ctx0" brushRef="#br0" timeOffset="175374.0309">14579 3571 36,'0'0'30,"0"0"1,-35 0 0,-7 6-19,17 17-5,-15-2-3,10 10 0,-7-2-1,15 5 0,6-1-2,12 0 1,10-3-2,10-6 1,12-5-1,7-7 1,13-8 0,3-5-1,7-10 1,-1-5-1,4-8 1,0-7-1,-3-11 1,-3-7-2,-8-11 1,-5-8-1,-4-4 1,-7-6-1,-7 1-1,-6 1 1,-7 9-1,-5 10 1,-2 13-1,-6 13 2,-4 15-1,6 16 2,-23 16 1,9 16 0,-4 13 0,4 12 0,0 13 0,9 12 0,5 2-1,9-2 0,9-2-1,6-5 1,4-12-1,7-12 0,3-15 0,-1-14-1,1-10 0,-9-16-3,9 0-15,-20-22-14,6-1-1,-21-18 0,1-1-1</inkml:trace>
          <inkml:trace contextRef="#ctx0" brushRef="#br0" timeOffset="175542.0405">14992 3269 26,'30'-15'29,"10"0"-2,11 0 0,10 1-21,1 1-5,3-2-9,2 6-18,-2 5 0,-13 2-2,-5 7 1</inkml:trace>
          <inkml:trace contextRef="#ctx0" brushRef="#br0" timeOffset="175754.0523">15595 3598 46,'-14'42'33,"-3"-6"-1,7 1 0,-6-11-25,12 5-3,2-9-3,12-3 0,4-5-2,-14-14-5,45 9-16,-25-17-9,8-1 1,-7-12-2</inkml:trace>
          <inkml:trace contextRef="#ctx0" brushRef="#br0" timeOffset="175946.0633">15765 3322 37,'0'0'20,"0"0"-14,0 0-17,-4 12-11,4-12-3</inkml:trace>
          <inkml:trace contextRef="#ctx0" brushRef="#br0" timeOffset="176723.108">16050 3485 42,'-34'21'31,"10"8"0,-3 1-1,17 9-23,-2-3-3,16 3-2,8-6 0,10-3 0,1-7 0,9-4 0,2-9-1,1-5 1,3-7-2,-3-8 1,-5-7 0,-4-5-1,-3-9 0,-7-7-1,-6-1 1,-8-3-1,-8 3 1,-6 0-1,-2 4 0,-9 7 0,1 8 0,-6 5 0,5 11 1,1 1-1,0 8 0,22-5-1,-28 13 1,28-13 1,-6 21-1,6-21 1,16 18-1,-16-18 1,34 10 0,-10-7 0,5-3 0,1-3 0,7-1 0,1 0 0,0-2 1,1 0-1,-5 2 1,1 2 0,-5 2 0,0 5 1,-7 7-1,1 8 1,-6 3-1,-2 8 1,-5 0-1,1 4 0,-2-2 0,-4-2 0,-2-7 0,-2-5 0,0-7-1,-2-12 1,0 0 0,0 0 0,18-20 0,-8 1-1,1-7 1,7-5-1,4-3 0,8 0 0,3 1 0,3 4 0,-1 7 0,1 6 0,0 9 0,-1 14 0,-5 10 0,-3 9 1,-1 8-1,4 2 1,-1 0 0,7-1 0,2-6-1,1-9 1,5-9 0,5-11-1,2-9 0,-1-10-2,7 0-6,-17-18-22,15-3-4,-8-13 0,5-1-1</inkml:trace>
        </inkml:traceGroup>
      </inkml:traceGroup>
    </inkml:traceGroup>
    <inkml:traceGroup>
      <inkml:annotationXML>
        <emma:emma xmlns:emma="http://www.w3.org/2003/04/emma" version="1.0">
          <emma:interpretation id="{B587608A-5C8E-4820-9B83-4DF9177B7278}" emma:medium="tactile" emma:mode="ink">
            <msink:context xmlns:msink="http://schemas.microsoft.com/ink/2010/main" type="paragraph" rotatedBoundingBox="7127,8266 15361,8635 15299,9998 7066,96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3470105-ACF2-44C7-8BC1-6A5EBD6E50F3}" emma:medium="tactile" emma:mode="ink">
              <msink:context xmlns:msink="http://schemas.microsoft.com/ink/2010/main" type="line" rotatedBoundingBox="7127,8266 15361,8635 15299,9998 7066,9629"/>
            </emma:interpretation>
          </emma:emma>
        </inkml:annotationXML>
        <inkml:traceGroup>
          <inkml:annotationXML>
            <emma:emma xmlns:emma="http://www.w3.org/2003/04/emma" version="1.0">
              <emma:interpretation id="{8F66BD5D-A974-4A44-9B73-F3E40384DDB0}" emma:medium="tactile" emma:mode="ink">
                <msink:context xmlns:msink="http://schemas.microsoft.com/ink/2010/main" type="inkWord" rotatedBoundingBox="7127,8266 11907,8481 11846,9844 7066,9629"/>
              </emma:interpretation>
              <emma:one-of disjunction-type="recognition" id="oneOf19">
                <emma:interpretation id="interp95" emma:lang="" emma:confidence="1">
                  <emma:literal/>
                </emma:interpretation>
              </emma:one-of>
            </emma:emma>
          </inkml:annotationXML>
          <inkml:trace contextRef="#ctx0" brushRef="#br0" timeOffset="178911.2332">5858 4987 10,'-4'-27'26,"2"5"1,-2 0-10,-12-8-5,14 10-2,-12-5-3,10 10-1,-11-2 0,15 17-1,-20-20-1,20 20-1,-28-5-1,28 5 0,-37 9 0,15 4 0,-6 2 0,0 8 0,-3 3-1,-1 9 1,-3 3 0,3 10-1,-2 5 0,7 10 0,-3 3 0,6 2-1,1-3 1,3 0 0,0-6-1,-2-7 1,-3-9 0,-3-9 0,-6-8 0,-1-7 0,-9-7 0,-5-5-1,-6-7 1,-5-4-1,1-8 0,2-3 1,1-6-1,5-1-1,8-2 1,9-2 0,12 3-1,16-1 1,8 1-1,16 3 1,14 1-1,7 5 1,15 3 0,5 3-1,4 7 1,2 6 0,4 5 0,-1 9 0,-7 4 0,-2 5 0,1 4-1,-5 3 2,-2 1-1,-1-3 0,-3-3 1,0-3-1,-1-6 1,-1-5-1,-3-6 1,1-5-1,1-6 0,-5-5 0,7-2-1,-7-6-3,16 6-11,-15-13-18,7 4 0,-15-7-2,2 3 1</inkml:trace>
          <inkml:trace contextRef="#ctx0" brushRef="#br0" timeOffset="179611.2732">7008 4850 7,'-4'-21'25,"4"21"2,0-13-8,0 13-8,0 0 0,-18-11-2,18 23 0,-21-4 0,11 17-1,-18 2-2,4 17-1,-11 7-1,1 18 0,-5 4-1,7 13 0,2 1-1,11 4 0,9-2-1,10-3 0,10-11-1,15-9 0,13-12-1,5-12-1,13-7-2,-5-19-8,22 0-21,-18-17 0,11-1-2,-19-13 1</inkml:trace>
          <inkml:trace contextRef="#ctx0" brushRef="#br0" timeOffset="181531.3828">7678 5059 12,'-2'-17'20,"2"17"-2,0-16-2,0 16-2,0 0-2,0 0-1,0 0-2,0 0-1,0 15-1,2 10-2,-10 6 0,8 13-1,-4 3-1,8 4-1,-2 3-1,8 0 1,4-7-2,4-5 1,1-11-1,3-8 1,2-11 0,0-6-1,-3-12 1,1-7-1,-2-9 0,-4-4 0,3-6 0,-1-6-1,-2 2 1,-2 0-1,0 6 0,-5 4 0,3 9 1,-12 17-1,22-4 1,-10 18 0,0 8-1,2 7 2,3 4-2,3 1 2,2 1-1,2-3 0,3-5 0,3-6 1,2-8-1,1-6 1,1-10-1,3-7 1,-3-8-1,0-7 1,-7-8-1,-3-8 0,-6-5 1,-6-4-1,-10 0 0,-8 1 0,-4 2 0,-4 4 0,-2 7 0,-2 6-3,6 12-2,-7 0-8,19 18-18,0 0-1,0 0-1,0 0 0</inkml:trace>
          <inkml:trace contextRef="#ctx0" brushRef="#br0" timeOffset="182511.4389">8974 4602 1,'0'0'21,"6"-15"7,-6 15-5,22-6-7,-22 6-3,26 2-2,-26-2-1,41 24-1,-17-6-1,18 17-2,-5 5-1,11 16-2,-3 6 1,2 15-2,-5 10 1,-5 9-1,-7 3 0,-14 2-1,-14-3 1,-10-1-1,-10-11 0,-11-7 0,-9-15 0,-3-11 0,-3-10 0,-1-9-2,5-10 1,1-11-2,7-2-1,2-16-5,30 5-18,-21-6-8,21 6-1,-4-25 0</inkml:trace>
        </inkml:traceGroup>
        <inkml:traceGroup>
          <inkml:annotationXML>
            <emma:emma xmlns:emma="http://www.w3.org/2003/04/emma" version="1.0">
              <emma:interpretation id="{3AA8EA20-88E0-418F-A7CB-2BD8792D180F}" emma:medium="tactile" emma:mode="ink">
                <msink:context xmlns:msink="http://schemas.microsoft.com/ink/2010/main" type="inkWord" rotatedBoundingBox="14270,8888 15347,8936 15307,9825 14231,9777"/>
              </emma:interpretation>
              <emma:one-of disjunction-type="recognition" id="oneOf20">
                <emma:interpretation id="interp96" emma:lang="" emma:confidence="0.5">
                  <emma:literal>2</emma:literal>
                </emma:interpretation>
                <emma:interpretation id="interp97" emma:lang="" emma:confidence="0">
                  <emma:literal>a</emma:literal>
                </emma:interpretation>
                <emma:interpretation id="interp98" emma:lang="" emma:confidence="0">
                  <emma:literal>d</emma:literal>
                </emma:interpretation>
                <emma:interpretation id="interp99" emma:lang="" emma:confidence="0">
                  <emma:literal>Q</emma:literal>
                </emma:interpretation>
                <emma:interpretation id="interp100" emma:lang="" emma:confidence="0">
                  <emma:literal>{</emma:literal>
                </emma:interpretation>
              </emma:one-of>
            </emma:emma>
          </inkml:annotationXML>
          <inkml:trace contextRef="#ctx1" brushRef="#br3">12408 5110 0,'0'-25'438,"0"0"-423,0 0 17,-25 25-1,0 0 141,0 0-141,25 25-15,-25-25-16,25 25 15,0 0 1,-25-25 0,25 25-16,0 0 15,0 0 1,0 0-1,0-1-15,0 1 16,0 0 0,0 25-16,0-25 15,0 0-15,0 0 16,0 0 0,0 24-16,0-24 15,0 0 1,0 0-1,0 0 1,0 0 0,0 0 15,0 0-31,0 0 31,0 0-31,0-1 16,0 1-1,0 0 1,0 0-16,-25-25 16,25 25-1,-24 0 1,-1-25 0,25 25-16,-25-25 15,25 25-15,-25-25 16,0 0 15,0 0 0,0 0-15,0 0-16,0 0 16,0 0-16,0 0 15,1-25 1,-1 0-1,0 0 1,0 0-16,0 25 16,0-25-16,0 0 15,25 0 63,0 1-62,0-1 0,0 0-1,0 0 1,25 25-16,0-25 16,0 25-16,0-25 15,25 25-15,-50-25 16,24 25-16,1 0 31,0 0-15,0 0-16,0 0 15,0 0-15,0 0 16,0 0-16,0 0 31,0 0-31,0 25 16,-25 0-16,24-25 15,26 25-15,-50 0 16,25-25 0,-25 25-1,25-25-15,-25 25 16,25-25 0,0 0-1,-25 24 1,25-24-1,-25 25 17,25-25-32,0 0 15,-25 25 1,24-25 0,-24 25-1,25-25 1,-25 25-1,25-25-15,0 0 16,-25 25 15,25-25-31,0 0 32,0 0-17,0 0 1,0 0-1,0 0 17,-1 0 405,1 0-421,0 0-16,0-25 15,0 25 1,0-25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8:31.5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31-657 1,'0'0'12,"0"0"0,0 0-1,0 0-1,0 0-2,-25-5 0,25 5-2,0 0 2,0 0-3,0 0 1,0 0-3,-6-13 1,6 13-3,0 0 1,0 0 0,0 0-1,0 0 1,0 0 0,0 0 0,22 5 0,-22-5 1,27 8-1,-8-1 0,3-1-1,1 2 0,6-1 0,4 0 0,2 2-1,2-3 1,2-2-1,4 0 1,5-2-1,3 3 1,-2-3-1,5 1 1,0-3-1,5 2 0,-1-3 0,0 0 1,1-1-1,-1-1 0,6 1 0,-3-2 0,1 1 1,-4 0-1,6 1 0,0 0 1,-3-1-1,-1 1 0,-2 0 0,-1-1 1,1 1-1,-4-1 0,-5-2 0,4 1 1,-3-3-1,6 3 0,-3-2 0,3 2 1,-1-3-1,1 3 0,1 2 0,-5-1 0,-1 1 0,-5 0 0,1 1 0,-4-1 0,-4 0 0,-3 2 0,3-1 0,0 1 0,0-2 0,-2 2 1,2 0-2,0 2 2,2-2-1,0 1 0,1 1 0,1-2 0,2 0 0,3 2 0,1-1 0,2 2 1,3-2-1,0 2 0,1-2 1,-1 0-1,-3 1 1,1-1-1,-1-2 1,-1 2 0,-1-2 0,-2 1 0,-3-2 0,3 2 0,-4-1-1,2 1 1,-1 0-1,1 1 1,-4 1-1,2-2 1,-5 1-1,3-1 1,0 0-1,-2 1 1,0-2-1,0 1 1,2-1-1,1 1 1,1-2-1,2 2 1,2 0-1,-1 0 1,1-1-1,-2 1 1,-1-1 0,3 1-1,-2-3 1,-1 2-1,-3-3 0,4 2 1,-4-1-1,2 0 0,-1 0 0,-1 1 0,0-1 0,2 1 0,-4-1 0,0 1 0,-3-1-2,-1 1 2,-2 1-1,1 0 1,-5-1-1,-4 1 1,2 0-1,-3 1 2,-1-1-1,0-1 0,1 1 1,-1 0-1,2-2 0,2 1 1,1 2-1,1-3 0,2 0 1,0 2-1,0-2 0,0 2 0,-4 0 1,-3-1-1,1 1 0,-4 0 0,1 1 0,-3 0 0,1 0 0,-3 0 1,1 0-1,-1 0 0,-17 0 0,33 0 0,-33 0 0,31 1 0,-31-1 0,29 0 0,-29 0 0,28 0 0,-28 0 0,19 1 0,-19-1 0,0 0 0,18 0 0,-18 0 0,0 0 1,0 0-1,0 0 0,0 0 0,0 0 0,0 0 1,0 0-1,19 2 0,-19-2 0,0 0 1,0 0-1,0 0 0,0 0-1,0 0-3,0 0-14,0 0-12,0 0-3,-29 5-1,8-5 0</inkml:trace>
  <inkml:trace contextRef="#ctx0" brushRef="#br0" timeOffset="-12970.7419">-204-2746 3,'0'0'15,"0"0"-2,0 0-4,0 0-1,0 0-2,0 0-1,0 0-1,0 0 1,0 0-1,0 0 1,0 0-1,0 0 0,0 0 0,18-4-1,-18 4 0,19-1 0,-19 1-1,33-3-1,-11 0 0,5 1 0,0-3 0,6 2 0,2-5 0,8 5 0,-2-6 0,5 4-1,1-2 1,3 2-1,1 0 1,3 1-1,-1 2 0,-1 2 0,9 0 0,-1 1 0,6 2 0,-2-2 0,0 1 0,1 0 0,1-2 0,-2-2 0,-4 1 1,-2-1-1,-1-1 0,-3 0 0,3 0 0,1 1 0,0 1 0,3-1 0,-1 1 0,2 0 0,2-1 0,0 1 0,4 0 0,0-2 0,2 1 0,2 0 0,-2 1 0,2-1 0,-2 0 0,2 1 0,-4-2 0,-4 0 0,3 2 0,-1 0 0,-4 0 0,2-1 1,0 2-1,0 0 0,1 0 0,-1 0 0,-4-1 0,-4 0 0,3-1 0,-3 1 0,-2-1 0,-1 0 0,-4-1 0,-1 2 0,-3-2 0,2 1 1,-5-1-1,-1 2 0,-4-2 0,2 2 0,-4-1 0,0 0 0,0 1 0,-2-1 0,2 1 0,0 0 0,2-1 1,0 2-1,0 0 0,-2 0 0,4-1 1,0 1-1,-2 0 0,-1 0 0,3 0 0,-2 0-1,-2 0 1,-2 1 0,-2-1 0,-3 2 0,-3-2 0,-8 1-1,-17-1 1,26 3 0,-26-3 0,21 3 0,-21-3 0,0 0 0,20 5 0,-20-5 1,0 0-1,0 0 0,19 6 0,-19-6 0,0 0 0,17 4 0,-17-4 0,22 3 0,-22-3-1,31 1 1,-12-1 0,7-1-1,-1-1 0,2 0 0,2 0 0,-1 0 0,3-1 0,-2 1 0,-2-1 0,0 1 1,0 0 0,-3-1-1,-3 1 1,1-1 0,-22 3-1,29-1 1,-29 1 0,19-1 0,-19 1 0,0 0 0,0 0 0,0 0 0,0 0 0,0 0 0,18 1 0,-18-1 0,0 0 0,0 0 0,0 0 0,0 0 1,0 0-1,19-1 0,-19 1 0,0 0 0,18-2 0,-18 2 0,0 0 0,25-2 0,-25 2 0,27-3 0,-27 3 0,35-4 0,-15 1 0,3 1 0,2-1 0,4 1 0,-1 0 0,3 0 0,-2 0 0,0 1 0,-2 1 0,-2 0 0,1-2 0,-7 2 0,1 0 0,-3 0 0,1 0 0,-18 0 0,33 0 0,-33 0 0,33 0 0,-33 0 0,27 0 0,-27 0 0,21 0 0,-21 0 0,0 0 0,18 0 0,-18 0 0,0 0 0,0 0 0,0 0 0,0 0 0,0 0 0,0 0 0,0 0 0,0 0 0,0 0 0,0 0 0,0 0 0,0 0 0,0 0 0,0 0 0,0 0 1,0 0-1,0 0 0,0 0 1,0 0-1,0 0 0,0 0 1,17 9-1,-17-9 0,0 0 1,8 15-1,-8-15 0,10 20 0,-4-8 0,-1 5 1,1 1-1,-2 5 0,2 1 1,0 4 0,0 2-1,-4 0 1,5 5-1,-1-2 0,4 0 0,0 2 1,-1-2-1,3 0 1,0 0-1,1 1 1,-3 2 1,2 1-1,-3-2 1,3 0-1,-4-2 0,2 0 1,-3 0-1,1 1 1,-2-5-1,2 1 0,-6-1 0,4 1 0,-4 2 0,3-1 1,-3 2-2,2 0 1,-2 0 0,4 1-1,-2 0 1,2 1-1,-2-1 1,1 3 0,-1-2-1,0 1 0,4 1 1,-4 1-1,2-2 0,0-1 0,-1-2 0,1 0 0,0 0 0,4 0 0,-6-3 1,3 2 0,-1-1-1,0 1 1,-2 3-1,0 1 1,-2 1-1,2 2 1,-4 0-1,2 0 1,-2 2-1,2 0 1,-2-2-1,2 1 1,-1-2 0,1-1 0,0-1 0,0 1-1,0-3 1,2 0-1,-2-2 2,0 0-2,0 0 0,-2 1 0,2-4 0,0-1 1,-2 3-1,0-1 0,0-2 1,0 3-1,2-2 0,0-2 1,-2 1-1,0-1 0,0 0 0,2-1 1,-2-1-1,2 0 0,-2-1 0,0-3 1,0 0-1,0 0 0,0-2 0,0-2 1,0 0-1,2-1 0,-2-1 1,0 1-1,0-1 1,0 1-1,0-2 0,-2 3 1,2 1-1,-2 1 0,-2-2 0,2 1 0,0 2 0,2-1 1,-2 2-1,0-1 0,0 1 0,0 0 1,2 0-1,0 2 0,-2-2 0,2 1 1,-2 0-1,0 1 0,0-4 0,-2 2 1,1 2-1,-1-1 0,0 1 0,2-2 0,0 2 0,0-1 1,0 3-1,4 1 0,-2-1 0,0 0 0,2 0 0,2 0 1,-4-3-1,2-1 0,0-3 0,0-4 0,0-1 0,-2-1 0,0-12 0,2 20 1,-2-20-1,0 18 0,0-18 0,1 22-1,1-9 2,0 3-1,0-1 0,0 3 0,0-1 1,2 2-2,-2 1 2,-2 1-1,4-1 0,-2 0 1,0-1-1,2 0 0,-2-1 0,0-1 0,-2-3 0,2 0 0,-1-2 0,-1-12 1,2 19-1,-2-19 0,0 16 0,0-16 0,2 13 0,-2-13 0,0 0 0,2 16 0,-2-16 0,0 0 0,2 15 0,-2-15 0,0 0 0,2 15 0,-2-15 0,0 0 0,0 11 1,0-11-1,0 0 0,0 0 0,0 0 0,0 0-1,0 0-2,0 0-13,0 0-13,-29-16-6,29 16-1,-45-29-1</inkml:trace>
  <inkml:trace contextRef="#ctx0" brushRef="#br0" timeOffset="-17659.0094">-140-2836 3,'0'0'13,"0"0"-2,0 18-1,0-18-1,-4 19 0,1-5 0,6 5-1,-6 0-1,6 7 0,-5-2-1,8 9 0,-8-6-1,10 12 0,-10-8-1,8 9 1,-6-1-1,4 6-2,-8-3 1,8 7-2,-6-2 1,4 6-1,-2-2 0,2 4 0,-2-2 0,4 3 0,0-2 0,0 0 0,-1-2 0,1 1 0,0-2-1,0-3 1,0-2 1,0 0-1,-4-1 1,2-1-2,0-2 1,0 0-1,-2-2 1,2 0-1,-2 0 0,2 0 0,0-4 0,-1 0 1,1 1-1,0 0 1,0-1-1,0 1 1,0-1-1,0-2 0,2 1 0,0 0 1,-2-4-1,2 1 0,0-5 0,0 0 1,-3-3-1,1-1 0,-2-2 2,2 0-1,-2 0 1,2 1-1,-2 0 1,2 0-2,-2 3 2,2 1-2,0 0 0,0 2 0,0 3-1,0-4 1,4 5 0,-2-2 1,0 0-1,-1 2 0,3 1 0,-2-1 0,2 4 0,-2-1 0,0 0 0,2 2 0,-2 1 0,1-1 1,1-2-2,-2 0 2,2-2-1,4-1 0,-1-1 1,3 4-1,-8-1 1,2 0-1,3-1 1,-1 1 0,2-1-1,-6-2 1,0 1-1,-2-5 1,5 0-1,1-1 0,-4 2 0,0-4 0,-2 1 0,2 1 0,0 1 0,0-1 0,-1 2 0,1-1 0,0 1 0,0 0 1,0 0-1,0 0 0,-2-3 0,0-3 0,0 0 0,0-1 0,-2 0 0,2-1 1,2 3 0,-4 0-1,3 1 2,-1-2-2,0 0 1,2 0 0,-2 1 0,2-4-1,-4-3 0,4-2 1,-2 1-1,0-3 0,-2-12 1,2 19-1,-2-19 0,0 15 1,0-15-1,0 14 0,0-14 0,-2 13 0,2-13 0,-4 16 0,4-16-1,-6 16-1,6-3-4,0-13-9,0 0-16,0 0-2,0 0-2,-21-7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6:05.489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0 55 0,'25'0'94,"0"-25"-94,0 25 15,0 0 1,0 0-1,0 0 1,-1 0 0,1 0-16,25 0 15,0 0-15,-25 0 16,0 0-16,0 0 16,0 0-1,-1 0 1,1-25-1,0 25 1,0 0 0,0 0-16,0 0 15,0 0-15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6:07.696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0 33 0,'25'0'172,"24"0"-172,-24 0 16,0 0-16,0 0 16,0 0-16,0 0 15,0 0-15,0 0 16,0 0-1,-1-25 17,1 25-17,0 0 1,0 0 453,25 0-454,-25 0-15,0 0 16,0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6:12.073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972 28 0,'-25'0'234,"0"0"-218,-25 0-1,25 0 1,0 0-16,0 0 0,0-25 16,0 25-1,1 0-15,-1 0 16,0 0-16,0 0 16,0 0-1,-25 0 1,25 25-16,0-25 15,-24 0-15,24 0 16,0 0-16,0 0 16,0 25-16,0-25 15,0 25 267,25 0-267,-25 0-15,25 25 16,0-25-16,25 74 15,25-49-15,-25 25 16,0-25-16,0-1 16,49 26-16,-74-50 15,25 0-15,0-25 16,-25 25-16,25-25 31,-25 25-31,25 0 47,0-25-31,-25 24 281,0 1-266,-25 0-16,0 0-15,-50 0 16,26 25 0,24-25-1,0 49-15,0-49 16,0 0-16,0 25 16,0-25-16,0 0 15,25 0-15,-25 0 16,0 0-16,0-1 15,25 1-15,-24 0 16,-1 0-16,0 0 16,25 0-1,-25 0-15,0 0 16,0-25-16,25 25 16,-25 0-16,25 24 15,-25-24-15,25 0 16,0 0-16,-25-25 15,25 25-15,25-25 219,25 0-219,0 0 16,25 0-16,-26 0 15,1 0-15,0-50 16,-25 50-16,0-25 16,50 0-16,-51 25 15,-24-25-15,25 25 16,25 0-16,-25-24 16,0 24-16,0 0 15,0-25-15,0 25 16,0 0-16,-1 0 15,1 0 32,0 0-31,0 0 0,0 0-1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7:26.017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619 2 0,'-25'0'140,"0"0"-124,0 0 0,1 0-16,-1 0 31,0 25-31,0 0 16,25 0-1,-25-25-15,0 0 16,0 25-1,25 0 1,-25-25-16,0 25 16,25 0-1,-50 49 1,26-49 0,24 0-16,-25 0 15,25 0-15,-25 0 16,25 0-16,-25-25 15,25 25-15,0 24 16,-25-24-16,0-25 16,25 25-16,0 0 15,-25-25-15,25 25 16,-25 0-16,25 0 16,-25 0-1,25 0-15,0 0 16,0 0-16,-25-1 15,25 1 1,0 0 0,0 0-1,0 0-15,0 0 0,0 0 16,0 0 0,0 0-16,0 0 15,0 24-15,0-24 16,0 0-16,0 0 15,0 0 1,0 0-16,0 0 16,0 0-16,0 24 15,0-24-15,0 25 16,0-25-16,0 0 16,0 0-16,0 0 15,0 0-15,0 0 16,0-1-16,0 1 15,25 25-15,-25-25 16,0 0-16,0 25 16,25-25-16,-25 0 15,0-1-15,0 1 16,0 0-16,0 0 16,25-25-1,-25 25-15,25-25 16,-25 25-1,25-25-15,0 25 16,-25 0 0,25-25-1,0 25 1,24-25 0,-49 25-1,25-25-15,0 0 16,-25 25-1,25-25 1,0 0 0,0 0-1,0 24 1,0-24 15,0 0 63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7:32.146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209 25 0,'-25'25'203,"25"0"-203,0-1 16,-24 1-16,24 0 15,-25 0-15,25 0 16,-25 0-16,25 25 16,-25-25-16,25 0 15,0 0 1,-25-1-1,25 1 1,-25 0-16,25 0 16,0 0-1,0 0-15,0 0 16,0 0 0,0 0-16,0 0 15,0-1-15,-25 1 16,25 0-1,0 0-15,0 0 16,0 0-16,0 0 16,0 0-16,0 0 15,0 0-15,0-1 16,0 1 0,0 0-1,0 0 1,0 0-1,0 0 1,0 0-16,0 0 16,0 0 15,25-25-31,-25 25 16,0-1-1,25 1 1,-25 0-1,25-25 1,0 25-16,25 0 16,-50 0-1,24-25-15,1 0 16,0 25-16,0-25 16,0 0-1,0 0-15,0 0 16,0 0-1,25 0 1,-26 0-16,-24-25 16,25 0-16,25 0 15,-50 0-15,25 0 16,0 25-16,-25-49 16,0 24-16,25 0 15,-25 0-15,50-50 16,-50 50-16,25 0 15,-25 0-15,0 1 16,0-26-16,0 25 16,24 0-16,-24 0 15,0-50 1,0 50-16,0 1 16,0-1-16,0 0 15,0 0 1,0 0-1,0 0 1,0 0-16,0 0 16,0 0-1,0 0-15,-24-24 16,-1 24-16,0 0 16,25 0-16,0 0 15,-25 0-15,25 0 16,0 0-16,-25 25 15,25-25-15,0 0 16,0 1-16,-25 24 16,25-25-16,-25 25 312,0-25-312,0 25 16,0 0-1,1 0-15,-1-25 16,0 25 15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7:34.938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0 0 0,'25'0'250,"-25"25"-250,0 0 16,0 0 0,0 0-1,0 0 1,0 0 0,0 0-1,0 0 1,0 0-16,0-1 15,0 1-15,0 0 16,0 0 0,0 0-16,0 0 15,0 0-15,25 0 16,0 0 0,0-25 30,0 0-14,0 0-17,0 0 1,0 0 0,0 0-1,-1 0 1,1 0-1,0 0-15,0 0 63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7:36.226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50 0 0,'-25'25'235,"25"0"-220,0 0 1,-25-25 390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7:38.561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0 0 0,'25'0'141,"0"0"-126,-1 25-15,1-25 16,0 0-16,0 0 16,-25 24-16,25-24 15,0 0-15,25 0 16,-25 0 0,0 0 30,-1 0 1,1 0-31,0 0 0,0 0-1,0 0 1,0 0-1,-25 25-15,50-25 16,-25 0-16,0 0 31,0 0-15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7:42.074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374 0 0,'0'25'219,"0"0"-219,0 0 16,0-1-16,0 51 15,0-50-15,0 25 16,0-25-16,0 49 16,0-24-16,0-25 15,0 0-15,0 0 16,25-25-16,0 25 15,0 0 17,-1-25-32,1 0 15,0 25 1,0 0 0,0-25-16,0 0 15,0 0 1,25 0-1,-25 0-15,-1 0 0,1 0 32,0 0-32,0 0 15,25 0-15,-25 0 16,0 0-16,0-25 16,49-50-16,-49 50 15,-25 0-15,25-25 16,0 25-16,-25-24 15,25 24-15,-25-25 16,25 50-16,0-25 16,-25 0-16,25 0 15,-25 0 1,0 0 0,0 1 202,0 48-108,0 1-95,-25 0-15,25 25 16,-25 50-16,0-75 16,-25 24-16,25 51 15,0-25-15,-49-26 16,49-24-16,25 0 15,-25-25-15,25 25 16,-25 0 0,25 0-16,-25-25 15,25 25 1,-25-25 0,25 25-16,-25-25 15,0 25 1,0 0-1,1-25-15,24 24 16,-25 1-16,0-25 16,0 25-16,0 0 15,0-25-15,0 25 16,0 0 0,0-25-16,0 25 15,1-25-15,-1 0 16,0 0-16,0 0 15,0 0-15,0 0 16,0 0 0,0 0-1,0 0 1,0 0 0,1 0 15,-1 0-16,0 0 17,0 0-17,0 0 95,0 0-79,0-25 0,25 0-31,-25 25 16,25-25-16,-25 25 15,25-25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7:43.633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31 0 0,'0'25'203,"0"0"-203,0 0 15,0 0-15,0 0 16,0 0 0,0 0-16,-25 24 15,25-24-15,0 0 16,0 0-1,0 0 1,0 0 15,0 0-15,0 0 0,25-25-1,-25 25-15,25-25 16,-25 25-16,25-25 15,-1 0-15,1 0 32,0 0-17,0 0 1,0 0 62,0 0-47,-25-25 126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01:38.3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939 3689 5,'0'0'14,"6"-12"-1,-6 12 0,0 0-1,2-13 0,-2 13-1,0 0-1,0 0-1,-6-13-2,6 13-1,0 0-1,0 0 0,-23-10-2,23 10 0,-21-6 0,21 6-1,-28-3 0,28 3-1,-35 0 1,16 0-2,-2 2 1,1 0 0,-1 3-1,1 1 1,1 2-1,-1 2 1,1 1 0,3 2 0,1 2 0,-1 0-1,3 2 1,1 0-1,2 2 2,4 4-2,4-2 0,4 1 0,2 1 0,4-1 1,4-1-1,3 1 0,1-3 0,-1-1 0,5 1 0,1-4 0,3-2 1,-1-1-1,2-4 0,2-2 1,1-3-1,3-1 1,-4-5-1,4-3 1,-4 0-1,1-5 1,-1 0-1,-2-1 0,0-4 1,-1 1-1,-3-4 0,-1-1 1,-5-2-1,-3-1 0,-4 0 0,-3 1 1,-5-1-1,-3 1 1,-7 1-2,-2 3 2,1 2-1,-5 2 0,-4 0 0,3 2 0,-4 0-1,1 1 1,1 2 0,-1-1-2,20 10-2,-35-16-8,35 16-17,-17-5-2,17 5 1,0 0-2</inkml:trace>
  <inkml:trace contextRef="#ctx0" brushRef="#br0" timeOffset="932.0533">1060 4247 8,'-14'-12'25,"14"12"-1,-19-8-3,3-5-8,16 13-3,-19-12-2,19 12 0,-21-8-2,21 8-1,-28 1-1,28-1 0,-39 9-1,16 5 0,-8-4-1,6 7 1,-8 0-1,7 7-1,-3-3 1,6 5-1,1-1 0,7 2 0,3 0 0,6 0-1,8 0 1,4-1-1,2-3 0,7-2 0,9-1 1,3-2-1,4-1 0,8-3 0,-2-4 0,4-4 1,4-1-1,-1-5 0,1-5 0,-4-1 1,-2-6-1,-4-1 1,-4-4-2,-4-1 2,-5-3-1,-7-6 0,-5 0-1,-6-2 1,-8-1 0,-6 1 0,-7-1 0,-5 2 0,-5 4 0,-6 3 0,2 5 0,-4 2 0,6 7-2,-8-4-5,19 17-14,-9-6-10,7 6 0,-3-3-1</inkml:trace>
  <inkml:trace contextRef="#ctx0" brushRef="#br0" timeOffset="8588.4912">799 4761 14,'0'0'11,"0"0"-1,0 0 0,0 0 0,6-15 0,-6 15 0,0 0 0,0 0 0,0 0-1,0 0-1,0 0 1,0 0-1,0 0-1,0 0-2,0 0 0,0 0-1,-17 17-1,17-2 0,-6-2-1,4 6-1,-2 1 1,4 2-1,0 1-1,2-1 1,-2-1-1,0 0 1,2-4-1,0 0 1,-2-5-1,0 0 0,0-12 1,-2 15-1,2-15 0,0 0 1,0 0-2,0 12 1,0-12 0,0 0-1,0 0-1,0 0 0,0 0-1,0 0-2,0 0-4,2-12-12,-2 12-9,0 0-1,25-9 1,-25 9 0</inkml:trace>
  <inkml:trace contextRef="#ctx0" brushRef="#br0" timeOffset="9832.5624">904 5275 12,'0'-15'22,"0"15"-1,0 0-5,-3-19-3,3 19-1,0 0-1,0 0-2,-26-17-2,26 17-1,-23-4-1,23 4-1,-33 4-1,33-4-1,-39 19 0,21-3 0,-5 1-1,4 4 0,-5 2 0,9 3 0,-1 0 1,4-1-2,7 3 1,1-2-1,6-3 1,5 2-2,3-4 3,4 0-3,5-3 1,5-2 0,3-4 0,0-4 0,2-2 0,0-3 1,3-3-1,1-1 0,-6-6 0,2 0 0,-6-2 1,-1-3-1,-5-3 1,-3-1-1,-2-2 0,-5-1 1,-1-2-2,-2-1 2,-4-1-2,-2 0 2,0 0-2,-4-1 2,-1 2-1,-1 2 0,-2 2 1,0 3-1,1 4 0,9 11-1,-16-12-3,16 12-4,0 0-20,-19 0-3,19 0 1,-18 12-3</inkml:trace>
  <inkml:trace contextRef="#ctx0" brushRef="#br0" timeOffset="10749.6148">965 5784 6,'0'0'21,"0"0"0,-18-13-5,18 13-3,0 0-3,-19-2-1,1 0-1,18 2-1,-29 9-1,15 3-1,-9-3-1,8 10-1,-13-3 0,11 8 0,-9-1-1,11 7-1,-5-3 0,13 5 0,-3-4-1,6 3 1,8-5-1,2-1 0,7-3 0,1-1 0,9-5 0,-1-5 0,7-1 1,0-6-1,4-6 0,2-3 1,0-4 0,2-4-1,-4-3 1,2-2-1,-6-2 1,1-2 0,-7-1-1,-5-1 1,-5-2 0,-5 1 0,-6-3 0,-4 3 0,-10-2 0,1 3 0,-9 1 0,1 4-1,-1 1 0,-1 6-1,21 12-3,-41-18-12,41 18-14,-23 0 0,23 0-2,0 0 0</inkml:trace>
  <inkml:trace contextRef="#ctx0" brushRef="#br0" timeOffset="11801.6748">976 6357 5,'0'0'23,"-17"-18"0,17 18-5,0 0-4,-23-8-4,23 8-1,-22-1-3,22 1 0,-31 6-1,31-6 0,-39 13 0,22 1-1,-13-9 1,11 12-3,-6-6 2,7 4-3,-3-1 2,5 6-3,3-1 1,3 0-2,6 2 2,2-1-1,2-1-1,10 0 1,-2-2 0,3-1 0,7-3-1,1-1 1,3 0 0,3-5 0,4 1 0,0-4 0,2 0 1,4-4-1,-2-2 0,0-3 1,-3-2-1,-1-2 1,-2-2-1,-2-2 0,-3-2 1,-1 1-1,-5-3 1,-1 3-1,-5-4 1,-2 3-1,-4-1 1,0 2 0,-6 0-1,0 1 1,-2-2-2,-2 0 3,-4-1-3,1 2 2,-1-2-1,-2-3 1,0-2-2,-1 3 2,3 3-1,-2-1-1,7 4-1,-7-4-5,12 16-18,0 0-6,0 0 0,-31 9-1</inkml:trace>
  <inkml:trace contextRef="#ctx0" brushRef="#br0" timeOffset="-17125.9794">-182-4750 9,'0'0'16,"0"0"-1,0 0-2,17-10-1,-17 10-1,0 0-1,0 0-2,0 0-1,0 0-1,0 0-1,0 0 0,0 0-1,0 0 0,-5 24 0,-3-11 0,8 12 0,-12 2 0,10 6-1,-6 2-1,4 5-1,1-1 1,1-1-2,0-1 1,0-5-2,2-6 1,2-2 1,-2-5-1,0-3 0,0-16 0,-2 20 1,2-20-1,0 0 1,-2 12-1,2-12 0,0 0 1,0 0-1,0 0-1,0 0-1,0 0-2,4-12-5,-4 12-21,0 0-2,0 0-1,6-12 0</inkml:trace>
  <inkml:trace contextRef="#ctx0" brushRef="#br0" timeOffset="-16117.9218">-128-3901 12,'0'0'24,"0"0"-5,0 0-4,0 0-4,0 0-2,0 0-2,0 0 0,0 0 0,0 0-1,0 0 0,22 10-1,-22-10-1,4 29 1,-4-7-1,7 8-2,-5 2 1,6 6-2,-2-1 0,0 1-1,2-3 2,-1 0-3,-3-7 1,2-2 1,-4-3-1,2-4 0,-4-3 1,2-3-1,0-1 0,-2-12 1,0 15-1,0-15 0,0 0-1,0 0 0,0 0-3,0 0-7,0 0-21,0 0 0,0 0-2,0 0 0</inkml:trace>
  <inkml:trace contextRef="#ctx0" brushRef="#br0" timeOffset="-15194.8685">47-2975 1,'0'0'20,"0"0"1,0 0-5,0 0-5,0 0-1,-17 0-2,17 0 0,0 0-1,8 19-1,-12-6 1,10 11-2,-10-3 1,10 12-2,-8-1-1,6 6 0,-2-2-2,1 3 1,1-6-2,2-1 1,-2-4 0,4-4-1,-4-6 1,2-3-1,-6-15 1,7 18-1,-7-18 1,0 0-1,0 0 1,0 0 0,0 0-1,0 0 0,0 0 0,0 0 0,0 0-2,0 0-3,8 16-7,-8-16-19,0 0-1,0 0-1,-2-17 3</inkml:trace>
  <inkml:trace contextRef="#ctx0" brushRef="#br0" timeOffset="-13979.7996">228-2129 10,'-19'-9'25,"19"9"-5,0 0-5,0 0-3,0 12-3,0-12-1,-2 26-1,-4-10 1,10 14-2,-8-2 1,8 12-3,-6 0 0,8 9-2,-6-5 1,8 4-1,-6-4-1,5-2 0,-5-7-1,4-5 1,-2-9-1,-2-7 1,-2-14-1,2 14 1,-2-14 0,0 0-1,0 0 0,0 0 0,4-12-3,-4 12-2,0 0-11,2-14-16,-2 14 0,0 0-1,0 0 7</inkml:trace>
  <inkml:trace contextRef="#ctx0" brushRef="#br0" timeOffset="-11043.6317">367-1110 12,'-10'-13'20,"10"13"-3,-8-12-4,8 12-2,-18-12-2,18 12-1,-21-10-1,4 4-1,17 6-1,-33 0-1,13 5-1,-5-1 0,3 5-1,-5 0 0,2 4-1,0 0 0,5 5 0,-3 2 0,5 2-1,1 5 0,5 2 1,0 2-1,5 3 0,1 4 0,6 0 1,0 1-2,6 0 1,1-3 0,3 0 0,4-3 0,-1-4 0,3-6 0,1-2 0,5-5 0,-1-3 1,3-5-1,1-5 1,2-3 0,2-6-1,0-2 1,6-5 0,-5-2-1,7-6 0,-4 1 1,-2-4-1,2-2 0,-2-2-1,-5-2 2,0-1-1,-7-2 0,-3-2 0,-5-1 1,-7 1-1,-4-2 1,-6 2-1,-3 0 1,-5 4-1,-4 1 1,3 2-1,-4 5 1,2 3 0,-1 5-2,1 1-1,17 14-10,-27-3-16,27 3-3,-26 8 0,26-8-2</inkml:trace>
  <inkml:trace contextRef="#ctx0" brushRef="#br0" timeOffset="-10209.584">-28 65 7,'0'0'25,"-10"16"1,2-4-8,8-12-8,-4 26-2,0-14-3,8 8-1,-6-8-1,8 0-1,-6-12 0,8 16-1,-8-16 0,0 0 1,0 0-1,15-16 0,-13 5 1,-2 11-1,6-22 0,-6 22-1,2-19 1,-2 19 0,0 0-1,0 0 1,0 0-1,0 0 0,0 0-1,0 0-4,-4 19-16,4-19-6,0 0-1,0 0-1</inkml:trace>
  <inkml:trace contextRef="#ctx0" brushRef="#br0" timeOffset="-9247.5288">768-320 4,'0'0'26,"-31"2"0,31-2-7,-31 6-5,2-6-4,7 6-3,-11-3-1,8 5-2,-8-4-1,6 4-2,-3-3 1,4 1-2,3-1 1,2 1-1,3-1 0,18-5 0,-27 8 0,27-8 0,-18 7 0,18-7 0,0 0 0,0 0 0,-19 6 1,19-6 0,0 0-1,0 0 1,0 0 1,0 0-1,0 0 0,0 0 1,-10 12 0,10-12-1,0 0 1,0 0-1,4 16 1,-4-16-1,8 19 1,-4-3-1,0 3 0,3 3 1,-3 0-2,4 3 1,-2 1 0,0-1-1,0-2 1,-1-2-1,-3-6 0,2-2 1,-4-13-1,4 19 1,-4-19-1,0 0 0,0 0 0,0 0 0,0 0-1,0 0 1,23-16-1,-23 16 0,35-19 1,-11 9-1,4 2 1,5 2-1,0 3 1,4 6 0,0 5 0,0 5 0,0 4-1,-6 5 1,-4 5 0,-7-1 1,-5 2-1,-7 2 1,-14-4 0,-3 1 0,-13-5 1,-3 1-1,-8-6 1,-2-1-1,-8-2 0,4-2 0,-2-5 0,2-2-1,3-3 1,1-1-2,8-1 0,0-6-5,27 6-16,-25-4-10,25 4 1,0 0-2</inkml:trace>
  <inkml:trace contextRef="#ctx0" brushRef="#br0" timeOffset="-8271.4727">503 734 21,'0'0'24,"0"0"-2,-10-12-5,10 12-3,0 0-2,0 0-2,0 0 0,10 15-2,-10-15-1,0 32-1,-4-10-2,6 11 0,-4-1-2,2 5 0,-4-2-1,2-2 0,-2-3 0,2-4 0,0-8-1,-2-2 1,4-16 0,-4 17-1,4-17 0,0 0 0,0 0-1,0 0-1,2 13-2,-2-13-7,0 0-20,0 0-1,2-12 0,-2 12-2</inkml:trace>
  <inkml:trace contextRef="#ctx0" brushRef="#br0" timeOffset="-7327.4191">525 1413 9,'0'0'22,"10"-12"1,-10 12-6,0 0-3,0 0-2,0 0-3,0 0 0,-19-7-1,19 7-2,0 0-1,-19 6 0,19-6-2,-23 9 1,5-3-1,4 8 0,-3-1-1,3 6 0,-5 1 0,5 5 0,1 0-1,3 4 0,2 1 0,6 1-1,2 1 0,6-1 0,4 1 0,3-2 1,3 1-1,1-3 0,5-3 0,1 0 0,4-4 0,1-3 0,2-2 1,3-6-1,2-1 0,4-9 0,2-2 0,-1-7 0,3-4 0,0-8 0,0-3-1,-4-7 1,-4-5-1,-8-1 0,-8-1 1,-9 1 0,-12 0 0,-8 4-1,-13 1 2,-8 8-1,-10 3 0,-2 1 0,-1 4 0,-1 2 0,2 3-1,-2 1-4,20 8-17,-10-5-8,12 4-2,-8-3 0</inkml:trace>
  <inkml:trace contextRef="#ctx0" brushRef="#br0" timeOffset="-5854.3346">363 2538 11,'0'0'23,"0"0"0,0 0-5,0 0-4,-18 3-2,20 9-2,-2-12-3,-4 22 0,-4-10-2,10 5 0,-6-5-2,4 3 0,0-15-1,-3 20-1,3-20 0,0 0 0,0 0 0,0 0 0,0 0-1,0-11 1,0 11-1,1-21 1,-1 21-1,0-18 0,0 18 0,-1-12 0,1 12-1,0 0 1,0 0 0,0 0-1,0 0-3,0 0-10,0 14-14,0-14-1,0 0-1,0 0 0</inkml:trace>
  <inkml:trace contextRef="#ctx0" brushRef="#br0" timeOffset="-4991.2852">1021 2168 7,'0'0'25,"-21"-2"2,3 3-2,-7-2-11,7 7-2,-15-4-4,4 8-2,-4-6-1,4 6-3,-2-4 0,2 3-1,1-3 0,5 3-1,23-9 1,-25 6-1,25-6 0,0 0 0,0 0 0,-18 6 0,18-6 0,0 0 0,0 0 1,0 0-1,0 0 1,0 0 1,-8 12-1,8-12 1,-2 12 0,2-12 0,0 21 0,4-5-1,-4 0 1,6 2-1,-2 0 0,0 2 0,0-1 0,2-3 0,-6-2-1,6-2 0,-6-12 1,3 12-1,-3-12 0,0 0 0,0 0 1,20-3-1,-20 3-1,31-16 1,-10 7 0,3-1 0,3 1-1,2 2 1,0 4 0,-1 3 0,1 3 0,-2 7 0,-4 1 0,1 4 1,-7 3 1,-1 8-1,-10-1 1,-2 2 1,-14-1-1,-2 1 0,-11-3 0,-4 3 0,-10-6-1,0-3 0,-4-5-1,0-4 1,0-4-1,4-2-1,8-2 0,-2-7-5,31 6-14,-27-4-12,27 4 0,-14-12-2,14 12 1</inkml:trace>
  <inkml:trace contextRef="#ctx0" brushRef="#br0" timeOffset="-3007.172">827 2977 29,'0'0'25,"0"0"1,17-8-8,-17 8-4,0 0-3,0 0-1,0 0-3,0 0-1,0 0 0,0 0-2,0 0 1,-4 13-1,2 7-1,-6-1 0,5 11 0,-3 1-2,2 6 1,0 1-2,4 2 1,2-3-1,2-4 1,0-3-1,2-7 1,-3-6-1,3-3 1,-6-14-1,4 14 0,-4-14 1,0 0-1,0 0 0,0 0-1,0 0 1,-4-16-2,4 16-2,0 0-3,0 0-13,0 0-13,0 0 1,-19 0-2,19 0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7:44.417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7:49.609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0 0 0,'50'0'141,"-50"25"-141,25-1 16,-25 1-16,25-25 15,-25 25-15,24-25 16,-24 50-16,25-25 15,0 0 1,-25 0-16,0 0 16,0 0-16,25-1 15,0 1-15,0 75 16,0 0-16,50-51 16,-51 26-16,1-25 15,0 0-15,25 24 16,-25-24-16,-25 0 15,25 25-15,-25-50 16,25 24-16,-25-24 16,0 0-16,0 0 15,0 0-15,0 25 16,0-25 0,0 25-1,0-26-15,0 1 16,0 0-1,0 0-15,0 0 16,0 0-16,0 0 16,0 25-16,0-25 15,0 24-15,0-24 16,0 25-16,0-25 16,0 0-16,0 0 31,0 0 0,-25-25-31,25 25 16,-25-1-1,0 1 1,0 0-16,-25 25 16,25-50-16,25 25 15,-24-25-15,24 25 16,-25-25-16,0 25 15,0-25 1,0 25-16,0-25 31,25 25-31,-25 0 0,0-1 47,25 1-31,-25-25-1,25 25-15,-25 0 16,1 0 15,-1-25 1,0 25-17,25 0 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7:52.825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0 0 0,'25'0'172,"0"0"-157,-1 0 1,1 0 15,0 0-15,0 0-1,0 25 1,0-25-16,-25 25 16,25-25-16,-25 25 15,25 0 1,-25 0 15,0 0-15,0 0 15,0 0-31,0 0 31,0-1-31,0 1 16,-25 0 0,0 0-1,25 0 1,-25-25-16,0 25 15,0-25 1,0 0 31,25 25-31,0 0 77,25-25-77,25 0-16,25 0 16,-50 0-1,0 0-15,24 0 16,-24 0-16,25 0 15,0 0 1,-25 0-16,0 0 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9:27.609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101 0 0,'-25'0'172,"0"25"-78,25 0-94,0 0 16,-25 0-16,25 0 15,0 0-15,-25 0 16,25 0 15,25 0 32,0-1-48,0-24-15,0 25 16,0-25 15,-25 25-15,25-25-1,-25 25-15,25-25 94,-1 0-78,1 0 31,0 0-32,0-25 423,0 0-438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19T23:39:28.673"/>
    </inkml:context>
    <inkml:brush xml:id="br0">
      <inkml:brushProperty name="width" value="0.11667" units="cm"/>
      <inkml:brushProperty name="height" value="0.11667" units="cm"/>
      <inkml:brushProperty name="color" value="#3165BB"/>
      <inkml:brushProperty name="fitToCurve" value="1"/>
    </inkml:brush>
  </inkml:definitions>
  <inkml:trace contextRef="#ctx0" brushRef="#br0">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3-04-04T05:52:01.99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273-219 12,'-28'7'29,"6"-3"0,-1-1-10,1 10-7,-16-5-2,14 12-2,-13-4-3,11 9 0,1-1-2,9 5 0,4-3-1,12 3-1,6-2 0,12-2 0,3-4 0,9-5 0,0-6-1,5-8 1,-1-4 0,-1-8-1,-3-7 1,-4-4 0,-6-7 0,-9-3-1,-5-4 1,-8 1 0,-10-4-1,-7 5 1,-7 3-1,-6-3 0,5 11-2,-9-2-1,16 16-7,-17-8-11,37 16-12,-30-2 0,30 2 0</inkml:trace>
  <inkml:trace contextRef="#ctx0" brushRef="#br0" timeOffset="-465.0262">-253-675 19,'0'-17'22,"0"1"-1,-8-7-3,6 10-2,-16-11-3,18 24-3,-23-30-1,23 30-3,-26-24-1,26 24-1,-36-14-1,15 10 0,-7 4-2,-4 1 1,1 4-1,-5 5 0,-2 7-1,3 6 1,1 6-1,5 9 1,-1 3-1,4 5 0,5 8 0,5 5 1,2 3-1,6 1-1,4 1 2,4-1-2,6-2 1,6-1-1,2-4 1,4-9-1,3-4 0,5-7 2,-2-7-1,3-10 0,1-8 1,2-8-1,-1-11 1,3-7-1,-2-10 1,-5-5-1,1-4 1,-4-2-1,-5-1 1,-5 2-1,-6 3 1,-4 4-1,-6 3 0,0 4 0,-4 7 0,1 2 1,7 12-2,-12-15 1,12 15-1,0 0 1,0 0-1,0 0 0,0 0 1,0 17-1,0-17 1,21 24-1,-7-7 1,2 2-1,4 3 2,2 2-2,-1 2 1,-3 1 0,0 1 0,-4-1 0,-2 1 0,-7-1 0,-3-2 0,-7-2-1,-5 1 0,-6-6-3,8 6-7,-22-11-22,14-1 0,-1-7-1,17-5 0</inkml:trace>
  <inkml:trace contextRef="#ctx0" brushRef="#br0" timeOffset="743.0418">783-284 21,'9'-12'34,"-9"12"-1,-11-19 0,-13 10-20,2 18-6,-21-4-2,5 13-3,-7 3 0,-3 7-2,-1 4 1,7 3-2,5-3 1,11 1 0,10-2 0,14-4 0,6-6 0,10-4 0,4-9 0,6-5 1,3-7-1,-1-8 0,2-7 0,-3-4 0,1-2-1,-4-1 1,-1 2 0,-3 0 0,-2 4-1,-4 5 1,-12 15 0,20-13-1,-20 13 1,11 12 0,-5 2 0,0 6 0,2 4 0,2 4 0,2 3 0,6-1 0,2-2 0,7-4 0,1-5 0,5-3 1,7-9-1,2-7 0,1-11 1,0-5-1,1-9 1,-5-6 0,-1-7-1,-2-9 1,-11-7 0,-3 0 0,-8-2 0,-4-2 0,-6 4 0,-4 3 0,-6 6-1,-4 10 1,-2 8-1,-4 10 0,-4 10 0,-1 12 0,-5 8 0,2 8 1,5 7-2,1 6 2,6 8-1,6 3-1,8 1 0,8 1 0,8-5 1,3 1-1,5-5 1,2-4-1,-3-6 1,1-6-1,0-3-2,-26-19-4,47 25-19,-47-25-7,36 4-1,-36-4 0</inkml:trace>
  <inkml:trace contextRef="#ctx0" brushRef="#br0" timeOffset="1143.0652">1666-34 24,'0'0'32,"-6"15"-1,6-15-1,0 0-26,0 0-1,4 14-9,-4-14-23,0 0-1,0 0-1,-8-12 4</inkml:trace>
  <inkml:trace contextRef="#ctx0" brushRef="#br0" timeOffset="955.0547">1719-271 22,'0'0'31,"0"0"-2,0 0-1,-23-4-26,23 4-8,0 0-17,-2 15-6,2-15-1,0 0 7</inkml:trace>
  <inkml:trace contextRef="#ctx0" brushRef="#br0" timeOffset="69951.001">2678-784 1,'0'0'24,"0"0"1,-12-12-7,12 12-5,0 0-3,38-5-1,-21-4-2,23 7 0,-1-10 0,21 7-2,-3-7-2,12 2 0,0-2-1,8 3-1,-5-1 0,-1 1-1,-4 1 0,-8 3 0,-5 3-1,-13 2-2,-1 12-4,-40-12-11,19 26-13,-27-6 0,-13 6 0</inkml:trace>
  <inkml:trace contextRef="#ctx0" brushRef="#br0" timeOffset="69542.9777">2941-762 5,'0'-14'16,"0"14"-2,-10-25-1,10 25-1,-6-24-1,6 24-1,-4-23-1,4 23 0,0-19-1,0 19-1,4-12-2,-4 12 0,0 0-1,0 0 0,0 0 0,10 26-1,-14-4-1,4 14 2,-6 6-2,6 11 1,-6 5-2,4 5 1,0 8-1,2-2-1,0-3 1,4-4-2,0-4 2,0-7-2,-2-6 1,2-6-1,-2-9 1,0-7 0,-2-6 0,0-17-1,2 16-1,-2-16-3,0 0-6,-6-21-17,6 7-5,-10-7 0,4-2-1</inkml:trace>
  <inkml:trace contextRef="#ctx0" brushRef="#br0" timeOffset="70224.0159">2830-347 1,'44'10'11,"-13"-12"16,11-2-1,11 3-13,-8-14-2,19 10-2,-7-10-4,10 7-1,-8-5 0,-1 4-2,1 2-2,-8-1-3,7 8-6,-23-1-19,-1-1 0,-6 4-1,-11-2 14</inkml:trace>
  <inkml:trace contextRef="#ctx0" brushRef="#br0" timeOffset="72761.1617">3872-559 11,'-14'-15'28,"14"15"-2,0 0-6,0 0-6,-18-12-5,18 12-1,0 0-3,0 0-2,0 0-1,0 0-1,10 15-4,-10-15-14,0 0-12,0 0-2,0 0 0</inkml:trace>
  <inkml:trace contextRef="#ctx0" brushRef="#br0" timeOffset="70651.0404">3947-449 12,'0'0'29,"4"12"-5,0 2-7,-4-14-3,-14 28-2,-2-10-2,16 11-3,-14-5 0,14 7-4,-4-3 0,8 2-3,0-2 2,8 1-2,-2-10 1,6 1-1,1-5 0,1-3-1,4-1-3,-22-11-3,49 9-19,-31-11-6,4-4-1,-22 6 0</inkml:trace>
  <inkml:trace contextRef="#ctx0" brushRef="#br0" timeOffset="71399.0837">4241-409 1,'2'-16'14,"-2"16"13,24-8 0,-24 8-14,33-4-1,-33 4-3,36 6-1,-36-6-1,32 22-2,-24-4-1,5 9-1,-7-2 1,2 4-3,-8-2 1,2 3-2,-4-5 2,0-2-2,-4-8 2,2-3-2,4-12 1,-8 12 0,8-12 0,0 0 0,0 0 0,-7-21-1,9 6 0,5-6 1,3-3-1,6-4 1,4 2-1,6-2 1,3 2-2,5 4 2,1 2-1,1 8 0,0 5 0,-3 5-1,-3 8 1,-1 2 0,-3 8 0,-2 5-1,-4 6 0,-5 0-3,9 7-1,-16-8-9,20 4-18,-14-4-1,7-7 0,-1-5 9</inkml:trace>
  <inkml:trace contextRef="#ctx0" brushRef="#br0" timeOffset="72023.1195">5401-404 1,'6'-19'23,"-8"2"6,-2 1-2,4 16-14,-25-22-3,25 22-4,-44-8 0,18 13-2,-7-2 0,1 9-1,-5 2-1,3 6 0,0 6-1,9 3-1,3 1 1,8 2-1,6 0 0,8 0-1,6-1 1,8-3-1,6-8 2,3-4-2,3-5 2,6-8 0,-3-5-1,5-8 1,-4-5-1,-1-11 2,-3-8-2,2-5 2,-7-6-2,-1-6 1,-4-6-2,-4-9 2,0-3-1,-6 3 0,-2 4 0,-2 2 0,-4 8 1,0 8-1,-2 11 0,0 12 1,4 21 0,-18 5 0,10 14-1,0 11 2,0 9-2,2 9 1,2 5 0,4 5 1,4-2-1,6 1 0,6-7-1,6 1 1,1-8-1,3-6 0,4-8 0,1-3-1,1-5 2,2-6-3,1-2 0,-3-9-4,13 7-10,-15-11-17,5 0-1,-9-6 0,0-2 11</inkml:trace>
  <inkml:trace contextRef="#ctx0" brushRef="#br1" timeOffset="112877.456">6723-819 1,'0'0'15,"0"0"-2,2-13-2,-2 13-2,0 0-1,0 0-1,0 0-1,0 0 0,0 0 0,0 0-1,-6 16 0,3 2 0,-13 6 0,8 9 1,-12 3-2,6 9 0,-8 2-2,9 4 1,-3-1-2,6-1 0,4-1 0,6-4-1,6-4 0,4-5-1,6-8 2,3-5-2,3-7 3,6-4-3,-1-11 1,3-5 1,-4-7-1,3-3 1,-5-8-1,0-2 2,-2-2-2,-5-1 2,-1-1-3,-4 1 2,0-1-1,-4 7 1,0 2-1,0 4 0,-2 2 0,-6 14 0,7-13 0,-7 13-1,0 0 1,6 17 0,-6 1 0,0 3 0,2 6 0,2 2 0,-2 4 1,6 2-2,2-1 2,6-4-3,0-3 4,5-3-3,1-6 2,4-6-2,2-9 2,1-6 1,3-6-1,1-9 1,1-8-2,4-2 3,-3-8-3,-1-1 2,-3-6-2,1-2 1,-8-4 0,-5 1 0,-3-3 0,-6 1-1,-4 2 1,-4-2-1,-2 4 1,-4 3-1,2 2 1,-2 8-1,-2 4 0,2 4 0,2 4 0,-2 6-1,4 15 0,-4-16-4,4 16-6,0 0-19,0 19-2,0-19 0,6 21-1</inkml:trace>
  <inkml:trace contextRef="#ctx0" brushRef="#br0" timeOffset="81247.6471">10077-716 19,'14'-13'16,"-14"13"-2,16-15-1,-16 15-1,12-16-1,-12 16-2,10-16 0,-10 16-1,2-17-1,-2 17-1,-6-15-1,6 15-1,-20-11-1,20 11 0,-44-9-1,17 9 0,-11 0-1,-1 1 0,-7 4 0,-1 1 0,-3 3-1,3 3 0,0 3 0,3 0 0,7 3 0,3 1 0,8 1 0,6-2 0,9 1 0,7 1-1,8-1 1,9-2 0,9 0 0,12 2-1,7-2 1,9 2 1,9 1-1,4 0 0,2 2 0,-1 0 1,-5 1-1,-8 2 0,-7 2 1,-11 1-2,-13-3 2,-8 2-1,-16-3 2,-6 0-3,-11-4 3,-9 0-3,-10-6 3,-5-2-2,-7-3 1,3-1 0,-2-4-1,-1-3 0,3-1 1,1-3-1,7-2 0,7-2 0,5 0 0,3-2 0,6 1 0,20 8 0,-25-13 0,25 13 0,0 0 0,-6-12-1,6 12 1,0 0 0,17 6-1,-17-6 1,20 12 0,-20-12 0,28 14 0,-28-14 0,35 17 0,-13-9 0,0-2 0,6-3 0,5-1 0,3-2 0,5-2 0,3-1-1,7-3 0,1-2 0,5 1 0,-2-5 0,2 0-1,-3-5 2,-3-2-2,-5-3 2,-5-2-1,-5-4 2,-7-1-2,-5-3 2,-6-1-1,-4 0 1,-8 3 0,-2-1-1,-6 3 0,-2 3 0,-2 2 1,0 4-1,0 6 1,6 13-1,-10-12 0,10 12 1,0 0-1,-8 25 0,8-6 0,0 5 0,0 4 0,4 3 0,0-1 0,6 1 0,4-5 0,2 0 0,3-2 0,1-4-1,2-7 1,2-6-1,-1-6 1,3-2 0,-2-6 0,-1-5-1,1-6 1,0-4 0,-2-2 0,-3 3 0,-3-2 1,-2 3-2,-4 2 1,-2 3 0,-8 15 0,10-15 0,-10 15 0,0 0-1,-2 16 1,2 0 0,0 3 0,2 2 0,2 2 0,2-2 0,3 3-1,5-5 1,2-3 0,4-5-1,2-8 1,5-3 0,1-3 1,5-4-1,3-9 0,2-1 1,1-7-1,1 0 1,3-5-1,-3 0 0,1 0 0,1 0 0,-5 0 1,1 5-1,-1 6 0,-3 5 0,-2 5 0,-5 6 0,1 7 1,-6 3-1,-3 4 0,-3 3 0,-2 0 0,-4 1 1,-2-3-1,-2 0 1,-6-13-1,8 12 1,-8-12 0,0 0 0,0 0 0,-8-13-1,2 1 1,-2-1-1,0-2 1,-2 2-1,0-2 1,-2 3-1,12 12 0,-29-16 0,29 16 0,-36-1 0,16 5 0,-3 3 0,-1 5-1,-2 1 2,-1 5-1,1 4 0,0 2 0,2 1 0,7 2 0,1 1 0,6 0 0,8 3 0,6-2 0,8 0-1,6-3 2,5-1-3,5-4 3,6-4-2,1-5 2,5-7-2,-1-7 0,5-4 2,-1-9-1,3-6 2,1-5-3,-1-5 3,-3-6-3,1-5 3,-3-11-1,-1-7-1,-5-2 1,-1-4-1,-9-1 1,1-1-1,-6 6 0,-4 6 0,-2 11 0,-7 10 0,-1 10 1,-2 9-1,-4 16 0,0 0 0,0 0 0,-16 21 0,7 7 0,-1 8 1,-4 13-2,0 5 2,0 6-2,2 3 2,2 0-2,3-5 1,-1-3 0,4-9 0,0-7 0,2-8 0,0-10 0,2-5 1,0-16-1,0 15 0,0-15 1,0 0-1,8-14 0,-2 2 1,6-4-1,3-4 0,5-2 0,4-1-1,5 0 1,1 2 0,2 4 0,3 3-1,-3 6 1,-4 8 0,-3 7 0,-1 6 0,-2 7-1,-3 1 1,3 5 0,-2 1 0,0-2 0,3-2 0,3-6 0,0-5 1,2-7-1,3-5-1,3-6 0,-3-9-3,17 4-9,-21-15-20,19-1-1,-11-8-1,5 3 0</inkml:trace>
  <inkml:trace contextRef="#ctx0" brushRef="#br0" timeOffset="82383.7117">13496-311 1,'-4'-12'23,"18"-4"2,-2-9 3,6-7-19,17 4 0,-9-15-2,12 3-1,-9-12 1,9 1-2,-12-5 0,3 2-2,-9-2 0,0 5-1,-8 3 0,-1 10 0,-9 4 0,4 12 0,-10 6 0,4 16 0,0 0 0,-23 18-1,9 6 0,0 13 0,-2 11 0,2 5-1,3 5 1,7 2 0,6-1-1,5-3 0,9-7 0,6-9 1,6-9-2,3-10 2,7-9-1,-1-8 0,5-8 0,-3-8 0,1-6 0,0-9 0,-1-5-1,-5-11 0,3-5 1,-5-4-1,-5-1 1,-5 0 0,-2 3 0,-6 6-1,0 8 2,-6 12-1,-6 11 1,-2 13-1,0 0 1,-24 33 0,10 0-1,2 10 1,-2 7 0,0 4 0,1 3-1,5 1 0,4-6 0,0-7 1,2-8-2,0-7 2,4-10-1,-2-20 0,10 15 0,-10-15 0,25-14 1,-7-2-1,4-4 0,2-1 0,5-2 0,1 0 0,4 3-1,-5 4 1,5 7 0,-3 5 0,3 5-1,0 8 1,-1 1 0,3 5 0,-3 1 0,1-2 0,4 0 0,-5-4-1,5-2-3,-11-11-4,17 4-22,-24-12-3,-1 0 0,-17-6-1</inkml:trace>
  <inkml:trace contextRef="#ctx0" brushRef="#br0" timeOffset="82616.7254">13941-759 4,'0'0'28,"12"-15"-1,16 3-1,3-2-17,17 1-6,15 1-1,6 3-4,2 0-18,2 1-5,10 7-1,-8-2 1</inkml:trace>
  <inkml:trace contextRef="#ctx0" brushRef="#br0" timeOffset="83318.7654">15289-636 25,'-18'-8'32,"-6"-2"0,-9 0 0,7 10-21,-23-7-3,7 12-2,-11-3-2,3 10-1,-1 0-1,10 6 0,5 1-1,10 2 0,8 1 0,15-2-1,12-3 0,9-4 0,10-3 0,3-5-1,9-3 0,4-7 0,1 1 0,0-4 0,-1 1 0,-5-3 0,-1 3 0,-6 2 0,-5 4 0,-3 1 1,-4 4 0,0 1 0,-20-5 0,33 16 0,-33-16 0,32 13 1,-14-10 0,1-3-1,-1-5 1,4-5 0,0-5-1,-1-7 1,-1-6 0,0-4-1,-4-5 0,-1-5 0,-1-6 1,0-2-1,-6 1 0,-2 4 1,-2 3-1,0 9 0,0 3 1,-2 13-1,-2 17 1,0 0-1,0 0 0,-16 33 1,10-5-1,2 8 1,0 6-1,6 3 0,0 1 0,8 0 1,4-5-1,4-3 1,3-8-1,5-6 0,4-8 0,1-7-1,7-3-1,-7-13-4,17 8-10,-16-15-17,5-2-1,-11-8 0,3 1 0</inkml:trace>
  <inkml:trace contextRef="#ctx0" brushRef="#br0" timeOffset="83547.7787">15726-875 17,'0'0'30,"-18"-19"0,18 19 0,18-29-17,11 21-7,1-6-1,17 4-2,-1-3-1,9 3 0,1 1-1,-1 0-2,2 8-8,-19-5-21,-9 6-1,-29 0 0,0 0-2</inkml:trace>
  <inkml:trace contextRef="#ctx0" brushRef="#br0" timeOffset="84174.8144">13591-774 9,'18'0'28,"12"-6"0,15 7-8,-11-13-4,27 12-4,-12-10-2,25 8-2,-13-7-2,16 5-2,-6-2 0,6 1-2,-6 0 0,0 1 0,-1-3-1,-7 4-1,-4-2 1,-10 1 0,-9 1-1,-6 1 0,-9-1 1,-7 1-1,-18 2 1,0 0-2,0 0 0,0 0-3,-22 4-10,-1-6-18,5 7-1,-8-7 0,6 2-2</inkml:trace>
  <inkml:trace contextRef="#ctx0" brushRef="#br0" timeOffset="85782.9059">17591-1045 1,'0'0'15,"-13"-23"3,-1 10-1,14 13-5,-38-26 0,18 17-1,-13-3-1,11 6-1,-16-2-2,11 8-1,-13-1-1,9 8-1,-11-3 0,11 9-1,-9-2 0,4 6-1,-5-2 0,7 6 0,-1 1 0,5 3-1,0 4 0,9 5 0,-1 2-1,6 3 1,4 7-2,6-1 2,6 3-1,6-1 0,6 0 0,8-5 0,4-3 0,5-5 1,7-5-1,3-8 1,5-8-1,3-6 1,3-9 0,5-3-1,-2-10 1,3-4 0,-5-7 0,-1-7 0,-9-6 0,-1-2-1,-11-5 1,-9-4-1,-8-2 1,-10 0-1,-8 0 1,-6 5-1,-6 3 1,-5 4-1,-3 5 0,-6 4 0,3 5-1,-5 5 1,6 9-2,-1 0-1,9 13-4,-10-9-8,30 8-18,-25 16 1,19-1-2,4-3 0</inkml:trace>
  <inkml:trace contextRef="#ctx0" brushRef="#br0" timeOffset="86446.943">17985-553 11,'0'0'25,"0"0"-3,0 0-4,0 0-4,-8-15-2,8 15 0,0 0-2,0 0-2,0 0-1,-2 22-1,2-22-1,-10 30-2,2-12 1,6 6-2,-2-1 0,6 3 0,-2-2-2,8 1 1,2-2 0,4-6-1,1-3 1,9-5-1,2-7 0,5-2-1,3-5 1,0-7-2,3-1-1,-5-9-4,13 8-15,-17-10-12,0 1 1,-15-7-1</inkml:trace>
  <inkml:trace contextRef="#ctx0" brushRef="#br0" timeOffset="86671.9571">17977-817 14,'0'0'26,"-18"0"0,18 0-1,0 0-24,0 0-22,0 0-4,0 0-1,14 14 7</inkml:trace>
  <inkml:trace contextRef="#ctx0" brushRef="#br0" timeOffset="88264.0483">19303-868 18,'-6'-12'17,"6"12"-2,0 0-1,0 0-1,0 0-1,0 0-1,-20 1-1,20 13-1,-18-7-2,12 14 0,-13-1-1,11 9-2,-12 2 0,14 5-2,-2-3 0,6 3-1,6-3 0,8-2-1,8-8 0,7-5 0,3-7 0,8-4 0,1-7 0,5-6 1,-3-5-1,3-3 0,-7-5 0,-1-5 0,-5-1 1,-3-6-1,-2 0 0,-5 1 0,3 0 0,-2 3 0,0 3 0,3 3 0,1 6 0,-2 4-1,3 6 2,-1 2-2,0 6 1,-2 4 0,-5 5 0,-1 5 0,-4 2 1,0 5-1,-8 0 0,0 2 0,-8-1 0,-4-2 1,-10-1-1,-4-4 0,-9-2 0,-9-4-2,-2 1-3,-13-10-7,10 3-19,-11-6-2,9-1 0,-3-8-1</inkml:trace>
  <inkml:trace contextRef="#ctx0" brushRef="#br0" timeOffset="88528.0633">19376-1163 4,'-24'-17'22,"24"17"-8,0 0-13,0 0-22,0 0 2,0 0 19</inkml:trace>
  <inkml:trace contextRef="#ctx0" brushRef="#br0" timeOffset="93455.3454">3263 988 8,'0'0'8,"-2"-13"0,2 13 0,-4-12 0,4 12-1,-4-12 0,4 12-1,-6-14 0,6 14-2,-6-12 0,6 12 0,-8-12-1,8 12-1,-12-12 1,12 12-1,0 0 0,-19-14 0,19 14 0,0 0 0,-26-15-1,26 15 0,-18-5 0,18 5 0,0 0-1,-20-3 1,20 3-1,0 0 1,-21 5-1,21-5 0,0 0 1,-20 8-1,20-8 0,0 0 0,0 0 0,-18 12 1,18-12-1,0 0 0,0 0 0,0 0 0,-10 12-1,10-12 2,0 0-1,0 0 0,0 0 0,0 0 0,-2 14 0,2-14 0,0 0 0,0 0 0,0 0 0,0 0 0,0 0 1,0 0-1,0 0 0,0 0 1,0 0-1,0 0 0,0 0 0,0 0 0,0 0 0,0 0 0,0 0 0,0 0 1,0 0-1,0 0 0,0 0 0,0 0 0,-22 9 0,22-9 1,-19 9 0,19-9-1,-22 11 1,22-11 0,-22 17-1,22-17 1,-27 20-1,19-8 1,-4 2-1,4 0 0,-4 0 0,6 0 0,-4-1 1,6 2-1,-2-1 0,2-2 0,0 0 1,2 0-1,2-12 0,-4 19 1,4-19-1,0 15 0,0-15 0,0 0 1,2 14-1,-2-14 0,0 0 0,0 0 1,4 14-1,-4-14 1,0 0-1,0 0 0,8 16 0,-8-16 1,0 0-1,8 18 0,-8-18 0,4 14 1,-4-14-1,6 17 0,-6-17 0,12 19 0,-12-19 0,12 19 0,-12-19 0,18 17 0,-18-17 0,23 12 0,-23-12 0,26 5 0,-26-5 0,32-2 1,-32 2-1,37-14 0,-37 14 0,36-21 0,-18 6 1,1 0-1,1-4 0,0-3 0,-4 1 1,-1-3-2,1 0 2,-6 0-1,0 0 0,-6 2 0,-2 1 1,-4 3-1,-4 2 1,2 3-1,4 13 0,-12-21 0,12 21 0,-12-12 0,12 12 0,0 0 0,0 0 0,0 0 0,0 0 0,0 0 0,0 0 0,0 0 0,0 0 0,0 0 0,-15 12 0,15-12 1,-4 23-1,2-7 1,-2 3 0,4 2-1,-2 3 1,4 1-1,0 1 0,4 0 1,3 0-1,3-2 0,6-3 0,0-3 0,4-3 0,1-3 0,5-5 0,0-3 1,-3-4-1,5-4 0,-2-4 1,3-3-1,-1-4 1,2-4-1,-7-3 0,1-3 1,0-3-1,-5-3 1,-3-2-1,-2-1 0,-2 3 0,-2 0 0,2 4 1,1 3-2,1 6 1,0 3 0,4 7 0,1 3 0,1 5 0,2 3-1,0 4 1,3 7 1,-3 6-1,0 3 0,-1 3 0,-1 5 1,-2 1-1,0 0 1,-8-3-1,-3-1 1,-7-6 0,-4 0 0,-7-6 0,-5-3 0,-10-4 0,-4-2 0,-5-4 0,-3-1-1,-3-2 0,-1-3 1,5-1-2,1-3 0,12 6-3,-7-11-7,29 12-21,0 0-2,0 0 1,0 0 3</inkml:trace>
  <inkml:trace contextRef="#ctx0" brushRef="#br0" timeOffset="95518.4619">5271 1028 1,'-4'-27'22,"0"11"-3,4 16-1,-12-25-6,12 25-3,-14-15 0,14 15-2,-22 0-2,22 0-1,-31 14 0,13 0-1,-6 3-1,3 9 1,-5-1-1,6 8 0,0-1-1,11 4 1,3-3-2,8 3 1,7-7-1,9-3 0,10-4 0,5-6 1,7-7-1,5-5 0,3-7 0,7-4 0,1-5 1,1-7-1,0-5 0,1-3 0,-3-6 1,-4-8-2,1-4 2,-7-6-1,-1-4 0,-7-5-1,-1 0 1,-9-1 0,-5 4 0,-8 8 0,-6 6 0,-8 5 0,-6 12 0,-4 5 2,10 21-2,-34-15 1,13 18 0,1 8-2,-2 5 2,2 11-1,-1 3 1,1 10-2,2 3 2,4 6-2,4 6 2,4 2-1,3 1 0,6-3 1,5-2-1,6-3 0,6-6 0,6-8 0,3-8 0,5-8 0,1-8 0,7-4 0,1-8 0,3-6 1,-1-3-1,-1-4 0,-5-6 0,-1 0 1,-4-3-1,-9-2 0,-5 0 0,-6 1 0,-4 3 0,-6 1 0,0 7 0,-4 12 0,-2-15 0,2 15 0,0 0-1,-6 18 1,4-2 0,2 4 0,0 3 0,4 2 0,2 2 0,0-2 0,3-2 0,5-2 0,-2-6 0,4-3 0,-16-12 1,32 9-1,-32-9 0,31-12 1,-19-1-1,0-4 1,-4-4-1,-4-5 0,-6-3 0,-4-2-1,-4-1 1,-6 1-1,2 4 1,-3 0 0,5 7-1,0 4 0,12 16 0,-14-15 1,14 15-1,0 0 0,0 0 0,16 19 1,-16-19-1,25 21 1,-7-10-1,2-2 1,4-2 0,-1-2 0,3-5 0,2-1 0,1-3 0,-1-4 0,4-1 1,-3-1-1,1 1 0,-2 2 1,-1 1-1,-1 3 1,-4 6-1,0 5 1,-7 5-1,-1 5 1,-2 4 0,-2 4-1,-4 3 1,-2 2 0,-8-2-1,0-2 1,-8-4-1,-2-1 1,-9-5-1,1-4 1,-6-2-1,0-4 0,3-4 0,-1 0 0,2-3 0,5-1-1,19 1 1,-24-5-1,24 5 0,0 0 0,0 0 1,0 0-1,28-3 0,-7 3 1,7 1 0,4-2 0,5-1 0,5 0 0,3-5 0,3-1 1,-1-3-1,0-2 0,3-4 1,-3-4-1,-3 2 1,-7-4-1,-5-2 1,-6-2-1,-9-2 1,-7 1-1,-8 1 1,-6 3-1,-8 2 0,-1 4 0,-7 8 0,0 5 0,-4 10 0,-3 8 0,1 7 0,0 4 0,6 7-1,3 3 2,3 0-2,4 2 2,10-3-1,8-3 0,8-3 1,7-6-1,9-6 0,8-4 1,7-7-1,8-6 0,7-3-1,-3-9-3,12 5-8,-18-9-20,1 0-1,-11-3 0,-9 3 8</inkml:trace>
  <inkml:trace contextRef="#ctx0" brushRef="#br0" timeOffset="96995.5474">8621 1020 1,'8'-27'21,"-6"9"-3,4 3-2,-12-9-3,12 11-2,-20-13 0,14 13-3,-24-9 0,10 10-3,-16-1-1,3 8-1,-13 2-1,3 8 0,-9 2 0,5 9 0,-5 4-1,9 8 0,-1 4 0,13 4 0,7 0 0,8 1 0,10-2-1,8-1 0,10-10 0,7-2 1,7-10-1,5-7 0,3-6 1,3-6-1,3-6 1,-3-3-1,-1-5 0,-7-3 0,-1-3 0,-6-2 0,-3 0 1,-7 2-1,-4 3 0,-4 4 0,-4 4 0,-2 4 0,-4 12 0,0 0 0,0 0 0,-6 15 0,-2 6 0,0 6 0,0 5 0,2 4 1,2 3-1,4 1 1,4-1-1,4-6 1,8-6-1,2-4 0,3-8 0,5-8 1,0-5-1,3-6 1,-1-7-1,2-5 0,-3-5 1,3-6-1,0-5 0,-3-4 0,1-3 0,-2 2-1,-2 3 1,-1 0-1,-1 5 1,-2 4 0,-1 7 0,-1 6-1,-18 12 1,30-13 0,-30 13-1,26-4 1,-26 4 0,23 3 0,-23-3 0,30 6 1,-30-6-1,28 15 0,-28-15 0,31 27 0,-17-10 1,2 5-1,-6 5 0,-2 4 1,0 0-1,-4 3 1,-4-2-1,-2-2 1,-8-4-1,-4-1 1,-8-4-1,-2-6 1,-5-4-1,-3-3 0,-1-6 0,-5-2 0,0-3 1,5-4-1,1-2-1,3-2 1,1 0 0,6 1-1,4 1 1,18 9-1,-15-14 0,15 14-1,0 0 1,0 0-4,37 0-5,-37 0-22,32 5 0,-12-2-1,3-2 6</inkml:trace>
  <inkml:trace contextRef="#ctx0" brushRef="#br0" timeOffset="97843.5959">10226 493 1,'9'-18'25,"-9"18"2,0 0-6,0 0-6,0 0-3,-6 22-2,10 9-2,-15-1 1,11 21-2,-10 4-1,8 19-2,-6 8-1,6 11-1,-2 1-1,2 4 0,-2 2 0,4-3-1,-4-5 1,2-9 0,0-10-1,-2-11 1,0-13 0,0-11 0,0-12-1,-2-10 1,6-16-1,0 0 1,-27-24-1,15-1 0,-2-7 0,0-7 1,2-10-2,4-5 1,6 0-1,6-1 0,8-1 0,6 0 1,10 1-1,5 3 0,7 8 1,1 3-1,5 6 1,3 5 0,1 7 0,-3 6-1,-2 7 1,-5 8 0,-8 9 0,-5 6 0,-11 5-1,-10 8 1,-12 3 0,-12 3 1,-7 0-2,-9-2 1,-4 0-1,-5-7-1,5-1-4,-7-13-7,21 1-20,-3-8 0,27-2 0,-24-9 3</inkml:trace>
  <inkml:trace contextRef="#ctx0" brushRef="#br0" timeOffset="99195.6737">10834 929 1,'0'0'21,"-35"24"8,9-2 0,6 8-16,-13-6-4,17 12-1,-6-7-3,14 7 0,0-10-2,14 2 0,6-11-1,6-1-1,6-10 0,5-1 0,1-10 0,3-2 0,-1-8-1,-2-4 1,-7-3-1,-3-5 0,-6-3 0,-10 0-1,-4 0 1,-8 3-1,-4 4 0,-6 5 0,3 4 0,15 14 0,-28-12 0,28 12 1,0 0-1,0 0 0,0 0 0,0 0 0,20 8 1,1-11-1,5-2 1,8-4 0,5-2 0,7-2 0,3-2 0,6-1 0,-1 0 1,3 2-1,0 0 1,1 5 0,-9 2 1,1 7-1,-11 6 0,-3 7 0,-11 4 0,-1 9 1,-14 2-2,-4 4 1,-10 1 0,-6 3 0,-12-4-1,-5-3 1,-7-3-1,-5-4 1,-7-6-1,1-3 0,-3-4 0,3-4 0,3-3 0,3-3 0,9 0 0,2-1-1,11 1 1,17 1-1,0 0 1,0 0-1,0 0 1,31-4-1,-1 3 1,7-3-1,3-1 1,5-2 0,1-3 0,1-2 0,1-1 0,-5-3 0,1-4 1,-3-1-1,-3-5 0,3-1 1,1-4-1,1-1 1,-1 1-1,-1 2 1,1 2-1,-3 4 0,1 6 1,-7 6-1,-5 5 0,-4 7 1,-4 6-1,-7 5 1,-5 1 0,-4 7 0,-8 2-1,-2 3 1,-6 3-1,-1-1 1,-7 1-1,-2-2 1,-4 1-1,1-2 1,-5-4-1,-4-1 0,-3-4 0,1-1-1,1-4 1,-1-5-1,7-2 0,-1-4 0,8 2-1,2-6 1,20 4 0,-17-7 0,17 7-1,0 0 1,0 0 0,25-13 1,1 10-1,4 0 1,5 0 0,7-2 0,3 0 0,7-2 0,3-2 0,-2-3 0,1-1 0,-5-3 1,0-4-1,-1-4 0,-5-3 1,-5-2-1,-2-3 1,-7 0 0,-5-2 0,-4 5-1,-7 1 1,-1 8 0,-6 3 0,-6 17 0,4-15 0,-4 15 0,-6 12 0,4 4-1,0 4 1,2 3-1,2 2 0,2 3 1,4 0-2,2-4 0,6 1-2,-16-25-5,35 29-20,-35-29-4,26 7-1,-26-7 0</inkml:trace>
  <inkml:trace contextRef="#ctx0" brushRef="#br0" timeOffset="99396.6852">12494 411 24,'-15'-15'27,"15"15"-3,0 0-14,0 0-16,21 8-19,-21-8-1,34 16-1,-34-16 27</inkml:trace>
  <inkml:trace contextRef="#ctx0" brushRef="#br0" timeOffset="100515.7491">12840 993 18,'0'0'29,"30"-18"1,-10 2-8,-3-19-11,21 7-2,-14-13-3,11 2 0,-13-9-2,4 1 0,-9-5-1,1 3-2,-10-1-1,0 5 1,-6 3-1,0 6 0,-2 6 0,-2 9-1,0 9 1,2 12 0,0 0-1,-16 15 1,12 7 0,-2 8 0,2 7 1,2 6 0,2 5-1,4 7 1,4 0-1,4 4 1,4-6-1,2-1 1,2-6-2,-1-8 2,1-6-1,0-6 0,-2-12 0,-1-7 1,-17-7-1,30-14 0,-18-1-1,-4-8 1,-2-4-1,-4-4 0,-4-1 1,-6 2-1,-2 2 1,-2 4-1,0 3 1,0 4-1,12 17 1,-15-17 0,15 17 0,0 0-1,0 0 1,0 0 0,19 16 0,-1-7 0,6 1 0,5-2 0,7-3 1,6 0-1,1-5 1,2-4-1,3-4 1,-1-4-1,-3-5 1,-3-3-1,-9-5 1,-4-2-1,-9-8 0,-3-2 1,-10-3-1,-4-3 0,-8 1 0,0 2 0,-4 3 0,-2 4 0,3 9 0,-5 9 0,14 15 0,-30-2-1,14 16 1,-1 7 0,1 9 0,0 9 0,0 4 1,6 3 0,8 4 0,8 2-1,8-1 1,8-2-1,7-7 1,7-4-1,5-9 0,3-5 1,3-9-1,-1-8 0,1-10 0,-3-6 0,-3-8 0,-5-4 0,-3-4-1,-9-6 0,-6 0 1,-10 2-1,-6 1 0,-10 3 0,-6 4 0,-6 9 0,-3 6 1,-5 9 0,-2 9 0,3 6 0,1 8 1,6 6 0,6 4-1,8 2 1,8 1 0,8 1 0,10-4-1,10-4 0,3-8 1,9-5-1,5-10-1,5-7 0,3-2-3,-12-19-13,11 4-15,-13-10-1,-1-3-1,-13-3 6</inkml:trace>
  <inkml:trace contextRef="#ctx0" brushRef="#br0" timeOffset="101358.7959">15234 385 14,'9'-12'30,"-9"12"0,0 0-8,-13 15-7,17 9-4,-22 1-2,16 16-1,-12 0-2,14 12-2,-4 0-2,12 7 0,4-4 0,10 1-2,5-7 0,7-6 1,5-8-1,9-11 0,1-10 0,1-10 0,1-9 0,-4-11-1,-1-4 0,-7-10 0,-1 0 0,-12-2-1,-7 4 1,-7 1 0,-2 5 1,-8 8-1,-2 13 0,0 0 1,0 0 0,-10 25 0,10-2 0,2 3 0,6 5 0,8-2 1,2-1-1,7-2 0,5-9 1,2-5-1,1-5 1,-1-9-1,-2-4 1,-5-8-1,-7-7 1,-2-3-1,-10-5 1,-6-3-1,-8-1 1,-8 1-1,-4 2-1,-3 3 0,-1 8-3,-14-3-10,11 11-18,-9 2-1,6 6-1,-1-1 1</inkml:trace>
  <inkml:trace contextRef="#ctx0" brushRef="#br0" timeOffset="101611.8119">15245 612 13,'2'-14'28,"20"7"1,10-5-1,13-5-22,24 7-1,5-5-3,12 2-1,7 2-3,-4-2-7,2 2-18,-2 7-2,-16-3 2,-9 7 10</inkml:trace>
  <inkml:trace contextRef="#ctx0" brushRef="#br0" timeOffset="103730.9319">18283 591 25,'-22'-17'20,"22"17"-19,0 0-13,0 0-13,0 0 17</inkml:trace>
  <inkml:trace contextRef="#ctx0" brushRef="#br2" timeOffset="139471.9774">17081 495 5,'18'-12'11,"-18"12"0,16-17-1,-16 17 0,12-12 1,-12 12-1,6-12-1,-6 12-1,0 0 1,-8-15-2,8 15 0,0 0-2,0 0 0,0 0-1,-12 12-1,12-12 0,-10 25 0,4-5 0,4 5-1,0 2 0,6 4 0,2 0-1,6 0 0,4-2 0,6 0 0,5-10-1,7-2 1,3-8-1,7-5 1,5-7-1,1-5 1,1-6-1,-1-7 1,-5 0-2,-6-6 2,-7 0-2,-8 0 1,-8 1-1,-10 4 1,-8 1 0,-4 6-1,-4 1 2,10 14-2,-30-10 2,30 10-1,-33 12 1,17 5 0,2 8 1,4 8-1,2 8 0,4 9 1,2 9-1,2 8 0,4 2 0,0 1 0,-6-3-2,-2-2 2,-10-5-1,-7-9 1,-9-8-1,-6-11 0,-9-11 1,-5-7-1,-7-9 1,0-9-1,-2-5 0,3-6 0,1-3 0,-2-3 0,7 1-1,3 1 0,13 4-2,1-3-4,33 18-9,0 0-17,-4-13 1,4 13-2,45-7 1</inkml:trace>
  <inkml:trace contextRef="#ctx0" brushRef="#br2" timeOffset="139857.9992">17809 873 1,'0'0'27,"18"-6"2,-18 6 0,0 0-15,19 17-1,-25-5-4,12 16-1,-14-4-2,8 12-1,-11-3-1,7 5-1,-4-2-2,6 0 1,2-9-2,4-3 1,4-6-1,-8-18-1,31 17-3,-31-17-4,46-9-18,-31-8-6,11-5 0,-12-10 0</inkml:trace>
  <inkml:trace contextRef="#ctx0" brushRef="#br2" timeOffset="140052.0106">17815 714 20,'-18'-9'27,"18"9"0,0 0-3,0 0-22,0 0-7,0 0-21,28-5-1,-28 5-1,23 0 15</inkml:trace>
  <inkml:trace contextRef="#ctx0" brushRef="#br2" timeOffset="141176.0748">18799 269 10,'0'0'26,"0"0"-1,0 0-8,16 23-3,-30-6-3,18 18 0,-24 2-1,16 19-2,-18 0-1,12 15-2,-3-1-2,7 9 0,4-4-2,10 1 1,4-11-2,5-7 0,5-9-1,0-12-1,9-7-3,-11-20-8,16-1-18,-7-16-1,7-5-1,-8-9 0</inkml:trace>
  <inkml:trace contextRef="#ctx0" brushRef="#br2" timeOffset="142495.1503">19676 624 19,'-9'-15'25,"-9"-3"-1,-10 1-9,28 17-3,-55-16-3,27 22-1,-17-3-2,3 11 0,-9-1-1,9 11-1,-5 3-1,9 4 0,5-5-1,9 4-1,8-2-1,12-3 1,6-3-1,10-5 0,6-8 0,5-4 1,5-9-1,6-5 0,1-8 1,3-7-1,-3-7 0,3-6 1,-8-6-2,-1-5 1,-3-4-1,-4-5 0,-4-2 0,-5-2 0,-3 1 1,-4 5-2,-4 6 2,-2 6 0,-2 12 0,-6 13 0,8 18 1,-23 8-1,7 14 0,0 14 1,-2 10 0,2 9 0,2 5 0,11 5 1,3-2-1,11 0 1,7-4-1,10-6 0,7-5 0,7-6 0,3-13 0,3-8-1,-1-10 1,5-8-1,-3-13 0,-2-7 1,-1-7 0,-9-7-1,-3-6-1,-6-2 0,-12 2 0,-9 1 1,-9 5-1,-11 5 0,-7 7-1,-8 7 2,-5 12-1,1 11 1,2 7 1,3 9-1,5 5 1,8 4-1,6 5 1,10 1 0,12 0-1,4-4 1,9-5-1,3-3 0,2-9 0,1-8 0,3-9 0,-1-9 0,1-7 0,-4-8 0,-5-5 1,3-8-1,-2 0 0,-1 0 0,-1 1 1,-2 4-1,1 4 0,3 3 0,-2 9 0,-2 3 0,-1 9 0,-3 6 0,-20-6 0,28 27-1,-24-8 2,-8 7-2,-8 2 1,-6 1 0,-8-1 0,-1-1 0,-5-4 0,-2-4 0,3-2 0,-1-7 0,6-3 0,7-2 0,19-5 0,-26 3-1,26-3 1,0 0 0,24-8 0,-1 4 0,9-3 0,6-2 0,3-3 0,5-2 0,-3-3 0,5-3 0,-3-4 0,-6-3-1,-3 0 0,-4-8 2,-7 0-3,-5 2 2,-6 1-1,-6 2 0,-4 6 0,-4 6 1,-2 4 1,2 14-2,0 0 1,-14 17 1,8 4 0,4 3 0,0 3 1,2 4-1,4 1 0,4-1 0,2-3 0,2-6-2,2-1-3,-14-21-8,21 18-20,-21-18 0,0 0-1,4-17-1</inkml:trace>
  <inkml:trace contextRef="#ctx0" brushRef="#br2" timeOffset="143767.2231">20904 549 26,'0'0'29,"-14"23"-1,14-23-10,6 29-8,-10-13-2,16 9-4,-10-4 2,10 4-3,-7-8-1,5 2 1,-10-19-1,16 20 0,-16-20-1,0 0 0,0 0 0,14-20 0,-12 2-1,-2-7 1,4-5-2,0 1 0,6-2-1,0 4 1,5 4-1,5 1 1,2 8-1,2 7 1,7 7 0,3 4 1,5 6-1,-1-1 3,5 3-3,-1-2 3,3-1-2,-1-4 2,-7-5-2,-1-2 0,-8-7 1,-5 1-2,-9-5 1,-14 13-1,6-25 1,-14 13-1,8 12 1,-37-17 0,7 14 0,-4 1 0,-3 7 0,-1 2-1,1 7 1,3 4 2,7 3-1,7 3-1,8 0 2,12 0-2,8 2 1,10-2 0,11-5 1,9-2-3,7-5 1,7-1 0,3-7 1,2-3-1,-1-4 0,-1-5 1,-4-2-1,-1-5 0,-7-2-1,-3-5 2,-11-2-2,-5 0 1,-10 0-2,-10 2 2,-10 2-1,-8 5 0,-10 3 1,-5 9-1,-3 6 1,-3 8 0,3 3 1,6 6 0,9 3 0,3 1-1,6 1 2,8-1-2,8-1 2,6-6-2,3-3 0,5-5 0,2-5 0,-1-5 0,5-5 0,0-6-1,-4-3 1,-1-9 1,-5-6-3,-2-3 1,-4-6-1,-2-5 1,-6-5-1,-4-6 1,0-1-1,0 2 0,-2 4 2,2 3-1,-2 11 2,2 10-1,-4 14 1,4 12 0,-10 20 1,6 12 0,-2 5-1,4 13 1,0 0-1,8 5 1,4 1 1,6-3-2,5-7 1,3-4 0,2-9-1,1-6 0,1-7 0,-2-8-2,3-4-5,-29-8-14,34-12-12,-28-4-1,2 3 0</inkml:trace>
  <inkml:trace contextRef="#ctx0" brushRef="#br2" timeOffset="144149.2449">20591 319 23,'0'0'31,"36"-9"-1,-16 6-1,-20 3-25,0 0-7,25 2-22,-25-2-4,0 0 0,2 16-1</inkml:trace>
  <inkml:trace contextRef="#ctx0" brushRef="#br2" timeOffset="146411.3739">2960 2132 12,'-17'-11'22,"17"11"-9,-26-5-1,4 2-4,22 3 0,-41 11-1,25 2 1,-16-1-1,13 11 0,-9 1-2,8 8-1,0-1-1,8 5 0,3 0-1,9 0 0,6-2-1,7-2-1,11-7 1,6-5-1,7-6 1,7-5-1,-1-8 1,3-4 0,-3-9 0,1-3-1,-9-6 1,-3-5 0,-14-3-1,-10-5 0,-8 1-1,-10 1 1,-8 1 0,-8 2-1,-7 3 1,-3 8-1,-2 6 1,5 4 0,1 5 0,5 5 0,5 1 0,22-3 0,-18 17-1,18-17 1,12 16 0,6-10 0,9 0 0,9-3 0,5-3-1,7-2 1,3-3 0,5-2 0,-1-1 0,-2-1 0,-1-1 0,-9 2 0,-5 2 0,-7 4 0,-9 5 0,-22-3 1,24 23-1,-22-2 1,-2 3 1,-2 5-1,2 2 0,0 1 0,4-3 0,2-2 0,7-4 0,3-6-1,4-6 0,6-5 1,3-7-1,3-6 1,4-3-1,1-6 0,-3-3-1,-1-3 1,-3-2-1,-8 0 0,-4 3 0,-5 3 0,-3 4 0,-10 14 0,0 0 1,0 0 0,4 14 0,-2 6 0,0 1 0,4 4 0,4 2 1,4 0-1,6-5 1,3-3-1,3-6 1,4-4-1,1-9 1,5-6-1,-1-7 1,1-7 0,0-8-1,-5-6 0,-1-3 0,-5-7 0,-5-4-1,-4-4 1,-6-3-1,-2 1 1,-8 3 0,0 5-1,-2 7 1,0 6 0,-2 15-1,4 18 1,0 0 0,-8 23 1,8 6-1,2 9 1,4 4-1,2 7 1,4 1 0,7-1-1,1-3 1,6-1 0,2-9 1,1-4-2,1-7 0,0-7-1,5-4-3,-13-16-10,9 4-18,-11-14 0,0-2 0,-16-7 7</inkml:trace>
  <inkml:trace contextRef="#ctx0" brushRef="#br2" timeOffset="146607.3852">4206 2078 8,'0'0'28,"-4"-24"0,19 8-2,13 3-20,6-6-3,9 1-2,11-1-1,1 1-5,10 8-10,-6-2-12,-3 3 0,-5 4 2</inkml:trace>
  <inkml:trace contextRef="#ctx0" brushRef="#br2" timeOffset="147194.4189">4846 1897 11,'-20'15'29,"2"5"1,8 14-8,-9-6-10,27 20-1,-12-2-4,16 14-1,-9-3-1,13 9-1,-4 1-1,8 3-1,-4 2-1,0-2 0,-7-4-1,1-8 1,-8-7-1,0-10 1,-8-10 0,-2-9-1,8-22 1,-33 6 0,11-21 0,-2-9-1,1-8 1,3-8-1,2-5 0,0-7 0,6-1 0,5-3 0,9 1-1,5 5 0,13 2 1,2 6-1,10 5 0,5 6 0,7 6 0,3 6 0,0 8 1,-1 6-1,-7 7 1,-7 7-1,-6 6 1,-10 6-1,-13 4 2,-8 3 0,-13 3-1,-12-2 1,-7 0 0,-11 0-1,-3-5 0,-5-7-1,9-1-4,-4-13-6,25 4-21,-6-11 0,32 4-1,-21-18 3</inkml:trace>
  <inkml:trace contextRef="#ctx0" brushRef="#br2" timeOffset="147871.4578">5235 2209 24,'0'0'32,"-10"20"-2,4 0-10,-9-4-10,17 11-3,-10-5-2,10 5-2,-2-4 0,10-1-1,-3-7-1,5-3 1,-12-12-1,32 11 0,-32-11-1,34-11 1,-17-1-1,3-7 1,-2-5-3,2-3 2,-3 0-2,-3 0 1,0 3-1,0 1 1,-2 7-1,-12 16 1,14-12 1,-14 12 0,11 15 1,-5 3-2,4 3 3,0 1-1,2 2 0,2 2 0,2-5 1,3-3-1,1-6 0,6-6 0,-2-6 0,-1-4 0,3-10-1,-2-3 0,-1-7-1,-3-5 1,-2-6 0,-4-4-1,-6-4 0,-4-4 0,-6 2 1,0 2 0,-4 7 0,0 4-1,-2 9 2,8 23-1,0 0 0,-20 6 0,14 19 1,6 7-1,0 7 1,6 6 0,2 2 1,10 1-1,6-3 1,7-5-1,3-7 1,5-6-2,5-6 1,-1-9-2,7-4-2,-13-13-6,15 1-24,-25-12 0,3-1 0,-18-9-2</inkml:trace>
  <inkml:trace contextRef="#ctx0" brushRef="#br2" timeOffset="148056.4683">5745 2109 17,'6'-16'27,"18"7"-2,5-3-14,11-1-8,11-1-3,13 6-9,1-3-16,-6-1 0,2 3 2,-7-2 23</inkml:trace>
  <inkml:trace contextRef="#ctx0" brushRef="#br2" timeOffset="148463.4913">6563 1696 12,'24'15'30,"0"3"1,3 19-9,-7-2-9,20 21-2,-17 0-4,7 15-1,-14-1-1,2 10-1,-14-3-1,-8 0-1,-14-4 0,-8-4-1,-9-6 0,-7-7-2,1-4-6,-19-17-23,13-7-4,-8-18 0,7-7-1</inkml:trace>
  <inkml:trace contextRef="#ctx0" brushRef="#br0" timeOffset="161527.2389">-986 4297 15,'8'-12'29,"15"-3"0,11-4 0,-2-11-18,25 9-4,-4-10-3,14 3-1,1-4-2,3 0-1,0 4-3,-12-5-5,12 10-12,-19-5-10,-5 2 0,-13 1 0</inkml:trace>
  <inkml:trace contextRef="#ctx0" brushRef="#br0" timeOffset="161323.2272">-755 3577 15,'-10'-21'26,"10"21"-4,0 0-5,0 0-5,0 13-3,-8 3-1,14 18 0,-14 2-1,10 14-1,-10 3 0,8 14-1,-8 3-2,6 8 0,-2-2 0,2 3-2,-2-2 1,2-2-2,1-10 0,-1-7 1,-4-12 0,4-9-1,-4-12 1,-2-11 1,8-14-1,-16-16 0,4-11 0,4-10 0,-2-11 0,0-12-1,3-8 1,3-7-1,2-2-1,4 1 0,6 1 0,3 3 0,5 7-1,2 8 2,2 9-2,1 9 1,3 9 1,0 11-1,0 14 1,1 11 0,-1 15 1,4 12-1,-1 12 2,5 11-1,0 6 0,1 9 0,1 0 0,-1 1 0,-1-6 0,-4-3-1,-7-9 0,-3-6-1,-6-9 1,-4-9 0,-4-7-1,-4-23-2,-16 23-6,-12-31-14,5 4-10,-15-12 0,-1 6-1</inkml:trace>
  <inkml:trace contextRef="#ctx0" brushRef="#br0" timeOffset="162023.2672">-182 3722 24,'2'-16'29,"-2"16"2,0 12-13,16 18-4,-20-1-4,18 22-1,-12 3-2,16 24-1,-9 9-2,9 15-1,-4 3-1,4 2-1,-2-6 1,-3-4-1,-9-9 1,0-11-1,-8-20 2,-2-16-2,-5-14 1,-5-10-1,-6-14 0,-2-10-1,-3-13-2,-3-8 2,-2-9-2,1-8 1,1-9-1,8-7 1,7-2-2,9-4 2,14 1 0,9 1 0,11 5 1,8 5-1,9 7 0,2 9 1,3 9-1,-1 7 1,-3 8 0,-5 9-1,-7 4 1,-6 7 0,-11 7 0,-7 6 0,-12 5 0,-8 5 0,-7 2 0,-7 1 1,-8 0-1,1-2 0,-3-1-3,-4-13-2,23 7-17,-15-22-11,30 0 0,-32-13 0</inkml:trace>
  <inkml:trace contextRef="#ctx0" brushRef="#br0" timeOffset="162547.2972">160 3770 27,'24'-7'32,"-24"7"0,19 24 1,-17-3-25,16 17-1,-8 4-2,6 13-2,-2 7 1,2 9-1,-3 2 0,1 5-2,-2-4 0,0-4-1,-6-7 1,0-7 0,-4-12-1,-2-10 1,-4-13 0,-2-9-1,6-12 1,-22-4-1,8-11 0,-3-8 0,1-9 0,-4-6-1,4-6 0,2-7 0,4-1 1,5-3-1,8 4 0,5 0 0,8 6 0,4 2 0,6 7 1,7 4 0,5 8-1,1 5 1,1 7-1,-3 5 2,-3 9-2,-4 4 1,-7 8-1,-11 5 0,-8 3 1,-10 4-1,-6 0 1,-11 2-1,-5 4-3,-12-9-6,11 5-21,-13-11-2,9 0 0,-5-10 0</inkml:trace>
  <inkml:trace contextRef="#ctx0" brushRef="#br0" timeOffset="162923.3187">551 3973 34,'30'-7'32,"-2"4"0,-1 13-10,-5-5-16,10 13-1,-9 0-2,5 9-1,-10-2 1,0 3-2,-10-4 0,-1 0 1,-5-6 0,-2-4-1,0-14 1,0 0-1,-25 0 1,17-12-1,-2-8 0,4-5-1,2-6 1,6-3 0,4-2-2,8-1 1,6 4 0,5 2-1,7 6-1,-1 4-1,17 13-5,-16-4-11,17 16-13,-10-2-2,9 10 0,-15 0 14</inkml:trace>
  <inkml:trace contextRef="#ctx0" brushRef="#br0" timeOffset="163292.3393">1375 3927 24,'0'0'33,"-15"-20"0,15 20-2,-46-12-20,24 17-3,-17 0-3,5 12-1,-9 4-1,5 9-1,3 2 0,7 7-2,10 2 1,10 0-1,14-1 0,10-5 0,8-7 0,5-6 1,5-7-1,4-9 0,-3-10 0,1-7 1,-5-9-1,-5-7 0,-2-2-1,-8-7 0,-7-3 1,-9 2 0,-3 1-2,-9 1 1,0 9-2,-8-1 1,6 11-4,-8-1-3,22 17-8,-17-7-16,17 7 0,0 0 0,0 0 16</inkml:trace>
  <inkml:trace contextRef="#ctx0" brushRef="#br0" timeOffset="163775.3673">1698 3925 9,'-2'-13'31,"2"13"2,-28-12-1,28 12-15,-48 0-8,25 9-3,-15 3-1,5 8-3,-1 4 1,6 5-2,3 3 0,9 4 0,6-3-1,10 1-1,8-6 2,4-6-1,6-4 0,1-9 0,5-6 0,-2-9-1,-1-4 1,-1-7-1,-2-5-1,-2-2 1,0 0 0,-4 0 0,-1 4 0,-5 3 0,2 4 1,-8 13-1,18-14 1,-18 14 0,20 7 1,-20-7-1,22 27 1,-9-6 0,-1 4 0,4 5 1,-2 2-1,2 2 0,-1-1-1,3-3 0,2-3-1,-2-10-2,9 3-5,-27-20-16,50 2-9,-28-14 0,11-2 0</inkml:trace>
  <inkml:trace contextRef="#ctx0" brushRef="#br0" timeOffset="164402.4033">2239 3982 12,'0'0'33,"-26"-5"-2,-3 5 2,9 13-19,-23-5-6,15 12-4,-8-1-1,9 9 0,1-1-1,10 3 0,8 1-1,10-2 0,8-1-1,8-4 0,6-7 1,5-7-1,5-8 0,3-11 0,5-8 0,-1-8 0,1-8 0,-3-8-1,1-5 0,-8-6-1,-1-6 0,-7-5 0,-4 3 0,-7 0 1,-3 3 0,-4 9 1,-4 11 0,-2 11 0,0 26 2,0 0-1,-25 24 1,17 12 0,-4 7 0,6 13 0,-2 3 0,4 5-1,2-4 1,4-1-2,0-9 2,2-6-2,0-10 0,0-9 0,0-12 0,-4-13 1,0 0-1,16-14 0,-7-6 0,3-4 0,4-2-1,4 1 1,2 1 0,-1 3-1,5 6 1,2 6-1,1 6 1,-1 6 0,2 5 0,-3 4 0,1 4 0,-4-2-2,3 6-4,-27-20-17,32 26-10,-32-26 0,20 12-2</inkml:trace>
  <inkml:trace contextRef="#ctx0" brushRef="#br0" timeOffset="164615.4155">3083 3919 26,'0'0'35,"0"0"-2,0 0 1,0 0-19,0 0-15,0 0-6,0 0-26,0 0-2,-8 17 1,8-17-1</inkml:trace>
  <inkml:trace contextRef="#ctx0" brushRef="#br0" timeOffset="164787.4253">3196 4215 49,'0'0'32,"-24"-7"-5,24 7-29,-8-20-27,8 20-2,-8-21-3</inkml:trace>
  <inkml:trace contextRef="#ctx0" brushRef="#br0" timeOffset="215044.2999">3715 3902 3,'0'0'27,"-2"-13"0,2 13-7,0 0-8,0 0-3,0 0-3,0 0 0,-19 8 0,19-8-1,-8 22-1,6-7-2,-4-1 1,6 1-2,-2-1 2,4-2-3,-2-12 1,4 15 0,-4-15 0,0 0 1,20-11-1,-20 11 0,13-20 0,-5 8 0,-2 0-2,-2 0 2,-4 12-1,4-16 0,-4 16 0,0 0 0,0 0 0,0 0 0,-20 13 1,14-1-2,3 0 2,-3 2-2,6-14 2,-4 21-2,4-21 1,2 13 0,-2-13 0,0 0 0,0 0 1,19-17 0,-19 17-1,8-22 1,-6 10-2,-2 12 2,2-21-2,-2 21 2,-4-13-2,4 13 1,0 0-1,-18-3-2,20 16-11,-2-13-18,-15 15 0,15-15-2,-18 12 6</inkml:trace>
  <inkml:trace contextRef="#ctx0" brushRef="#br0" timeOffset="169127.6736">4192 3384 1,'0'0'15,"0"0"11,14-20-4,9 21-8,-23-1-4,54-4 0,-23 1 0,23 12-2,-5 1-1,16 10-2,0 5-1,11 14 0,-5 6-3,2 10 1,-10 5-1,-6 7 1,-17 2-1,-10 3 0,-21-3 1,-16-2-2,-21-6 2,-12-5-2,-11-5 1,-8-6-1,-3-8 1,-1-8-1,2-10 1,8-7-1,7-9-1,7-6 1,11-9-1,4-2-1,14-1-4,0-7-5,26 8-21,-6-3 0,18 5-1,-1 0 1</inkml:trace>
  <inkml:trace contextRef="#ctx0" brushRef="#br0" timeOffset="168639.6457">4439 3342 6,'0'0'26,"-6"-14"-5,-4 2-5,10 12-4,0 0-1,0 0-2,0 0 0,0 0-2,0 0-2,6 26 1,-6-7-1,8 16 0,-8 5-1,8 16 0,-4 6-1,4 9 0,-3 5-1,5 3 0,-2-2-1,6-4 0,-4-6 0,-2-10-1,0-9 1,-2-7-1,-2-11 0,-4-6 1,-2-6-2,2-18 0,-6 14-2,6-14-2,0 0-11,-16-24-17,16 7-1,-14-11 0,10-1 1</inkml:trace>
  <inkml:trace contextRef="#ctx0" brushRef="#br0" timeOffset="170196.7347">5032 4189 6,'0'0'27,"21"-4"2,9-2-6,2-12-13,25 2-1,-2-12-1,22 1-2,-9-11 0,9 3-1,-12-7-2,0 3-1,-12-2 0,-7 3-1,-18 0-1,-13 6 1,-11 5 0,-12 4-1,-11 6 0,-7 7 1,-6 8-1,-3 7-1,-5 9 1,3 5 0,-1 7 0,5 6 0,5 5 1,8 3-2,10 0 2,10 1-1,16-2 1,12-3 0,7-7 0,13-6-1,7-10 1,6-9 0,7-8-1,-1-10 1,-2-10-1,-2-8 1,-5-8-1,-5-6 1,-10-9-1,-7-7 0,-10-10 0,-9-4 0,-9-3 0,-8-1-1,-4 6 1,-7 3-1,-1 12 1,-4 12 0,-2 18 0,0 16 0,-3 18 1,3 19-1,2 20 1,2 20 1,-2 19-2,6 15 2,1 15-1,5 12 0,8 8 0,9 7 0,7-5 0,6-8-1,7-14 2,5-11-1,1-18 0,1-15 0,-6-23 1,-3-17-1,-5-18-1,-8-13 0,-8-16-2,-4-11 1,-8-11-1,-8-14 1,-4-7-2,-10-6 1,-6 0 1,-7-1 0,-5 4 0,-1 5 0,-1 8 0,3 11 1,3 10 0,9 7-1,5 7 1,12 4-1,12 12 1,10-15 0,14 9-1,9-1 1,13-1 0,7-6 0,8 0 0,5-3 0,1-3 0,-2-2 0,-8-1 0,-3 1 0,-11 2 0,-7 4 1,-10 2-1,-9 8 1,-17 6 0,0 0 0,14 21 1,-16 3-1,-4 3 0,4 3-1,2 3 1,2-1-1,4-4 1,4-4-3,6-6 0,-16-18-5,45 11-22,-45-11-3,38-20-2,-26-3-1</inkml:trace>
  <inkml:trace contextRef="#ctx0" brushRef="#br0" timeOffset="170378.7451">6585 3568 2,'0'0'24,"0"0"0,0 0-3,0 0-21,0 0-16,12 13-8,-12-13 0,37 32 18</inkml:trace>
  <inkml:trace contextRef="#ctx0" brushRef="#br0" timeOffset="171019.7813">7040 3902 28,'0'0'32,"-6"15"-1,6-15 0,-12 21-24,14 1-1,-10-5-2,8 5-1,-8-3 0,6 1-2,-2-5 1,0 0-1,4-15 0,-6 12 0,6-12 0,0 0-1,0-26 1,4 6-1,4-3 0,2-2 0,6 0-1,0 0 1,5 3-1,1 5 1,8 10-1,-5 7 0,5 10 1,0 7 0,3 7 0,3 4-1,-1 2 2,7 3-1,-1-6 0,5-1 1,1-9-1,1-7 0,1-9 1,3-5 0,-5-10-1,-2-5 1,-3-7-1,-5-3 2,-9-2-2,-4 1 1,-12 0-1,-6 3 1,-10 3-1,-4 9 1,8 15-1,-38-14 0,13 18-1,-5 6 0,2 5 1,5 8 0,1 4-1,8 4 1,6-1 0,8 2-1,12-2 1,10-1 1,9-4-1,7-6 0,9-4 1,7-5-1,1-5 0,4-3 0,1-2-1,-5-9-4,12 9-17,-16-12-10,-1 1-2,-13-5 0</inkml:trace>
  <inkml:trace contextRef="#ctx0" brushRef="#br0" timeOffset="173231.9083">9235 4026 20,'4'16'14,"-4"-16"0,0 0 0,16 16-1,-16-16-1,0 0-2,18-12-2,2 3-1,-12-10-1,15 0-1,-5-10 0,14-4-1,-5-10-1,9-8 0,-2-10 0,1-4-1,-1-7 0,-1-4-1,-7 0 0,-4 3-1,-6 3 0,-7 7 0,-7 9 0,-4 10-1,-3 10 1,-5 12-1,10 22 0,-30-12 2,8 22-1,1 14 1,-3 10 1,0 16-1,0 12 1,5 13 0,3 5 0,8 4-1,8 2-1,10-3 0,6-3 0,9-10 0,11-14 0,5-11 0,9-15 0,5-10 0,4-16 0,3-8 2,-3-13-1,-2-10 0,-7-6 0,-5-7 0,-11-6 0,-9 0-1,-11 2 1,-8 2-1,-8 6 0,-4 9-1,-4 8 1,10 19 0,-29-2-1,15 16 1,2 10 0,2 8 0,6 4 0,6 2 0,4 1-1,4-1 1,8-4-1,2-3 0,1-6 1,3-6-1,-2-10 1,-1-5-1,-3-8 2,-18 4 0,26-25 0,-20 2 0,-10-4-1,-4-1 0,-10 1 0,-7-2 1,-7 5-2,-4 3 0,3 4 1,-3 5-1,7 8 0,5 3 1,24 1 0,-12 12-1,12-12 1,32 22 0,1-11-1,7-1 1,7-5 0,3-1 0,3-6 0,0-3 0,-3-6 0,-3-2 0,-3-6 1,-5 0-1,1-3 0,-5 2 0,-3 0 1,-3 4-1,-1 4 0,-4 6 1,-2 9-1,1 8 0,-7 8 1,0 5-1,-2 6 0,-2 3 1,-4 3-1,-4 0-1,-6-1 1,-4-2 0,-8-3-1,-6-5 1,-8-5 0,-3-4-1,-5-5 0,1-5 2,1-6-2,0-3 1,7-3 0,5 0-1,22 6 1,-20-14-1,20 14 1,10-12-1,10 11 1,6-3 0,7-1 0,3-1 1,5-2-1,3-1 1,1-3 0,1-3 0,-3-4 0,1-1 0,1-4 0,0 0-1,3-3 0,1 0 1,3 2-1,1 2 1,-2 5-1,-1 6 1,-7 7-1,-3 8 1,-9 9 0,-7 9-1,-10 5 1,-8 6 0,-10-1 0,-8 4-1,-10-3 0,-7-3 0,-11-5 0,-3-5 0,-7-7 0,-3-5-2,0-4-1,-7-12-2,21 7-24,-15-14-4,15 2 0,-5-5-2</inkml:trace>
  <inkml:trace contextRef="#ctx0" brushRef="#br0" timeOffset="174867.0019">12230 3890 28,'0'0'28,"1"-29"0,5-1-6,18 3-11,-10-19-3,18 0-3,-7-14-1,9-2 0,-8-7 0,1-1-1,-5-2 0,0 2-1,-10 2-1,-1 9 0,-7 8-1,2 10 1,-6 10-1,-2 14 2,2 17-1,-25 19 0,7 15 1,-2 23 0,-6 18-1,1 23 2,-5 14-2,4 16 0,5 1-1,5 6 1,10-2-1,6-2 1,8-16-1,8-15 0,3-20 0,7-15 2,0-17-2,3-17 1,-1-21-1,2-15 1,-7-18 0,-1-13-1,-8-8 0,-4-11 0,-10-4-1,-8-5 0,-14-2 1,-9 1-1,-7 6 0,-5 6 0,-7 6 1,-3 8-1,3 7 1,5 8 0,7 8 0,9 6-1,9 5 1,20 5-1,0 0 1,0 0-1,40-9 1,1 7-1,12-2 1,11-4 0,5-4 0,4-3 0,2-2 1,-6-5-1,-2-2 0,-9-2 0,-13 1 0,-11 2 0,-9 1 0,-11 8 0,-14 14 0,0 0 0,0 0 1,-17 29-1,1 1 0,4 6 1,2 3-1,6 3 0,4-2 0,10-4 0,8-7 0,5-8 0,3-7 0,6-8 1,-1-7-1,3-7 1,0-8-1,-5-7 1,1-3-1,-4-5 0,-3 1 0,-5 1 0,0 2 0,-6 4-1,-4 7 1,-8 16-1,0 0 1,0 0 0,19 18 0,-17 3 0,4 6-1,-2 2 2,4 0-1,2-1-1,0-4 2,4-4-2,0-6 1,3-6 1,3-6-1,0-6 0,4-6 0,1-4 1,5-8-1,2-3 1,3-4-1,-1-3 0,1 2 0,-1-1 0,-1 5 0,-5 5 0,-2 8 0,-6 8-1,-20 5 1,19 18 1,-15 2-2,-6 2 2,-2 5-1,-2 0 0,1 0 0,-1-6 0,0-4 1,2-5-1,4-12 1,0 0-1,0 0 0,0 0 1,21-18-1,-5-3 1,8-4-1,2-3 0,5-1 0,1 0-1,3 2 1,1 7 0,-2 7-1,-3 8 1,-3 12 0,-4 10 0,-3 5 0,-1 6 0,-2 3-1,0-1 2,-2-2-2,-1-4 1,1-7-1,-16-17-2,36 18-2,-36-18-6,43-7-18,-27-8-4,16 1 1,-5-10-2</inkml:trace>
  <inkml:trace contextRef="#ctx0" brushRef="#br0" timeOffset="175374.0309">14579 3571 36,'0'0'30,"0"0"1,-35 0 0,-7 6-19,17 17-5,-15-2-3,10 10 0,-7-2-1,15 5 0,6-1-2,12 0 1,10-3-2,10-6 1,12-5-1,7-7 1,13-8 0,3-5-1,7-10 1,-1-5-1,4-8 1,0-7-1,-3-11 1,-3-7-2,-8-11 1,-5-8-1,-4-4 1,-7-6-1,-7 1-1,-6 1 1,-7 9-1,-5 10 1,-2 13-1,-6 13 2,-4 15-1,6 16 2,-23 16 1,9 16 0,-4 13 0,4 12 0,0 13 0,9 12 0,5 2-1,9-2 0,9-2-1,6-5 1,4-12-1,7-12 0,3-15 0,-1-14-1,1-10 0,-9-16-3,9 0-15,-20-22-14,6-1-1,-21-18 0,1-1-1</inkml:trace>
  <inkml:trace contextRef="#ctx0" brushRef="#br0" timeOffset="175542.0405">14992 3269 26,'30'-15'29,"10"0"-2,11 0 0,10 1-21,1 1-5,3-2-9,2 6-18,-2 5 0,-13 2-2,-5 7 1</inkml:trace>
  <inkml:trace contextRef="#ctx0" brushRef="#br0" timeOffset="175754.0523">15595 3598 46,'-14'42'33,"-3"-6"-1,7 1 0,-6-11-25,12 5-3,2-9-3,12-3 0,4-5-2,-14-14-5,45 9-16,-25-17-9,8-1 1,-7-12-2</inkml:trace>
  <inkml:trace contextRef="#ctx0" brushRef="#br0" timeOffset="175946.0633">15765 3322 37,'0'0'20,"0"0"-14,0 0-17,-4 12-11,4-12-3</inkml:trace>
  <inkml:trace contextRef="#ctx0" brushRef="#br0" timeOffset="176723.108">16050 3485 42,'-34'21'31,"10"8"0,-3 1-1,17 9-23,-2-3-3,16 3-2,8-6 0,10-3 0,1-7 0,9-4 0,2-9-1,1-5 1,3-7-2,-3-8 1,-5-7 0,-4-5-1,-3-9 0,-7-7-1,-6-1 1,-8-3-1,-8 3 1,-6 0-1,-2 4 0,-9 7 0,1 8 0,-6 5 0,5 11 1,1 1-1,0 8 0,22-5-1,-28 13 1,28-13 1,-6 21-1,6-21 1,16 18-1,-16-18 1,34 10 0,-10-7 0,5-3 0,1-3 0,7-1 0,1 0 0,0-2 1,1 0-1,-5 2 1,1 2 0,-5 2 0,0 5 1,-7 7-1,1 8 1,-6 3-1,-2 8 1,-5 0-1,1 4 0,-2-2 0,-4-2 0,-2-7 0,-2-5 0,0-7-1,-2-12 1,0 0 0,0 0 0,18-20 0,-8 1-1,1-7 1,7-5-1,4-3 0,8 0 0,3 1 0,3 4 0,-1 7 0,1 6 0,0 9 0,-1 14 0,-5 10 0,-3 9 1,-1 8-1,4 2 1,-1 0 0,7-1 0,2-6-1,1-9 1,5-9 0,5-11-1,2-9 0,-1-10-2,7 0-6,-17-18-22,15-3-4,-8-13 0,5-1-1</inkml:trace>
  <inkml:trace contextRef="#ctx0" brushRef="#br0" timeOffset="178911.2332">5858 4987 10,'-4'-27'26,"2"5"1,-2 0-10,-12-8-5,14 10-2,-12-5-3,10 10-1,-11-2 0,15 17-1,-20-20-1,20 20-1,-28-5-1,28 5 0,-37 9 0,15 4 0,-6 2 0,0 8 0,-3 3-1,-1 9 1,-3 3 0,3 10-1,-2 5 0,7 10 0,-3 3 0,6 2-1,1-3 1,3 0 0,0-6-1,-2-7 1,-3-9 0,-3-9 0,-6-8 0,-1-7 0,-9-7 0,-5-5-1,-6-7 1,-5-4-1,1-8 0,2-3 1,1-6-1,5-1-1,8-2 1,9-2 0,12 3-1,16-1 1,8 1-1,16 3 1,14 1-1,7 5 1,15 3 0,5 3-1,4 7 1,2 6 0,4 5 0,-1 9 0,-7 4 0,-2 5 0,1 4-1,-5 3 2,-2 1-1,-1-3 0,-3-3 1,0-3-1,-1-6 1,-1-5-1,-3-6 1,1-5-1,1-6 0,-5-5 0,7-2-1,-7-6-3,16 6-11,-15-13-18,7 4 0,-15-7-2,2 3 1</inkml:trace>
  <inkml:trace contextRef="#ctx0" brushRef="#br0" timeOffset="179611.2732">7008 4850 7,'-4'-21'25,"4"21"2,0-13-8,0 13-8,0 0 0,-18-11-2,18 23 0,-21-4 0,11 17-1,-18 2-2,4 17-1,-11 7-1,1 18 0,-5 4-1,7 13 0,2 1-1,11 4 0,9-2-1,10-3 0,10-11-1,15-9 0,13-12-1,5-12-1,13-7-2,-5-19-8,22 0-21,-18-17 0,11-1-2,-19-13 1</inkml:trace>
  <inkml:trace contextRef="#ctx0" brushRef="#br0" timeOffset="181531.3828">7678 5059 12,'-2'-17'20,"2"17"-2,0-16-2,0 16-2,0 0-2,0 0-1,0 0-2,0 0-1,0 15-1,2 10-2,-10 6 0,8 13-1,-4 3-1,8 4-1,-2 3-1,8 0 1,4-7-2,4-5 1,1-11-1,3-8 1,2-11 0,0-6-1,-3-12 1,1-7-1,-2-9 0,-4-4 0,3-6 0,-1-6-1,-2 2 1,-2 0-1,0 6 0,-5 4 0,3 9 1,-12 17-1,22-4 1,-10 18 0,0 8-1,2 7 2,3 4-2,3 1 2,2 1-1,2-3 0,3-5 0,3-6 1,2-8-1,1-6 1,1-10-1,3-7 1,-3-8-1,0-7 1,-7-8-1,-3-8 0,-6-5 1,-6-4-1,-10 0 0,-8 1 0,-4 2 0,-4 4 0,-2 7 0,-2 6-3,6 12-2,-7 0-8,19 18-18,0 0-1,0 0-1,0 0 0</inkml:trace>
  <inkml:trace contextRef="#ctx0" brushRef="#br0" timeOffset="182511.4389">8974 4602 1,'0'0'21,"6"-15"7,-6 15-5,22-6-7,-22 6-3,26 2-2,-26-2-1,41 24-1,-17-6-1,18 17-2,-5 5-1,11 16-2,-3 6 1,2 15-2,-5 10 1,-5 9-1,-7 3 0,-14 2-1,-14-3 1,-10-1-1,-10-11 0,-11-7 0,-9-15 0,-3-11 0,-3-10 0,-1-9-2,5-10 1,1-11-2,7-2-1,2-16-5,30 5-18,-21-6-8,21 6-1,-4-25 0</inkml:trace>
  <inkml:trace contextRef="#ctx0" brushRef="#br0" timeOffset="216157.3632">3745 6967 12,'-6'-15'19,"6"15"-1,-4-12-1,4 12-2,0 0-1,0 0-1,0 0-2,0 0-2,-20 0-2,18 12-1,2-12-2,-17 21-1,17-21-1,-14 24-1,14-24 0,-8 21 0,8-21 0,-2 13-1,2-13 1,0 0 0,0 0-1,18-13 1,-14 1 0,2-3-1,2-2 0,-5 0 1,-1 0-1,2 2 0,-4 3 0,0 12 0,-6-16 0,6 16 0,0 0 0,-21 10 0,21-10 0,-18 21 0,10-9 0,0 0 0,6 0 0,2-12 0,-4 17 0,4-17 0,0 0 0,0 0 0,0 0-2,10-14 0,-10 14-7,0-13-18,0 13-4,0 0-2,0 0 0</inkml:trace>
  <inkml:trace contextRef="#ctx0" brushRef="#br0" timeOffset="203134.6187">4994 6497 28,'-2'-14'28,"-4"-3"-5,6 17-5,-4-24-5,4 24-1,-10-19-5,10 19 1,-19-7-3,19 7 0,-38 3-1,12 6-2,-5 4 1,-3 7-2,-7 4 2,-1 6-3,-1 4 2,1 6-1,1 2 1,7 8-2,-2-5 1,9 6 0,7-1-1,8 1 1,6-1-1,8-4 0,6-3 0,12-5 0,4-3 1,11-7-1,3-9 0,9-6 1,9-9-1,5-7 1,4-6-1,2-8-2,2 0-1,-7-14-6,13 9-20,-22-9-5,-2 9 0,-17-4-1</inkml:trace>
  <inkml:trace contextRef="#ctx0" brushRef="#br0" timeOffset="204178.6784">5595 6832 26,'-4'-15'31,"-4"0"0,0 3 0,-16-3-20,24 15-5,-29-9-1,9 13-2,-8 3-1,1 7 1,-9 3-1,5 9-1,-7 3 0,6 6 0,1 0 0,9 2 0,8-4-1,10 0 0,8-4 0,8-5 0,8-5 0,7-9 1,7-7-1,2-6 0,1-7 1,1-7 0,-5-5-1,-3-6 1,-8-6 0,-7 3-1,-9-2 1,-8 3-1,-5 2 0,-5 4 0,-6 5 0,-2 6 0,2 4 0,1 3 0,17 6 0,0 0-1,0 0 1,-10 12 0,10-12-1,35 15 1,-9-7 1,6-1-1,1 0 0,7 1 0,-1 1 1,3 1-1,-3 2 1,1 2-1,-9 0 1,-1 3-1,-8 2 1,-6 1 0,-10-1 0,-5-2 0,-2-3 0,1-14 0,-16 17-1,16-17 1,-20 0 0,20 0-1,-12-24 0,12 4 0,6-3 0,2-4 0,8 1 0,3-3 0,3 5 0,0 3-1,2 6 1,-1 6 0,1 8 0,-2 5 0,-2 8 0,-5 6 0,3 4 0,-6 4 0,0 3 0,-2-4 1,-4-2-1,0-2 0,-2-8 0,-4-13 0,6 12 1,-6-12-1,15-13 0,-3-3 0,4-4 0,4-6 0,7-3 0,1 0-1,2 0 1,-1 2-1,1 4 1,0 6 0,-5 8-1,-5 7 1,-2 11-1,-2 3 1,-4 10 0,-1 4 0,-1 5 0,0 3 0,2-1 0,0-2 0,2-4-2,-4-8-2,11 4-6,-21-23-17,26 8-6,-26-8-1,32-14 0</inkml:trace>
  <inkml:trace contextRef="#ctx0" brushRef="#br0" timeOffset="204758.7116">6830 6542 39,'0'0'33,"-8"-12"1,10 27-1,-2-15-22,-6 41-4,0-9-2,8 17-1,-8 8-1,6 13 0,-4 6-1,2 8 0,-1 1-1,1 1 0,2-4 0,0-7 0,-2-8 0,0-12-1,0-12 1,-2-9 0,-2-10-1,6-24 0,-12 13 0,12-13 0,-12-24 1,6-4-1,4-8-2,0-8 2,6-8-2,4-7 1,4-4 0,6-2 0,3 2 0,5 3 0,6 6 0,1 6 1,3 9 0,-1 9-1,3 9 1,-4 9 0,-3 10 0,-1 7 0,-10 6 0,-7 9 0,-9 4 0,-8 5 1,-11 4-1,-7 0 1,-6-3-1,-3-3 0,-1 0-1,0-10-1,13 3-4,-11-20-8,30 0-19,0 0-2,0 0 1,-8-24-1</inkml:trace>
  <inkml:trace contextRef="#ctx0" brushRef="#br0" timeOffset="205498.7539">7259 6844 28,'0'0'33,"26"-3"0,-26 3 0,23 15-18,-23-15-5,14 29-4,-10-10-2,10 8 0,-6-1-2,4 0 0,-2-3-1,2-2-1,-1-6 1,-11-15-1,28 12 0,-28-12 0,36-20-1,-19-2 1,5-7-1,-2-2 0,2 0 0,-3-1 0,-1 5 0,-4 4 0,0 9 1,-14 14 0,22 2 0,-14 13 1,-1 6-1,5 6 1,2 1 0,0 3-1,4-6 1,4-4-1,-1-7 1,5-8-1,0-11 0,3-8 1,-1-8-1,4-8 1,-1-7 0,-1-7-2,-3-5 2,1-2-1,-6-1 0,-2 1 1,-5 2-2,-7 5 1,-2 8-1,-2 9 1,-6 10-1,2 16 1,0 0 0,-27 18 0,9 9 0,0 8 1,-2 6 0,4 10 0,1 2 0,11 5 1,4-1-2,6 0 2,9-3-1,9-4 0,6-6-1,5-11 1,7-10 0,3-10-1,5-13 1,5-7 0,-4-14-1,5-8 0,1-7 0,-2-5-2,-3-2 1,-9 0-1,-5 4 0,-16 1-1,1 11-2,-23 1-3,0 26-5,-19-20-17,19 20-3,-48 1-1,24 8 1</inkml:trace>
  <inkml:trace contextRef="#ctx0" brushRef="#br0" timeOffset="206080.7872">8020 6655 25,'24'-20'32,"-3"12"0,-1-9 1,24 6-19,-15-14-4,19 9-3,-7-8-3,9 5 0,-5-2-3,1 4 1,-7 1-2,-3 1 0,-5 7-3,-17-5-10,12 13-18,-26 0-3,0 0 1,0 0-3</inkml:trace>
  <inkml:trace contextRef="#ctx0" brushRef="#br0" timeOffset="206914.8339">8563 6916 9,'32'-24'29,"-8"10"1,-4-8 0,13 10-12,-19-18-5,23 12-4,-17-8-2,10 7-2,-16-6-1,5 6-1,-11 0-1,-2 1-1,-8 2 1,-6 4-1,8 12-1,-37-16 0,9 13 1,-3 3-1,-5 5 0,-2 4 0,1 1 0,-1 7 0,3 1 1,-1 5 0,5 2-1,3 5 2,4-1-1,8 4 1,1-1-1,11 3 1,4-3-1,8-1 1,7-4-1,7-4 0,8-6 1,9-5-1,5-7-1,5-5 1,5-6 0,1-6-1,2-3 1,-3-2-1,-1 0 0,-8-2 0,-3 4 0,-9-1-1,-1 7 0,-10 0-3,0 10-4,-22-1-21,0 0-5,0 0-2,0 0 0</inkml:trace>
  <inkml:trace contextRef="#ctx0" brushRef="#br0" timeOffset="208534.9273">10643 6349 32,'0'0'30,"0"0"0,-10-12 0,31 12-18,-7-14-4,24 8-2,5-12-1,17 5-1,9-7 0,14 2-2,2-3 0,4 3-1,0 0-2,-8 0-3,0 16-9,-22-10-18,-4 14 0,-23-5-3,-6 11 1</inkml:trace>
  <inkml:trace contextRef="#ctx0" brushRef="#br0" timeOffset="208243.9109">10627 6234 15,'-4'-12'27,"4"12"2,-6-24-2,6 24-12,2-13-4,-2 13-2,0 0-2,25 17 1,-19-2-2,12 16-1,-8 5 0,8 14-1,0 6-1,5 8-1,1 4 1,6 5-2,1-2 0,3 1 0,2-5 0,-1-4 0,-3-10-1,-3-7 0,-1-10 1,-4-10-1,-6-9 1,1-12-1,-19-5 0,30-21 1,-14-4-1,0-9 1,1-6-1,3-8 0,4-5 0,0-5 0,3-2-1,1-1 1,2 0-1,-1 1 1,1 3 0,-1 5 0,-3 4-1,-2 4 1,-4 6 0,-3 7 0,-5 7 0,-2 5 0,-4 7 0,-6 12-1,0 0 0,0 0-2,0 0-3,-30 2-15,23 13-11,-21-10-2,8 11 0,-17-11 0</inkml:trace>
  <inkml:trace contextRef="#ctx0" brushRef="#br0" timeOffset="209714.9943">11769 6781 19,'0'0'25,"-6"-14"2,6 14-6,0 0-5,0 0-3,0 0-2,0 0-2,-16 19-2,20 6 0,-12 5-2,12 11-1,-8 3-1,8 6 0,-2-2-2,8-3 0,2-8 0,2-5-1,4-11 1,1-9-1,3-12 1,0-8-1,2-9 0,-5-6 0,1-6 1,0-3-1,-2-1 0,-4 2 0,-1 3 0,-3 7 0,0 7 0,-10 14-1,18-5 1,-18 5 0,22 27 0,-11-8 0,5 5 0,4 2 0,2-1 0,3-1 0,3-3 0,2-4 0,-1-5 0,7-8 0,0-6 1,-1-4-1,1-9 0,-3-5 1,-3-11-1,-2-3 1,-9-8-1,-5 1 0,-10-3 1,-8 1-2,-6 5 0,-5 0-4,15 20-19,-24-8-8,18 14-2,-10-1-1</inkml:trace>
  <inkml:trace contextRef="#ctx0" brushRef="#br0" timeOffset="212952.1802">14273 6123 8,'4'-16'23,"-6"1"1,0-6-6,6 8-1,-12-12-4,10 12-1,-16-11-2,12 10-2,-12-6-1,14 20-1,-27-24-1,27 24-1,-42-10 0,19 12-2,-11 3 0,0 12 1,-5 2-2,-1 12 1,-3 5-1,3 9 0,-3 5-1,3 5 1,3 3-1,3 1 0,3-1 1,3 1-1,-2-5 1,3-4-1,1-3 1,-2-5-1,-1-2 1,-1-4 0,-6-6-1,1-3 1,-1-3-1,1-5 0,-5-4 0,4-6 1,3-4-1,1-8 0,5-6 0,3-3-1,4-5 1,2-2 0,5-5 0,1 2 0,2 1-1,6 1 1,2 2 0,2 2 0,6 3-1,-6 13 1,22-19 0,-22 19 0,35-9 0,-11 8-1,3 3 2,5 2-1,2 7 0,1 2 0,5 5 0,-1 4 1,3 5-1,3 3 1,3 0-1,1 0 0,1-1 1,3 0-1,0-5 1,7-3-1,-1-7 1,-2-8-1,2-2 1,1-5-1,-5-5 1,-4-3-1,-7-3 0,-7-1 1,-5-1-2,-10 2 1,-6 0-2,-10-2-4,-6 14-15,0-12-12,0 12 0,-22-12-2,22 12 0</inkml:trace>
  <inkml:trace contextRef="#ctx0" brushRef="#br0" timeOffset="217284.4279">3708 8413 8,'0'0'24,"5"12"1,-5-12-10,2 13-6,10-1-1,-12-12-1,16 19-1,-16-19-1,18 16-1,-18-16 0,0 0 0,0 0-1,24 3 0,-24-3 0,0 0-1,4-18 0,-4 18 0,2-16-2,-2 16 1,0-15-1,0 15 1,-2-13-1,2 13 0,0 0 0,0 0 1,0 0-1,0 0 1,-12 12 0,12-12 0,-2 23 0,2-10 0,2-1-1,0 0 1,-2-12-1,6 17 1,-6-17 0,0 0-1,0 0 1,19-13 0,-19 13 0,6-23 0,-2 8 0,-2 2-1,0 1 1,-2 12-1,-2-17 1,2 17-1,0 0 0,0 0-2,0 0-4,-31 12-19,31-12-6,-4 16-1,4-16-1</inkml:trace>
  <inkml:trace contextRef="#ctx0" brushRef="#br0" timeOffset="221715.6812">5370 8098 9,'2'-20'21,"-4"8"-5,2 12-1,-6-20-3,6 20-1,-6-16-1,6 16 0,-6-13-1,6 13-2,0 0 0,0 0 0,-10-14-2,10 14-1,0 0 0,-6 12-1,6-12 0,-14 33-1,2-6 1,2 12-2,-3 5 0,3 8 0,2 4 0,4 4 0,4-2 0,6 0-1,4-5 0,7-6 1,1-8-1,6-5 0,2-10 0,-3-9 1,1-10-1,2-8 0,-4-7 1,-1-9-1,-1-5 0,-4-5 0,0-3 0,-3 0-1,1 3 1,-4 3 0,0 5-1,0 5 1,-10 16-1,18-7 1,-18 7 0,25 24 0,-9-2-1,4 2 1,2 4 0,5 2 0,3 0 0,6-4 0,-1-4 1,1-7-1,-1-8 0,3-5 1,-2-12-1,-1-7 0,-3-10 1,-7-6 0,-3-9 0,-2-4-1,-8-7 1,-4 0-1,-8 1 0,-4 2 0,-2 5-1,0 3 1,0 9-1,2 3-1,8 13-2,-4-2-1,24 19-10,-24 0-18,37-3 0,-15 3-1,10 9 1</inkml:trace>
  <inkml:trace contextRef="#ctx0" brushRef="#br0" timeOffset="230451.1809">6431 8529 12,'0'0'17,"0"0"-2,-20-11-3,20 11-1,0-12-1,0 12-1,6-18-1,-6 18-1,12-25-1,-12 25 0,18-26-1,-18 26 0,19-21-2,-19 21 0,18-10 1,-18 10-1,0 0 0,18 24 1,-20-4-2,6 6 1,-8 5 0,4 8-1,-6 2-1,2 2 0,0-5 0,-2 0-1,0-7 0,0-4 1,3-8-1,-1-4 1,4-15-1,0 0 1,0 0-1,0 0 0,-4-17 1,10-3-1,1-7 0,3-3 0,4 0 0,4-3 0,0 0 0,2 6 0,-1 3 0,-1 6 0,0 8 0,0 3 0,-1 7 0,-17 0 0,30 21 0,-14-4 1,-2 7-2,0 5 2,1-1-1,3 2 0,0-2 0,0-4 0,3-4 0,1-4 0,2-11 0,4-5 0,1-6 0,1-9 1,1-5-1,1-5 0,0-3 1,-3-3-1,-3 0 0,-4 0 0,-6 0 1,-5 4-1,-7 3 0,-4 4 0,-5 2 0,-3 6 0,8 12 0,-34-10 0,14 14-1,-3 7 1,-1 5 0,0 4-1,4 6 1,3 5 0,5 3 0,4-1 0,8-1 0,4-1 0,6-6 0,3-2 0,7-9 0,2-6 0,2-6 0,3-7 0,1-4 0,2-6 0,-5-6 0,-1-1 0,0-2 0,-2-2 0,-3 2 0,-5 0 0,0 4 0,-6 4 0,2 4-1,-10 12 1,12-15 0,-12 15 0,0 0-1,0 0 1,15 22 0,-11-9 0,2 6 0,2 1 0,-2 2 0,2 1 0,0 0 0,2-3 0,0 0 0,0-5 0,-10-15 0,19 19 0,-19-19 1,24 0-1,-24 0 0,32-18 0,-17 5 0,1-2 0,4 1 0,-2 2-1,0 2 1,-1 5 0,-17 5 0,32 6 0,-14 8 0,-2 3 0,1 3 0,3 1 0,-2 2 1,2-3-1,-4-4 0,1-3 1,-17-13 0,30 7 0,-30-7-1,28-20 1,-18-1 0,1-8 0,-3-4 0,0-6-1,-4 0 1,-2-1-1,-2 1 0,0 3 0,-4 8 0,0 5-1,6 9-5,-14-5-9,12 19-17,0 0-1,0 0-2,0 0 1</inkml:trace>
  <inkml:trace contextRef="#ctx0" brushRef="#br0" timeOffset="231999.2694">9382 8046 38,'17'-13'29,"-17"13"0,0 0-10,0 0-7,0 0-3,-31 3-2,31-3-2,-36 12-1,16 0 0,-13 0-2,1 6 1,-9 0-1,-3 4-1,-5 1 1,1 1-2,-3-2 1,4 4 0,1-5 0,5 0-1,5-4 0,8-2 1,9-3-1,19-12 1,-20 19-1,20-19 0,0 0 1,14 16-1,3-12 0,5 1 1,6-1-1,5 3 0,5-2 1,4 3-1,3 0 1,0 0-1,1 1 0,3 1 0,-1 1 1,-5-2-1,-3-1 0,-1 1 1,-5-2-1,-4-1 0,-3 3-2,-27-9-4,44 15-19,-44-15-7,23 9-1,-23-9-2</inkml:trace>
  <inkml:trace contextRef="#ctx0" brushRef="#br0" timeOffset="231423.2367">10281 8182 21,'0'0'27,"0"0"1,0 0-7,0 0-4,0 0-5,0 0-1,-28-2-2,28 2-3,-53 12-1,15 0-1,-21-5 0,-6 5-2,-16-2 1,-8 4-1,-8-3-1,-2 1 1,-4-4-2,3 0 1,7-3-1,6-1 1,6-4-1,12-2-1,7-4 1,11 2-1,13-1 1,7-2-2,11 2 0,2-1 0,18 6-1,0 0-1,0 0-2,-22-17-3,22 17-7,0 0-14,0 0-2,0 0 1,0 0 0</inkml:trace>
  <inkml:trace contextRef="#ctx0" brushRef="#br0" timeOffset="255790.6303">16378 7506 12,'0'0'17,"0"0"-2,0 0-3,0 0-1,0 0-1,0 0-1,0 0-1,0 0 0,0 0-1,0 0-1,22 9 1,-22-9 0,11 14-1,-11-14 0,14 21-1,-8-8-1,8 10 1,-6 1-2,8 10 0,-6 4 0,5 11-1,-1 7-1,4 4 1,-2 4-2,4 1 1,1-3 0,3 1 0,2-8-1,5-4 0,1-8 1,-2-6-1,-1-7 1,-3-6 0,-2-6-1,-2-9 1,-5-4 0,-17-5-1,22-8 1,-22 8-1,18-30 1,-12 9-1,0-7 0,2-4 0,-1-6 0,1-4 0,2-7-1,-2-4 1,2-7 0,2-3 0,0-1 0,0-1 0,-1 5 1,3 2-2,0 7 2,0 6-2,0 9 2,0 5-1,1 6 0,-1 4 0,0 1 0,-4 4 0,0 4 0,-10 12 0,12-18 0,-12 18-1,0 0 0,0 0-2,0 0-3,0 0-8,8 15-18,-8-15 0,-4 20-1,4-20 0</inkml:trace>
  <inkml:trace contextRef="#ctx0" brushRef="#br0" timeOffset="256227.6553">16530 7474 23,'16'-12'26,"-16"12"-1,0 0-6,26 2-3,-26-2-3,33 2-3,-11-4-1,19 7-2,-3-7-2,13 5-2,3-3 0,5 0-2,0-1 1,1-1-1,-7-1-1,-6 1-1,-3 2-4,-18-8-5,1 9-21,-27-1 1,0 0-2,0 0 0</inkml:trace>
  <inkml:trace contextRef="#ctx0" brushRef="#br0" timeOffset="257571.7323">17301 8134 18,'-2'-12'25,"2"12"-1,0 0-4,-4-16-6,4 16-1,0 0-3,0 0-1,0 0-2,6 14 0,-6-14-1,-6 33-1,0-11-1,8 10-2,-2 1 1,2 4-2,-4-3 1,4 2-2,4-6 1,2-3-1,2-8 0,1-4 1,-11-15-1,24 9 0,-6-13 1,0-5-1,0-6 0,1-2 1,-1-2-1,0-1 0,0 3 0,-4 2 0,-14 15 0,23-17-1,-23 17 1,18 4 0,-18-4 0,18 25-1,-6-7 1,2 0 0,-1 4 0,5-2 0,0-3 0,2-3 0,-3-2 1,5-6-1,-2-6 0,0-4 0,-2-7 1,-1-4-1,-1-4 1,-2-5-1,-2-5 1,-2 0-1,-4 0 0,-4 0 1,-2 1-2,0 4 1,-2 2-2,-4 1-3,6 21-11,-4-20-16,4 20-1,0-15 0,0 15-1</inkml:trace>
  <inkml:trace contextRef="#ctx0" brushRef="#br0" timeOffset="258974.8125">19364 7577 19,'16'-24'24,"-14"7"-2,8 5-4,-16-9-3,16 6-3,-22-9-1,14 7-2,-14-5-1,2 6-2,-10-4-1,7 5-1,-9 0-1,2 7 1,-4 0-3,24 8 1,-41-5-1,23 8 0,-4 0-1,3 4 0,-3 4 1,0 6-1,-2 3 2,3 7-2,-1 2 0,2 7 1,-2 6-1,5 6 0,-1 6 1,2 3-1,2 6 0,0 0 0,-2 1 0,1-3 1,-3-4-1,-2-2 0,-6-9 1,-1-6 0,-7-7 0,-3-3 0,-1-9 0,-1-3 0,-1-6 0,0-4-1,1-5 1,1-6-1,5-6 0,3-3-1,2-2 0,3-4 1,5-2-1,4 0 0,4 0 0,4 0 1,8 0-2,2-1 2,8-1-1,6 3 1,8 0 0,4 0-1,1 4 1,9 2 0,1 5 0,1 3-1,3 3 1,-1 6 0,-3 4 0,1 6 1,1 2-1,-1 4 0,-1 1 0,1 3 1,-1 0-1,1 0 1,1-2 0,-1-4 0,-2-3 0,-1-3-1,-1-4 2,-5-3-2,-1-3 1,2-4-1,-5-2 0,1 0 1,-4-3-2,-5 0 2,-1 0-2,-18 7 0,34-15-2,-34 15 0,19-9-4,-19-5-14,0 14-11,0 0-1,24-6 0,-24 6-1</inkml:trace>
  <inkml:trace contextRef="#ctx0" brushRef="#br0" timeOffset="233067.3305">10990 8022 25,'6'-15'27,"-6"15"0,0 0-3,-4 12-10,14 15-3,-18-6-1,14 18-2,-10-1-1,10 12-2,-8-2-1,10 3-1,-2-3 0,8-5-2,0-2-1,2-8 1,-1-8 0,3-6-1,2-9 1,0-5-1,-3-10 0,5-4 1,-2-7-1,0-4 0,3-5 0,-1-1 0,0 1 0,-4 1-1,1 4 0,-3 4 1,-16 16-1,30-13 1,-30 13-1,30 13 1,-17 3 0,5 4 1,0 2-1,2 2 0,1-2 0,-1 0 1,2-8 0,2 0-1,-3-11 1,3-4 0,-2-10 0,0-4 0,-3-8-1,1-8 1,-4-4 0,0-5-1,-4 1-1,-4-2-1,-1 5 0,-5 0-1,8 12-5,-14-3-7,4 27-16,8-21-1,-8 21 2,0 0-3</inkml:trace>
  <inkml:trace contextRef="#ctx0" brushRef="#br0" timeOffset="234383.4059">12083 8390 36,'0'0'26,"0"0"0,-12 17-7,-9-13-7,9 13-3,-16-3-3,12 10 0,-9-5-2,9 7 0,-2-2-1,10 3-1,4-5-1,6 1 0,4-7 0,4-2 0,-10-14 0,28 10 0,-28-10 0,33-13 0,-17-1 0,-2-3-1,0-5 0,-6-6-1,0 1 0,-8-2-1,-2 3 0,-8 0 0,2 4 0,-6 5-1,14 17 1,-28-17 0,28 17 1,-18 0-1,18 0 0,0 0 1,14 18 0,-14-18 1,38 13-1,-10-7 2,3-2-1,7-1 0,3-3 1,1-3 0,3-2 0,3-2 0,-5-4 0,3 0 1,-9-3-1,3-1 1,-11-4-1,-1-2 0,-6-3 0,-5 0 0,-7-1-1,-2-1 0,-6 0-1,-4 2 2,-4 2-2,0 5 2,-3 4-2,9 13 2,-28-11 0,28 11 0,-34 8 0,16 4 0,-3 4 1,5 8-1,-4 3 2,2 5-1,1 1 0,3 6 0,2-1 0,4 7 0,2-3-1,4 1 0,4 0-1,4-1 0,4-2 0,6-2 1,1-7-1,7-2 0,4-10 0,5-2 1,5-12-1,2-8 0,3-7 0,4-9 1,-1-5-1,1-4 0,-3-4 1,-3-3-1,-7 2 0,-4 0 0,-9 2 1,-5 5-1,-8 2 0,-6 4 0,-6 8 0,4 12 0,-24-10 0,7 14 0,-3 2 0,-2 6 0,0 5-1,2 3 1,3 1 0,5 1-1,4 1 1,6-3 0,4-3 0,4 0-1,2-5 1,-8-12 0,23 9 0,-23-9 0,28-8-1,-28 8 1,32-25 0,-20 5 0,0-6 0,-5 0 0,-1-8 0,-2-6 0,-2-1 1,0-2-2,-2 2 1,0 2 0,2 6-1,-2 3 1,0 8-1,0 22 2,0-12 0,0 12 0,-2 29 1,0 0-1,0 7 2,2 6-2,0 6 2,4 4-2,0-4-1,6-2 1,-2-3-1,6-7-1,2-7 0,3-11-3,11 2-9,-10-22-19,15 2-1,-11-17-2,12 4 0</inkml:trace>
  <inkml:trace contextRef="#ctx0" brushRef="#br0" timeOffset="249235.2553">14044 8263 23,'0'0'24,"0"0"-4,0 0-2,0 0-4,0 0-2,0 0-2,0 0-1,0 0-1,0 0 0,4 12-2,-4-12 0,23 8-1,-5-7-1,14 6 0,3-5-1,13 0-1,1-3 0,7 0-1,1-2 0,2 0 0,-3-1-1,-5 2 1,-6-5-1,-9 4 0,-6-1 1,-9 1-1,-21 3 0,20-6-1,-20 6-1,0 0-4,0 0-8,-22-1-18,22 1-2,-17 1 0,17-1 0</inkml:trace>
  <inkml:trace contextRef="#ctx0" brushRef="#br0" timeOffset="250963.3539">15245 8115 24,'0'0'19,"0"0"-4,0 0-1,0 0-3,0 0 0,0 0-3,0 0 0,0 0-1,0 0-1,-2-14-1,2 14 0,0 0-1,0 0 0,18-15-1,-18 15 0,0 0 0,28-11 0,-28 11-1,22-8 0,-22 8 0,21-2 0,-21 2-1,20 10 1,-20-10-1,14 30 0,-8-8 1,0 7-1,-4 5 0,4 1 0,-4-2 0,2 0-1,-4-4 1,2-3 0,-4-6-1,2-6 0,0-14 1,-10 14-1,10-14 1,0 0-1,-20-16 1,14 1-1,0-4 0,0-2 0,0-3 1,4 0-2,4-1 1,2 1 0,4 0-1,4 2 1,4 1-1,2 3 1,3 0-1,3 1 1,4 2 1,-3 2-1,3 2 0,-2 2 0,0 4 0,-5 2 0,3 4 0,-4 6 1,-20-7-1,33 24 1,-19-5 0,2 3 0,-4 8 0,2 4 0,-4 4 0,1 4 0,-3 3 0,0 5 0,-2 1-1,2 2 1,-4-5-1,4 1 1,-2-4-1,0-2 0,-2-4 0,0-7 0,4-2-2,-8-11-3,11 8-6,-11-27-17,12 19-6,-12-19-1,22-3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20T01:11:06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9419 10358 0,'0'13'125,"0"0"-109,0 14-1,0-14-15,0 14 0,-13-14 16,13 40 0,0-27-16,0 1 15,-13-1-15,13 27 16,0-40-16,-27 14 15,27-14-15,0 13 16,-13 14-16,13-13 16,0 25-16,-13-25 15,13 39-15,0-13 16,0-27-16,0 27 16,0 0-16,0 0 15,0-13-15,0 13 16,0 0-16,-14 0 15,14-14-15,0 1 16,0 0-16,0-1 16,0 1-16,0 0 15,0-14 1,0 1-16,0 26 0,0 0 16,0-27-1,14 40-15,-14-26 16,39-1-16,-39 1 15,14 13-15,-1-26 16,-13 25-16,0-25 16,26-1-16,-26 27 15,0-26-15,0-14 16,0 13-16,0-12 16,0 12-16,0-13 15,0 1-15,0-1 16,0 26-1,0-25-15,0-1 16,13-13 234,1 0-234,-1 0-16,13 0 15,1 0-15,39 0 16,0 0-16,13 0 16,41 13-16,-54 0 15,66 14-15,0-1 16,1-12-16,-41 12 15,14-13-15,-13 14 16,-14-27-16,40 13 16,-53-13-16,27 0 15,-27 0-15,26 0 16,-39 0-16,14 0 16,-15 0-16,1 0 15,14 0-15,-41 0 16,27 0-16,-40 0 15,14 0-15,-14 0 16,0 0-16,0 0 16,0 0-16,1 0 78,-1 0-63,-13-27 392,13 1-407,-13 13 15,0-14-15,0 1 16,13-27-16,-13 0 16,27-13-16,-14-13 15,-13 12-15,13-52 16,14 13-16,-1 14 15,-26 26-15,13-67 16,1 67-16,-14-53 16,0 40-16,26 13 15,-26-67-15,0 67 16,0-53-16,0 53 16,-13 0-16,0-13 15,13 12 1,-14 41-16,14-27 15,-13-13-15,13 26 16,-26 1-16,26-1 16,0 13-16,-13 1 15,13 13-15,0-1 16,-14 1-16,14 0 16,0 0-1,0 0 1,-26 13 312,13 0-328,-14-14 16,-26 14-16,-13-26 15,13 26-15,0-13 16,-39-1-16,26 14 15,-14-26-15,14 13 16,0 13-16,-13-13 16,12-14-16,14 27 15,-13 0-15,0 0 16,-53 0 0,40 0-1,-14 0-15,27 0 16,0 0-16,-27 0 15,27 0-15,-27 0 16,41 0-16,-1 0 16,39 0-16,-25 0 15,12 0-15,-12 0 16,25 0-16,-12 0 16,13 0-16,-14 0 15,1 0-15,13 0 16,13 13-16,-14-13 15,1 0 17,13 14-32,-13-14 15,13 13-15,-13-13 16,-1 13-16,1 0 219,13 0-204,-13 1-15,0-1 16,-1 0-16,-12-13 16,26 13-1,-13-13-15,13 14 16,-13-14 187,13 13-187</inkml:trace>
  <inkml:trace contextRef="#ctx0" brushRef="#br0" timeOffset="2535.2136">7871 10914 0,'0'39'94,"0"1"-79,0 13-15,0-27 16,0 14-16,0 0 15,0-14-15,0 14 16,0-14-16,0 1 16,0-1-16,0 14 15,0-14-15,0-12 16,0-1-16,0 0 16,0 14-16,0-14 15,0 0-15,0 13 16,0-12-16,0-1 15,0 0-15,0 14 16,0-14 0,13-13 156,-13-13-172,14-14 15,12-26-15,-13 27 16,14-27-16,-27 26 15,26-25-15,-13 38 16,1-12-16,-14-14 16,13 27-16,0 0 15,-13-1 1,13 14 62,1 14-62,-1-14-16,-13 13 15,13 0-15,-13 0 16,13 1-16,-13-1 16,14 0-16,-14 14 15,13 12-15,-13-26 16,0 14-16,0-14 15,0 0-15,0 14 16,13-1 0,-13-13-1,0 1 1,0-1-16,0 0 16,0 0-1,0 27-15,0-27 16,0 1-16,0-1 15,0-40 110,0 14-109,0-13-16</inkml:trace>
  <inkml:trace contextRef="#ctx0" brushRef="#br0" timeOffset="3848.4493">8466 11231 0,'14'0'93,"-1"-13"-77,0 13-16,27 0 16,-14-13-16,-12-1 15,12 1-15,-13 13 16,0-13-16,14 13 15,-27-13-15,13 13 16,0 0 15,1 0 1,-1 0-32,0 0 31,-26 0 78</inkml:trace>
  <inkml:trace contextRef="#ctx0" brushRef="#br0" timeOffset="4559.4562">8493 11337 0,'0'13'63,"40"-13"-48,-27 0 1,13 0-16,1 0 0,-14 0 16,13 0-16,-12 0 15,-1 0-15,13 0 16,-12 0-16,-1 0 15</inkml:trace>
  <inkml:trace contextRef="#ctx0" brushRef="#br0" timeOffset="5751.7024">9300 10953 0,'13'0'0,"0"0"15,1 0-15,12 0 16,-13 14-16,27-14 16,-14 0-16,1 0 15,-1 0-15,27 0 16,0 0-16,40 0 16,-27 26-16,66-26 15,-13 0-15,-13 13 16,79 40-16,-79-40 15,53 14-15,-93-14 16,66 14-16,-39-27 16,-14 0-16,-13 0 15,-26 0 1,39 0-16,-52 0 0,26 0 16,0 13-1,-14 13-15,1-26 16,-13 13-16,-1-13 15,14 0-15,-1 0 16,-25 14-16,12-14 16,-13 0-16,14 0 15,-14 0 1,0 0 0,0-14-1,1 1-15,-1 13 16,-40 0 109,-25-13-125</inkml:trace>
  <inkml:trace contextRef="#ctx0" brushRef="#br0" timeOffset="6882.1599">9326 11694 0,'14'0'16,"-1"0"0,0 0-1,0 0-15,14 0 16,12 0 0,41 27-16,-14-14 15,93 13 1,-27-12-16,27 12 0,-27 0 15,53 14-15,-52-13 16,25-1-16,-65-26 16,13 0-16,39 0 15,-65 0-15,-14 0 16,0 0-16,26 0 16,-12-13-16,-14 13 15,-13-13-15,-13 13 16,-1-14-16,14 14 15,-26 0-15,-1 0 16,1 0-16,-14 0 16,0 0-1,0 0 17,0 0-17,1 0-15,-28 0 141,-12-13-141,-27-13 15</inkml:trace>
  <inkml:trace contextRef="#ctx0" brushRef="#br0" timeOffset="8380.6593">10160 10265 0,'0'40'78,"0"13"-78,0-13 16,0 39-16,0-39 15,0 52-15,-13-12 16,-14 52-16,14-92 15,13 52-15,-13-12 16,-14 12-16,27-39 16,-13 13-16,13 14 15,-27 12-15,14 1 16,-13-14-16,26-13 16,-13 1-16,13-14 15,0 13-15,0-27 16,0 27-16,0-39 15,0 26-15,0-27 16,0 27-16,0-26 16,0 39-16,0-26 15,0-1-15,0 1 16,0 52 0,0-65-1,0 13-15,0-14 16,0 1-16,0-1 15,0-13-15,0 40 16,0-40-16,0 1 16,0-1-1,13-13 79,0 0-78,0-27 46,-13 1-46,0-27-16</inkml:trace>
  <inkml:trace contextRef="#ctx0" brushRef="#br0" timeOffset="9566.5638">10901 10292 0,'13'0'16,"0"13"-1,-13 27-15,13-14 16,-13 1-16,0 26 16,0 0-16,0 13 15,0 0-15,0 13 16,-13 40-16,-13-13 16,26-13-16,-53 105 15,39-132 1,-12 93-16,13-27 0,13-13 15,-27-13 1,27-13-16,-13-14 16,13-13-16,0 27 15,0-40-15,0 13 16,0-13-16,0-13 16,0-1-16,0-12 15,0-14-15,0 13 16,0-12-16,0-1 15,-13 0-15,13 0 16,0 1-16,0 12 16,0-13-16,0 0 15,0 1 1,0-1 0,0 13-16,0-12 0,0-1 15,0 0-15,13-13 78,-13 13-46</inkml:trace>
  <inkml:trace contextRef="#ctx0" brushRef="#br0" timeOffset="13141.9758">9578 10570 0,'0'13'109,"13"0"-93,0 0-16,-13 27 15,13-27-15,-13 1 16,0-1-16,14 0 15,-14 0-15,13 0 16,-13 1 0,13-1-1,0 0 1,1 0 15,-1 1 0,0-1-15,-13 0 0,13-13-1,0 0 63,1 0-62,-1-13 0,-13-27-16,13 27 15,0 0-15,-13-14 16,0 14-16,14 0 16,-1 0-16,-13-1 15,0 1-15,0 0 16,13 13 46,-13 13-46,0 27 0,0-14-16,0 27 15,0-26-15,0-1 16,0-13-16,0 0 15,13-13 32,1-13-31,-1 0-16,0 0 16,0-14-16,-13 14 15,13-13-15,-13-1 16,14 14-16,-14 0 15,13 0-15,-13-1 16</inkml:trace>
  <inkml:trace contextRef="#ctx0" brushRef="#br0" timeOffset="14030.2586">9975 10768 0,'0'13'78,"0"1"-78,0-1 16,0 0 0,0 0-1,0 0-15,0 1 16,0-1-1,0 0-15,0 0 16,0 1 0,0-28 77,0 1-77</inkml:trace>
  <inkml:trace contextRef="#ctx0" brushRef="#br0" timeOffset="15329.9293">10477 10570 0,'0'13'63,"0"13"-63,0 14 15,0-13-15,0-1 16,0 0-16,0 14 15,0-13-15,0-14 16,0 13-16,0-13 16,0 1-16,0-1 15,14 0-15,-1-13 110,0-13-95,-13-14-15,13-12 16,14-1 0,-27 0-16,0 27 0,26-26 15,-26 25-15,13 1 16,-13 0-1,14 13 17,-14 26-17,0 27-15,0-26 16,0 26-16,0-27 16,0 0-16,13-26 62,0 0-62,13-13 16,-12-40-16,25 40 15,-25-13-15,-1-14 16,0 14-16,0 12 16,1 1-16,-41 26 109</inkml:trace>
  <inkml:trace contextRef="#ctx0" brushRef="#br0" timeOffset="16328.8422">10689 10834 0,'13'0'93,"0"0"-77,1 0-16,-1 0 16,-13 13 62,0 1-63,-13-1 1,-1 0 0,1 0-1,0-13 16,13 14 1,0-1-1,0 0-15,0 0-1,13-13 1,0 0-1,1 0 1,-1 0-16,0 0 16,0 0-1,1-13 17,-1 13-1,-13-13 47</inkml:trace>
  <inkml:trace contextRef="#ctx0" brushRef="#br0" timeOffset="18366.7382">10967 12117 0,'13'0'47,"0"14"-31,-13-1-16,13 13 16,-13-12-1,14 12-15,-1 14 16,-13-27-16,13 13 15,0-12-15,-13-1 16,14 0-16,-14 0 47,13-13 94,0-13-126,-13-27-15,0 14 16,13 13-16,0-14 15,14-12-15,-27 25 16,0 1-16,13-13 16,0 26-16,-13-14 15,14 14-15,-1 0 63,-13 27-63,0-14 15,0 40 1,13-40-16,-13 14 0,0-14 16,0 0-16,13 0 15,-13 1 17,14-14-17,-1 0 1,0 0-1,0 0 1,0 0-16,1-14 16,-14-12-1,13 13-15,0 0 16,-13-1-16,13-12 16,1 13-16,-14-27 15,0 27 1,13 13-16</inkml:trace>
  <inkml:trace contextRef="#ctx0" brushRef="#br0" timeOffset="20680.859">11469 12356 0,'0'-14'141,"0"1"-63,-13 13-31,0 0-31,0 0-1,13 13 1,0 1 0,0-1-1,0 0 1,13-13 62,0 0-47,0-13-15,1 13-16,-14-13 15,0-1 1,13 14-16,-13 14 109,0-1-93,0 0-16,0 0 16,0 0-16,0 14 15,0-14-15,0 0 16,0 14 0,0-14-16,0 0 0,0 1 15,0-1 16,-13-26 141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0-20T01:16:18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10464 8824 0,'0'-14'687,"-13"1"-671,0 13 0,-14 0-16,14-13 15,0 13-15,-1 0 16,1 0 0,0 0 15,0 0-31,13 13 15,0 0-15,0 14 16,0-1-16,26 14 16,-26-27-16,27 14 15,-14-14-15,13 13 16,-12-13-16,-1-13 16,0 0-16,14 0 15,-14 0 1,0 0-1,0-13 1,0-13-16,1 13 16,-14-14-16,26-13 15,-26 27 1,0-13-16,0-1 16,0 14-16,0 0 15,0 0-15,0 26 172,0 0-172,0 0 16,0 14-1,0-14-15,0 0 0,0 0 16,0 14-16,0-14 16,0 0-1,0 27-15,0 0 16,0-27-1,-13 0-15,13 0 16,-13 14-16,13-14 16,-14 0-16,-12 14 15,13-14-15,-14 13 16,27-12-16,-26-1 16,13 27-16,-1-27 15,-12-13 1,13 0-16,-14 0 15,-12 13-15,25-13 16,-25 0-16,25 0 16,-12 0-16,-1 0 15,14 0-15,0 0 16,0 0-16,0-13 16,-1 0-16,1 13 15,13-14-15,-13 14 16,13-13-1,13 13 110</inkml:trace>
  <inkml:trace contextRef="#ctx0" brushRef="#br0" timeOffset="1318.7443">10821 8757 0,'0'27'94,"13"-14"-79,1 0-15,-1 1 16,0-1 0,0 26-16,1-25 15,-1-1-15,-13 0 16,13 0-16,0-13 15,-13 14 1,14-1 15,-1 0 1,0-13-17,-13 13 1,0 0 15,13-13-31</inkml:trace>
  <inkml:trace contextRef="#ctx0" brushRef="#br0" timeOffset="2454.0292">11059 8731 0,'-13'13'62,"0"0"-46,0-13-16,-1 40 16,1-40-16,0 13 15,0 1-15,0 12 16,-1-13-16,1 0 15,0 1-15,0-14 16,13 13-16,-14 0 16,14 0-1,0 1-15,-13-14 16,13 13 0,0 0 15,-13-13-31,13 13 62,-13-13-30,-1 13-32,1-13 31,13 14-16,-13-14 17,13 13-1,-13-13-15,0 0-16,13 13 15,0 0 1,-14-13-1,14 14 32</inkml:trace>
  <inkml:trace contextRef="#ctx0" brushRef="#br0" timeOffset="5166.2942">11390 8466 0,'13'-13'125,"1"0"-125,-1 0 15,13 13 1,14-14-16,-27 14 15,0-13-15,1 13 16,-1 0-16,0 0 16,0 0-1,0 13 1,-13 1-16,14-1 16,-14 13-16,0-12 15,0 12-15,0-13 16,0 0-16,0 1 15,0-1-15,-14 0 16,1 0-16,0 1 16,-27-1-16,27-13 15,0 13-15,-14 0 16,14-13 0,0 0-1,0 0 1,13 14 46,0-1-46,13-13 0,13 13-16,-12 0 15,-1-13-15,0 0 16,0 0-16,1 0 15,-1 0-15,0 0 16,0 0-16</inkml:trace>
  <inkml:trace contextRef="#ctx0" brushRef="#br0" timeOffset="6150.8628">11853 8850 0,'13'0'47,"14"0"-31,-14 0-16,27 0 15,-14 0-15,-13 0 16,14 0-16,13 0 15,-27 0-15,0 0 16,0 0-16,0 0 16,1 0 31</inkml:trace>
  <inkml:trace contextRef="#ctx0" brushRef="#br0" timeOffset="6806.9455">11959 8731 0,'0'13'47,"0"0"-31,0 1 0,13-1-16,-13 0 15,13 14-15,-13-14 16,0 13-16,0-13 15,0 14-15,14-14 16,-14 0-16,0 14 16,0-14-16,13 13 15,-13-12-15,0-1 16,0 0-16,0-39 125</inkml:trace>
  <inkml:trace contextRef="#ctx0" brushRef="#br0" timeOffset="8915.1772">12276 8744 0,'14'0'109,"-14"-13"-93,13 13 0,0 0 15,-26 0 156,13 13-187,0 14 16,-13 26-16,13-27 16,0 27-16,13-27 15,-13 27-15,0-26 16,13-14-16,-13 0 16,13-13-16,1 0 15,-1 0 1,13 0-1,-13 0-15,1-13 16,12-14-16,-13-12 16,14 12-16,-27-12 15,13-1-15,14 0 16,-27-13-16,0 27 16,0 13-16,0-1 15,0 1-15,0-13 16,0 13-16,0-1 15,0 1 1,-14 13 15,1 0-15,0 0-16,0 0 16,-1 0-16,-12 0 15,13 0-15,-1 0 16,1 0-1,26 0 142,1 0-95,-1 0-46,0 0-16,14 0 31,-14 0-31,0 0 16,0 0 15,1 0-15,-14 13-1,13-13-15,-13 14 16,13-14-1,-13 13-15,0 13 16,0 1-16,13 12 16,-13-12-16,0 26 15,0-40-15,0 27 16,0-27-16,0 0 16,0 0-16,0 1 15,0-1 1,-13 0-16,13 0 15,-13 14 1,0-14-16,-1 0 16,14 0-1,-13-13-15,0 14 16,0-1 0,-1 0-1,-12 0-15,13 1 16,-1-1-16,-25 13 15,26-13-15,-1-13 16,1 0 0,0 0-1,0 0-15,-14 0 16,14 0-16,0 0 16,-14 0-16,14 0 15,0 0-15,0 0 16,-14 27-16,14-27 15,-14 0-15,14 13 16,0-13-16,0 0 16,0 0 93,26-26-93</inkml:trace>
  <inkml:trace contextRef="#ctx0" brushRef="#br0" timeOffset="10184.934">12832 8691 0,'13'13'63,"-13"14"-63,27 13 15,-27-14-15,13 14 16,-13-1-16,13-25 16,-13 12-16,0-13 15,0 1 1,13-14 31,1 0-32,12 0-15,1-27 16,-14 14-16,26 0 16,-25-27-16,-1 27 15,0-14-15,0 14 16,1 0-16,-14 0 16,0 26 93,0 0-109,-14 14 16,1-14-16,13 40 15,-13-40-15,0 27 16,-1-27-16,1 13 15,0-13-15,-13 14 16,12-14-16,14 0 16,-13 27-1,0-40-15,13 13 0,-13 1 16,-1-1 0,1 13-1,0-26 1,0 0-1,-1 0 1,-12 0-16,13 0 16,-14 0-16,14 0 15,-13 0-15,12 0 16,1 0-16,0 0 16,0 0-1,-1 0-15,1 0 16,13-13 46</inkml:trace>
  <inkml:trace contextRef="#ctx0" brushRef="#br0" timeOffset="11480.1356">13348 8361 0,'13'0'63,"0"0"-48,1 0 1,-1 0-16,0-14 0,14 14 15,-14 0-15,0 0 16,0 0-16,0 0 16,1 0-1,-1 14 1,-13-1 0,13 0-16,-13 13 15,0-12-15,0 12 16,0-13-16,0 1 15,0-1 1,0 0-16,0 0 16,13-13 46,1 0-46,-1 0-16,0 0 15,0 0-15,1 0 16,-1 0 0,0-13-1,0 13 1,0 0 15,1 0-15,-1 0 46,-13-13 95,-13 13-126</inkml:trace>
  <inkml:trace contextRef="#ctx0" brushRef="#br0" timeOffset="37390.5461">9419 8268 0,'0'13'62,"0"27"-62,0 0 16,0 39-16,0-13 15,0 0-15,0-13 16,0 13-16,0-13 16,0 13-16,0-39 15,0 26-15,0-40 16,0 13-16,0 1 15,0 12-15,0-12 16,0-1-16,0 27 16,0-26-16,0-1 15,0-13-15,0 27 16,0-27-16,0 1 16,0-1-1,0 0 1,0 0-16</inkml:trace>
  <inkml:trace contextRef="#ctx0" brushRef="#br0" timeOffset="41512.2757">14195 8215 0,'0'13'47,"-27"40"-47,27-13 16,0 39-16,0 27 16,13 0-16,14 79 15,-14-53-15,66 40 16,-39-66-16,26 79 15,-39-52-15,-14-67 16,-13 13 0,13-66-16,-13 1 15,0-41 188,0 14-203,0 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02:14.0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16 28 3,'0'0'16,"0"0"-3,0 0-2,-19 7-2,19-7-2,0 0-1,0 0 0,0 0 0,0 0-1,0 0 0,0 0 1,0 0-1,6 13 0,-6-13-1,0 0 0,29 1-2,-6-1 1,7-4-1,8 2 0,5-5-1,5 1 0,6-1 0,1 1-1,-1 1 0,-5 0 0,-6 3 0,-6 1 0,-9-1 1,-7 4-1,-21-2 1,24 1 1,-24-1-1,0 0 1,0 0-1,0 0 1,4 12 0,-4-12-1,0 0 0,0 16 0,0-16-1,5 12 0,-5-12 1,10 16-1,-10-16 0,12 19 1,-12-19-1,13 23 0,-5-9 1,0 2-1,-2 1 0,2 3 1,-1 2-1,1 1 1,0 2-1,0-1 0,0 5 0,1 1 0,-1 1 1,2-1-2,-2-1 2,1 2-1,1 1 0,0-1 0,-4 0 0,1-1 0,1 1 0,0 2 0,-4 1 0,2 0 0,-2 3 0,1 0 0,-3 0 0,2 1 0,-2-1 0,2 0 0,0 0 0,0-1 1,0-1-1,2-2 0,-1 0 0,3 0 0,-2 2 1,0-3-2,0 1 2,-3 0-2,0 0 2,1-1-2,-4 3 2,0-5-2,2 1 0,-2 1 1,2-2 0,0 2 0,2 0 0,0 3 0,2-2-1,2 2 2,-3-2-2,5 2 1,-2 0 0,0 0 0,-1-2 0,1-1 0,0-1 0,0 1 0,0-1 0,-1 0 0,1 0 1,0 1-1,2-4 0,-3 3 0,3-2 1,0 0-2,0 1 2,-1 0-2,1 0 1,-2 1 0,-2 4 0,1 0 0,-1 5-1,-2 0 1,0 2 0,0 1 0,-2 1 0,2-1 0,0-1 0,0-1 0,-2-2 0,1-3 0,1 0 0,0-2 0,0 1 2,-2 0-2,0-1 1,2 0-1,-2 1 1,0 0-1,0 2 1,0 1-1,2-1 0,-2 1 0,3 2 0,-1 1 0,0-3 0,2 4 0,-2-3 0,2-1 0,0 1-1,1-2 2,-1-1-2,2-3 2,-1-1-2,1 1 2,-1 1 0,3-2-1,0 0 1,-1-1-1,1-1 1,0 0-1,2-3 1,-3 1 0,1-2-1,0-1 0,0 1 0,-1 0 0,1 2 0,0-2 0,-1 4 0,1 0 0,0 2 0,-2 2 0,1 0 0,-1 2 0,0-2 0,0 2 0,-2 0 0,1-2 0,-1-1 0,0-3 0,0-1-1,0 0 2,0 0 0,-1-1 0,1 0 0,0 1 0,0 0 0,0 1 0,-2 1 0,1 2 0,1 0-1,2 1 0,-6 0-1,4 2 2,-2 2-2,-2 2 2,0 1-2,0 0 1,0-2 0,-2-1 0,3 3 0,-3-2 0,2-2 0,0 0 0,0-4 1,-2 5 0,0-1 0,-2-1-1,2 2 1,-2 0-1,0 0 1,0 1-1,2 1 0,0-1 0,2-1 0,-2 3 0,2 2 0,2 0 0,0 1 0,-1 0 0,3-2 0,0-1 0,1 0 0,3-5 0,-2 0 0,0-3 0,0-3 0,-1 0 1,-1 3 0,0 0 0,-2 0 0,0 0 0,0 0 0,-2 2-1,0 0 2,-2 0-3,0 0 1,0-2 0,-2 2 0,-2 0 0,2 0 0,-2 2 0,-2-1 0,4-1 0,-2 0 0,2-2 0,2 0 0,0-1 0,2-2 0,0 0 0,4-1 0,-2 1 0,-2 0 1,2 1 0,-2 4 0,2-1-1,-4 2 0,0-1 0,-2 1 1,0 1-1,0 1 0,0 1-1,2-2 1,-2 1 1,0 2-1,2-1 0,0-1 0,2 2 0,2-1 0,0 1 0,0 2 0,-1-2 1,1-1-1,-2 3 0,2 1 0,-2-1 1,0-2-1,-2-1 0,0-1 1,0 0-1,0 1 0,2-4 1,-4 2-1,4-1 0,-2 1 0,4 3 1,-2 2-2,2 0 2,2 2-1,-1-1 0,1-1 0,0 2 0,2-2 0,-2-4-1,1-1 2,1-1-1,2 0 0,-2 0 0,3 0 0,-1-2 0,0 0 1,2 0-1,-3-1 0,3-1 0,-4 1 0,1-1 0,-3-1 0,4 1 0,-2 1 0,0 0 0,-1 0 0,1 4 1,0-2-2,0-2 2,-1 2-2,-1-2 1,-1-2 0,-1 1 0,2-2 0,-2-2 0,0 1 1,0 0-1,-1 2 0,1-1 0,0-1 1,0 3-1,-2-3 0,2 3 0,-2-2 0,2 0 0,-2-1 0,2-1 0,-2 2 0,1-3 0,-1 0 0,2 1 0,0-2 0,-2 3 0,0-1 0,0 1 0,0 0 0,-2 2 0,0-1 0,0 2 0,0-1 0,-2-2 0,2 0-1,-2-1 2,0-2-2,2-3 1,-2 1 0,0-1 0,2-2 1,-4 3-2,2-1 2,2 0-1,-2 1 1,2-1-2,-1 2 2,1 0-1,0 0 0,1 0 0,-1 1 0,-1 0 0,1 1 0,1-1 0,-1-1 0,2 1 0,-2 1 0,0-1 0,0-1 0,2-2 0,0 1-1,-2 1 1,2-1 0,0-3 0,-2 0 0,2-1 0,0 1 0,0-1 0,-2-1 0,2 0 0,0-1 0,-2 1 0,2-1 0,0 1 0,0-1-1,-2 3 1,2 1 0,0-1 1,2 0-1,-3-2 1,1 2-1,0 0-1,0-3 2,2-5-2,-2-1 2,-2-12-2,4 21 1,-4-21-1,2 18 2,-2-18-1,4 16 0,-4-16 0,2 16 0,-2-16 0,4 14-1,-4-14 1,2 13 0,-2-13 0,0 0 0,0 18 0,0-18 0,0 15 0,0-15 0,0 16 0,0-16 0,0 16 0,0-16 0,-2 19 0,2-19 0,0 21 0,-2-9 0,2-1 0,0 3 0,-2-2 0,2 1 0,0-13 0,0 22 0,0-22 0,0 14 0,0-14 0,0 0 0,0 15 0,0-15 0,0 0 0,0 0 0,0 0 0,0 0 0,0 0 0,0 0 0,0 0 0,-2 12 0,2-12 0,0 0 0,0 0 0,0 0 0,0 0 0,0 0 0,-23 8 0,23-8 0,0 0 0,-26 11 0,26-11 0,-23 11 0,23-11 0,-25 13 0,25-13 0,-31 11 0,31-11 0,-33 12 0,16-9 0,-3 4 0,-1-2 0,-2 1 0,-1-3 0,1 3 0,-2-3 0,-1 3 0,3-4 0,0 0 0,3 0 0,3 0-1,17-2 2,-27 1-2,27-1 1,0 0 1,-21-1-2,21 1 1,0 0 0,0 0 0,-17-7 0,17 7 0,0 0 0,0 0 0,0 0 0,-20-10-1,20 10 1,0 0 0,-19-3 0,19 3 0,0 0 0,-18 0 0,18 0 0,0 0 0,0 0 0,0 0 0,0 0-1,0 0 0,0 0-2,0 0-5,0 0-14,0 0-12,12-13-1,-12 13-1,19-20-1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02:57.7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3833 1,'0'0'6,"0"0"1,0 0-1,0 0-1,0 0 0,0 0-1,0 0 1,0 0-1,0 0 0,0 0 0,0 0-1,0 0 0,12-14 0,-12 14-1,0 0 0,25-16 0,-25 16 0,22-14-1,-22 14 1,27-17-1,-10 8 0,1-3 1,5 0-1,1-2 0,3-1 0,4-2-1,4 0 1,2-3 0,4-1-1,2-1 1,3-3 0,5 3-1,1-6 1,3 5 0,-1-5-1,3 3 1,-3-3 0,5 5-1,-5-2 1,0 1 0,3 0 0,1 1-1,-1 1 1,1-1 0,0 1-1,5-2 0,3 0 0,8 0 0,2 0 0,3-1 0,7 0-1,0 0 1,-1 1 0,3-2 0,-5 3 1,-3-3-1,-4-1 0,0 0 0,-6-3 0,2-1 0,0-1 0,2 0 0,4-1 1,3 0-1,5-1 0,1 4 0,3-3 0,-1 4 0,1 1 0,-1 0 0,-3-1 0,-4 2 0,-2 1 1,-1 0 0,-3 1-2,0 0 3,4 0-3,0 0 2,3 2-2,5 0 2,-5 1-2,1 1 0,2-2 1,-5 2-1,-1 2 1,-2-2 0,-4 0 1,0-2-2,-6 1 2,4-1-1,-4-1 0,4-3 0,2 3 1,0-4-1,0 3 0,0-1 0,5 1 0,-3 0 0,2 0 1,-2 0-1,-4 1 0,0 3 0,-4-4 1,-2 3-1,-2 0 0,4 0 0,-5 1 1,1 1-1,-2 0 0,0 0 1,1 1 0,-1-1 0,-4 3-2,1-2 2,3-2-1,0 2 1,4-2-2,2 1 1,1 0-1,3 2 1,0-3 0,-1 2 0,-2 3 0,-3-3 0,0 2 0,0 0 0,-2 0 1,-2 0-1,-1 0 0,1 0 0,4-2 0,4-2 0,4 0 1,2-1-1,4-1 0,0 0 0,3-2 0,-1 1 1,-4 0-1,-4 1 0,-4 0 0,0 0 0,-6-1 1,0 1-1,-2-1 0,1 3 0,-3-1 1,2 2-1,-3-1 1,-5 3-1,-1 1 0,-5 0 2,3 1-2,-3-4 1,1 5-1,0-4 1,-1-1-2,5 2 2,-1-2-1,5 2 0,-5-1-1,3 4 2,-5-1-1,1 3 1,-4 0-1,-5 1 0,5 2 0,0-1 0,-2 1 1,-1-2-1,3 0 0,2-1 0,3 0 0,1 0 1,-3-2-1,1 2 0,3-2 0,-1 1 0,-1 1 1,1 0-1,-4-2 0,1 2 0,3-1 0,-1-1 0,-1 2 1,3-3-1,1 2 0,-1-2 0,5 2 0,-1 2 0,-2 0 0,-1 1 0,-5 1 0,-1 2 0,-2-1 1,-3 3-1,-3-3 0,-2 2 0,2-1 0,0-1 0,0 0 0,-4 0 0,2-1 0,0-1 0,0 1 1,-4 1-1,-2-2 0,-2 3 0,2-1 0,-2 2 0,-2 0 0,0 0 0,-1 0 0,3 2 0,-4 0 0,2 0 0,0 1 0,2 0 0,-1-1 0,1 2 0,0-1 0,-2 0 0,2 1 0,-2 1 0,4-1 0,0 1 0,1 0 1,-3 1-1,0 0 0,0 0 0,-2-1 0,-2 2 0,-5-1 0,-3 1 0,-1 0 0,-1 1 0,-17-1 0,31 0 0,-13 0 0,-18 0-1,35 0 1,-16 0 0,1 0 0,-3-1-1,1 1 1,-18 0 0,23 0 0,-23 0-1,0 0 0,0 0-1,0 0-2,0 0-2,0 0-9,-21 8-12,21-8 0,-22 4 0</inkml:trace>
  <inkml:trace contextRef="#ctx0" brushRef="#br0" timeOffset="648.0364">12342-179 14,'0'0'17,"0"0"-3,4 13-3,-4-13-3,0 0-1,0 0-2,22 18 0,-22-18-1,25 11-1,-25-11 0,35 14-1,-18-6 0,5 0 0,-1-1-1,-1 0 0,-3-2 0,1 2 1,-18-7 0,21 7 1,-21-7 0,0 0 1,0 0-1,0 19 0,0-19 0,-16 21 0,7-5-1,1 2-1,-4 2 0,4 1 0,-1-1-1,1 1 1,-4-2 0,-3 0 0,-3-2-1,-1 1 1,-5-3 0,-1 0-1,-2-1-1,0-5-1,13 5-2,-9-11-7,23-3-18,0 0-1,0 12-1,0-12 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06.80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-4421 151 16,'0'0'21,"0"0"-4,6-19-3,-6 19-2,0 0-2,0 0 0,0 0-1,1 17-2,-12-2-1,15 9-2,-12 1 0,6 8-2,0 1 1,0 3-2,2-1 0,0 1 0,2-7 0,-2-1 0,2-3-1,-2-3 1,-2-3-1,4 1 1,-6-5-2,2 0 1,2 0-3,0-16-2,12 25-7,-12-25-19,0 0-1,0 0-1,19 1 9</inkml:trace>
  <inkml:trace contextRef="#ctx0" brushRef="#br1" timeOffset="227957.0383">-4521 444 3,'0'0'5,"-17"0"-2,17 0-1,0 0-1,0 0 0,0 0-1,0 0 1,0 0-1,0 0 1,0 0-1,0 0 0,0 0 0,0 0 0,0 0 0,0 0 0,0 0 0,0 0 1,0 0-1,0 0 0,0 0 0,0 0 0,0 0-2,0 0-4,0 0-3,0 0 9,0 0 0</inkml:trace>
  <inkml:trace contextRef="#ctx0" brushRef="#br0" timeOffset="716.0407">-3042 126 10,'0'0'27,"0"0"-5,18 2-4,-18-2-4,11 13-2,-11-13-3,12 31-1,-12-10-2,15 13-1,-9-1-1,4 7-1,-4-1-1,4 2-1,-7-1 0,3-3-2,2 0-3,-10-11-8,16 0-19,-12-10-1,7-1-1,-9-15 5</inkml:trace>
  <inkml:trace contextRef="#ctx0" brushRef="#br0" timeOffset="1325.0758">-1421 79 1,'0'0'27,"0"0"3,-6 15-1,8 13-14,-16-6-5,14 17-4,-6-2-1,8 9-1,-2-4-2,6 1-2,8 5-8,-10-13-21,13-3-2,-3-10 0,5-6 2</inkml:trace>
  <inkml:trace contextRef="#ctx0" brushRef="#br0" timeOffset="1917.1096">45 0 26,'-9'15'32,"-1"-2"-2,10 18-12,-17-9-6,18 19-4,-8-4-1,3 11-3,4-3-2,0-3-5,11 8-22,-11-13-5,6-1-2,-2-12-1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03:01.2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3066 7,'0'0'7,"0"0"0,0 0-2,0 0-1,20-12 1,-20 12-2,0 0 1,0 0-1,0 0 0,0 0 0,17-11-1,-17 11 1,0 0-1,0 0 0,0 0 0,16-15-1,-16 15 1,0 0 0,17-11-1,-17 11 1,22-15-1,-22 15 1,29-21-1,-10 8 0,7-4 0,1-1 0,4-5-1,4-1 1,2-2-1,6-1 0,3-2 0,5-1 1,2 0-1,7-1 0,-2 1 0,6 0 0,-1 1 0,3-1 1,2 4-1,0-4 1,0 2 0,-4 2 0,4-1 0,-1 0-2,3 0 2,-5 1-2,-1 0 1,0-1 0,-2 3-1,5-2 1,-1 0 0,0 3 1,-2-4-1,8 3 0,-2-2 1,4-1-1,0 0 0,-2 0 1,0-2-1,-2 1 0,0-2 0,-4-1 1,6 2-1,-6-2 0,4-1 0,2 1 1,2 0-1,2 0 0,2 1 0,6 0 0,-3 3 0,5 0 1,-1-1 0,-3 3-1,0-1 2,-8-1-3,0 3 2,-6-2-2,2 0 2,-6 0-2,2 2 0,4-2 1,1 1-1,7-2 2,0 3-1,11-4 1,3 1-1,5-1 1,2-2-1,3-1 1,-1 1 0,4-1 0,2-2-1,-10 1 1,2 1-1,2 0 1,-1 2-1,1 0 1,2 1-1,-4 2 1,-2 2-1,1 0 0,-7 4 1,-3-2 0,-5 3 0,-3 0-2,-2-3 3,-8 3-3,0-2 2,-4-1-1,0 0-1,-3 2 1,0-1 0,-3 2 0,-4 3 0,7-2 1,-5 3-1,4 1 0,-1-1 0,-1 2 1,2-1-1,-1 1 0,-3-1 1,-4 2-1,1 1 0,-7-1 0,-1 0 0,2 2 1,-2-1-1,-3 1 0,3-1 0,-2 2 1,3-3-1,1 2 1,3-1-1,-1-1 0,4 0 0,7 1 1,-2-1-1,4-2 0,1 2 0,1 0 1,-2 0-1,2 0 0,-8 3 0,-3-2 0,-3 1 0,-1-1 1,-4 2-1,1 2 0,1-3 0,-2 3 1,-1-3-1,1 2 1,2 1-1,-1-2 0,1 1 1,-2-1-1,-3 2 0,1-1 0,1 0 0,-3 0 1,-3 2-1,5-1 0,0 0 0,0 0 0,5 0 1,1-1-1,1 2 0,3 0 0,1 0 0,-3 0 0,1 3 0,-5-2 1,-4 3-1,-1-2 0,-5 1 0,0 1 1,-4-1-1,-2 1 0,-2-1 0,-1 0 1,-3 1-1,-2-2 0,-1 4 0,-3-3 1,-2 0-1,-19 3 0,30-4 0,-30 4 0,21-2 0,-21 2 0,0 0 0,21-2 0,-21 2 0,0 0 0,0 0 0,20 0 0,-20 0-1,0 0 0,21 2-1,-21-2-1,24 1-2,-5 3-1,-19-4-2,31 4-3,-31-4-5,20 0-11,-20 0 1,0 0 14</inkml:trace>
  <inkml:trace contextRef="#ctx0" brushRef="#br0" timeOffset="700.0398">10140-209 21,'0'0'15,"0"0"-3,0 0-1,0 0-4,0 0-2,0 0 0,22 16 0,-22-16 1,25 15-1,-25-15 0,37 21-2,-18-12-1,7 3-1,-1-2 1,4 4-2,0-3 1,2 0-2,-2-1 1,-1-1 0,-1 0 0,-8-1 0,1 0 1,-20-8 0,23 12 0,-23-12 0,6 15 1,-6-15-1,-6 19 1,2-6-1,-5 2 0,1 1 0,-2 3-1,0-1 0,-5 3 0,1-2 1,-5 0-1,1-3 0,-3 2 0,1-4 0,-1-1 0,0-2-1,7 3-2,-4-10-6,16 12-10,2-16-10,-7 17 0,7-17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03:20.6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19-1 1,'-22'8'26,"22"-8"-1,0 0-4,0 0-8,0 0-4,0 0-3,0 0-2,0 0 0,0 0-2,24-1 0,-24 1 0,36 2-1,-15 0 0,8-2 0,0 1-1,2-1 1,-4 1-1,0 0 1,-2 1-1,-3 0 0,-4 1 1,-18-3 0,27 8 0,-27-8 1,12 13 0,-12-13 0,-6 23 1,-3-8 0,-3 6-1,-6-1 1,2 5-2,-8-1 1,1 0-1,-4 0 0,2-3 0,-2-1-1,6-2 1,-2 1 0,1-3-2,9 3-2,-10-9-7,15 8-18,-7-6-3,15-12-1,-18 15-1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03:20.1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73 1144 1,'0'0'4,"0"0"0,0 0 0,0 0 0,-19 10-1,19-10 0,0 0 1,-17 6-1,17-6 0,0 0-1,-20 5 1,20-5 0,0 0 0,0 0 0,-19 3-1,19-3 1,0 0 0,0 0 0,0 0 0,0 0-1,0 0 1,0 0-1,0 0 1,0 0 0,0 0-1,0 0 1,0 0 0,0 0-1,23-2 1,-23 2-1,27-4 0,-9 2 0,1-1-1,4 2 0,5-1 0,-1 0-1,4 0 1,4 0 0,2-1-1,2 0 1,-2-1-1,4-1 0,0 2 1,3-3 0,1 1-1,0 0 0,4-1 0,1 3 1,5-1 0,5-1 0,0 3-1,1-1 0,-3 1 0,2 1 0,-1-2 0,1 2 0,-8-1 1,3 1-2,-7 0 2,1-2-1,0 2 0,1-2 0,-3 0 0,0 1 1,1-1-2,1-1 1,5 1 0,1-1 0,-1-2-1,3 2 1,5-1-1,0 1 1,4 2 0,-1-3 0,3 5 0,-2-4 0,2 3 0,0 0 0,0 1 0,-2-1 0,4-1 0,2 1 0,-4 0 1,4-2-1,2 1 0,-2-1 0,4-2 1,0-1-1,2 0 0,0 0 0,3-1 0,1-2 0,0 3 1,-2-2-1,-3 0 0,1 0 0,-2 2 0,0-3 0,-4 2 0,0-2 1,2 0-1,-2-1 0,0 1 0,0-1 0,0-1 1,0 1-1,2-1 0,-4 1 0,-2-1 0,0 1 0,0 2 0,-2 0 0,-5 0 1,-5 2-1,0-1 0,1 0 0,-3 0 0,1 0 0,-1-1 0,1 2 0,1-1 0,0 0 0,-3 0 1,1 2-1,5-2 0,-7 0 0,7 2 0,-5 0 0,3-1 0,-3 1 1,-1-2-1,-1 3 0,-5-4 0,3 4 0,-5-3 0,2 3 0,-4-1 0,3 1 0,3 1 0,2 0 0,3 3 0,1-2 0,1 2 0,4-2 0,1 2 1,1 0-1,-6 0 0,5 0 0,-1 0 0,-4-1 0,3 1 0,-5-1 0,1 0 0,-1-1 0,1 1 1,-5-1-1,1-2 0,-1 2 0,-3-1 1,2 1-1,-3 2 0,-1-3 0,2 5 0,1-4 0,-5 4 0,0-2 0,0 1 0,2-1 0,-5 0 0,5 1 0,-4-1 0,-4 0 0,4-1 0,-4 2 0,-2-1 0,0 0 0,0 0 1,-2 0-1,2 0 0,0 0 0,4 0 0,2-1 0,3 2 0,3-2 0,-2 1 0,4 0 0,-3 1 0,1-2 0,-2 2 0,-1-1 1,1 0-1,0 0 0,5-1 0,1 1 1,0-1-1,3-1 1,3 0-1,-1 0 1,2 0 0,3 0-1,-7-1 1,3 0 0,1-1-1,-2 0 1,1 0 0,-1 0-1,-5-1 0,-1 1 1,-1-1 0,2-1 0,-5 0 0,-1 0 0,-6 0 0,2 0 0,-4 0 0,0 1 0,0-2-1,-2 2 1,-2 0-1,0 0 0,2-2 1,2 0-1,2 0 1,2 0-1,-1 0 1,7-2 0,2 0 0,3 1 0,-1-1-1,-1 0 1,3-1 0,-1 0-1,1-2 0,-2 2 1,-3 0-1,1-2 0,-4 1 1,-1-2-1,-5 0-1,-2 0 1,-4 1-1,-2-2 1,-3 2 0,-3 1-1,0-1 0,0 4 1,1 1 0,-1-2 0,2 2 0,1 0 0,-3 0 0,2 0 0,-2 2 0,1-2 0,-1 0 0,-2 2 0,-1 0 0,-3-1 0,-1 2 0,-18 4 0,31-7 0,-31 7 0,27-7 0,-27 7 0,25-8 0,-25 8 0,22-6 0,-22 6 0,21-7 0,-21 7 0,20-7 0,-20 7 0,0 0 0,19-6 0,-19 6 0,0 0 0,19-6 0,-19 6 0,22-6 0,-22 6 0,29-8 0,-11 4 0,-1 1 0,-17 3 0,29-7 0,-29 7 0,20-7 0,-20 7 0,0 0 0,17-5 0,-17 5 0,0 0 0,0 0 0,0 0 0,22-7 0,-22 7 0,0 0 0,19-3 0,-19 3 0,20-4 0,-20 4 0,25-6 0,-25 6 0,27-8 0,-27 8 0,29-9 0,-29 9 0,26-7 0,-26 7 0,19-6 0,-19 6 0,0 0 0,19-4 0,-19 4 0,0 0 0,0 0 0,0 0 0,0 0 0,0 0 0,0 0 0,0 0 0,0 0 0,0 0-2,0 0-1,0 0-1,0 0-5,0 0-6,0 0-15,0 0 0,0 0-1,0 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42.5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49 1592 1,'-39'-2'11,"39"2"6,-29 14-5,5-7-2,13 11-1,-11-3 0,13 10-1,-7 1-1,14 4-1,-6 2-2,12 1-1,6 4-1,7-4-1,3-1-1,7-4 1,2-5 0,4-6 0,4-8-1,4-8 1,-1-7 0,2-8 0,-3-9 1,0-2 0,-8-8 0,-4-1 1,-11-7-1,-5 6 1,-14-5 0,-7 4-1,-13 0 0,-3 5-1,-3 2-2,-6 1-6,16 12-21,-12 6-2,6 4-1,-1 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8:23.8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36 0 1,'0'0'5,"0"0"1,0 0 0,0 0 0,0 0-1,0 0 0,0 0-1,0 0 0,0 0 0,0 0-1,0 0 0,0 0-1,-12 16 1,12-16 0,-8 23 1,3-9 0,3 7 0,-4-3 0,6 9-1,-4-3 0,4 7-1,0-4 1,4 6-1,0-3 0,2 3-1,-3 0 1,3 2-1,0-3 1,0 1-2,0-2 2,0 0-2,-6-4 2,3 2-2,0-2 1,-1-1 1,0 0-1,0 1 0,0-1-1,2 2 1,-2 2 0,2 4 0,-2 0 0,4 3 0,-2 0 0,1 1 0,-3 1-1,4 2 2,-4-3-2,6-1 1,-4 0 0,0-1-1,0 0 1,1 4-1,1-4 1,2 1-2,0 1 2,2 1-1,-4 0 0,4 3 0,-2-4 0,2 2 0,-3 2 0,1-1 1,0 1-1,0 0 1,-2-2-1,1 2 1,-1-2 0,0 1 0,0-1 1,2-2 0,-2-1 0,4 2-1,0-2 1,0 1-1,-3-1 1,3 0-2,0-2 0,0 2 1,-1-1-1,-1 1 0,0-2 0,0-1 0,-2 4 0,0-1 1,2 1-1,0 1 0,0-1 0,-1 1 0,3 1 0,-2-1 0,2-4 0,-3 2 0,3-3 0,0 2 0,0 0 1,-4 1-1,2-1 1,0 1-1,0 0 1,-1 0-1,1 0 0,-2 0 1,-4 0-1,4-2 0,-4 1 0,6 1 0,-6 0 0,3 0 0,-3-3 0,0 0 1,4-2-1,-4-1 0,4-1 0,-6-3 1,4-2-1,-4 0 0,4-2 0,-2 0 1,1-2-1,-2 0 0,3 1 1,-2-1-1,-2 0 1,2 0-1,0 0 1,0 0-1,0-1 1,0 0-2,-2-4 2,4 1-1,-2 0 0,2-1 0,-4-3 0,2 1 0,0 1 0,0-2 0,-1 0 0,1 1 1,0-2-1,-2 3 0,4 1 0,-2 0 1,0-2-1,0-1 0,0-1 0,-2-12 0,2 19 1,-2-19-1,0 0 0,0 0 0,6 13 0,-6-13 0,0 0 1,0 0-1,0 0 0,0 0 0,0 0 0,0 0 0,0 0 0,0 13 0,0-13 0,0 0 0,4 11 0,-4-11 0,0 0 0,0 0-2,4 15-3,-4-15-14,0 0-11,0 0-1,0 0-1,-26-21-1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03:44.5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36 17 16,'-18'-11'24,"18"11"-4,0 0-6,0 0-4,0 0-2,-19-7-2,19 7-1,0 0-2,0 0 0,0 0-2,10 13-1,-10-13 1,21 15-1,-21-15 1,35 18 0,-12-9-1,3 3 1,3-2-1,2 1 1,2-3-1,-2 1 1,-4-3-1,-1 0 0,-5 0 0,-3-2 1,-18-4-1,19 11 1,-19-11 0,4 11 0,-4-11 0,-4 15 1,4-15-1,-6 21 1,6-21-1,-10 23 1,1-11 0,1 2 0,-6-2 0,1 3 0,-7-1 0,5 2-1,-7-2 0,3 1 0,-3 0 1,3-1-2,-2 3 1,3-1 0,1-3 0,-3 1-1,5-2 1,15-12-1,-24 20 0,24-20 0,-13 12 0,13-12 0,0 0 0,0 0 0,0 0 0,0 0-2,-4 12-2,4-12-5,0 0-19,0 0-1,0 0-3,15-12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03:43.8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0 817 12,'0'0'10,"0"0"-2,0 0-1,0 0-2,0 0 0,0 0 0,0 0-1,0 0-1,0 0 0,0 0-1,0 0-1,0 0 0,0 0 0,0 0-1,0 0 1,0 0-1,0 0 1,0 0-1,0 0 1,0 0 0,19 5 0,-19-5-1,25 0 1,-25 0 0,32 2-1,-15-2 1,4 1-1,3 0 1,3 1-1,2-1 0,2 1 1,6-2-1,2-2 1,2 1-1,0-2 1,2-1-1,-1 0 1,-3-3 0,4 2-1,-6-3 1,2 2 0,-2-3-1,0 2 1,-2-1 0,1 0-1,-3 0 1,2 0-1,0 0 0,0 2 1,0-1-1,2 0 1,-2 1-1,4 0 1,-2 1-1,2 0 1,-4-1 0,4 1-1,-2-1 1,0 1-1,2 0 0,-2 0 0,4 1 1,-4 1-1,5-1 0,1 1 0,2 0 0,0 2 0,3-2 1,1 2-1,-4-2 0,3 2 0,-3 0 0,2-1 0,-5 1 0,5-1 0,-2-1 1,4 1-1,-1-2 0,5 2 1,0-1-1,2 1 0,3-1 1,4 1-1,-1-1 0,5 0 1,6 0-1,2 1 0,4-3 0,1 0 1,3 0-1,0 0 0,-3-1 1,1 1-1,-2 0 0,0-1 1,-4 1-1,0 0 0,2 1 0,1 1 0,2 0 0,1-1 1,2 2-1,-1-3 0,5 1 0,-2 2 0,-1-3 0,1 0 1,-2 0-1,-1 0 0,-1-1 0,4 1 0,-6 0 0,1 0 0,3-1 0,2 1 1,5 0-1,5-1 0,-2 1 0,1 0 0,1-2 0,1 2 0,-5-1 1,-1 1-1,-3-2 0,-1 1 0,-7-2 1,-2 3-1,0-3 0,0 2 0,2-1 0,-1 2 1,1-1-1,0 0 0,4 1 0,-4 0 0,2-1 0,-2 2 1,-6-1-1,0 1 0,-6-3 0,-3 2 1,1-1-1,-2 1 0,0-2 0,-1-2 0,1 3 0,-2-3 0,2 3 0,-1-1 0,1 3 0,-4-4 0,5 4 1,1 1-1,0-1 0,2 1 0,6-6 0,-2 5 1,1-3-1,1 2 1,0-4-1,4 3 1,0-3-1,0 2 0,0 1 0,1-1 0,3-1 0,4 2-1,-2-3 1,-3 0 0,3 1 0,-4 1 0,2-2 0,-6 2 0,-4-2 0,-6 3-1,-2 0 2,-6-1-1,-2 2 0,-7-2 0,-3 1 0,-3 3 0,-4-1 0,0-1 0,-6 0 0,-1 3 0,-1-1 0,-4-1 0,0 3 0,-3-2 0,1 0 0,-5 3 0,3-2 0,-4-1 0,5 2 0,-3 0 0,3-1 0,1 1 0,0 0 0,1 1 0,1-1 0,-4-1 0,1 1 0,-3 0 0,-1-1 0,-18 2 0,25-3 0,-25 3 1,18-2-1,-18 2 0,0 0 0,0 0 0,0 0 1,17-3-1,-17 3 0,0 0 1,0 0-1,0 0-1,0 0-1,0 0-3,0 0-10,0 0-11,-23 0 0,23 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04:02.9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91 44 9,'7'-15'25,"-1"2"-1,-6 13-5,8-19-5,-8 19-2,0 0-2,0 0-1,0 0-2,0 0-1,-8 23-1,-1 5-1,-9 5-1,4 13 1,-7 6-1,5 9-2,1-1 1,7 3-3,6-2 2,6-1-2,4-8 2,3-5-2,5-10 1,0-6 0,-1-6-1,-3-8 1,1-4-2,-13-13-3,26 6-9,-26-6-18,9-21 0,-14 0-1,7 0-1</inkml:trace>
  <inkml:trace contextRef="#ctx0" brushRef="#br0" timeOffset="557.0317">91 372 1,'4'12'16,"-4"-12"9,25 14 3,4-6-15,-2-9-2,20 8-2,-8-11-4,9 2-4,-1 1-6,-10-3-19,-2-1-3,-6 1 1,-11-1 0</inkml:trace>
  <inkml:trace contextRef="#ctx0" brushRef="#br0" timeOffset="349.0199">61 111 3,'0'0'28,"14"-12"0,-14 12 1,10-13-15,15 14-4,-5-7-4,16 3-1,-2-4-2,14 2 0,-1-3-1,3 2-1,3-1-1,-4-2-1,3 7-6,-17-7-10,0 11-12,-15 2 0,-20-4-1</inkml:trace>
  <inkml:trace contextRef="#ctx0" brushRef="#br0" timeOffset="1556.0887">785 702 2,'0'0'27,"0"0"1,29-11-8,-13-10-4,25 12-2,-8-17-5,17 7-3,-5-7-1,6 4-2,-5-5 0,1 6-1,-8-3-1,-6 4 0,-10 0 0,-9 3 2,-6 0-3,-8 3 3,-6-2-3,-6 1 2,-3 1-2,-3 2 2,-3 1-3,-1 4 1,-1 4 0,-2 3 0,0 4 0,-1 5-2,-1 4 3,0 3-3,1 4 3,1 1-3,2 1 3,3 3-3,3 2 2,5 0 0,2 3 0,9-1 0,2 0 0,7-1 0,8-2 0,1-3 0,7-2 0,5-3 0,4-6 0,4-6 0,6-3-1,3-9-1,9 1-2,-8-14-6,17 4-18,-14-10-3,7 2 0,-11-3 0</inkml:trace>
  <inkml:trace contextRef="#ctx0" brushRef="#br0" timeOffset="2520.1439">1927 403 1,'-2'-11'28,"-4"-4"3,-7-1-2,13 16-13,-37-27-4,37 27-5,-49-18-2,18 18-1,-8 1-1,4 10-3,-6 3 2,4 7-2,0 4 1,2 5-2,8 4 1,6 2-1,7-4 1,10 3 0,8-4-1,8-3 2,5-6-2,7-6 1,1-7 1,6-8-1,-2-6 0,2-8 0,-2-6 0,-1-2 0,-5-6 0,-2-2 0,-3 1 0,-4 2 0,-5 3 0,-3 3 0,0 3 0,-4 5 0,-2 12 0,2-14-1,-2 14 2,0 0-1,0 0 0,-4 19 1,0-3 0,2 4-1,0 2 1,2 4 0,2 4-1,4 0 1,8-4-1,3-1 0,3-6 0,5-3 0,2-6 0,4-8-1,4-7 1,0-7-1,2-5 0,-4-7 0,4-4 0,-2-3 0,-2-3 0,-3-4 2,-3 0-2,-10-1 1,1-1-1,-9-1 2,-1 3-2,-2 0 2,-4 1-2,-2 6 1,0 2 0,2 1 0,-2 6 0,2 4 1,-2 3-1,0 15 1,0-16-1,0 16 1,0 0 1,-16 21-1,7-1 1,1 7 0,-2 4-1,4 10 1,0 1 1,8 3-3,2 0 1,8 0-1,-2-4 1,7-4-2,5-4 2,3-5-3,0-7 3,6-5-1,2-6 0,2-7-1,8-3 0,-2-8-2,4 4-4,-14-15-8,12 4-18,-16-6 1,2 1 0,-17-4 6</inkml:trace>
  <inkml:trace contextRef="#ctx0" brushRef="#br0" timeOffset="2745.157">2404 254 13,'0'0'25,"33"-24"0,-10 5-10,16 4-4,-8-6-4,16 6-2,-10-5-2,8 0-5,-3 7-10,-3-2-14,-11 2 0,-3 5-1</inkml:trace>
  <inkml:trace contextRef="#ctx0" brushRef="#br0" timeOffset="3908.2235">2875 350 14,'0'0'28,"0"0"-1,0 0-3,-24-10-11,26 21-6,-2-11-3,-10 25-3,7-8 2,1 8-3,0 0 2,2 5-2,4-1 0,3-1-1,1-3 1,4-4 1,1-5-1,5-7 0,1-6 1,3-6-1,5-8 0,-4-3 0,7-6 0,-3-2 0,-2 1 0,-2 1 0,-5 2 0,-4 4 0,-14 14 1,0 0 0,17-1-1,-15 14 1,2 6-1,4 0 1,1 6-1,5-1 0,0 1 0,3-4 1,1-5-1,1-6 1,1-5-1,1-5 0,0-7 1,1-4-1,-1-9 1,1-1-1,1-4 1,-2 2-1,-1-2 1,-1 4-1,1 1 0,-3 4 0,-1 4 1,-16 12-1,31-10 0,-31 10 1,27 9-1,-27-9 1,22 25-1,-15-7 1,-1 3-1,0 0 1,-4 0-1,-2 0 1,2-5 0,-2-2-1,0-14 1,0 12 0,0-12 0,0 0 0,0-18 0,2 1-1,0-5 1,4-5-1,-1 0 0,3-2 1,4 1-2,0 2 2,1 7-2,3 4 2,3 9-2,-1 3 2,5 7-1,4 4-2,4 4 3,6 2-3,2-1 3,6-1-3,0-3 3,1-3-3,1-4 3,0-6-1,-4-5-1,-3-7 4,-1-4-4,-2-2 3,-7-4-3,-5 1 3,-8 1-3,-7 3 3,-10 3-1,-6 6-1,6 12 0,-33-6 0,12 12-1,-3 3 1,1 9 0,4 5-2,5 3 3,4 2-2,4 0 2,6 3-2,6-4 3,10 2-3,9-6 2,6-4 0,4-5-1,8-3 1,2-6-1,5-5 0,3-2 0,-2-7-1,-1 2-5,-19-8-20,12 4-7,-22-5-1,-1 7-1</inkml:trace>
  <inkml:trace contextRef="#ctx0" brushRef="#br0" timeOffset="4923.2816">801 1503 12,'0'0'26,"4"-16"-1,-1 3-8,15 7-5,-6-5-4,11 6-1,-4-6-1,9 10-1,-7 1-1,8 10 1,-7 3-2,3 13 0,-4 6-1,5 9 1,-5 1-1,0 4 0,-1-1-1,-1-5 0,-1-4-1,-4-7 1,-3-8-1,-1-7 1,-10-14-1,21 5 1,-21-5 0,24-24-1,-13 1 1,3-7-1,-2-6 0,-3-4-1,-1 1 1,-6-1-1,0 6 1,-6 3-1,2 9 1,-4 5-1,6 17 0,-4-15 0,4 15 0,0 0 1,32 14-1,-9-5 1,6 1 0,10-1 0,6 1 0,3-2 0,1-5 1,2-3-1,-3-2 0,-5-7-1,2 1-3,-16-9-6,8 5-20,-18-3 0,-19 15-2,16-24 1</inkml:trace>
  <inkml:trace contextRef="#ctx0" brushRef="#br0" timeOffset="5576.3189">1756 1655 14,'0'0'25,"8"-13"-3,3-2-5,13 6-7,-5-12-1,16 6-2,-8-10-1,12 6-2,-9-7 0,3 9-1,-12-7 1,2 7-1,-15-1-1,-2 5 1,-12 0-1,6 13-1,-27-15 0,4 13 0,-7 2-1,-1 5 1,0 2-1,0 5 0,2 3 0,2 6 1,3 1 0,9 4-1,3 4 1,4 3 0,4 0 0,6 3 0,4 0-1,4-3 1,5-3-1,7-3 1,1-6-1,6-6 1,0-5-1,5-6 1,1-4-2,-4-7 0,8 3-6,-18-14-18,10 6-6,-11-6-1,3 3-1</inkml:trace>
  <inkml:trace contextRef="#ctx0" brushRef="#br0" timeOffset="6157.3522">2670 1473 30,'-25'-17'28,"2"11"0,-3 9-13,-11-6-6,8 12-3,-14 0-3,10 7 1,-6 4-2,10 7 0,2 1-1,11 4 1,3 1-1,13 2 0,13-2 0,11-3-1,7-5 1,8-5-1,6-10 0,3-4 1,5-10 0,1-7-1,-3-9 1,-3-7 0,-7-7 0,-2-5-1,-8-6 1,-3-6-1,-7-1 1,-7-3-1,-7 1-1,-5 2 2,-2 3-3,-2 6 1,0 7 0,0 8 1,-1 7-2,1 9 1,2 12 1,0 0 0,-4 30 2,4-4 0,-2 8 0,2 7-1,2 5 2,4 5-2,-1-1 1,7-1-2,4-4 0,3-5 1,3-8-1,5-10-1,6-6-2,-4-16-3,14 2-17,-12-18-7,2-1-2,-12-11 0</inkml:trace>
  <inkml:trace contextRef="#ctx0" brushRef="#br0" timeOffset="6348.3631">2985 1319 23,'39'-21'27,"-11"5"0,5-1-14,8 1-9,1 4-20,-1 0-9,-10 3 0,-1 2-2</inkml:trace>
  <inkml:trace contextRef="#ctx0" brushRef="#br0" timeOffset="6988.3996">3340 1400 15,'-22'17'30,"3"4"-1,-3 2 0,16 10-14,-11-7-7,19 9-4,-2-3-2,12-1 0,3-6-1,8-5 1,3-8-1,5-6-1,4-9 1,-2-6 0,0-7 0,0-7 0,-6-6 0,-5-1 0,-9-1 0,-7 3-1,-10 0 1,-5 5-1,-7 6 1,-3 4-1,-1 3-1,3 5 1,17 5-1,-24-2 0,24 2 0,0 0 0,18 0 0,-1 0 0,7 0 0,3 0 0,8 1 1,2 3-1,2 3 1,-2 7 0,2 3 0,-4 4 0,-2 4 0,-6 3 1,-6-1-1,-5 0 1,-8-6 0,-4-3 1,-4-18-1,-6 15 0,6-15 0,-18-14 1,9-5-1,1-2 0,4-7-1,6-1 1,2-4 0,7 1-1,9 1 1,3 2-1,6 4 1,8 3-1,2 5 0,2 1 0,2 8-4,-16-5-17,8 11-11,-15-1 0,-20 3-3</inkml:trace>
  <inkml:trace contextRef="#ctx0" brushRef="#br0" timeOffset="13704.7839">1513 2526 10,'0'0'25,"-20"0"1,20 0-6,-6 23-5,6-23-5,-5 38 0,-3-15-2,14 15-1,-12-3-1,16 16-1,-10-2 0,11 10 0,-7 1-2,6 8 0,-2-4-1,-1 2 0,1-3-1,-2-4 1,-4-5-1,0-3-1,0-11 1,-2-5-1,-4-7 0,2-4 1,-2-6-2,0-7 1,4-11-1,-8 13-2,8-13-1,0 0-4,0 0-5,-29 4-15,29-4-4,0 0-1,0 0 2</inkml:trace>
  <inkml:trace contextRef="#ctx0" brushRef="#br0" timeOffset="14304.8178">1937 2587 22,'0'0'24,"0"0"-3,0 0-6,0 0-5,0 0 0,0 0-1,0 0-2,6 32 1,-10-10-1,10 15-1,-10 3 0,10 15-1,-6 1-1,2 10-1,-2 1-1,3 1 0,-3 0 0,2 0-1,-4-8 0,0-4 0,-1-6-1,-1-6 1,0-11-1,0-5 0,0-8 1,0-7-1,4-13-1,0 0 0,0 0-1,0 0-2,6-16-7,-14-8-19,14 3-2,-10-11-1,6 3-1</inkml:trace>
  <inkml:trace contextRef="#ctx0" brushRef="#br0" timeOffset="15236.871">1470 2593 3,'-25'-16'22,"25"16"-2,-12-14-5,4 2-2,8 12-3,6-20-1,12 12-1,-7-6-1,18 5-1,-1-9-1,14 6 0,1-4 0,18 5-1,-5-4 0,14 9-1,-4 0-1,6 6 0,-6 2-1,2 10 0,-7 4-1,-7 6 1,-5 4-1,-6 8 1,-10 2 0,-6 5-1,-10 1 1,-3 1 0,-12 4 0,-4 2-1,-10-3 1,-5 0-1,-5-4 1,1 0-1,-4-6 1,-1-1-1,1-9 0,4-5 0,1-3 0,3-4 1,17-14-1,-29 17 0,29-17 0,-18 5 0,18-5 0,0 0-1,0 0 1,0 0 0,0 0 0,0 0-1,0 0 1,0 0 0,0 0 0,0 0 0,18 8 0,-18-8 0,23 6 0,-23-6 1,33 15-1,-12-5 1,5 4-1,3 2 1,4 4 1,8 7-1,4 3 0,5 3 0,1 5 0,3 1 0,-1 1 0,-3-3 0,-3-1-1,-8-6 1,-8-7-1,-6-2 1,-7-10-1,-18-11 1,17 15 0,-17-15-1,0 0 1,0 0-1,0 0 0,8-14-1,-8 14-6,-8-19-19,8 19-7,0-26-2,2 12 1</inkml:trace>
  <inkml:trace contextRef="#ctx0" brushRef="#br0" timeOffset="15956.9127">2894 2053 15,'10'-20'27,"-10"20"0,13-16-5,-15 2-8,2 14-4,0 0-1,20-7-3,-20 7 0,-4 15-1,-4 0 1,6 11-3,-6 4 2,5 10-2,-5 7 0,6 4 0,-2 1-1,4-1-1,0-3 0,0-3 0,0-9-2,0-6 1,0-5-1,-6-9-2,8 4-6,-2-20-19,0 0-5,-23-3 0,23 3-1</inkml:trace>
  <inkml:trace contextRef="#ctx0" brushRef="#br0" timeOffset="16679.954">3499 1960 11,'0'0'22,"0"0"-1,0 0-9,0 0-2,-19-6-2,19 6-1,0 0 0,-16 11 1,-3-6-2,5 10 1,-15 2 0,5 12-2,-11-1 1,8 11-2,-6 1 1,8 7-3,-2 1 1,9 3-1,4-5-2,7-1 0,7-3 0,2-4 0,5-4 0,3-5 1,4-5-1,3-6 0,5-8 0,3-3 1,4-9-1,2-4 0,6-7 1,0-4-1,2-5 1,-2-4-1,0 0 1,-4 0-1,-4 0 0,-7 1 1,-11 2-1,-5 5 1,-4 4-1,-2 14 0,-23-20 0,3 16 0,-5 3 0,0 2 0,-2 3 0,-1 3-1,-3 3-1,-2 1-3,12 13-8,-14-9-18,11 7-1,-7-6-1,8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8:33.52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-50-2956 1,'0'0'10,"0"0"-2,0 0-1,0 0-1,19 1 0,-19-1 0,0 0 0,0 0-1,24-4 0,-24 4-1,21-2 0,-21 2-1,39-4 0,-16 0 0,8 2 0,-1-4-1,9 3 1,-1-3 0,9 2-1,-4-3 1,8 2 0,-3 0-1,3 2 0,5 0 0,4 3 0,3 0-1,3 0 1,2 3-1,4 1 0,0-2-1,4 1 1,-6-3 1,2 2-1,-4-5 1,4 1-1,-6-5 1,4 2 0,-4-4-1,2 2 1,-4 0-1,3 1 0,-3-1-1,2 2 0,0 1 1,-2 0-1,2 2 0,1 0 0,-1 1 1,2 0-1,-8-1 0,-1 2 0,-1 0 1,0 2-1,-3-2 1,1 0 0,-3 0-1,-1 0 0,3 1 1,1-1-1,-3 0 0,3 1 0,2 1 0,3-1 0,3 0 0,2 0 0,2 2 0,-2-2 0,2 2 0,-1-1 0,-3 0 0,0 1 1,-4-1-1,-1 1 0,1-2 1,-2 0-1,-3 1 0,-3-2 1,-1 0-1,-1 0 1,-3-2-1,0 2 0,0-1 0,-3 2 0,3 1 0,2 0 0,3 3 0,5-2 0,-1 3 0,2 0 0,-1 0 0,-1 0 1,1-2-1,-7 0 0,-3-2 0,0-2 0,-7 0 0,1-1 1,-2-2-1,2 1 0,-4-2 0,2 1 0,2 2 0,0-1 1,-1 2-1,1 0 0,-2 0 0,0 0 0,0 0 0,-2 0 0,0 0 0,0 0 0,-2-2 0,0-1 1,0-1-1,0 1 0,0-1 0,-4-1 0,0 3 0,-5-2 0,-5 3 1,-2-1 0,-19 2-1,26-2 1,-26 2-1,17-1 1,-17 1 0,0 0 0,26-4-1,-26 4 1,19-2-1,-19 2 1,19-3-1,-19 3 1,0 0-1,22-2 1,-22 2-1,17-1 0,-17 1 0,0 0 0,20-2 0,-20 2 0,0 0 1,0 0-1,0 0 0,17 0 0,-17 0 0,0 0-2,0 0-6,0 0-18,0 0-5,0 0-2,-23 12-1</inkml:trace>
  <inkml:trace contextRef="#ctx0" brushRef="#br0" timeOffset="-9657.5524">1341-4031 1,'0'0'5,"0"0"1,0 0 0,0 0 0,0 0-1,0 0 0,0 0-1,0 0 0,0 0 0,0 0-1,0 0 0,0 0-1,-12 16 1,12-16 0,-8 23 1,3-10 0,3 8 0,-4-3 0,6 10-1,-4-4 0,4 6-1,0-2 1,4 4-1,0-1 0,2 1-1,-3 1 1,3 2-1,0-3 1,0 1-2,0-2 2,0 0-2,-6-4 2,3 2-2,1-2 1,-2-1 1,0 0-1,0 0 0,0 1-1,2 0 1,-2 3 0,2 5 0,-2-1 0,4 2 0,-2 1 0,1 1 0,-3 1-1,4 3 2,-4-5-2,6 0 1,-4 0 0,0-1-1,0 0 1,1 3-1,1-2 1,2 0-2,0 1 2,2 0-1,-3 1 0,3 3 0,-2-3 0,2 0 0,-3 3 0,1-1 1,0 1-1,0 0 1,-2-2-1,1 2 1,-1-2 0,0 1 0,0-1 1,2-2 0,-1-1 0,3 2-1,0-3 1,0 3-1,-3-3 1,3 1-2,0-2 0,0 2 1,-1 0-1,-1-1 0,0-1 0,0-1 0,-1 4 0,-1-1 1,2 1-1,0 1 0,0-1 0,-1 1 0,3 0 0,-2 0 0,2-3 0,-3 0 0,3-1 0,0 0 0,0 2 1,-3 0-1,1-1 1,0 0-1,0 1 1,-1 0-1,1 0 0,-2 0 1,-4 0-1,4-3 0,-4 3 0,6 0 0,-6 0 0,3-1 0,-3-1 0,0-1 1,4-3-1,-4 1 0,4-3 0,-6-2 1,4-2-1,-4 0 0,4-2 0,-2 0 1,1-2-1,-1 0 0,2 1 1,-2-1-1,-2 0 1,2 0-1,0 0 1,0 0-1,0-1 1,0 0-2,-2-4 2,4 0-1,-2 2 0,2-3 0,-4-1 0,2 0 0,0 0 0,0 0 0,-1-1 0,1 0 1,0 0-1,-2 2 0,4 1 0,-2-1 1,0 0-1,0-3 0,0 0 0,-2-12 0,2 19 1,-2-19-1,0 0 0,0 0 0,6 13 0,-6-13 0,0 0 1,0 0-1,0 0 0,0 0 0,0 0 0,0 0 0,0 0 0,0 13 0,0-13 0,0 0 0,4 12 0,-4-12 0,0 0 0,0 0-2,4 15-3,-4-15-14,0 0-11,0 0-1,0 0-1,-26-21-1</inkml:trace>
  <inkml:trace contextRef="#ctx0" brushRef="#br0" timeOffset="-7685.4392">2782-4162 1,'0'0'4,"0"0"5,0 0-3,-2 11-2,2-11 0,0 0 0,-1 17 1,1-17 0,0 14 1,0-14-1,0 23 0,-2-9 1,7 5-1,-7-1-1,8 7 1,-6 0-1,6 7 1,-4-5-2,6 5 0,-2-4-1,2 4 1,-5-3-1,5 0-1,-2-2 0,2 1 0,-2 1 1,-1 4 0,1-2 0,0 5-1,0-2 1,0 4-1,0 1 0,-1 2 1,1 0-2,2-1 1,-2 4 0,2 0 0,0 1-1,-1-1 1,-3-1-1,4-1 1,-2 0-1,2 0 1,-3-4-1,3 0 1,-2 0 0,2 0-1,2-1 1,-3 0-1,5-2 1,-2 0-2,-1 2 2,1 1-1,-2 2 0,0 1 0,1 2 0,1 3 0,-2 3 0,-2-1 0,2 0 0,-1 0 0,3-2 0,-2-1 1,2-4-1,-3-1 0,3-3 2,0-2-1,0 4 1,1-1-1,-1-1 1,2 3-1,-3-1 0,3 4 0,-2-1-1,3 4 0,-1-2 0,2 2 0,-3 2 0,3 1 0,-2 3 0,1-3 1,-1 2-2,0-3 2,-3-3-1,1-1 0,0 1 0,0-3 1,1-2-1,-1 2 1,2-3-1,-1 0 0,-1 0 0,2 0 1,-1-3-1,-1 0 0,0 0 0,0 1 1,-1 0-1,-1 0 0,0-1 1,0-1-1,-3-2 1,3 2-1,-2-5 1,0 0-1,0-2 1,2-2-1,-3-2 0,1 1 1,0-1 0,2-1-1,-2 0 1,-1-1-1,1 0 1,0-1-1,-2-1 1,2 0-1,-4-3 0,4-1 1,-2 0-1,-1 0 1,1 0-1,0-1 1,0-1-1,2 0 0,-4-2 1,2 1-1,-2-1 0,-2-12 0,6 22 1,-3-10-1,1 1 0,-2 1 0,2 1 1,2 1-1,-2 1 0,0-2 0,-2-1 0,2 0 0,0-2 1,-4-12-1,5 20 0,-5-20 0,0 0 1,4 15-1,-4-15 0,0 0 0,0 0 0,0 0 0,0 0-1,0 0 0,0 0-4,0 0-9,0 0-16,0 0-2,0-15-1,-8-2 0</inkml:trace>
  <inkml:trace contextRef="#ctx0" brushRef="#br0" timeOffset="65246.7312">687-1257 15,'-2'-11'16,"2"11"-3,0 0-1,-9-13-1,9 13-2,0 0-1,0 0-1,-28 9 0,22 6-1,-11-4 0,11 10-2,-8-2 0,11 4-1,-7 1 0,4-3-1,2-2 0,2-7 0,2-12-1,0 0 0,6-14-1,-2-6 0,2-7-1,0-8-1,1 0-1,-1-2 0,0 7 0,-6 1 0,6 12-1,-12 1 0,6 16-1,0 0-3,-6 15-9,4 1-11,0 2 2,2 4 2</inkml:trace>
  <inkml:trace contextRef="#ctx0" brushRef="#br0" timeOffset="2203.1259">135-781 2,'0'0'17,"0"0"-3,25-13-2,-25 13-3,0 0-2,19-12 0,-19 12-1,18-5 0,-18 5-1,19-7 0,-19 7-1,24-7 0,-24 7 0,31-7-1,-10 4 0,1-3 0,5 3-1,-2-4 1,6 5-1,0-3 0,6 3 0,0-3 0,8 3 0,2 0-1,5 2 1,3-1-1,7 1-1,-2-2 1,8 2 0,-1 0-1,1-1 1,-2 0-1,-2 1 1,0-2-1,-2 1 0,-1-1 0,-3 2 1,1-2-1,-1 2 1,-2 0-1,5 0 1,-7 2-1,3-2 1,3 1-1,0 0 1,4 0 0,1 1-1,1-2 1,2 0 0,0 0-1,2 0 1,-2-2-1,-2 2 1,-4 0-1,1-1 1,-7 0-1,-1 0 1,-3-2-1,1 0 0,-3 0 1,3 1-1,-1-1 1,3 2-1,5 0 0,2-1 0,1 2 0,1 0 0,-2 2 0,-2-1 0,-1-1-1,-5 1 1,-3-1 0,-3 0 0,-1 0 1,0-1-1,-3-2 0,3 1 0,0-1 0,0 1 0,-3-3 0,1 3 0,0-1 0,1-1 0,1 3 0,0-1 0,1 0 0,1 1 0,2 1 0,3 0 1,1 0-1,1 0 0,-1 0 0,1 0 0,-4 0 0,3 0 0,-4 0 0,-5 0 0,-3-1 0,-2 1 0,-6 0 0,0-2 0,-4 1 0,0 1 0,0-2 1,0 2-1,-1-2 0,1 1 0,0-2 1,2 2-1,-2-1 0,2 1 0,-2 0 0,0 0 0,1 1 0,-3-2 0,0 2 0,-2 0 0,-4 0 1,1 0-1,-1-1 0,-1 1 0,-3-1 0,2 1 0,-3 0 0,-1-2 0,3 2 0,1 0 0,3 2 0,1-2 0,0 1 0,2-1 0,3 1 0,-3-1 0,-2 2 0,0-2 0,-5 0 1,-3 1-1,-17-1 0,28 0 1,-28 0-1,21 0 0,-21 0 0,0 0 1,21 0-1,-21 0 0,0 0 1,0 0-1,0 0 1,0 0-1,18-1 0,-18 1 0,0 0 0,0 0 1,0 0-2,21 0 2,-21 0-1,0 0 0,22 0 0,-22 0 0,17-2 0,-17 2 0,20-1 0,-20 1 0,0 0 0,23-1 0,-23 1 0,0 0 1,0 0-1,18 0 0,-18 0 1,0 0-1,0 0 1,0 0-1,0 0 1,0 0-1,0 0 0,0 0 1,0 0-1,0 0 1,0 0-1,0 0 0,0 0 1,0 0-1,0 0 0,0 0 1,0 0-1,0 0 0,0 0 0,0 0-1,0 0-4,0 0-14,0 0-11,-24-5-4,24 5-2,-25-9 0</inkml:trace>
  <inkml:trace contextRef="#ctx0" brushRef="#br0" timeOffset="-5915.3382">4133-4147 10,'0'0'14,"0"12"-1,3 0-3,-3-12 0,0 27-2,-3-9-2,8 5-1,-7-1 0,10 7-1,-8-1 0,8 3-1,-4 1 0,4 6 1,-6-5-1,7 6-1,-5-2 0,8 5 1,-8-1 0,6 5-1,-3-3 1,5 4-1,-2 2 0,3 2 0,-3 2 0,2 1-1,-4 3-1,1 3 1,-3-2-1,2 3 1,-2-2-1,2 0 1,-3-2 0,1 0-1,2-3 1,0-3-1,3-1 1,-3 2-1,4-1 1,-4 1 0,-1 2-1,3 2 1,0 2-1,2 3 1,-3-1-1,3 1 1,0-3 0,1 3 1,3-5-1,1 1 0,1-4 0,1-1 0,1-1 1,-1 0-1,-1 1-1,-1-2 0,-1 1 1,-1 1 0,-3 0-1,2-1 1,-3-2-1,1-2 0,0-1 0,-3-4 1,1-4-1,2-1 0,-4-2 1,1 2 0,-1-3-1,2 0 1,-2-1 0,-1 1-1,1 0 1,0 1 0,0-3-1,0 1 0,-3-3 0,1 3 1,0 0-1,0 0 1,-2 0-1,2-1 0,-1 1 0,1 2 0,-2 0 1,4-1-1,-4-3 1,4 2-1,-3-3 0,1-2 1,-2-2-1,2 0 1,0-5 0,0 0-2,0 0 3,-1-5-3,-1 0 2,0 0-1,0-1 1,0-3-1,-2 2 1,0-3-1,2 1 0,-2 2 0,0-3 0,1 1 1,-1 0-1,2 0 0,-2-1 0,2 1 0,-4-12 1,6 21-1,-6-21 0,4 19 0,-4-19 0,6 16 1,-6-16-1,2 12 0,-2-12 0,0 0 0,0 0 1,5 11-1,-5-11 0,0 0 0,0 0 0,0 0 0,2 12 0,-2-12 0,0 0 0,6 14 0,-6-14 0,2 14 0,-2-14 1,2 12-1,-2-12 0,4 16 0,-4-16 0,2 15 0,-2-15 0,2 13 0,-2-13 0,6 13 0,-6-13 1,0 0-1,2 13 0,-2-13 0,0 0 0,0 0-2,8 12-1,-8-12-14,0 0-12,0 0-5,0 0-1,-30-21-2</inkml:trace>
  <inkml:trace contextRef="#ctx0" brushRef="#br0" timeOffset="-12265.7016">253-234 5,'0'0'15,"0"0"-2,0 0-1,0 0-2,18 18-1,-18-18 0,4 17-1,-4-17-2,8 28 1,-7-12-2,7 7-1,-4-1 0,4 3-1,-4-1-1,4-1 1,-5 0-1,5-4-1,-4-2 1,2-2-1,-4-3 0,-2-12 0,4 14 0,-4-14 0,0 0 0,0 0 0,0 0 0,0 0-1,0 0 1,0 0-1,0 0 1,0 0 0,0 0 0,0 0-1,0 0 1,0 0 0,0 0 0,0 0-1,0 0 1,0 0 0,0 0-1,0 0 1,0 0 0,0 0 0,0 0-1,0 0 1,0 0-1,0 0 0,0 0 0,21 4 0,-21-4 1,18 0-1,-18 0 0,23 3 0,-5-2 0,-1 1 1,6 1-1,5 0 0,3 0 1,4 2-1,4 0 0,7-1 1,3 3-1,4-2 0,1 2 0,2-2 0,3 1 0,-1-1 1,1 0-1,-3 0 0,0-1 0,-1-2 0,1-1 0,1 2 0,-3-2 0,-1 1 0,1-2 0,1 1 0,-1 1 0,5-2 0,-7 2 0,4 1 0,5-1 0,3 2 1,2-1-1,0-1 0,2 1 0,0-1 0,2 1 1,-1-1-1,1-1 0,0-1 0,-2 0 0,0 1 0,0-2 0,0 0 0,2-2 0,4 1 0,-4 0 0,2 1 1,0-2-1,4 0 0,-2 1 1,0-1-1,-2 1 0,-4-1 0,0 1 1,-6-1-1,0-1 0,-3 1 0,-3-1 0,-1 2 1,-5-1-1,3 1 0,-3-3 0,1 1 0,-2 1 0,1-1 0,3 1 0,-5-1 0,5 1 0,1-1 0,1 3 1,-1 0-1,1 1 0,-3 1 0,-1-1 0,-3 3 0,-1-2 0,-6 0 0,-2 2 0,-4-1 0,-4 0 0,0-1 0,-6 1 0,-1-1 1,-5-1-1,1 1 1,-3-1-1,1 0 1,-1 2-1,3-2 0,-1 1 0,5 0 1,1 0-2,2 2 2,2-2-1,2 2 0,0 1 0,3-1 0,-1-1 0,-2 2 0,2-1 0,2-1 0,-2 0 0,2 1 0,-2-3 1,2 0-1,2-2 0,0-1 0,0 2 0,-2-2 0,0 2 1,0-1-1,-2 0 0,-2 0 0,-4 0 0,-1 1 0,-5-1 0,-3 2 0,-18 0 1,25-2-1,-25 2 1,0 0-1,0 0 1,17 0 0,-17 0-1,0 0 1,0 0-1,0 0 0,0 0 1,0 0-1,22-8 0,-22 8 0,0 0 0,25-4 0,-25 4 0,18-2 0,-18 2 0,17-3-1,-17 3 1,0 0 1,20-2-1,-20 2-1,0 0 2,0 0-2,17 0 2,-17 0-1,0 0 0,0 0 0,0 0-1,0 0 1,21-5-1,-21 5-1,0 0-2,18-7-7,1 10-17,-19-3-5,0 0 0,12-12-1</inkml:trace>
  <inkml:trace contextRef="#ctx0" brushRef="#br1" timeOffset="225457.8953">12634-8110 9,'0'0'10,"0"0"-1,0 0-1,0 0 0,0 0-1,-21 0-1,21 0-2,-25 6 1,7 0 0,-7-3 0,-2 2 0,-8-3-1,3 3 0,-12-2-1,5 1-1,-8-2 0,4 0-1,2-2 0,4 0 0,6 0 0,4-2-1,6 2 0,21 0 0,-26 0 0,26 0 0,0 0 0,0 0 0,0 0 0,0 0 0,0 0 1,0 0-1,0 0 0,0 0 1,0 0 0,0 0-1,18 10 1,-18-10 0,0 0 0,12 16 0,-12-16-1,7 13 2,-7-13-1,6 17 0,-6-17 0,4 22 0,-4-9 0,2 4 1,-4 1-1,4 1 0,-4 5 0,2 2-1,-2 1 0,2 1 0,0 0 1,0 2-2,0 1 2,2 2-2,-2-1 1,2 1 0,0 1 0,-2 0 0,2 5 0,-2 1 0,0 2 0,0 0 0,0 0-1,0 0 2,0 0-2,2 0 2,0-5-2,0-1 1,4 1 0,-3 0 0,3-3 1,0 2-2,0-3 2,2 3-2,-2 1 2,1 0-2,-3-2 2,2 2-2,0 3 1,0-1 0,-2 1-1,2 1 1,-3 0-1,3-1 1,0 1 0,2-1 0,-2-1-1,1 0 1,1 0 0,0-1 0,2 2 0,-4 2 0,-1 0 1,1 2 0,0-2-1,-2 2 1,-2 3 0,4 0 0,-2-1-1,0-1 1,3 4-2,-1-2 1,4 2 0,-2-2 1,1 1-2,1-4 2,0-2-2,0 0 2,-1-2-1,3-1 1,-4 0 0,2 2 0,-1 0 1,-1 1-2,4 1 2,-3 0-2,3 1 2,-4 0-2,2-2 0,-5 1 0,3-3 0,-4-1 1,-2 1-1,2-2 0,-2 1 0,2-2 0,2 0 0,1 0 0,1-1 0,2-1 0,-2-1 0,3 0 0,-3 1 2,2 1-2,-2-2 2,-1 1-2,-1 1 2,0 0-2,-2 0 2,2 3-2,-4-4 0,2 3 1,-2 3-1,0 2 1,0 1-1,-1 2 1,-1 1-1,2 1 1,0 0-1,0 3 0,0-6 0,0 4 1,0-2 0,0 1 0,-2-1 0,4 2 0,-4-2 0,2 2 0,-2 0 0,2 0 0,-4 0-1,2 0 1,-2 0-1,0 1 1,-2-2-1,0-1 1,-2 0-1,1 0 0,-1-4 1,0 2-1,2-2 1,0 1-1,0-2 0,2 0 0,2-2 1,0 2-1,0-1 0,0 1 0,0-1 0,-2 1 0,2 0 0,0 0 1,0 1-2,0-1 2,0-1-1,0 0 0,0-3 0,2 0 0,-2-2 0,2-3 0,-2 0 1,2 3 0,-2-3 0,2 0-1,0 0 1,0 0-1,-2 2 2,2-1-2,0 0 0,2 0-1,-2 2 1,0-1 0,0 2 0,2 2 1,-3 1-1,3 0 0,2 1 0,-2-2 0,2 2 0,-2 0 0,2-2 0,-2-2 1,1-2-1,-3 0 0,2-2 1,-4 3-1,2-2 1,-2-1-1,0 2 0,0-2 0,2 2 0,0 0 0,0 2 0,2-2 0,-2 0 0,2 4 0,0 0 0,-1 0 0,-1 3 0,0-3 0,0 0 0,0 0 0,-2 0 0,0-3 0,0 0 0,0 0 0,0 0 0,2 0 0,0-1 0,2-1 0,0 0 0,0 1 0,4-3 1,-3-1-1,1 1 0,2-1 1,-2 0-1,2-1 0,-4-1 0,-1 0 0,-1 0 0,0 1 0,-2-1 0,-2 1 1,0 0-1,1-1 0,-3 4 0,0-2 0,0 0 0,0-2 0,0 0 0,2-2 0,0-1 1,0 0-2,2-2 2,0-1-1,0 0 1,0 0-1,0 0 1,-2-1-2,2 2 1,-2 0 1,0 1-2,2 0 2,-2 3-2,-1-4 1,1 1 0,0 3 0,-2 0 0,4 2 0,-2 3 0,0 0 0,2 4 0,0 1 0,0 2 0,-2 1 0,2-1-1,0 0 2,0-3-2,0-4 1,0 2 1,-2-3-1,2 3 1,-2-2-1,2 0 0,-2 3 0,0-2 1,0 3-1,2 0 0,-2-1 0,2 0 0,0-2 0,2 0 0,0 2 0,0-1-1,0 0 1,0 0 0,0-1 0,0 2 0,-2-3 0,0 4 0,0-4 0,0 0 0,2-1 0,-2-2 0,2-1 0,-2-2 0,2-1 0,0 2 0,0 0 0,-2-1 1,2 0-1,-2 1 0,0 1 0,0-2 1,0 3-1,-2-2 0,0 0 0,0 1 0,0-1 0,0-1-1,0 1 2,0 2-2,-2 0 1,2-1 0,-2 1 0,2 1 0,0 1 0,0-1 0,0-5 0,0 0 0,2-3 0,-1-2-1,1 0 1,-2-2 0,2-3 0,-2 1 0,2-1 0,0-3 0,0 0 0,2 1 0,0 4 0,-1-3 0,-1 2 0,2-1 0,0 1 1,0-1-1,-2-1 0,2 0 0,-2-15-1,2 18 1,-2-18-1,2 16 2,-2-16-3,2 14 3,-2-14-2,4 12 1,-4-12 0,0 0 0,4 14 0,-4-14 0,6 11-1,-6-11 1,2 14 0,-2-14 0,4 12 0,-4-12 0,3 18 0,-3-18 0,2 14 0,-2-14 0,2 16 0,-2-16-1,4 15 1,-4-15 0,6 11 0,-6-11 0,12 13-1,-12-13 1,0 0 0,25 16 0,-25-16 0,25 9-1,-25-9 1,28 8 0,-28-8 0,33 8 0,-16-5 0,3-1 0,-1 1 0,-1 1 0,-1-3 0,1 2 0,-1 0 0,1-3-1,-18 0 1,29 5 0,-29-5 0,31 4 0,-31-4 0,27 6 0,-27-6 0,25 6 0,-25-6 0,26 11 0,-26-11 0,23 12 0,-23-12 0,25 12-1,-25-12 2,30 16-2,-30-16 1,33 15 0,-33-15 0,33 15 0,-14-7 0,-1-2 0,-1-2 0,1 0 0,-1 0 0,-17-4 0,33 8 0,-33-8 0,31 7 0,-31-7-1,30 6 1,-30-6 0,27 8 0,-27-8 0,21 7 0,-21-7 0,20 4 1,-20-4-1,0 0 0,17 6 0,-17-6 0,0 0 0,0 0 0,0 0 0,20 4 0,-20-4 0,0 0 0,0 0 0,19 5 0,-19-5 0,0 0 0,18 7 0,-18-7 0,0 0 0,17 6 0,-17-6 0,0 0 0,0 0 0,0 0 0,18 7 0,-18-7 0,0 0 0,0 0-1,0 0 2,0 0-1,0 0-1,17 7 1,-17-7 0,0 0 1,0 0-1,0 0 0,0 0 0,0 0 0,0 0 0,0 0 0,0 0 1,0 0-2,0 0 1,0 0-1,0 0-4,0 0-8,18 1-15,-18-1-5,0 0-1,-6-13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41.6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-4289 1719 13,'0'0'12,"-27"-9"-1,27 9-2,-26 0 0,26 0-1,-35 14 0,24 3-2,-16 2 0,15 7-1,-10 6-1,13 5 0,1 3-1,10 5-2,10-7 0,3 2 0,10-5-1,9-2 1,2-8-1,5-4 1,1-7-1,1-2 1,-4-6 0,2-5-1,-8-4 1,-1-3 0,-5-7 0,-4-3-1,-3-5 1,-3-4 0,-5-6 0,-2-1-1,-4-5 1,-2-1 0,-6-2-1,-6 3 1,-4 0-1,-1 6 1,-7 2-1,-5 5 1,-2 3-1,-4 5 1,0 4-1,-4 1-3,12 12-7,-10-2-18,8 3-1,-1 4 0,8-1 12</inkml:trace>
  <inkml:trace contextRef="#ctx0" brushRef="#br0" timeOffset="-1475.0836">-3708 2595 7,'11'-12'24,"-11"12"-1,-3-12-6,3 12-5,0 0-2,0 0-2,-22-9-1,22 9-1,-23 4-2,23-4-1,-35 8-1,15-2 0,-3 1-1,0 1 0,-5-2 0,4 0 0,1-1 0,3-1-1,3-3 1,17-1-1,-26 3 0,26-3 1,0 0-1,-21-1 0,21 1 0,0 0 0,0 0-1,0 0 1,0 0 0,0 0 0,0 0 0,0 0 0,0 0 0,0 0 0,0 0 0,0 0 0,0 0 0,0 0 0,0 0 1,0 0-1,0 0 1,0 0 0,0 0-1,0 0 1,-6 19 0,8-5 0,-2 7 0,2 6 0,0 3-1,2 2 1,-2 2-1,2-3 1,-2 0-1,0-4 1,0-5-1,0-7 1,-2-1-1,0-14 0,0 16 1,0-16-1,0 0 0,0 0 1,0 0-1,0 0 0,0 0 0,0 0 0,0 0 0,0 0 0,11-12 0,-11 12-1,20-18 1,-20 18 0,33-19 0,-16 10 0,4 3 0,0 3 0,1 6-1,-3 4 1,2 5 0,-1 3 0,-1 4 0,-3 4 0,1 0 0,-5-1 0,-6-1 0,-4 0 1,-4-5-1,-4 0 1,-8-4-1,14-12 1,-39 18 1,16-10-2,-2-3 1,-2-2-1,-1 0 0,-4-3-2,9 6-4,-12-12-19,17 8-7,-5-6-1,23 4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43.44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-1101 3107 5,'-17'-11'23,"17"11"-1,0 0-8,-21-12-4,21 12-4,0 0-1,-22 9 0,22-9-1,-21 32-1,7-8 0,3 11 0,-1 2 0,4 7-1,2 1 0,6 2-1,4-5 0,8-4-1,3-6 1,5-7-1,3-10 1,4-6 0,2-9-1,6-6 1,-2-9-1,4-2 1,-4-8 0,-2-2 0,-2-5-1,-5-2 1,-11-4 1,-3 1-1,-14-1 1,-6 1 0,-9-3 0,-2 6-1,-10 3-1,0 3-1,3 11-6,-7 1-21,10 7-1,0 2-1,6 7 0</inkml:trace>
  <inkml:trace contextRef="#ctx0" brushRef="#br0" timeOffset="727.0409">344 3070 19,'-20'-9'26,"3"-1"-6,17 10-6,-31-7-5,31 7-2,-31 10-1,19 3-2,-7 4-1,5 8 0,-1 4-2,5 5 1,2 3-1,4 1 0,6 0 0,4-1-1,6-6 1,5-2-1,6-7 1,5-4-1,3-7 1,4-4-1,0-7 1,5-6 0,1-4-1,-2-3 1,0-7-1,-2-2 1,-8-6 0,-4-2 0,-8-6 0,-9 0 0,-12-5 1,-3 4-1,-13-1 0,-7 6 0,-4 3-2,-8 2-3,12 17-14,-10 2-12,4 7 0,-4 4-2</inkml:trace>
  <inkml:trace contextRef="#ctx0" brushRef="#br0" timeOffset="2933.1675">-698 4075 1,'0'0'17,"-29"-8"4,29 8-7,-27 0-4,9-1-4,18 1-1,-33 9 0,18 4 0,-7-4 1,5 11-1,-6-4 0,5 13 1,-9-1-1,13 5-1,-5 0 0,11 8-2,0-4 1,8 2-2,4-3 1,6-1-2,7-7 0,1-1 0,7-6 0,4-3 1,2-7-1,4-3 1,4-6-1,6-2 0,2-5 1,5-2-1,-1-5 1,-1-4-1,-1-1 1,-2-1-1,-8-3 1,-6-3 0,-12-3-1,-7-1 1,-12-4-1,-8 1 1,-12-2 0,-7 0 0,-10-1-1,-8 5 1,-3 1 0,1 5-2,2 9-3,-6-7-15,18 14-11,6 0-1,25 7 0</inkml:trace>
  <inkml:trace contextRef="#ctx0" brushRef="#br0" timeOffset="3678.2103">411 4116 14,'0'0'25,"-35"9"2,16-4-11,9 13-5,-11-3-4,11 10-1,-8-4 0,11 9-1,-1-1-1,8 5-2,2-2 0,8 2-1,3-5 0,9 1 0,5-3-1,8-3 0,6-6 0,5-3 1,7-4-1,3-5 1,-1-5-1,3-3 1,-7-5 0,-3-3-1,-3-4 1,-8-5 0,-10-7-1,-3-4 2,-13-6-2,-5-2 1,-10-4 0,-7 0 1,-13 0-2,-3 4 2,-10 3-1,-4 7-1,-4 7-1,-7 1-9,9 17-19,-9 3-3,1 7 0,-7 2-2</inkml:trace>
  <inkml:trace contextRef="#ctx0" brushRef="#br0" timeOffset="1642.0927">-2248 4127 14,'0'0'21,"-24"-5"-6,24 5-4,-23 5-2,23-5-2,-23 14-1,13 3 0,-7-1-1,7 9 0,-4-1 0,6 12-1,-1-3-1,7 6-1,2-3-1,7 2-1,5-4 1,4-1-1,3-7 0,6-4 0,3-4 1,3-8-1,2-5 1,4-5 0,0-8-1,6-2 1,-3-8 0,-1-1-1,0-4 1,-4-5 0,-5-2-1,-7-1 2,-10 0-2,-11-1 1,-9 1-1,-7-1 2,-13 1-2,-4 3 1,-6 2 0,-2 2-2,0 7-4,-2-5-13,10 11-10,0 2-2,7 4 1</inkml:trace>
  <inkml:trace contextRef="#ctx0" brushRef="#br1" timeOffset="331556.964">-5394 5141 15,'0'0'23,"0"0"2,-6-18-5,6 18-5,0 0-7,0 0 0,10-15-2,-10 15 0,0 0-2,0 0 0,0 0 0,0 0-1,0 0 0,10 14 0,-10-14 1,-10 25-2,2-8 2,0 8-2,-3-1 2,3 4-3,-2 1 2,4 0-2,0-1-1,6 1 1,4-6 0,8 0-1,2-4 0,5-2 1,2-4-1,5-2 0,1-3 0,2-4 1,-2-6-1,1-2 1,1-3 0,-2-4-1,0-4 0,-1-3 1,-3-4-1,-2-3 0,-1-1 1,-1-3-1,-3 2 0,-1 1 0,-5 4-1,0 4 1,-2 2-2,-8 16 2,7-16 0,-7 16 0,0 0 0,0 0 0,16 23 1,-8-5-1,1 1 1,3 4 0,0 2-1,1 1 0,-3 1-1,-2-6 2,-2-2-2,-4-2 2,-6-4 0,4-13-1,-8 17 1,8-17-1,0 0 1,-19 2 0,19-2-1,-6-15 0,6 15 0,8-23 0,1 8 0,1-2 0,8-2-1,3 0 1,6-2 0,-2 0 0,5 1 0,-1 3-1,2 4 1,0 1 0,0 6 0,-2 6 0,-3 5 0,-3 4 0,0 5-1,-5 3 1,-5 3 0,-1 2 0,-6-1 0,-4-3 1,-2-3-1,-4 0 0,4-15 0,-10 18 1,10-18-1,0 0 0,0 0 1,0 0-1,2-22 0,12 5 0,0-1 1,7-5-1,8 0 0,4 0-1,4 2 1,2 3 0,0 3 0,0 6-1,2 5 1,-6 8 0,-4 7 0,-6 3 0,0 6-1,-3 2 1,-3 3 0,-1 1 0,-1 0 0,-3-3 1,0-4-1,-1-3 0,-1-2 0,-12-14-1,31 10-3,-31-10-5,39-7-19,-27-5-5,11 5 0,-13-10-1</inkml:trace>
  <inkml:trace contextRef="#ctx0" brushRef="#br1" timeOffset="333576.0795">-3569 5182 24,'0'0'26,"-20"-16"-1,20 16-9,-21-13-6,21 13-3,-27-5-2,9 2-1,18 3-1,-31 5 0,31-5-2,-37 15 1,20-4-1,-9 3 0,7 6 0,-1-1 0,5 5 0,1-1 0,8 3 1,4-5-1,6 2 0,8-6 0,4-1 0,3-7 1,4-2-1,5-7 0,3-5 0,-4-4 0,4-3 0,-8-6 0,1 2-1,-7-4 1,-1 0-1,-8 3 1,-4 1 0,-3 3 0,-1 13 0,-1-15-1,1 15 1,0 0 0,0 0 0,-6 19-1,10-6 1,-1 2-1,3 1 0,6-4 0,4 3 0,3-3 0,6 0 1,6-3-1,8-3 1,4-3-1,4-4 1,1-6-1,7-2 0,-4-3 1,-1-4 0,-7-5-1,-4-1 1,-10-3-2,-6 3 2,-11-2-1,-10 4 1,-8 2-2,-7 5 2,-7 5-2,-5 4 1,-4 7 2,-3 5-2,9 6 1,0 3-2,7 4 2,5 1-2,5 1 2,10 1-1,7-3-1,9 1 1,-1-5 0,3 0 0,3 0 0,2 3 0,0-1-1,-3 4 2,-1 1-1,-5 4 0,-3 2 0,-5 5 0,-6-2 1,-6 0 0,-8-1-1,-6-3 1,-7-6-1,-2-2 1,-6-10 0,-4-4-1,4-9 1,3-5 0,1-9-1,6-4 0,5-2 1,6-4-1,8-1 0,8 1-1,6 0 1,5 2 0,9 3-1,7 1 1,8 1 0,3 2 0,11-1 0,1 1 0,3-1 0,1 1 0,-4-1 0,-3-1 0,-6 1 0,-3-2 0,-9-1 0,-5-2 1,-15 2-1,-5 0 0,-8 0-1,-6 3 2,-6 4-2,-7 2 1,-5 5 1,-3 7-2,2 4 1,-3 7 0,3 4 1,2 6-2,3 3 2,6 3-1,7 0 0,5 2 0,9-1 0,7-4 0,5-3 0,8-2 1,6-8-1,2-5 0,4-5-1,0-6-3,12 5-13,-20-16-15,12 5-2,-16-9 0,2 4-1</inkml:trace>
  <inkml:trace contextRef="#ctx0" brushRef="#br1" timeOffset="331992.9886">-5322 4877 43,'-25'3'30,"25"-3"0,0 0-2,-18 1-25,18-1-21,0 0-9,10 15-2,-10-15-1</inkml:trace>
  <inkml:trace contextRef="#ctx0" brushRef="#br1" timeOffset="18330.0485">-3779 5528 16,'2'-16'27,"-2"16"-1,0 0-4,9-14-33,-9 14-9,0 0-3,20 11-4</inkml:trace>
  <inkml:trace contextRef="#ctx0" brushRef="#br1" timeOffset="334493.1316">-1277 4918 10,'0'0'26,"0"0"1,-18-11 0,18 11-10,-12 16-7,16 6-2,-10-4-1,10 16-1,-8 2 1,12 12-2,-8 3 0,6 9-3,0-2 1,2 7-2,-2-5 1,-1 0-2,-3-3 0,0-6 0,-2-6 0,-4-9 0,-1-8 1,1-7 0,-6-7-1,10-14 1,-18 1 0,18-1 0,-25-28-1,11 7 0,1-6 1,1-6-1,2-1 0,3-4 0,3-1 0,4 1-1,6 4 1,3-1 0,9 1 0,3 2 0,7 3 0,3 3 0,4 5-1,2 1 1,2 6-1,-1 3 1,-1 8 0,-2 3-1,-5 10 1,-3 3-1,-6 6 2,-5 0-1,-12 4 1,-4 1-1,-12-1 0,-4 0 0,-7-6 0,-4-2 0,-2-3 0,-4-6-3,11 5-8,-13-15-19,35 4-2,-35-12-1,35 12 0</inkml:trace>
  <inkml:trace contextRef="#ctx0" brushRef="#br1" timeOffset="335156.1696">-525 5168 52,'0'0'32,"-15"-15"-1,15 15-4,-41-6-20,24 7-3,-9 1-2,3 3-1,-4 6 0,-3 4-1,3 2 1,2 3-1,4 1 1,5 0-2,8-2 1,4 0 0,4-19-1,22 16 1,1-14-1,6-7 0,6-3 1,4-5-1,-2-3 0,-2 0 0,-2 1 1,-2 0 0,-5 6 0,-7 5 1,-1 5-1,-18-1 0,31 21 0,-14-6 1,1 0-1,3 3 0,1-5 1,5-4-1,-4-5 1,4-6-1,-3-5 1,3-7-1,-6-5 1,3-5 0,-5-6-2,1-4 1,-3-2-1,-1 1 2,-7 2-2,-1 4 1,-2 7 0,0 5 0,-6 17 1,0 0-1,-8 12 1,4 10 1,-2 6 0,4 7-1,0 3 1,8 4-1,4-1 0,6-3 0,3-6 0,4-6-2,7-8-1,-3-13-3,10 0-6,-14-16-20,10-2-2,-11-16 0,5 1 0</inkml:trace>
  <inkml:trace contextRef="#ctx0" brushRef="#br1" timeOffset="335335.1797">-110 5089 22,'0'0'29,"0"0"0,33-11-1,6 8-18,0-8-7,9-2-17,9 4-11,-1-4-3,5 5 0</inkml:trace>
  <inkml:trace contextRef="#ctx0" brushRef="#br1" timeOffset="336020.2193">567 5066 27,'-37'6'29,"19"0"1,-7 0 0,11 9-16,-13-6-5,12 10-5,-1 1 0,6 4-2,1-3 1,9 5-2,6-3 2,9 0-3,8-4 0,9-4 1,6-6-1,9-7 1,2-7 0,3-5-1,1-8 1,1-5 0,-5-6-1,-4-3 0,-6-5 0,-6-3 0,-8 0 0,-6 3 0,-5 0 0,-6 7 0,-2 4 0,-4 7 1,-2 19-1,-2-13 1,2 13 0,-8 20-1,2 1 1,0 4-1,-2 5 1,3 4-1,-3 0 2,2 2-2,2-2 1,0-5-1,2-4 1,2-7-1,-2-3 2,2-15-2,0 0 1,0 0-1,0 0 1,20-14-1,-9 1 0,3 0 0,4-1-1,-1 2 1,1 3-1,-1 5 1,1 2-2,-1 6 2,1 5 1,1 5-1,1 0 1,3 3-1,-4-1 1,5-3-1,-1-1-2,-4-14-12,16 7-18,-15-16-1,13 1-1,-15-11-2</inkml:trace>
  <inkml:trace contextRef="#ctx0" brushRef="#br0" timeOffset="480252.4686">-6371 6171 14,'0'0'20,"-4"-19"-2,1 8-1,3 11-2,-6-24-2,6 24-4,-4-26 0,10 14-3,-8-6 0,10 4-2,-7-5-1,9 5 0,-4-7-1,8 5 1,-7-5-1,7 6 1,-4-3-2,5 4 1,-3-1-1,-12 15 0,27-20 0,-27 20 0,31-2 0,-11 8 0,-3 6 0,3 7 0,-5 4 2,1 7-2,-1 7 1,-1 4 0,-10-1 1,2 5-2,-6-3 2,2 0-2,-4-4-1,2-1 2,-4-8-2,2-3 0,-2-3 1,0-9-1,2-1 0,2-13 0,-6 15 1,6-15-1,0 0 0,0 0 1,0 0-1,0-14 0,2 0 1,0-3-1,0-7 0,2-2 0,0-7 1,2-4-2,2-1 2,-1-1-2,5 1-1,2-2 2,1 5-2,3 2 2,1 1-2,1 5 2,3 6-2,-2 3 2,1 6 0,1 5 0,1 6-1,-3 6 1,2 8 0,1 8 0,-3 5 1,0 9-1,-5 3 1,0 3 0,-7 1 0,1-2 0,-4-2 0,-2-1 0,-2-5-1,0-8 0,2-1-2,-3-11-4,19 4-12,-20-16-14,25 0 0,-17-12-1,15 0-1</inkml:trace>
  <inkml:trace contextRef="#ctx0" brushRef="#br0" timeOffset="481536.5419">-5133 6119 14,'-4'-15'24,"4"15"2,-4-15-4,-8 0-6,12 15-3,-11-18-2,11 18-2,-16-12-2,16 12-1,-25-6-2,25 6 0,-35 20-1,13-1 0,-5 3-2,2 7 2,-1 2-3,5 4 2,2 1-1,7-2 0,6-1-1,10-4 0,8-5-1,1-6 1,7-5 0,3-4 0,0-4 1,5-10-1,-3-4 1,0-5-1,-1-6 1,-5-4-1,0-2 0,-5-4 1,-6-1-1,-2 3 0,-8 0 0,-2 0 0,-4 7 0,-4 0-1,-1 6 1,-1 3-1,14 12 0,-23-15 0,23 15 1,0 0-2,-18 0 2,18 0 0,0 0-1,0 15 0,0-15 1,16 21 0,-16-21-1,33 22 1,-10-12 0,6 0 0,3-6-1,7-2 1,1-5-1,3-6 1,0-5 0,-2-2-1,-4-7-1,0-2 2,-6-2-1,-8-3 1,-3-1-1,-3-1 1,-7 2-1,-2 3 2,-2 0-1,-4 6 0,-1 4 0,-2 4 0,1 13 0,0-12 0,0 12 0,-4 12 1,2 3-1,-2 7 1,0 3 1,2 8-2,-2 6 2,4 4-1,0 2 1,4 1-1,4-1 0,3-1-1,7-3 0,3-5 1,7-6-2,7-8 2,2-9-1,9-8 0,7-7 0,3-8 1,4-9-1,1-4 0,-5-7 0,-5-3 0,-6 1 0,-12-1 0,-12 3 0,-11 4 0,-10 3 0,-14 6-1,-7 8 1,-10 8 0,-4 9-1,-6 5 2,0 8-2,4 1 1,6 6 0,7 2 0,13 0 0,9-1 0,10-3 0,13-4 0,10-1-1,8-4 1,6-6 0,5-4 0,3-7 0,-1-7-1,3-1-1,-10-10-3,9 9-18,-21-14-9,0 5 0,-19-6-1</inkml:trace>
  <inkml:trace contextRef="#ctx0" brushRef="#br0" timeOffset="481800.557">-4622 5998 31,'0'0'29,"22"-16"-2,-3 6 1,-1-4-21,15 4-2,8-5-4,7 0-2,13 4-12,-3-6-14,2 0 1,-3 0-3,-5 0 1</inkml:trace>
  <inkml:trace contextRef="#ctx0" brushRef="#br0" timeOffset="482887.6196">-3235 6239 20,'0'0'27,"28"0"-1,-1 0-6,-4-15-7,20 6-4,-6-14-1,14 1-3,-5-10-1,7 1 0,-8-8-2,3 2 0,-9-4-1,-4 2 0,-8-1-1,-5 7 2,-11 1-1,-1 9 0,-8 2 1,0 9-1,-2 12 1,0 0-1,-23 11 0,11 7 0,2 7 0,1 7-2,3 3 1,2 5 0,6 0 0,9-2 0,7-4 1,5-5-2,8-9 1,4-7 1,4-10-2,6-11 2,-2-8-1,0-8 0,-2-6 0,-3-4 0,-4-3 0,-7-1 0,-4 1 0,-7 5 1,-5 3-1,-3 6 0,-4 7 0,-4 16 0,0 0 1,0 0-1,-16 23 0,11 1 0,-1 4 1,2 5-1,2 4 0,0 0 0,4-4 1,0-2-2,2-4 2,0-5-1,-2-5 0,2-5 1,-4-12-1,0 0 0,17 1 0,-17-1 0,23-24 0,-7 10-1,3-2 0,1 0 1,1 4-1,1 2 0,1 5 1,0 9-1,5 7 1,-1 3 1,2 5-2,4 5 2,4 1-1,0 1 1,0-2-1,0-6 0,-2-2 0,-2-8-1,2 0-3,-14-16-8,11 5-20,-17-9 0,5 0 0,-11-7-1</inkml:trace>
  <inkml:trace contextRef="#ctx0" brushRef="#br0" timeOffset="483127.6334">-2482 5936 40,'28'-13'29,"7"-1"0,3-7-12,19 9-8,-5-3-9,-1 0-23,7 3-4,-1 0-2,-5 0 0</inkml:trace>
  <inkml:trace contextRef="#ctx0" brushRef="#br0" timeOffset="483992.6826">-1184 5972 2,'-39'-11'27,"18"7"0,-5 0-1,-1-1-11,10 10-5,-11-2-4,28-3-2,-39 19 0,24-3-2,1 3 0,5 3-1,3 0 0,4 1-1,6-4 1,3 0 0,5-6-1,-12-13 0,35 10 0,-12-17-1,3-3 1,-1-7-1,0-3 0,-1-2 0,1 1 0,-6 0 1,-3 4-1,-2 4 2,-14 13-1,19-6 1,-19 6 1,12 26-1,-6-8 0,5 6 1,1-1 0,5 5-1,-1-5 1,7 0 0,1-10-1,5-4 0,0-7 0,4-5 0,0-8 0,2-6 0,-4-8 0,2-3 0,-7-8-1,-5-6 2,-5-6-2,-1-3 1,-11-1-1,0 2 1,-6 5-1,-2 6 1,-2 7 0,2 13-1,4 19 1,-19 1 0,11 17 0,0 11 0,5 7 0,3 7-1,3 4 1,5 1-1,8 0 1,5-3-1,6-6 1,3-6-2,1-6 1,-2-8-4,8-2-4,-18-16-23,12 1-1,-15-15 0,3 2-2</inkml:trace>
  <inkml:trace contextRef="#ctx0" brushRef="#br0" timeOffset="484161.6925">-768 5936 9,'26'-27'27,"7"11"-1,9-7 0,3 1-21,14 1-24,-1-4-3,4 6-2,-13-4-2</inkml:trace>
  <inkml:trace contextRef="#ctx0" brushRef="#br0" timeOffset="485367.7615">236 6121 7,'0'0'29,"12"20"-1,-12-20 2,27 9-13,-17-21-5,19 5-3,-4-16-4,12-1 0,-2-10-3,6-4 0,0-9-1,2-4-1,-8-6 0,-2-1 1,-8 0-1,-3 5 0,-7 1 1,-1 9 0,-10 6 0,1 11 0,-7 12 0,2 14 0,0 0 1,-15 33-1,5 2 0,4 11 0,2 7-1,4 5 1,4 5 0,8-3-1,6-6 1,1-9-1,4-8 1,3-11-1,-1-8 0,0-10 0,2-11 0,-3-8 0,3-8-1,-4-9 0,3-9 0,-3-8 0,-2-4-1,-3-5 2,-3 4-2,-3 3 2,-2 6-1,-4 8 1,-2 13 1,-4 20-1,0 0 1,4 25 0,-6 8 0,2 8 0,0 7-1,0 4 1,2-1 0,-1 0-1,1-7 1,2-4-1,0-8 1,-2-6-1,2-7 1,-2-7 0,-2-12-1,0 0 0,0 0 0,19-10 0,-9-6 0,0 0 0,3-3-1,3 1 0,2 1 0,-1 1 1,6 4-1,-1 3 1,1 4-1,-1 5 1,3 3 1,0 4-2,2 1 2,3 2-1,-1-1 1,2 1-2,2-3 2,2-2-1,2-5 0,0-3 1,-2-5-1,-2-1 1,-6-6-1,-3 0 1,-7-4-2,-7 1 2,-8-1-1,-6 1 0,-4 2 0,-6 4-1,14 12 0,-33-10 1,14 14-1,1 4 0,3 6 0,3 5 1,6 0 0,2 4-1,10 0 1,6-2 0,7-1 0,7-2 0,9-4 1,4-3-2,5-4 1,5-4 0,2-3-3,-7-8-2,13 5-24,-22-12-2,2 6-1,-24-9 0</inkml:trace>
  <inkml:trace contextRef="#ctx0" brushRef="#br0" timeOffset="485632.7766">707 5678 13,'39'-10'27,"2"-6"-1,3 2-1,3 6-18,4 0-14,3 1-15,-1 0-2,1 2-2,-1-1 8</inkml:trace>
  <inkml:trace contextRef="#ctx0" brushRef="#br0" timeOffset="486504.8265">2131 5825 37,'0'0'26,"0"0"2,12-14-10,3 28-4,-15-14-7,12 27 0,-8-9-2,9 11-1,-7-3 1,8 7-2,-8-4-1,3-1-1,-1-5 1,0-4-2,-4-5 2,-4-14-1,6 13-1,-6-13 1,0 0-1,0-16 0,0 4-2,-2-8 1,6-1-1,-4-4 1,6 1-1,-1 0 0,5 6 0,2 1 1,5 7 1,3 4 0,1 6 0,8 3 0,4 3 0,8 3 1,0-2 0,6 0-1,-1-2 1,5-3 0,-2-5 0,-3-1-1,-7-5 1,-4-3 0,-9-2 0,-7-1 0,-11-1 0,-6 2 0,-10 2-1,8 12 1,-35-16-1,10 15 0,-4 5 0,-1 3 0,-1 7 0,4 4 0,2 3 0,5 4 0,5 0 1,5 1-1,6 1 2,10-1-2,4-1 1,9-1 0,4-3 1,7-4-1,3-4-1,6-3 1,1-5-1,3-6-1,6 4-7,-18-15-22,14 4-3,-20-9 0,6 5-1</inkml:trace>
  <inkml:trace contextRef="#ctx0" brushRef="#br0" timeOffset="487943.9086">4086 5804 29,'-13'-21'25,"1"7"0,12 14-5,-37-21-6,37 21-5,-43-12-1,24 17-2,-14-5-2,7 14 0,-7 0 0,4 11-2,0 3-1,8 6 1,5 0-1,8 1 0,6-2 1,10-3-2,6-6 1,7-5 0,4-9 0,4-4-1,-1-8 0,1-3 1,-2-9-3,0-1 2,-3-6-1,-3-2 1,-1 0-2,-7-1 2,-1 3-2,-4 3 2,-1 4-1,-5 2 0,-2 12 1,0 0 0,0 0-1,16 12 1,-8 4 0,0 1 0,3 4 2,7 2-2,-1-1 1,3-2 0,3-3 0,4-3-1,2-5 2,3-4-2,1-7-1,2-3 2,-2-4-2,2-6 2,-2-4-2,0-6 2,-4-1-2,-2-2 1,-3 0 1,-5 3-1,-1 4 0,-5 4 0,-13 17 0,22-10 0,-22 10 0,17 21 1,-11-2-1,2 4 1,-2 1-1,-1 0 1,-1 0-1,0-3 1,-4-6 0,2-3 0,-2-12-1,0 0 1,0 0-1,0 0-1,12-18 1,-4-2-2,5-1 0,-1-4-1,5 2 1,1-1-1,3 6 1,-1 2 0,3 7 1,-1 6 0,5 6 0,2 3 1,0 3 0,4 1 0,2-1 0,2-1 0,2-5 1,4-3-1,-4-6 1,2-3-1,1-6 1,-3 0 0,0-6 0,-4-1-1,-7-2 1,-7 1 0,-7 0-1,-9 4 1,-10 4-1,5 15 0,-32-12 0,9 16 0,-4 8 0,-2 8 0,3 4 0,1 6 0,4 0 1,7 3 0,4-1 1,8 1-1,6-3 1,12 1-1,5-7 2,12 1-2,2-5 1,12-3-1,4-5 1,9-4-2,2-7 1,0-2 0,-1-3-2,-7-5-1,5 7-10,-22-11-18,1 10-2,-38 3-1,30-10-1</inkml:trace>
  <inkml:trace contextRef="#ctx0" brushRef="#br0" timeOffset="493188.2086">-5956 6788 21,'13'-13'22,"-13"13"-5,0 0-1,4-14-2,-4 14-2,0 0-2,0 0-1,4-18-1,-4 18-2,0 0-1,8-14 0,-8 14-1,0 0-1,-4-17 0,4 17 0,0 0-1,-6-12 0,6 12 0,0 0-1,-25-17 0,25 17 1,-25-10-2,25 10 1,-35-5 0,15 5-1,-5 0 0,1 5 1,-3 1-1,2 4 0,0 1 0,1 2 0,1 2 0,2 0 0,5 0-1,2 1 1,5 1 0,1-2 0,2 1 0,2-2-1,2 0 2,4-1-3,6 2 3,2-3-1,3 0 0,5 0 0,5-3-1,6 2 2,2-2-2,4 1 2,0-1-2,2-2 1,0 3-1,-2-1 1,-5 1 0,-5 1 0,-4 1 0,-5 1 0,-4 0 0,-9 1 0,-6 2 0,-7-2 1,-4 2-1,-7 0 1,-4-1-1,-5-2 1,-1-3-1,-4-2 0,2-4 1,2-4 0,4-3-1,1-3 0,5-1 1,4-1-1,17 8 0,-22-16 0,22 16-1,0 0 1,0 0-1,-8-11 0,8 11 1,0 0-1,0 0 0,24 14 1,-24-14-1,33 15 0,-12-9 0,3 1 1,3-3-1,4-2 1,2-3 0,2-4-1,0-5 1,4-1 1,2-8-1,4 0 0,1-5 0,1-1 0,5-3 0,-1-2-1,-2 0 1,-5-1 0,-5 2 0,-10 0 0,-5 1 0,-9 2 0,-11 2 0,-8 6 1,-9 4-1,-9 2 0,-5 3 0,0 4 0,-4 5 0,-2 3 0,2 6-1,-3 2 1,7 5 0,4 3-2,5 5 2,1 2 0,7 2 0,4 2 0,8 2 1,6-2-2,2-1 2,7-2 0,11-5-1,5-3 0,7-6 0,3-8-1,8-2 0,-3-10-1,11 1-1,-11-12-1,9 6-2,-16-9-1,3 5 1,-12-9-1,1 8 2,-14-6 3,-3 4 1,-7-1 2,-9 0 2,4 7 2,-11-5 0,7 18 1,-8-21-1,8 21 0,0 0-2,0 0 0,-8-12-1,8 12 0,0 0 0,8 17-2,-4-4 2,3 7-2,3-1 1,0 7 0,2 0 0,1 0-1,3-1 1,-1 0 0,1-6-1,-1-5 1,-15-14-1,37 17 0,-17-17 0,3-3 0,-1-4 0,-1-4-1,0-5 1,-3-2 0,-1-3 0,-7-4 0,-6 0-1,-2-1 2,-4 2-2,-2 1 1,-2 4-1,2 2 1,-1 5-1,5 12 2,0-12-2,0 12 0,0 0 1,21 4-1,-4 1 0,1 1 1,7 2 0,3-1-1,5 2 1,4-2-1,3-2 1,3-1-1,0-2 2,0-2-1,2-4 0,-7-1 1,-1-2-2,-7-1 3,-7-1-2,-23 9 1,23-20-1,-23 20 0,-9-18 1,9 18-1,-35-15 0,9 11 0,-3 2 0,-4 3 0,2 4 0,0 3-1,4 4 2,1 1-3,3 6 3,7 2-3,7 1 3,5 3-2,6-2 1,5 4-1,5-3 1,4 3 0,5-5 0,2-3 0,-1-3 1,1-4-1,2-2 0,3-5 0,1-5 1,2-4-1,0-3 0,2-3 1,2-2-1,0-1 0,0-3 0,-2 0 1,-3-1-1,-1 1 0,0 2 0,-4 1 0,0 3 0,-3 3-1,-1 4 1,-1 6 0,-20-3 0,31 17 0,-21-2 0,-3 0 0,-1 3 0,-2-3 1,-6 0-1,2-3 1,0-12 0,-10 12 0,10-12 0,0 0 1,-17-17-1,15 4-1,4-8 1,-2-3-2,6-2 1,3-2 0,3 1-1,4 1 1,3 4-1,1-1 0,7 13-5,-12-8-9,20 19-16,-13-6-3,11 11 0,-10-5 0</inkml:trace>
  <inkml:trace contextRef="#ctx0" brushRef="#br0" timeOffset="493905.2496">-3147 6883 34,'0'0'31,"-25"-16"1,-3 6-1,11 11-19,-26-8-5,12 11-5,-12 1 0,4 6-1,0 3 0,4 3-2,4 3 2,8 1-1,7 0-1,9-1 2,9-3-2,5-4 1,-7-13-1,37 11 0,-8-11-1,1-9 0,7-1-1,-2-6 1,2 3 0,-6-2-1,-2 4 2,-4 1-1,-3 6 2,-5 5 1,-17-1-1,31 18 1,-13-5 0,-1 4 0,3 1 0,1 0 0,-1-5 0,5-1 0,-2-10 0,6-3 0,-3-10 0,3-3 0,0-9 0,2-5 1,0-7-2,0-5 1,-5-3-1,-3 0 1,-5-1-1,-3 5 2,-7 2-1,0 8 0,-8 8 0,0 21 1,-12-13-1,12 13 1,-18 22-1,9-1 0,-1 6 0,4 4 0,0 4 1,10 1-2,2-2 2,8 1-1,3-4 0,7-2 0,-1-5 0,8-3-1,4-7-1,-2-7-1,10 0-5,-18-14-19,20 5-9,-12-11 1,6 1-3</inkml:trace>
  <inkml:trace contextRef="#ctx0" brushRef="#br0" timeOffset="499104.5468">-1688 6727 21,'0'0'22,"2"-19"-5,-2 19-3,-2-12-3,2 12-1,0 0-2,0 0-1,-2-14 0,2 14-2,0 0-1,0 0 1,0 0-1,2 12-1,-2-12 0,-4 28 0,0-10-1,2 6 0,0 0 1,4 5-3,-2-4 1,4 0-1,2-5 1,0-2-1,2-5 1,-8-13-1,13 17 0,-13-17 1,0 0-1,26-3-1,-26 3 1,25-21 0,-11 6-2,1-3 1,1-1-1,-1 1 2,3 1-2,-7 2 2,-11 15-2,22-17 1,-22 17 1,17 3 0,-17-3 1,18 20-2,-7-6 2,1 2-1,2-1 1,1 1-1,1-4 1,1-4-1,-17-8 1,35 1 0,-15-8-1,-1-2 1,-1-8-1,-3-2 1,-1-6-2,-2-1 2,-5-4-2,-3 2 1,-6 0 0,-5-1-2,5 12-4,-14-9-7,16 26-17,-12-13-1,12 13 0,0 0-1</inkml:trace>
  <inkml:trace contextRef="#ctx0" brushRef="#br0" timeOffset="500629.6344">-836 6696 12,'-13'-16'26,"13"16"2,-26-17-7,26 17-6,-35-6-5,35 6-3,-44 1-2,26 6 0,-11-2-2,7 7 0,-1 0-1,4 4 0,-1 2 0,7 4-1,3-1 0,4 3 0,6-3 0,6 0-1,4-5 1,3 0-1,-13-16 1,33 15-1,-13-12 1,1-6 0,1-3-2,-1-5 3,-2-2-3,1-4 2,-5-4-1,-1-1 0,-2-1 1,-3 1-1,-3 2 0,-2 3 1,-2 1-1,-2 16 0,4-13 1,-4 13-1,0 0 1,2 24 0,0-7-1,4 2 0,0 2 1,3 2-1,5-1 0,1-2 0,1-4 0,3-4 1,5-6-1,3-3 0,2-6 1,2-3-1,2-3 0,-1-2 1,1-1-1,-6 0-1,-8 0 1,-19 12 0,26-19 0,-26 19 0,0-15 0,0 15 0,0 0 0,-16-13-1,16 13 1,0 0 0,0 0-1,0 0 1,0 0 0,-2 17 0,2-17-1,16 23 1,-7-11 1,5 0-1,2 2 0,1-4 0,3-1 0,3-3 0,0-5 1,4-2-1,3-8 0,-1 0 0,-2-5 0,0-2 0,-1-2 0,-5-2 0,-5 1 1,-5 0-1,-5 3 0,-2 2 0,-4 14 1,0-19-1,0 19 0,0 0 0,0 0 1,-10 17-1,8-2 0,0 5 1,0 5-1,2 4 0,0 3 2,4 6-2,-2 2 2,4 2-1,-4 0 0,0 1 0,-2-1 1,-2-4-1,-8-2-1,-1-4 1,-9-6 0,1-3-1,-7-7 1,3-4-1,-4-7 0,2-3 1,3-5-1,5-5 0,3-4 0,4-5 0,6-3 0,4-1 0,6-1 0,4-1 0,7-4 0,3 1 0,1 1 0,7-3 0,1 1 0,2-1 0,4-1-1,-4 0 1,6 2-1,-4 0 1,0 1-1,-2 1 1,-4 3-1,1 2 1,-5 3 1,-3 4-2,-5 0 1,-15 13 0,21-16 0,-21 16 0,0 0 0,22-5-1,-22 5 1,17 9 0,-17-9-1,24 21 1,-11-5 0,3 1 0,-1 2 0,1 2-1,2-2 2,-5 2-2,-3-3 3,-4-1-2,-6-3 1,-6-1-1,6-13 2,-35 15-1,8-11-1,-1-2 2,-3-4-2,0-2-1,6 1-1,-2-6-1,27 9-9,-37-14-20,37 14-3,-6-18 1,6 18-1</inkml:trace>
  <inkml:trace contextRef="#ctx0" brushRef="#br0" timeOffset="501660.6934">759 6850 36,'0'0'27,"0"0"2,20-21-7,5 12-9,-13-14-8,13 4-1,-7-10 0,9-1-1,-10-7-1,5-5-1,-7-7 0,-1-2 0,-2-3-1,-3 5 0,-5 1 1,0 6-1,-2 8 1,0 10-1,-4 10 0,2 14 1,0 0-1,-15 30 1,7 0 0,0 11 0,0 8 0,4 5 0,-1 4 0,6 1 0,1-5 0,6-3 0,2-9-1,4-6 1,-1-11-1,5-7 1,1-7 0,3-7-1,-1-5 1,2-6-1,-1-5 0,1-2 0,-2-4 0,1-1 0,-5-1 0,-1 2-1,-4 0 1,-5 6 0,-7 12-1,10-18 1,-10 18 0,0 0-1,0 0 1,-4 20 0,4-5-1,0 1 1,2 2 0,2 2 0,6-1 0,1-1 1,5 0-1,1-4 1,1-2-1,3-5 1,3-6 0,1-1-1,-2-5 1,1-3-1,-1-3 1,0-2-1,-1-2 0,-3-3 1,-3 0-1,-8-3 0,-5-1 0,-6-2 0,-9 1 0,-6 2 0,-5 3 0,-4 3 0,-2 3-1,-1 3 0,5 4-1,-4 1-1,11 11-5,-9-14-12,27 7-10,-23 9-2,23-9 0,0 0 0</inkml:trace>
  <inkml:trace contextRef="#ctx0" brushRef="#br0" timeOffset="502049.7156">894 6416 14,'-20'-5'27,"20"5"0,0 0 1,0-23-12,26 21-6,-11-12-3,20 6-1,-2-6-1,14 3-1,0-3-1,7 3-1,1 2-3,-5-4-3,8 11-20,-19-7-5,4 8 0,-16-7-2</inkml:trace>
  <inkml:trace contextRef="#ctx0" brushRef="#br0" timeOffset="503432.7947">2363 6500 36,'0'0'25,"-14"-14"0,14 14-9,-25-5-6,25 5-3,-39 7-2,19 5-1,-11-3 0,2 13-1,-6 0 0,4 9 0,-2 2-1,4 7 0,3-3-1,13 5 2,1-5-2,14-4 0,8-2 1,9-5-1,6-9 0,10-4 0,2-7 0,8-6 0,2-9 0,-2-2 0,1-6-2,-1-3 2,-2-6-1,-2-2 0,-8-2 1,-8-1-1,-6-1 1,-5 2-1,-10 2 0,-6 5 0,-6 5 0,8 18 0,-29-12 0,12 14-1,-3 10 1,1 6-1,3 4 1,1 6-1,5 2 1,2 2 0,6-1 0,6-2 0,6-2 0,1-6 0,5-6 0,-16-15 1,35 15-1,-16-17 0,-1-5 1,-18 7-1,27-27 1,-19 9-1,-8-4 0,-2-1 0,-10 1 0,-1 1 0,-5 1 0,-1 5-1,3 1 0,16 14 1,-25-16-1,25 16 0,0 0 0,0 0 1,17-10-1,5 6 1,3 1-1,4 1 1,6-1 0,0 2 0,2 2 0,-2 4 1,-4 6-1,-3 4 0,-7 3 1,-3 6 0,-5-2-1,-5 3 1,-4-2 0,-4-2 0,-4-4-1,0-2 1,4-15 0,-8 13 0,8-13 0,0 0-1,-4-12 1,10-1-1,4-4 0,4-4-1,7-3 0,0-1 0,5 4 0,-1 0 0,4 6 0,-6 6 0,1 7 0,-7 9 1,-1 7 0,-4 4-1,1 6 1,-1 0 0,0 1 0,1-3 0,1-2 0,-5-7-1,7 2-4,-16-15-9,25 0-13,-25 0-3,26-10 1,-21-3-2</inkml:trace>
  <inkml:trace contextRef="#ctx0" brushRef="#br0" timeOffset="503910.8217">3625 6558 34,'14'-18'28,"-14"18"0,-6-17 0,6 17-12,-33-5-7,13 8-5,-15 0-2,2 5 0,-2 2-1,2 2-1,2 3 0,8 0 0,7 1-1,6 0 1,12 1 0,8 2 0,8-1-1,5 1 1,4-1 0,4 2 1,-1-2-1,1 1 1,-6-4 0,-4 2 0,-7-2 1,-4-1 0,-12-2-1,-4-1 1,6-11 0,-35 18-1,8-13 0,-4-1 0,-3-1-1,-1-3-1,4 1-2,-6-9-5,37 8-18,-37-9-5,37 9 1,-15-14-2</inkml:trace>
  <inkml:trace contextRef="#ctx0" brushRef="#br0" timeOffset="504537.8574">3816 6519 38,'29'-19'26,"10"5"-1,-2-7-3,8 9-14,-3 2-15,-7 1-16,-2 2-2,-5 3-1,-7 6 0</inkml:trace>
  <inkml:trace contextRef="#ctx0" brushRef="#br0" timeOffset="504308.8446">3896 6369 48,'0'0'27,"13"-12"-1,-9 24-6,-4-12-9,-10 23-4,-1-4-2,7 14 0,-8 0-1,6 9-1,-3 2-1,3 1 0,2-1-1,4-2 0,2-7-1,4-5 0,3-7 0,5-8-2,9-3 0,1-12-4,16 7-11,-12-17-13,15 1 1,-12-9-1,10 3 0</inkml:trace>
  <inkml:trace contextRef="#ctx0" brushRef="#br0" timeOffset="505171.8942">4141 6642 45,'0'0'28,"0"0"0,0 0-7,7-13-9,-7 13-4,18-3-3,-18 3-1,0 0-1,21 18 0,-17-5-2,0 7 1,-2 2-2,-2 4 1,0 2 0,4 1 0,-4-2-1,0-4 0,0-5 1,2-4 0,-2-14 0,4 16 0,-4-16 0,0 0 0,4-13 0,0 1 0,0-5 0,3-4 0,1-2-1,8-4 0,1 0 0,3-1 0,5 2 1,2 3-2,4 5 1,-4 1-1,5 9-2,-13-5-5,16 17-21,-35-4-2,29 3 0,-29-3 0</inkml:trace>
  <inkml:trace contextRef="#ctx0" brushRef="#br0" timeOffset="505727.926">4685 6614 41,'0'0'26,"0"0"1,-21 14-7,21 5-8,-16-7-5,13 11-3,-7-5 0,8 6-2,0-3 0,6 0 0,0-2-1,5-4 0,-9-15-1,24 20 1,-24-20 0,29 4-1,-29-4-1,31-11 0,-13 4-1,-5-8-1,7 0 1,-5-4-2,3 2 2,-5-4-1,1 3 2,-2 1 0,-5 3 2,-7 14 0,10-17 2,-10 17 0,0 0 0,2 15 1,-2-15-1,-4 28 0,2-11-1,6 4 0,-2-1-1,6 0 0,6-3 0,-3-2-2,11-3-3,-22-12-10,39 7-14,-20-11-1,8 3 0,-9-10-3</inkml:trace>
  <inkml:trace contextRef="#ctx0" brushRef="#br0" timeOffset="506324.9602">5335 6595 41,'-2'-11'29,"2"11"0,0 0-2,-17 2-14,-7-2-7,24 0-3,-31 19-1,12-4-1,1 1 0,3 4 0,-1 1-1,6 1 1,5 1-1,5 0 0,4-4 1,7 2-1,5-7 0,9-2 0,4-5 0,4-3 0,4-4 1,2-5-1,2-4 0,2-4 0,-2-6 0,-2-3 0,-4-8 0,-6-7 0,-6-6 1,-1-6-1,-5-1 0,-5-1 1,-8 4-1,-2 5 1,-4 6 0,0 11-1,-2 11 2,4 14-1,-22 4 0,9 14 1,-1 7-1,2 11 1,-1 4-1,5 7 0,0 4 0,12-2 0,6-2-1,9 0 0,7-9-1,7-8 0,8-7-2,-6-12-3,15 2-10,-15-18-15,12 1 1,-16-14-2,4-2 1</inkml:trace>
  <inkml:trace contextRef="#ctx0" brushRef="#br0" timeOffset="506523.9715">5648 6474 37,'26'-21'31,"11"17"-1,-2-10 0,17 11-12,-17-13-10,18 2-10,1 7-24,-17-8-3,2 7-2,-14-5-1</inkml:trace>
  <inkml:trace contextRef="#ctx0" brushRef="#br0" timeOffset="507828.0457">-5917 7591 20,'0'0'25,"-6"-17"2,0 5-1,6 12-9,-14-20-6,14 20-3,-17-17-1,17 17-2,-27-8-1,27 8-2,-35 6 0,13 4 0,-3 4-2,2 4 1,1 6-1,5 5 0,3 2 0,4 1 0,10-3-1,8-3 1,4-5-1,5-3 1,3-8 0,-1-9 0,3-5 0,1-9 0,-4-4 0,-1-2 1,-1-4-1,-3 1 0,-2-2 1,-5 3-1,1 3 0,-4 6 0,-4 12 0,4-13 0,-4 13 1,0 0-1,10 19 1,-2-5-1,3 5 1,3 4 0,3-4 0,7 1 0,1-3-2,2-6-1,12 3-6,-16-19-22,20 5 1,-12-16-3,10 2 1</inkml:trace>
  <inkml:trace contextRef="#ctx0" brushRef="#br0" timeOffset="508649.0931">-5059 7702 22,'31'-6'26,"6"-6"-3,2 4 1,-6-7-14,9 10-5,-3-4-6,-4-1-12,-2-1-10,-1 6-3,-9-2 1,-4 5 4</inkml:trace>
  <inkml:trace contextRef="#ctx0" brushRef="#br0" timeOffset="508424.0802">-4589 7353 32,'-3'-12'29,"-11"-5"0,14 17-4,-31-23-10,31 23-7,-27-9-2,27 9-2,-34 7-1,17 7 0,-6 4-2,1 9 1,-5 5-1,2 7 1,-5 2-1,9 5 0,0 5 0,7-1 0,6-3 0,4-2-1,6-7 0,4-5-1,6-5-2,-4-12-4,15 4-14,-23-20-11,17 4-1,-17-4 1</inkml:trace>
  <inkml:trace contextRef="#ctx0" brushRef="#br0" timeOffset="509668.151">-4598 7855 10,'0'0'25,"0"0"2,0 0-2,4-15-10,13 10-6,-7-11-4,13-1 0,-7-3-3,11-2 2,-2-5-3,1 1 0,-1 0 0,-4 1-1,-3 0 2,-7 10-1,-1-4 1,-10 19-1,-8-18 1,8 18-1,-23-3 0,5 8 0,-5 3-1,2 4 0,-5 8 0,5 2 0,4 3-1,-1 1 2,6 2-1,8 1 0,6-2 1,6 0-1,10-8 1,7-3-2,10-4 2,8-4-1,9-7 1,9-5 0,1-3-2,2-7 2,0-3-1,-3-6 1,-13-3-1,-9 0 2,-12 1-2,-11 3 1,-14 1 0,-10 5-1,-9 3 1,-7 9-1,-3 4 1,0 3-1,-2 7-1,5 4 1,7 1 0,3 0-1,8 0 1,6-2-1,6-1 1,-6-12-1,29 14 0,-11-14 0,3 0 0,1-2 0,3-1 0,-4-4 0,1 5 0,-1 1 0,1 4 1,-3 2-1,0 2 2,-1 5-2,-1 0 2,3 6-1,-1-8 1,1-1-1,-3-2 2,3-6-2,3-5 0,2-4 1,1-4-2,1-9 2,-2-5-1,1-4 0,-3-6 0,-2-1-1,-5-5 2,-3 0-1,-5 3 1,-2 8-1,-2 3 2,-2 9-2,-4 5 1,2 14 0,0 0 0,-10 20 0,4 0 0,4 3-1,2 5 0,4 1 0,4 5 0,6-3 0,7 2-4,-5-12-6,23 4-20,-16-11-2,12 0 1,-12-16-1</inkml:trace>
  <inkml:trace contextRef="#ctx0" brushRef="#br0" timeOffset="509855.1614">-3493 7532 26,'37'-12'25,"4"-3"0,3 2-17,3 7-24,-2-6-6,-1 5-3,-5 2 5</inkml:trace>
  <inkml:trace contextRef="#ctx0" brushRef="#br0" timeOffset="510887.2211">-2991 7600 27,'0'0'31,"0"0"-1,0 0 2,-26-3-19,32 18-6,-19-1-3,13 11 0,-8-3-1,8 7-1,-2-1 1,6 1-2,2-3 0,3-3-1,5-8 1,0-3-2,3-7 2,1-4 0,1-4-1,2-6 1,1-1-1,1-3 1,-1-3-1,-1 1 1,-4 1-2,-1 2 2,-16 12-2,23-16 0,-23 16 1,0 0-1,20 5 1,-20-5-1,11 16 2,-1-4-2,2 0 1,3 0-1,3-1 2,1-4-2,5-7 2,3 0-1,0-7-1,2-2 2,1-5-2,1-3 2,2-5-2,0-3 2,-6 2-2,-2 2 1,-3 0 0,-5 5 0,-3 4 0,-14 12 0,0 0 0,17 10 0,-17 6 0,-2 2 1,1 1-1,-1 0 1,0 0-1,2-3 1,0-16-1,0 13 0,0-13 0,0 0 0,0 0 0,9-24 0,-1 9-1,0-4 0,4 2 0,-1 0 0,5 1 0,-3 4 0,7 3 0,-3 6 0,3 5 0,3 0 0,4 3 1,5 0 0,1-1 0,2-2 0,4-1 0,3-3 0,-1-3 0,0-2 0,-6-2 1,-6-1-1,-5-2 1,-5 0-1,-19 12 1,10-18-1,-10 18 0,-22-10 0,5 11 0,-6 3-1,-3 4 1,1 4 0,2 6 0,1 3 1,5 2-1,7 3 2,6-1-2,8 1 0,8-3 1,7-1-1,6-8 1,5-3-2,7-3 0,-2-11-4,15 10-19,-13-15-8,8 4-1,-8-8 0</inkml:trace>
  <inkml:trace contextRef="#ctx0" brushRef="#br0" timeOffset="511824.2747">-1110 7502 3,'25'-2'28,"-25"2"2,25 11-1,-3 8-13,-22-19-5,31 35-3,-15-14-3,11 10 0,-6-6-3,3-2 0,-3-3 0,-2-3-1,-1-7 0,-18-10 0,29 6 0,-29-6 0,18-22-1,-13 5 0,1-3-1,-4-5 0,0 1-1,-4-2 1,4 5-1,-4 0 0,6 7 0,0 0 1,-4 14 0,23-10 0,-3 11 1,5 3 0,8 3 0,6 0 0,2 0 1,6 1 0,1-4 0,1 0-1,-4-6 1,-3 2 0,-7-6 0,-3 1 0,-11-5 0,-2 3 0,-19 7 0,12-20-1,-12 20 1,-14-15 0,14 15-1,-33-5 0,12 7 0,-4 4 1,-1 3-1,1 5 0,2 2 0,3 2 0,7 1 0,7 2 1,6 3-1,8-1 0,5 0-1,5-7-2,15 8-8,-12-19-20,14 6 1,-6-13-2,6 0 1</inkml:trace>
  <inkml:trace contextRef="#ctx0" brushRef="#br0" timeOffset="512345.3045">81 7521 15,'-18'-1'29,"18"1"0,-29 5 2,2-4-17,13 15-5,-9-5-5,5 8 0,1 1-1,9 4 0,0-2-2,12 1 1,8-3-2,9-3 1,4-3-2,8-5 1,4-7-1,4-10 0,0-4 0,-2-5 0,-2-1 0,-4-4 0,-4-3 1,-5-4-1,-7-4 2,-5 2-1,-6-5 1,-5-1-1,-2 0 1,-5 2 0,-2 4 0,2 6 0,-2 5 0,8 20 0,0 0 1,-19 4-1,13 16 1,0 7-1,2 5-1,2 5 2,2 1-2,4 1 1,6-4-1,4-3 1,1-2-2,7-10 0,5 1-4,-6-20-5,20 5-20,-18-15-2,10 4 1,-15-12-2</inkml:trace>
  <inkml:trace contextRef="#ctx0" brushRef="#br0" timeOffset="512548.3157">279 7401 14,'0'0'28,"21"-16"-1,5 7-4,-5-5-13,18 6-4,0 0-7,-4-5-18,8 7-6,-6 1-2,0 3 0</inkml:trace>
  <inkml:trace contextRef="#ctx0" brushRef="#br0" timeOffset="513284.3575">732 7487 18,'-19'4'29,"19"-4"2,-37 14-2,29 4-13,-21-9-7,15 10-4,-7-5-1,11 5-1,-4 1-2,13 2 1,-1-4-1,9 1 1,5-3-2,8-4 1,3-2 0,8-2-1,2-8 1,0-6-1,-2-1 1,0-3-2,-3 0 2,-3-1-2,-6 1 2,-19 10-2,22-20 2,-22 20-2,6-14 1,-6 14 0,-6-14 0,6 14 0,-10-16-1,10 16 1,-4-20-1,4 20 0,6-20 1,-6 20-1,17-17 0,-17 17 1,26-11-1,-26 11 0,27-3 1,-27 3 0,27 8 0,-27-8-1,26 19 1,-17-6 0,3 2 0,-2 1 0,-3 3 0,3-3 0,-6 1 0,0-2 1,-4-3-1,0-12 1,-4 16-1,4-16 1,0 0 0,0 0-1,-17-10 0,17 10 0,-4-21 1,6 8-1,0-1 0,3 2 0,1-2 1,4 0-1,2 0 0,-1-1 0,3 2 1,1 0-1,1 0 0,-16 13 0,31-20-1,-31 20-1,33-13-4,-31-2-14,18 15-10,-20 0-1,23-7 0</inkml:trace>
  <inkml:trace contextRef="#ctx0" brushRef="#br0" timeOffset="513920.3946">699 7434 33,'0'0'28,"0"0"-1,0 0-10,0 0-6,0 0-2,0 0-3,31 14-2,-31-14-1,28 12-1,-28-12-1,33 18-5,-4-4-22,-29-14-4,33 17 0,-33-17-2</inkml:trace>
  <inkml:trace contextRef="#ctx0" brushRef="#br0" timeOffset="514578.4322">1510 7702 43,'-17'5'30,"17"-5"-8,0 0-21,0 0-26,0 0-5,0 0 0</inkml:trace>
  <inkml:trace contextRef="#ctx0" brushRef="#br0" timeOffset="518377.6491">2034 7307 22,'0'0'26,"0"0"0,-22-8-6,22 8-6,0 0-4,0 0-2,0 0-1,0 0-1,0 0-1,0 0-1,10 12 0,11-6 0,-1-6-1,15 5 1,0-3-2,12 1 0,-1-5-1,5 1 0,-2-4 0,-1-1-1,-5 3 1,-4-3-1,-8 1-1,-11 0-1,-1 5-2,-19 0-3,17 4-5,-17-4-11,0 0-8,-25 0-1,25 0 0</inkml:trace>
  <inkml:trace contextRef="#ctx0" brushRef="#br0" timeOffset="518705.6676">2328 7334 35,'0'0'29,"-20"-7"1,20 7-5,0 0-10,8 23-4,-8-23-4,-6 35 0,-2-12-1,6 11-1,-7-1-2,5 8 0,-8 2-2,4 0 0,-2-3 0,3-6 0,-1-4-2,2-6 1,2-2-2,-4-9-2,12-1-4,-4-12-17,0 0-8,0 0-1,0 0 0</inkml:trace>
  <inkml:trace contextRef="#ctx0" brushRef="#br0" timeOffset="519709.7257">2771 7338 27,'-8'-11'29,"8"11"0,-17 6 1,15 15-13,-20-13-7,17 18-4,-13-3 0,10 11-1,-7-4-1,7 7-1,-2-5-1,4 8 0,3-5-1,3-3 0,0-7-1,3-4 1,-1-6-1,2-3 0,-4-12 1,0 0-1,20-10-1,-11-3 1,5-2-1,0-3 0,1-1 1,3-2-2,-1 6 2,1 0-1,-18 15 0,29-19 0,-29 19 1,21 0 0,-21 0-1,16 18 1,-10-2 0,0 5 0,1 3 0,1-1 1,4 1-2,-1-2 2,3-4-1,2-2 0,1-5 0,1-8 0,3-3-1,0-6 1,7-6-1,-3-3-1,6-4 1,-2-2 0,1 0 0,-1-1 0,-6 1 0,-2 2 1,-7 7 1,-14 12-1,20-16 1,-20 16 0,0 0 0,0 0 0,5 11 0,-5-11 0,4 23-1,0-4 0,6 1 0,2 0 1,3-1-1,5-1 0,1-4 0,2-4 1,5-1-1,-1-9 0,0-9 0,0-1-1,-1-4 1,-1-4 0,-4 1 0,1-4-1,-1 0 2,-3 2-2,-1 3 1,-1 2 0,1 3 1,-17 11-1,31-16 0,-13 15 0,-1 5 1,1 2-1,1 6 1,1 4-1,-1 5 0,3 2 2,-5 3-2,-3-3 1,-5-2 0,-1-2-1,-6-3-1,-2-16-4,-14 26-16,-15-26-10,2 4 0,-18-13-2,4 7 0</inkml:trace>
  <inkml:trace contextRef="#ctx0" brushRef="#br0" timeOffset="519907.7371">3378 7413 73,'0'0'30,"0"0"-3,25-1-21,-25 1-33,24 4-3,-24-4-1,37 0 0</inkml:trace>
  <inkml:trace contextRef="#ctx0" brushRef="#br0" timeOffset="520724.7838">4662 7450 36,'0'0'28,"0"0"1,-2 17-3,2-17-11,-13 26-4,-1-12-4,14 11-1,-6-4-2,10 3-1,-2-1-1,8-1-1,3 2-1,3-5 1,1-8-1,5-3 0,-1-4 1,2-3-1,1-4 1,-1-1-1,-3-8 1,3 0-2,-2 1 2,5-2-2,-3-3 1,0-1 0,3-1 0,-1 0 0,0 2 0,-1 0-1,-1 4 1,-4 2 0,-19 10 0,30-4 0,-30 4 0,23 14 0,-13-1 0,-3 3 1,-3 1-1,0 2 0,-2-1 1,-4-1-1,-4-3 0,6-14-1,-23 25-3,-6-25-7,11 10-19,-21-15-1,10 4-1,-12-14-1</inkml:trace>
  <inkml:trace contextRef="#ctx0" brushRef="#br0" timeOffset="520927.7954">4894 7227 64,'-10'-19'33,"10"19"-3,0 0-4,0 0-45,0 0-10,0 0-2,0 0-1</inkml:trace>
  <inkml:trace contextRef="#ctx0" brushRef="#br0" timeOffset="523151.9226">-1262 7982 13,'0'0'27,"0"0"-4,-4-15-6,4 15-3,0 0-3,0 0-2,-11-15-2,11 15-1,0 0-2,-18-3 0,18 3 0,-23-3-2,5 3 0,18 0-1,-35 6 0,14-1 0,-1 2-1,-1 3 0,0 2 0,-1 2 0,5 6 0,1 1 0,5 3-1,5 1 1,4 1 0,6-1 0,8-1-1,3-2 1,9-6 0,3-5 0,4-4 0,4-7 0,2-7 1,2-3-1,-4-7 0,0-2 0,-5-5 1,-3 1-1,-6-2 1,-5-1-1,-8 4 0,-8-1 0,-4 5 0,-9 2-1,-3 6 0,-5 0 0,3 8-1,-5-1 0,7 7 0,1-3-1,17-1 1,-20 8 0,20-8 0,0 0 1,18 6 0,0-9 0,7 0 0,4 0 1,4-3 1,6 1 0,0-3 0,4 3 1,-8 1 0,2 5 0,-6-2 0,0 8 1,-8 0-1,1 5-1,-9 2 1,-3 5-1,-4-3 0,-4 2 0,-6-1 0,0-3 0,-6-2-1,8-12 1,-14 16-1,14-16 0,0 0 0,0 0 0,0 0 0,-6-22-1,16 7 0,2 0 0,5-1 1,3-1-1,1 4 0,1 1 1,-3 7-1,2 2 1,-3 8-1,-18-5 1,29 24 0,-15-6 0,1 3 0,1 1 0,5-1 0,1-1 0,3-4 0,6-6 1,0-5-1,4-5 0,2-7 0,0-5 0,-2-4 0,0-3 0,-2-2 0,-4-3 0,-3 0 0,-9 2 0,-7 1 0,-6 4-1,-8 2 1,4 15 0,-23-15-1,3 13 1,-1 7-1,-3 4 1,5 3-1,-2 4 1,5 4-1,4 2 2,8 4-1,4-2 0,10 0 0,4-2 1,7-1-1,3-7-2,11 8-12,-8-20-17,8 0-1,-6-14 0,4 3 3</inkml:trace>
  <inkml:trace contextRef="#ctx0" brushRef="#br0" timeOffset="523886.9647">724 8134 11,'26'-6'30,"5"-4"-2,-4-6 1,18 10-14,-22-18-7,16 10-3,-12-10-1,6 8-2,-11-8 1,-1 6-1,-7-1-1,-6 5 0,-6-1-1,-8 3 0,6 12-1,-29-14 0,9 14 0,-3 0-1,-1 6 1,-1 1-1,4 3 1,1 1 1,7 2 0,3 0 0,6 1 1,8 2 1,4 0 0,9 1 1,3 0-1,11 4 1,-4-6-1,10 3 0,-2-5-1,2-1 0,-2-4-1,0 0 0,0-3-3,-12-10-3,18 17-10,-19-20-14,7 11-2,-10-13 1,5 10 1</inkml:trace>
  <inkml:trace contextRef="#ctx0" brushRef="#br0" timeOffset="524419.9946">1324 7910 26,'0'0'26,"0"0"-1,0 0-6,-12-18-4,12 18-4,0 0-3,19 15-1,-19-15-2,18 18 0,-6-6-1,13 8 0,-4-1-1,10 2 0,-1 0-2,5 3 0,2-3-2,-4-5-1,6 5-5,-20-19-10,10 12-16,-29-14 1,31 4-2,-31-4 1</inkml:trace>
  <inkml:trace contextRef="#ctx0" brushRef="#br0" timeOffset="524179.9814">1407 7944 1,'0'0'6,"-25"-5"11,25 5-3,0 0-10,0 0-3,0 0-3,-17 4-5,17-4-5,0 0-5,0 0 13</inkml:trace>
  <inkml:trace contextRef="#ctx0" brushRef="#br0" timeOffset="524697.011">1715 7919 18,'0'0'29,"0"0"1,0 0 0,-2 22-15,-25-17-6,11 14-3,-11-3-2,-1 9 0,-5-1-2,2 1-3,4 10-7,-8-14-22,16 3-1,-3-10-1,12 0 0</inkml:trace>
  <inkml:trace contextRef="#ctx0" brushRef="#br0" timeOffset="526124.0922">2427 8016 28,'-6'-13'26,"6"13"1,0 0-11,-23-25-4,23 25-3,-28-12-3,28 12 0,-41-5-3,18 6 0,-8-1-1,2 5-1,-2 1-1,2 3 1,-1 3-1,3 2-1,6 5 1,3-1 0,8 2-1,5 1 1,5 0 0,5-3 0,7-2 0,4-4 0,1-6 0,5-2 1,1-6-1,0-6 1,-1-6 0,1 0-1,-4-3 1,1 0-1,-4-2 1,-1 4-1,-5 0 0,-10 15 0,15-14 0,-15 14-1,0 0 1,0 0 0,22 16 0,-14 0 1,-1 5-1,3 0 1,0 2-1,3 1 1,3-3-1,-2-3 1,-14-18-1,33 17 1,-12-18-1,2-5 1,1-5 0,-1-6 0,0-4 0,1-3 0,1-1 0,-2 1-1,-5 2 1,-1 4-1,-1 3 1,-16 15 0,27-13-1,-27 13 1,20 10 0,-14 4 0,-1 4-1,1 2 1,-2 2-1,0-1 1,-2-1-1,-2-4 0,2-4 0,-2-12 0,0 14 0,0-14 0,0 0 0,0 0 0,-4-14-1,4 14 1,0-23-1,2 8 0,6-3 1,1-1-1,7-1 1,2 2-1,3 0 1,0 4-1,3 5 1,-1 2-1,-2 6 1,-3 5 0,-18-4 0,25 24 0,-17-6 0,0 4 0,-4 2 0,1-1 1,-5-2-1,2-2 0,-2-6 0,0-13 1,4 13-1,-4-13 0,0 0 0,0-18 0,8 3 0,0-3-1,7 0 1,-1-5-1,7 4 0,1-2 0,5 5 1,-2 4-1,1 5 1,-5 6 0,-3 5 0,-18-4 0,25 23 0,-15-5 1,-3 3-2,-3-4-2,14 11-16,-12-14-10,7 2-2,-13-16 1,29 5-2</inkml:trace>
  <inkml:trace contextRef="#ctx0" brushRef="#br0" timeOffset="527357.1631">3606 7815 30,'0'0'27,"0"0"2,6 26-8,-6-26-7,-4 35-4,-4-13-3,12 14-2,-8-3-1,10 11-1,-6-2-1,6 1-1,-1-1-1,3-1 1,0-7-2,-2-5 2,0-5-2,-1-8 1,-5-16 0,6 16 0,-6-16-1,0 0 1,0 0-1,0 0 0,-2-16 0,2 16 0,-2-24 1,2 6-1,2-1 1,0-6 0,2-1-1,0-3 1,4 0 0,2-2-1,5 3 1,3 2 0,1 3-1,2 5 1,1 5 0,1 2 0,1 4 0,-3 7 0,-2 2 0,-19-2 0,32 16 0,-17-4 0,-5 2 0,0 5 1,-7-1-1,1-1 1,-8 1-1,-3-2 1,-5-1-1,12-15 1,-35 19-1,16-12 0,-1-6 0,-1-1-1,21 0 0,-33-9-1,33 9 1,-20-15-1,20 15 0,0-15 1,0 15 0,16-12 0,-16 12 0,29-4 1,-29 4 0,39 1 1,-20 0-1,7 1 1,1-2 0,4-2-1,2-2 1,2-1 0,4-2-1,0-4 1,-2-5-1,0 1 1,-6-4 0,-2 1-1,-6-5 1,-5 2-1,-6-1 1,-5 2 0,-5 1-1,-2 2 2,-6 2-2,6 15 2,-13-17-2,13 17 0,-23-1 0,23 1 0,-28 13 0,15 0 0,-1 3 0,2 3 0,3 4 0,5 1 0,2 4 1,8 0-1,3 0 0,9-2 1,3-3-1,7-3 0,5-7 1,6-5-1,3-7 0,3-5 1,0-5-1,1-4 0,-3-5 0,-6-3-1,-4 0 1,-9 0 0,-11 1 0,-7 2-1,-8 3 1,2 15 1,-25-18-1,5 16 1,-3 4-1,0 4 1,1 3 0,5 6 0,1 2 0,7 4 0,5 1 0,6 3 0,3-2 0,9-1 0,0-2-2,3-6-1,7 3-4,-24-17-14,40 2-11,-22-12 1,7 5-2</inkml:trace>
  <inkml:trace contextRef="#ctx0" brushRef="#br0" timeOffset="529580.2889">4944 8105 33,'0'0'27,"0"0"-1,0 0-4,0 0-15,0 0-5,0 0-4,-4 18-12,4-18-11,0 0 0,0 0-2,18 0 4</inkml:trace>
  <inkml:trace contextRef="#ctx0" brushRef="#br0" timeOffset="530093.3196">5292 8058 32,'0'0'26,"2"12"-7,-2-12-19,0 0-15,0 0-11,0 0-3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14.3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-1248 1667 8,'0'0'8,"12"-14"0,-12 14-1,0 0 0,0 0 0,0 0-1,0 0 0,0 0 0,0 0 1,0 0 0,0 0 1,0 0 0,15 17-1,-15-17 1,14 33-1,-12-12-1,11 12-1,-9 1-2,6 8 1,-4 0-3,3 1 1,-3-2-1,0-2 0,-2-4 0,0-4 0,-2-6-1,2-3 1,-3-5 0,1-2-1,-2-4 1,0-11-1,2 16 0,-2-16 1,0 0-1,0 0 0,6 13-1,-6-13-2,0 0-4,0 0-19,0 0-5,-4-19-1,4 19-1</inkml:trace>
  <inkml:trace contextRef="#ctx0" brushRef="#br0" timeOffset="9970.5702">-2449 1564 2,'0'0'21,"-31"9"-5,8-6-4,5 4-4,-5-4-1,23-3-2,-35 9-2,35-9 0,-23 6-2,23-6 0,0 0 0,0 0 0,0 0 0,0 0 1,0 0 0,0 0 0,0 0 1,0 0 0,0 0 1,0 0-1,0 0 0,0 0 0,0 0 1,0 0-1,-10 12 0,10-12-1,2 19 0,2-3 0,-4 0 0,4 5-1,-2 0 0,2 3-1,-3-3 0,3 0 1,0-5-1,-2 0 0,-2-16 0,6 20 1,-6-20-1,0 0 1,0 0-1,0 0 1,0 0 0,0 0 0,0 0-1,0 0 0,0 0 1,0 0-1,16-16 0,-16 16 0,17-15 0,-17 15-1,27-12 1,-9 9 0,1 3 0,3 3 0,-1 4 0,2 7 0,-3 3 0,-3 6 0,-1 3-1,-2 4 2,-5 2-1,-1 1 0,-8-3 1,0 1 0,-8-8 0,1-1 1,-9-5-1,-2-1 1,-3-7-1,0-1 0,-7-5 0,3-2 0,-2-1-1,2-1 0,1-3 0,5 0 0,1 0 0,18 4-1,-17-4-1,17 4-3,0 0-9,0 0-18,0 0 0,0 0-2,13 14 10</inkml:trace>
  <inkml:trace contextRef="#ctx0" brushRef="#br0" timeOffset="8911.5097">-2989 1840 15,'0'0'21,"0"0"-4,0 0-4,0 0-3,0 0-2,0 0-2,-8 13-1,8-13-1,-2 14-2,2-14-1,2 13 0,-2-13 0,0 0 0,0 0-1,0 0 1,0 0 0,21-3-1,-21 3 1,12-18-1,-12 18 1,10-19-1,-10 19 0,7-17 0,-7 17 0,0 0 0,4-12-1,-4 12 1,0 0-1,0 0 1,0 0-1,2 15 0,-2-15-3,0 14-8,0-14-15,2 13 0,-2-13-1,0 0 22</inkml:trace>
  <inkml:trace contextRef="#ctx0" brushRef="#br0" timeOffset="16974.9709">-2501 2704 7,'0'0'12,"12"-11"-3,-12 11-1,0 0-2,0 0 0,0 0-1,0 0 0,0 0 1,0 0 1,0 0 0,0 0 0,1 13 1,5 5-1,-8-2-1,8 14 1,-8-1-2,12 9 0,-8-2-2,6 4 0,-4-4-1,5-1 0,-3-4-1,2-5 1,-4-5-1,0-5 0,-2-2 0,0-2 0,-2-12 0,2 14 0,-2-14-1,0 0 0,0 0 0,2 13 1,-2-13-1,0 0 0,0 0 0,0 0 0,0 0 1,0 0-2,0 0 0,0 0-1,0 0-4,-6-16-8,6 16-17,-2-14 0,2 14 0,-8-18 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36.6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-3865 4517 9,'0'0'14,"0"0"-3,0 0-1,-4-13-2,4 13 0,0 0-2,0 0 0,0 0 0,0 0 0,0 0-1,0 0 2,0 0-1,0 20 0,0-20 1,2 25 0,-8-10-1,12 12 0,-10 0 0,10 10-2,-10-4 1,8 7-2,-4-6 0,4 2-1,-4-6 0,2-1-1,-2-9-1,4-3 1,-4-4 0,0-13-1,4 18 1,-4-18-1,0 0 0,0 0 1,0 0-1,4 11 0,-4-11 1,0 0-1,0 0 0,0 0 0,0 0-1,0 0-1,0 0-4,-8-18-12,8 18-15,0 0 1,2-14-2,-2 14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7.6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634 2819 10,'-5'13'33,"2"4"-1,0 2 0,-10-4-19,17 12-6,-8-6 2,7 7-5,-6-10 0,5 2-2,-5-8 1,3-12-1,-2 13-1,2-13 1,0 0-1,5-19 0,-4 5-1,4-2 2,-2-1-4,2 1 3,-3 1-2,-1 3 2,-1 12-1,0 0 0,0 0 1,0 0-2,0 0 3,0 0-3,-15 15 2,15-15-6,2 12-3,-2-12-21,0 0-5,0 0 0,8-14-1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7.3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-591-1879 41,'0'0'33,"0"0"-1,16 26-11,-14-15-16,17 10-3,-5-4 0,5 4-1,-3-6 0,-1-2-1,-15-13 1,18 6-1,-18-6 1,6-20-1,-10 1 0,-6-9 0,-2-3 0,-3-1 0,-5-3-2,-1 4 2,1 3 0,1 7 1,-2 7 1,21 14 0,-26 3 0,22 12 0,4 3 2,4 5-3,-2-2 2,8 1-2,-4-4-1,3-4 0,-9-14-1,0 0-1,20 9-4,-34-25-18,14 16-10,-21-24 1,21 24-3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8:25.8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0 1,'0'0'4,"0"0"5,0 0-3,-2 11-2,2-11 0,0 0 0,-1 18 1,1-18 0,0 14 1,0-14-1,0 22 0,-2-7 1,7 3-1,-7 1-1,8 6 1,-6 0-1,6 6 1,-4-3-2,6 4 0,-2-4-1,2 4 1,-5-3-1,5 0-1,-2-1 0,2 0 0,-2 0 1,-1 5 0,1-1 0,0 4-1,0-2 1,0 4-1,0 1 0,-1 3 1,1-2-2,2 1 1,-2 2 0,2 2 0,0 0-1,-1-2 1,-3 1-1,4-2 1,-2 0-1,2 0 1,-3-4-1,3 0 1,-2 1 0,2-1-1,2-1 1,-3 0-1,5-2 1,-1 0-2,-2 2 2,1 1-1,-2 2 0,0 1 0,1 3 0,1 1 0,-2 4 0,-2 0 0,2-1 0,-1 0 0,3-2 0,-2-1 1,2-4-1,-3 0 0,3-5 2,0 0-1,0 2 1,1 0-1,-1 0 1,2 2-1,-3-1 0,3 4 0,-2-1-1,3 4 0,-1-2 0,2 3 0,-3 1 0,3 1 0,-2 3 0,1-3 1,-1 2-2,0-3 2,-3-3-1,1-1 0,0 1 0,0-3 1,1-1-1,-1 0 1,2-2-1,-1 1 0,-1-1 0,2 0 1,-1-2-1,-1-2 0,1 2 0,-1 0 1,-1-1-1,-1 1 0,0-1 1,0 0-1,-3-3 1,3 2-1,-2-5 1,0 0-1,0-2 1,2-2-1,-3-2 0,1 1 1,0-1 0,2 0-1,-2-2 1,-1 1-1,1-1 1,0-1-1,-2-1 1,2-1-1,-4-1 0,4-2 1,-2 0-1,-1 0 1,1 0-1,0-1 1,0-1-1,2 0 0,-4-2 1,2 1-1,-2-1 0,-2-12 0,6 23 1,-3-11-1,1 0 0,-2 2 0,2 2 1,2 0-1,-2 1 0,0-3 0,-2 0 0,2 1 0,0-3 1,-4-12-1,5 19 0,-5-19 0,0 0 1,4 15-1,-4-15 0,0 0 0,0 0 0,0 0 0,0 0-1,0 0 0,0 0-4,0 0-9,0 0-16,0 0-2,0-15-1,-8-1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0.3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144 20 28,'-26'2'34,"5"10"0,-6-2-1,7 10-25,-3 1-5,11 5 0,3-3-2,5-4 0,2-3-1,2-16 0,0 0 0,0 0-2,21-19 1,-11-10-3,5 5-1,-11-10-8,10 8-19,-12 2 0,-4 11 0,2 13 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59.6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-2-355 11,'-6'-14'31,"6"14"0,0 0 0,0 0-23,0 0-2,0 0-1,12 16-2,1-3 1,-13-13-2,18 24 0,-11-12-1,5 0 0,-12-12 0,18 10 0,-18-10 0,17-8 0,-9-4 0,-2-1-1,-2-4 1,-2 1 0,-2 0 0,-2 4-1,2 12 0,0 0 0,-26-6 0,26 6 0,-19 12 0,19-12 0,-16 17-1,16-17 1,-9 12 0,9-12 0,0 0 0,0 0 0,0 0 0,9-12 1,-9 12-1,8-14-1,-8 14-1,2-14-10,-2 14-20,0 0 0,0 0-2,-21 11 4</inkml:trace>
  <inkml:trace contextRef="#ctx0" brushRef="#br0" timeOffset="937.0534">-807-1516 1,'0'0'13,"0"0"15,0 0-3,0 0-11,-23-4-2,23 4-3,0 0-3,2 19 0,-2-19-1,0 12-1,0-12-1,0 0-1,0 15-1,0-15 0,0 0 0,0 0 0,19-6-1,-19 6 1,10-15 0,-10 15-1,10-16 0,-10 16 0,4-11 0,-4 11 0,0 0 0,0 0 0,0 0 0,0 0 0,0 0 0,7 14 0,-7-14 0,0 0 0,0 0 0,0 0 0,0 0 1,0 0-1,0 0 0,0 0 0,4-16 1,-4 16-1,0 0 0,0 0 0,0 0-1,-2-12 0,2 12-5,0 0-23,0 0-1,0 0-2,0 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57.6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82 34 44,'-4'18'32,"-4"1"0,0 4-2,-2-2-29,7 2 1,-1-6-1,2-5 0,2-12 1,0 0-1,0 0 0,-14-19-1,8-2 1,0-2-1,3-2-1,-1 1 1,0 3-1,0 3 0,4 18 0,-4-16 0,4 16-1,0 0-2,8 25-8,-8-25-18,9 24 0,-9-24-1,16 14-1</inkml:trace>
  <inkml:trace contextRef="#ctx0" brushRef="#br0" timeOffset="5995.3429">-601 878 1,'0'0'24,"0"0"2,-22 14-2,22-14-15,0 0-1,-7 15-1,7-15-2,7 13-1,-7-13-1,12 13-1,-12-13 0,0 0-1,23 10 1,-23-10-1,0 0 0,22-7 0,-22 7-1,12-21 1,-7 9 0,-5-1 0,2 0 0,-4 0 0,2 13 0,-7-19 0,7 19 0,0 0 0,0 0 0,0 0 0,0 0-1,-12 12 0,12-12 0,0 0 0,10 16 0,-10-16 0,0 0 0,0 0 0,17 7 1,-17-7-1,0 0 0,0 0 0,0 0-1,0 0-4,4-12-15,-4 12-9,0 0 0,-8-16-1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01.4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25 5 9,'0'0'30,"0"0"-1,0 0 1,-27-5-20,27 5-2,0 13-1,9-1-1,-9-12-3,16 21 0,-6-10-2,3 1 1,-13-12-2,25 16 1,-25-16-1,21 3 0,-21-3 0,20-14 0,-20 14 0,13-22 0,-7 11 1,0-1-1,-6 12 0,4-17 0,-4 17 0,0 0 1,0 0-1,0 0 0,-10 13 0,10-13 0,-4 13 0,4-13 0,0 0-1,0 12 0,0-12-2,0 0-6,0 0-21,12-17-1,-12 17 0,-6-12-2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35.9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39 43 23,'0'0'34,"-21"4"-1,21-4 0,-18 5-28,18-5-2,0 0-2,0 0 0,2 12-2,-2-12 0,0 0-2,31-9-5,-25-4-16,16 1-8,-3-2-1,2-2 3</inkml:trace>
  <inkml:trace contextRef="#ctx0" brushRef="#br0" timeOffset="1954.1112">111 257 1,'-2'-13'15,"2"13"2,0 0-4,-4-21-2,4 21-2,0 0-1,-2-12-1,2 12-1,0 0-3,0 0 0,0 0-2,0 0 0,0 0-1,0 0-1,0 0 1,0 0 0,0 0 0,0 0 1,0 0-1,0 0 1,0 0 0,-2-16 0,2 16-1,0-22 1,0 10 0,-1-2 0,1 2 0,-6 0 0,6 12 0,0 0 0,-22-7 0,22 7 0,-19 16 0,9-2 0,2 1 0,1 1 0,3 0 0,0-3 0,4-13 0,0 17 0,0-17 0,0 0-1,0 0 1,8-23 0,-5 7 0,-3-3 0,0 2-1,-1-1 0,-1 4 1,-2 0-1,4 14 0,0 0 1,0 0-1,0 0-1,0 0 1,0 0 0,0 0 0,15 14-2,-15-14-1,41 6-9,-20-9-18,5-2-1,3 0 1,-6-4 18</inkml:trace>
  <inkml:trace contextRef="#ctx0" brushRef="#br0" timeOffset="126316.2247">82 153 3,'0'0'7,"10"13"-1,-10-13 0,0 0-1,9 18-1,-9-18 0,6 12-1,-6-12-1,8 12 0,-8-12 1,0 0 0,0 0 1,22 4-1,-22-4 0,0 0 0,13-17 1,-13 17-1,10-17 1,-10 17-1,0-17-1,0 17 1,-6-12 0,6 12-1,0 0 0,0 0-1,0 0 0,0 0-1,-17-10 0,17 10 0,0 0 0,0 0-1,0 0 1,0 0 0,0 0 0,0 0 0,0 0 1,0 0-2,0 0-1,0 0-9,0 0-15,1 12 1,-1-12 2,0 0 23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26.8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0-52 11,'0'0'19,"0"0"-1,0 0-4,0 0-2,0 0-2,0 0-1,0 0-3,0 0 0,0 0 0,0 0-1,0 0-2,2 20 0,-2-20 0,12 25-1,-7-13 0,7 2-1,-12-14 0,20 21 0,-20-21-1,19 9 1,-19-9 0,18-7 0,-18 7-1,13-26 1,-9 10-1,0 0 0,-6-1 0,0 1 1,-6 3-1,8 13 0,-25-12 1,25 12-1,-33 11 1,17 0-1,5 4 1,1 1-1,6 2 0,6-1 1,6-1-1,3-2 0,-11-14 0,32 17 0,-32-17 0,31 4 1,-31-4-1,23-10 0,-23 10 1,6-21-1,-8 9 0,2 12 0,-10-21 0,10 21 0,-13-12-1,13 12-5,0 0-25,0 0-2,-14 20-2,14-20 0</inkml:trace>
  <inkml:trace contextRef="#ctx0" brushRef="#br0" timeOffset="22132.2658">80-251 18,'0'0'32,"0"0"1,0 0-8,0 0-15,0 0-4,0 0-2,0 0-2,0 0-2,0 0-1,0 0-5,0 0-24,17-12-3,-17 12 0,8-17 7</inkml:trace>
  <inkml:trace contextRef="#ctx0" brushRef="#br0" timeOffset="8216.4694">-1449 492 26,'-4'19'33,"2"0"1,-2-5-2,8-2-28,-4-12-2,2 19-1,-2-19-1,0 0 1,0 0-2,-10-17 1,0-2 0,-1-4-1,-3-5 1,2-2-1,1 0 1,1 2 1,0 2-1,3 9 1,1 3 1,6 14-1,0 0 1,-10 21 0,10-2-1,6 4 1,0 4-1,1-2-1,5 0-2,-2-11-3,19 5-18,-29-19-10,35-4 0,-23-12-2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55.0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-2832 3568 1,'0'0'21,"0"0"5,0 0-8,-4-12-4,4 12-3,0 0-2,6 11 0,-6-11-2,2 20-1,-2-20-1,7 29-1,-1-13-1,4 3-2,-2-3 0,1-1-1,-9-15 0,19 18 1,-19-18-1,0 0 1,0 0-1,14-23 0,-14 4 1,-4-2-1,0 0 0,-2-2 0,-2 2 0,-3 5 0,11 16 0,-15-15 0,15 15 0,0 0 0,-8 15-1,8-15-1,16 27-4,-16-27-16,22 20-9,-22-20-1,31 13 0</inkml:trace>
  <inkml:trace contextRef="#ctx0" brushRef="#br1" timeOffset="-86220.9314">-2668 2848 2,'-10'12'30,"1"0"3,-1 4-3,12 7-18,-12-6-5,14 10-1,-8-5-2,10 1-2,-2-4 1,4-3-2,-8-16 0,17 11 0,-17-11 0,24-15-1,-17-6 0,3 0 1,-6-8-2,0 1 2,-6 1 0,-2 1 0,-6 7 0,10 19 1,-27-15 0,27 15 0,-31 20-1,21 1 1,2 2-1,8 1 0,2 1-1,8-6-2,10 2-3,-20-21-22,33 12-7,-33-12-1,31-12 1</inkml:trace>
  <inkml:trace contextRef="#ctx0" brushRef="#br1" timeOffset="-66787.8201">-2928 2504 13,'0'0'34,"0"0"0,-23-9-5,23 9-14,0 0-6,0 0-3,21 10-2,-21-10-2,22 13 0,-22-13-1,27 10 0,-27-10-1,31 2 0,-31-2-1,29-14 0,-17 0-1,2 0 0,-8-4 0,-1 4 0,-7-1 0,2 15 0,-13-16-1,13 16-3,-25 8-19,15 4-7,-4 1-1,2 1-1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2.65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1132 1485 10,'0'0'28,"-25"-2"-1,25 2 2,-29-5-20,29 5-1,0 0 0,0 0-2,-20-2 0,20 2 0,0 0-1,0 0 0,8 14-1,-8-14 0,10 18-1,0-6-1,-3 0 1,3 0-3,-10-12 2,25 20-3,-25-20 2,26 8-1,-26-8 0,19-5 0,-19 5-2,16-19 2,-16 19-1,2-21 1,-2 21-1,-2-18 2,2 18-2,0 0 1,0 0 0,0 0 1,0 0-1,0 0 0,0 0 0,-14 16 0,14-16 0,0 0-1,10 14 0,-10-14-4,0 0-23,0 0-5,0 0 0,-4-14-1</inkml:trace>
  <inkml:trace contextRef="#ctx0" brushRef="#br0" timeOffset="1559.0888">2183 2882 31,'0'0'30,"0"0"1,0 0 1,0 0-21,0 0-3,0 0-1,4 23 0,-4-23-1,11 19-2,-11-19-1,16 15-2,-16-15 0,0 0-2,23 3-1,-23-3-2,16-16-6,-28-4-21,16 7-2,-14-8 0,5 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3.6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4,'0'0'32,"0"0"0,0 0 0,0 0-19,0 0-6,19 26-1,-15-12-2,8 7-1,-5 0 0,5 5-1,-2-4-1,-1-1 0,-1-6-1,-8-15 1,16 16-1,-16-16 1,0 0-1,6-21 0,-10 5 0,-2 0 0,0-3 0,0 3 0,-2 1 0,8 15 0,-13-16 1,13 16-1,0 0 0,-6 22 1,10-6-1,4 1 1,1 0-1,3 0 0,0-1 0,-12-16 0,25 19 0,-25-19-2,19 7-1,-19-7-7,0 0-23,-1-17 0,1 17-1,-30-16 5</inkml:trace>
  <inkml:trace contextRef="#ctx0" brushRef="#br0" timeOffset="-5887.3368">1476 323 1,'4'-21'23,"-4"21"8,-4-14 0,4 14-16,0 0-6,0 0-3,-12 21 0,9-7-3,6 7 0,-1-2-1,4 4 0,-2-4-1,6-1 0,-2-6-1,-8-12 1,17 6 0,-17-6-1,20-21 1,-11 5 0,-3-4-1,2 1 1,-4-1-1,2 3 1,-2 3-1,-4 14 1,2-14-1,-2 14 1,0 0 0,13 12-1,-13-12 1,16 18-1,-16-18 1,19 16-1,-19-16 0,18 8 1,-18-8-1,0 0 1,0 0-1,11-19 1,-11 19 0,-11-21-1,1 9 1,10 12-1,-23-14 0,23 14 0,-28-5 1,28 5-1,-25 8 0,25-8-1,-12 20-2,12-20-5,0 19-25,0-19-2,0 0 1,18 10-2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6.6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20 0 40,'-22'17'33,"22"-17"0,-6 13-1,6-13-30,20 20 0,0-4 1,-4 0-1,9 3 1,-6 0-1,6 2 1,-6-6-2,0 4 1,-2-7-1,-17-12-1,24 13 1,-24-13-1,12-14 0,-12-4-1,-6-4 1,-2-1 0,-1-2 0,0 1 0,-3 3 1,3 5-1,9 16 1,0 0 0,-15 19 0,20 2 0,3 3 0,5 3-1,0-2 1,2-1-1,1-3 0,-1-10 0,-15-11 0,21 5-1,-21-5 1,1-21-2,-4 8 1,-9-6-3,9 7-3,-22-11-17,25 23-9,-36-12-2,13 17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8:27.6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-4 0 10,'0'0'14,"0"11"-1,3 1-3,-3-12 0,0 28-2,-3-11-2,8 7-1,-7-2 0,10 7-1,-8-2 0,8 5-1,-4-1 0,4 8 1,-6-6-1,7 6-1,-5-3 0,9 6 1,-9 0 0,6 4-1,-3-3 1,5 4-1,-2 2 0,3 2 0,-3 2 0,2 1-1,-4 3-1,1 3 1,-3-2-1,3 3 1,-3-2-1,2 0 1,-3-1 0,1-1-1,2-3 1,0-3-1,3-2 1,-3 3-1,4-1 1,-4 2 0,-1 1-1,3 2 1,0 2-1,3 2 1,-4 0-1,3 1 1,0-3 0,1 4 1,3-6-1,1 1 0,2-5 0,0 1 0,1-2 1,-1 0-1,-1 1-1,-1-3 0,0 2 1,-2 2 0,-3-1-1,2-1 1,-3-3-1,1 0 0,0-3 0,-3-3 1,1-3-1,2-2 0,-3-2 1,0 2 0,-1-3-1,2 0 1,-2-1 0,-1 1-1,1 0 1,0 1 0,0-3-1,0 1 0,-3-3 0,1 3 1,0 0-1,0 0 1,-1 0-1,1-1 0,-1 1 0,1 3 0,-2-2 1,4 0-1,-4-3 1,4 2-1,-3-3 0,1-2 1,-2-2-1,2 0 1,0-4 0,0-1-2,0-1 3,-1-4-3,-1 0 2,0 0-1,0-1 1,0-2-1,-2 0 1,0-1-1,3 0 0,-3 1 0,0-2 0,1 1 1,-1 0-1,2 0 0,-2 0 0,2 0 0,-4-12 1,6 21-1,-6-21 0,4 18 0,-4-18 0,6 16 1,-6-16-1,2 12 0,-2-12 0,0 0 0,0 0 1,5 11-1,-5-11 0,0 0 0,0 0 0,0 0 0,2 12 0,-2-12 0,0 0 0,6 15 0,-6-15 0,2 13 0,-2-13 1,2 13-1,-2-13 0,4 16 0,-4-16 0,2 15 0,-2-15 0,2 12 0,-2-12 0,6 14 0,-6-14 1,0 0-1,2 13 0,-2-13 0,0 0 0,0 0-2,8 12-1,-8-12-14,0 0-12,0 0-5,0 0-1,-30-21-2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7.9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 50 44,'-12'-11'31,"12"11"1,-17-28-4,17 28-20,0-12-2,0 12-1,17 9-1,3 7-1,-7 0 0,9 4-2,-3 1 1,2 2-2,-3-5 1,-2-2-2,-16-16 2,21 14-2,-21-14 0,0 0 1,-2-22-2,-8 9 3,3-2-2,-5 1 2,0 1-2,12 13 2,-17-13 0,17 13-1,0 0 1,-8 16-1,12-4 1,-4-12-2,9 24-2,-9-24-7,12 17-23,-12-17 0,0 0-1,0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0.6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7-1396 39,'-29'-7'32,"29"7"1,0 0 0,-8 17-25,8-17-3,16 22-2,-8-10 0,5 5-1,-1-3-1,2 0 0,-14-14-1,15 15 0,-15-15 1,0 0-1,8-14 0,-10 2 0,-2-2 0,0-1-1,-2 1 1,1 2 0,5 12 0,-10-15 0,10 15-2,0 0-2,0 16-9,0-16-20,-2 20 1,2-20-2,-10 18 0</inkml:trace>
  <inkml:trace contextRef="#ctx0" brushRef="#br0" timeOffset="-1951.111">46-352 53,'0'0'35,"-25"-10"-1,25 10 1,-25 20-30,32-2-3,1 2 1,8 5-3,3-2 2,5 3-1,-3-3 1,0-6-2,1-8 1,-5-7-2,-17-2 0,24-19 2,-22 3-2,-2-6 0,-6 2 0,2-1 2,-6 5-2,0 2 2,10 14 0,-19-9-1,19 9 1,-10 12 0,10-12-1,0 21 1,8-10-2,-8-11-1,19 30-7,-19-30-24,4 14-1,-4-14-2,-23 2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1.2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7 22,'0'0'33,"0"0"0,0 0 1,0 0-21,5 12-7,-5-12 2,30 30-4,-17-14 1,9 7-3,-5-5 1,1 2-3,-3-4 0,-15-16 0,20 12-1,-20-12 2,5-14-3,-8-5 2,-1-2-1,-4-2 1,2-1-1,-2 2 1,1 4 0,1 5 0,6 13 1,0 0-1,0 0 1,-16 19-2,14-1 2,0 1-3,2 7-1,-10-11-11,12 9-19,-11-12-1,5 0 0,4-12-1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56.9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-2096 45 16,'12'-12'23,"-12"12"-2,0 0-3,0 0-3,-4-14-3,4 14-1,0 0-3,0 0-2,0 0-1,10 12-1,-10-12-1,5 12-1,-5-12 0,10 16 0,-10-16-2,12 11 1,-12-11 0,0 0-1,0 0 1,17-11-1,-13-1 1,0 0-1,0-4 0,0 3 0,-2-3 0,0 4 0,-2 12 1,4-17-1,-4 17 0,0 0 0,0 0 0,0 0 0,0 0-1,0 12 1,0-12 0,4 12 0,-4-12 0,7 11 0,-7-11 0,0 0 0,20 5 0,-20-5 0,0 0 1,0 0-1,0 0 0,0 0 0,0 0 0,0 0 0,0 0 0,0 0 0,0 0 0,0 0 0,0 0 0,-18-7-1,18 7-2,0 0-4,20 4-21,-20-4-1,19 3-1,-19-3-2</inkml:trace>
  <inkml:trace contextRef="#ctx0" brushRef="#br1" timeOffset="-71228.074">1-10 54,'0'0'34,"0"0"0,-13 15-11,13-15-13,0 0-2,0 0 0,0 0-1,0 0-2,15 16-1,-15-16-2,26 19 1,-26-19-2,27 21 0,-27-21-2,23 16-1,-23-16-1,0 0-6,20-4-24,-36-10-3,16 14 0,-33-24-2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4.3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-1692-3532 1,'0'0'30,"0"0"2,-6-14-6,6 14-10,0 0-6,16 20-2,-16-20-2,6 28-2,-4-14 0,3 5-1,-1-3-1,2-2-2,-6-14 2,6 16-2,-6-16 0,0 0-1,6-21 0,-4 4 1,0-3-1,-4-1 0,2-1 0,-2 2 1,-2 3 0,2 5 1,2 12-1,0 0 1,0 0 0,0 0-1,-12 13 1,12-13-1,10 22 0,-10-22 1,18 17-2,-18-17 0,21 5-2,-21-5-4,23-12-24,-23 12-3,-4-20 0,-9 8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27.0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1985 2819 14,'-20'2'19,"20"-2"-3,0 0-3,0 0-3,-17 14 0,17-14-3,-8 17-1,8-17-2,-6 25-1,6-13-1,4 1 0,-4-13-2,12 21 1,-12-21-1,9 12 0,-9-12 1,0 0 0,0 0 0,22-12-1,-22 12 1,4-18 0,-4 18 0,2-15 1,-2 15-1,-4-13 0,4 13 1,0 0-1,0 0 0,0 0 0,0 0-1,0 0 1,0 0-1,8 16 0,-8-16 0,0 0 0,21 12 0,-21-12 1,0 0-1,25-2 1,-25 2-1,0 0 1,16-13 0,-16 13 0,0 0 0,2-13 1,-2 13 0,0 0-1,-18-5 0,18 5 0,0 0-1,-19 7-3,19-7-14,4 16-13,-4-16-2,0 0-1,0 0 13</inkml:trace>
  <inkml:trace contextRef="#ctx0" brushRef="#br0" timeOffset="16585.9487">2045 2878 11,'0'0'13,"0"0"-1,0 0-3,0 0-1,0 0-2,0 0 0,0 0-1,0 0 0,-14-12-1,14 12 0,0 0-1,0 0 0,0 0-1,-3 16-1,3-16 0,1 13 0,-1-13-1,4 13 0,-4-13 1,0 0-1,8 13 1,-8-13-1,0 0 1,0 0-1,0 0 1,0 0 0,0 0 0,18-9-1,-18 9 1,0 0-1,5-14 0,-5 14 0,0 0 0,0 0 0,6-14 1,-6 14-1,0 0 0,0 0 1,0 0 0,0 0-1,0 0 1,0 0-1,0 0 1,0 0-2,0 0-5,0 0-13,0 0-6,0 0-2,0 0 0</inkml:trace>
  <inkml:trace contextRef="#ctx0" brushRef="#br1" timeOffset="-23388.3377">1345 3993 1,'0'0'15,"-41"-9"11,41 9 1,-27-2-16,27 2-3,-20-1-3,20 1 0,0 0-1,0 0 0,0 0 0,0 0 0,12 20 0,-12-20-1,23 22 0,-23-22-1,31 25 0,-31-25-1,33 15-1,-33-15-1,33 0 0,-15-7 0,-6-9-1,1-1 0,-3-5 2,-4 2-2,-4-1 2,-6 3-1,-2 4 2,6 14-2,-19-10 0,19 10-4,-18 19-17,18-5-7,8 3-1,-2-5 0</inkml:trace>
  <inkml:trace contextRef="#ctx0" brushRef="#br1" timeOffset="-25514.4591">1228 3844 29,'23'3'33,"-23"-3"1,0 0-3,26 9-18,-26-9-6,0 0-2,0 0-3,0 0-6,0 0-16,0 0-13,21-15 0,-15-1-1</inkml:trace>
  <inkml:trace contextRef="#ctx0" brushRef="#br1" timeOffset="-40626.3232">351 5439 45,'0'0'38,"-4"-14"-2,4 14 1,0 0-28,-18-10-7,18 10-1,0 0-2,0 0-2,0 0-7,20-14-24,-17-2-1,13 3-1,-6-8-1</inkml:trace>
  <inkml:trace contextRef="#ctx0" brushRef="#br1" timeOffset="-26644.524">2522 5791 17,'-12'13'29,"12"-13"1,0 0-8,0 0-9,0 0-1,-4 13-2,4-13-2,0 0-2,0 0-1,25 16-1,-25-16-1,24 15-1,-24-15-1,29 15 0,-29-15 0,27 9 0,-27-9-1,22-4 0,-22 4 0,11-16 0,-11 16 1,6-18-1,-6 18-1,0-16 1,0 16 0,0 0-1,0 0 0,-19 23-2,24-1-6,-16-7-23,22 3-1,-11-18-1,16 15-2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9.9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-1986-1038 31,'8'-21'32,"-8"21"1,0 0 1,18 5-23,-18-5-4,23 24-2,-7-9-1,9 6-1,-6-2-1,7 1-1,-7-3 0,-1-4-1,-18-13 0,19 4 0,-19-4 0,2-25 0,-8 3 0,-4-6 0,-3-3 0,-5-1-1,1 4 1,-1 2 0,3 7-1,-1 4 1,16 15 0,-17-3-1,17 3-4,0 15-15,15 1-14,-15-16 1,31 21-2,-13-17 2</inkml:trace>
  <inkml:trace contextRef="#ctx0" brushRef="#br1" timeOffset="-50530.8902">-3-356 37,'0'0'30,"-2"-19"-6,2 19-5,0 0-6,0 0-2,0 0-3,0 0-1,0 0-3,0 0 0,0 0-1,17 15-1,-17-15-1,10 17 0,-10-17 0,16 17-1,-16-17 0,13 14 0,-13-14 0,0 0 0,0 0-1,10-14 1,-10 14 0,-6-18-1,6 18 1,-10-20-1,10 20-3,-13-16-4,13 16-24,0 0-1,0 0-1,0 0-1</inkml:trace>
  <inkml:trace contextRef="#ctx0" brushRef="#br0" timeOffset="-3904.2233">1561-1429 51,'0'0'35,"0"0"1,0 0-2,0 0-29,4 12-4,-4-12 0,12 17 1,-12-17-1,7 16 1,-7-16-1,4 12 0,-4-12 0,0 0-1,0 0 0,6-21 0,-6 5 0,0-1 0,0-3-1,-2 0 1,2 0 0,-2 5 0,0 3 0,2 12 1,0 0 0,0 0 0,0 0-1,6 13 1,-6-13 0,21 21-1,-21-21 0,30 18-1,-30-18-1,35 5-3,-28-19-3,19 9-26,-28-12-2,6 5 1,-20-5-2</inkml:trace>
  <inkml:trace contextRef="#ctx0" brushRef="#br0" timeOffset="-609.0348">-2061 980 26,'0'0'34,"0"0"1,0 0-2,-2 19-13,-2-7-16,15 8 0,-3-2-3,4 8 1,-2-1-1,1-1 1,-5-7-1,0-3 0,-6-14-1,0 0 0,0 0 0,-10-22 0,-1 1-1,-5-4 0,0-1 1,-3-1-1,3 8 2,1 2-1,3 4 0,12 13 1,0 0 0,-17-3-1,17 3 1,9 22-1,-1-9 1,4 2-1,-2 1-1,-10-16-2,29 32-10,-29-32-21,0 0 0,0 0-2,4-13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32.9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-1416-2177 14,'0'0'31,"-20"-7"0,20 7 1,0 0-24,-17 5-1,17-5-3,0 0-1,2 16-1,-2-16 0,0 0-1,0 0-1,0 0 0,0 0 0,17 5-1,-17-5 0,14-14 0,-14 14 0,12-24 0,-12 24 1,3-21-1,-3 21 2,-7-12 0,7 12 0,-18 9 0,5 3 0,5 5 1,-2 2-1,8 2 0,0 0-1,8 0 1,2-6-1,3-3 1,-11-12-1,32 6 0,-15-9 1,-17 3-1,29-24 0,-19 9 0,-4 0 0,-2-1 0,-4 4 0,0 12 0,-8-14 0,8 14 0,0 0-1,0 0 1,-18 14 0,18-14-1,2 16 1,-2-16-3,16 15-3,-16-15-18,0 0-8,25-7 0,-25 7-1</inkml:trace>
  <inkml:trace contextRef="#ctx0" brushRef="#br0" timeOffset="8951.512">-1776-1679 31,'0'0'35,"0"0"-1,-21-2 0,21 2-28,0 0-2,0 0-3,0 0-2,-10 14-4,10-14-10,0 0-17,6-14-2,-6 14 0,9-18 11</inkml:trace>
  <inkml:trace contextRef="#ctx0" brushRef="#br0" timeOffset="820.0463">1391-723 22,'-21'6'31,"21"-6"0,-26 32-9,7-17-12,21 12-3,-6-7-1,12 3-2,-8-6-1,11 1-1,-11-18 0,20 11-1,-20-11 0,27-8 0,-11-5-1,-3-3 1,3-2-2,-4 2 2,-3-1-2,-1 3 1,-8 14-1,2-16 1,-2 16 0,0 0 1,-12 13-1,12-13 1,-7 15-1,7-15 0,0 16-4,0-16-19,0 0-8,0 0-2,-18-6 1</inkml:trace>
  <inkml:trace contextRef="#ctx0" brushRef="#br0" timeOffset="33972.9429">-37-1342 11,'-17'-1'30,"17"1"-1,-28-5-9,28 5-6,-17 0-3,17 0-3,0 0-2,-12 12-2,12-12 0,-6 17-1,4-6-1,4 5-1,0 1 0,2 2 0,0-1 0,2-2-1,-2-4 1,-4-12-1,10 17 0,-10-17 1,0 0 0,0 0-1,15-21 1,-11 9-1,-4 0 1,0 0 0,0 1 0,0 11-1,-4-16 0,4 16 1,0 0-2,0 0 1,0 0 0,0 0-1,8 16 0,-8-16-3,27 15-15,-27-15-13,37-6-2,-37 6 0,33-24 7</inkml:trace>
  <inkml:trace contextRef="#ctx0" brushRef="#br1" timeOffset="80155.5846">1354 835 47,'6'-13'36,"-6"13"-1,0 0 0,0 0-29,-21 19-4,19-7 0,-2 0 0,6 3-1,-2-3 0,4 1 0,-4-13-1,11 18 0,-11-18 1,24 5-1,-24-5-1,31-7 1,-14-1 0,-1-5-1,-5-2 1,1-2 0,-6 2 0,-2 0 0,-6 0 0,2 15 1,-10-17-1,10 17 1,0 0 0,0 0-1,-11 17 1,11-17-1,15 21-1,-15-21-2,31 25-5,-31-25-26,26 16 0,-26-16-1,21 4-1</inkml:trace>
  <inkml:trace contextRef="#ctx0" brushRef="#br0" timeOffset="25536.4606">-3286-2975 20,'0'0'33,"-27"-3"0,27 3-1,-29 0-26,29 0-3,0 0-1,-16 12-1,16-12 0,0 0-1,0 0 0,0 0 0,6-17-1,2 4-1,5-2 0,-1-4-1,8 4-1,-13-4-6,17 9-17,-24 10-2,23-11-2,-23 11 10</inkml:trace>
  <inkml:trace contextRef="#ctx0" brushRef="#br0" timeOffset="13856.7925">97-772 8,'-17'3'33,"-1"3"-2,18-6 2,-31 14-17,27 0-11,4-14-1,-15 25-1,15-25-1,-8 21 0,8-21 0,-4 12 0,4-12 0,0 0-1,0 0 1,0-16-1,0 16 0,6-22 0,-2 9-1,-4 13 0,4-23 1,-4 23 0,4-14-1,-4 14 1,0 0 0,0 0-1,0 0 1,0 0-1,0 0-1,0 0-2,0 0-4,0 0-21,0 0-5,0 0-1,0 0-1</inkml:trace>
  <inkml:trace contextRef="#ctx0" brushRef="#br0" timeOffset="6631.3792">3156 733 21,'-14'-12'32,"14"12"1,-25-21-1,25 21-20,-18-1-2,18 14-3,-11 0-3,7 10-1,-4-2-1,4 5-1,-2-3 0,4 1-1,-2-6 0,4-4 0,0-14 0,0 0 0,0 0-1,16-21 1,-14 3 0,0-3-1,-4-1 1,-2 1 0,-2 4-1,-6 4-1,12 13-3,-35-2-10,22 17-16,-9 0-2,11 3 0,-3-1-1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7.3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-2097 6218 21,'0'0'34,"-17"21"0,17-21-1,-12 28-18,8-16-12,14 7 0,-4-6-2,5 0 0,-11-13 0,24 18 0,-24-18-1,23-1 0,-23 1 0,17-16-1,-11 2 1,-4-6-1,2-1 0,-4-1 1,-2 4-1,0 0 1,0 4 0,2 14 0,-6-13 0,6 13 1,0 14-1,0-14-1,10 26-2,-10-26-10,16 23-19,-16-23 0,19 14-2,-19-14 6</inkml:trace>
  <inkml:trace contextRef="#ctx0" brushRef="#br0" timeOffset="-16832.9628">-2819 6260 14,'0'0'30,"0"0"2,0 0-1,0 0-19,0 0-4,0 0-3,-2 21-2,2-21-1,4 17 0,-4-17-1,4 13 0,-4-13-1,0 0 1,0 0 0,0 0-1,8-16 1,-8 16-1,0-14 2,0 14-1,0 0 0,2-12 1,-2 12-1,0 0 1,0 0 0,0 17-1,0-17 0,4 16 0,-4-16-1,6 14 1,-6-14-2,0 0 0,0 0-4,0 0-7,0 0-21,0 0-1,-22-11-1,3 6 1</inkml:trace>
  <inkml:trace contextRef="#ctx0" brushRef="#br0" timeOffset="-15166.8667">-2616 6393 5,'-28'-2'28,"28"2"1,-25-8-10,6-7-6,19 15-3,-14-18-1,14 18-2,-14-13-1,14 13-1,0 0-1,0 0 0,0 0-1,-7 13 0,5 2-1,8 4 0,-1 2-1,5 2 0,2-1 0,3-1-1,-1-7 1,3-6-1,1-7 0,0-7 0,-3-7 1,-1-4-1,-3-3 0,-5-1 0,0-1 0,-2 4 0,-4 3 0,0 15 0,-4-16 0,4 16-1,0 0 1,0 0 0,-4 19 0,4-19 0,8 19 0,-8-19 0,12 19 0,-12-19 0,9 11 0,-9-11 1,0 0-1,0 0 0,0 0 0,0 0-1,-21-16 0,3 7-4,18 9-16,-27 2-12,10 0-1,-9-4 0</inkml:trace>
  <inkml:trace contextRef="#ctx0" brushRef="#br0" timeOffset="-15995.9148">-2398 4990 25,'0'0'33,"-8"-19"0,8 19 1,0 0-24,-20-1-4,24 18-2,-10 0 0,10 12 0,-4 2-2,8 5 1,0 1 0,5 2-1,3-4 0,2-5-2,1-8 1,0-6 0,-1-9 0,-18-7-1,29-9-1,-17-6 1,-2-8-1,-5-2 1,-1 1-1,-4-1 0,0 2 0,-2 5 1,2 18 0,-7-13 0,7 13 0,0 0 0,-6 21 0,8-9 0,0 1 0,3 0 0,-5-13 0,16 18 0,-16-18 0,0 0 0,19 7 1,-19-7-1,0 0 0,0-16 0,0 16 0,-17-14 0,17 14 0,-33-8 0,15 8 0,-3 1-1,21-1-3,-39 8-12,31 5-19,-9-5-1,17-8 1,-20 15-1</inkml:trace>
  <inkml:trace contextRef="#ctx0" brushRef="#br0" timeOffset="-14438.8255">-2332 5100 3,'4'13'25,"-4"-13"2,0 0-13,9 19-5,-9-19-2,10 19-1,-10-19-1,12 20-1,-12-20-1,8 12-1,-8-12 0,0 0-1,0 0 0,0 0 0,11-20 0,-11 20 0,8-19 0,-8 19-1,8-23 1,-8 23 0,6-18 1,-6 18 0,2-12 1,-2 12 0,0 0 0,0 0 0,0 0 0,0 0 0,-18 17-2,18-17 0,-4 21 0,6-9-1,-2-12 0,8 22 0,-8-22-1,10 13-3,5-1-11,-15-12-18,0 0 1,0 0-1,8-16 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5:04.5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-2393 1687 3,'24'16'11,"-24"-16"-2,0 0-2,21 17-2,-21-17 0,12 12 0,-12-12 0,0 0-1,0 0 0,17 13 0,-17-13 1,0 0-1,0 0-1,0 0-1,0 0 1,0 0 0,0 0-1,0 0 1,0 0-2,0 0 1,0 0-1,0 0 0,-6-11 0,6 11 0,0 0 0,0 0-1,0 0 1,0 0 0,2-12 0,-2 12 0,0 0 0,0 0 0,0 0 0,0 0 0,0 0 0,0 0-1,0 0 0,-17 1 0,17-1 0,0 0 0,-20 9 0,20-9 0,0 0-1,0 0 0,-15 12 0,15-12 0,0 0 0,0 0 0,0 0 0,0 0 0,0 0 0,0 0 0,-6-13 0,6 13-3,0 0-5,0 0-11,-10-15-5,10 15 1,0 0 14</inkml:trace>
  <inkml:trace contextRef="#ctx0" brushRef="#br0" timeOffset="-1524.0869">-2712 1729 9,'0'0'16,"0"0"-4,14-13-3,-14 13-1,0 0-2,0 0 0,0 0-2,0 0 0,0 0 0,19-8 1,-19 8-1,0 0 0,0 0 0,0 0 0,0 0 0,0 0-1,18 10-1,-18-10 0,0 0-1,19 6 0,-19-6-1,0 0 1,24-1-1,-24 1 0,0 0 1,23-12-1,-23 12 0,0 0 0,19-16 0,-19 16 0,0 0 0,16-13 0,-16 13 0,0 0 0,0 0 0,17-2 0,-17 2 0,0 0 0,0 0 0,0 0 0,18 12 0,-18-12 0,0 0 0,0 0 0,19 11 0,-19-11 0,0 0 1,0 0-1,20 5 0,-20-5 0,0 0 0,0 0 0,0 0 0,0 0 0,17-2 1,-17 2-1,0 0 0,0 0 0,0 0 0,0 0 0,0 0 0,0 0 0,0 0 0,0 0 0,18 7 0,-18-7-1,0 0-2,0 0-5,2-11-15,-2 11-4,0 0-1,0 0 3</inkml:trace>
  <inkml:trace contextRef="#ctx0" brushRef="#br0" timeOffset="-150075.5831">-1638 1916 28,'2'-12'31,"-2"12"0,0 0-1,0 0-20,-10 24-3,6-12-2,10 8-1,-6-3-2,6 1 1,-4-4-2,6 0 0,-8-14 0,0 0 0,23-7 0,-13-9-1,0-7 1,-1-4-1,1-3 0,2 1 0,-5 1 1,-1 7-2,-2 6 1,-4 15 0,0 0 0,0 0-1,4 14-3,-4-14-12,6 29-15,2-15-1,9-2-1,1-6-1</inkml:trace>
  <inkml:trace contextRef="#ctx0" brushRef="#br0" timeOffset="-143435.2039">-2128 692 35,'-18'-7'34,"1"5"1,17 2 0,-27 6-29,25 6-3,2-12 0,3 20-2,-3-20-2,6 14-4,12-6-16,-18-8-12,8-20 0,-8 1-2</inkml:trace>
  <inkml:trace contextRef="#ctx0" brushRef="#br0" timeOffset="-139575.9829">-906 2724 21,'0'0'30,"0"0"1,0 0-4,9 13-10,-9-13-3,0 0-3,-17 12-2,19 4-2,-2-16-1,-20 29-2,7-13-1,3 3-1,-4-5 0,5 2-1,9-16-1,-18 17 0,18-17 0,0 0 0,-12-12-1,14-4 0,2-1-1,0-4 1,4 0-1,-4 0 0,2 5 0,-3 0 0,-3 16-3,0 0-6,0 0-21,0 0-1,0 18 0,0-18-1</inkml:trace>
  <inkml:trace contextRef="#ctx0" brushRef="#br1" timeOffset="-68782.9334">-3506 257 28,'-21'-12'34,"21"12"1,-27-10-1,27 10-26,0 0-3,-10 12-2,10-12-1,-2 21-1,4-3 0,4-1-1,-2 1 1,2-1-1,1-5 0,-7-12-1,18 9 0,-18-9 0,21-18 0,-15 1 0,-2-2 0,-4-3-1,-4 2 1,-4 1-1,1 6-1,-11 1-5,18 12-23,0 0-2,-17 17 1,15-3-1</inkml:trace>
  <inkml:trace contextRef="#ctx0" brushRef="#br0" timeOffset="-52616.0092">584 3186 54,'-22'7'34,"22"-7"0,-21 10 0,21 8-24,0-18-5,-2 19-2,2-19-2,4 19 0,-4-19 0,6 11-1,-6-11 0,0 0-1,4-21-1,-8 5-1,4 16-4,-8-33-10,8 33-17,-8-23 2,8 23-3,0 0 1</inkml:trace>
  <inkml:trace contextRef="#ctx0" brushRef="#br0" timeOffset="-153233.7643">-4122-630 7,'0'0'9,"0"0"0,0 0 0,0 0 0,0 0 1,0 0 0,0 0-1,0 0 0,0 0-1,0 0-1,0 0-2,0 0 0,0 0 0,0 0-3,0 0 0,0 0 0,6 18-1,-6-18 0,9 15-1,-9-15 1,14 16-1,-14-16 0,19 6 1,-19-6-1,24-4 0,-24 4 1,25-15 0,-15 3 0,1-1 0,-3-1-1,0 2 1,-6-3 1,-2 15-1,-2-20 1,2 20-1,-8-11 1,8 11 0,0 0-1,0 0 0,-21 5-1,21-5 0,-6 11 0,6-11 0,-2 19 0,2-19-1,2 18 1,-2-18 0,6 16 0,-6-16 0,0 0 1,9 12-1,-9-12 0,0 0 0,0 0 0,0 0 0,0 0 0,0 0 1,6-12-1,-6 12 0,0 0 0,0 0 0,0 0 1,0 0-2,0 0-1,-7-13-6,7 13-22,0 0-2,0 0 0,0 0-2</inkml:trace>
  <inkml:trace contextRef="#ctx0" brushRef="#br0" timeOffset="-141800.1105">-4070-1107 1,'-23'-1'33,"23"1"-2,-29 10 1,7-7-18,20 17-6,-13-3-3,13 6-3,-8-4 0,8 4-1,-2-6 2,4-1-2,0-16-1,0 11 1,0-11-1,6-14 0,0-2 1,-2-2-1,-2-3-2,0-2 2,-2 1 1,-2 4-1,-2 4 0,4 14 0,-10-14 0,10 14-1,0 0-2,0 0-9,-6 14-19,6-14-1,22 11-1,-22-11 12</inkml:trace>
  <inkml:trace contextRef="#ctx0" brushRef="#br1" timeOffset="-61779.533">-228 4170 16,'0'-13'30,"0"13"0,0 0 0,-23 3-12,23-3-11,0 0-1,-23 0 1,23 0-2,0 0 0,0 0-1,0 0 0,10 18-1,-10-18 0,17 19-1,-7-7-1,3 2 0,-13-14 0,28 21-1,-28-21 0,27 11 0,-27-11 0,19-7 0,-19 7 0,16-20-1,-10 8 1,-2 0 0,-2 0 0,-2 12 0,0-16 0,0 16 0,0 0 0,0 0-1,0 0-4,0 0-10,0 0-18,0 0 0,19 14-1,-19-14-1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8:31.5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31-657 1,'0'0'12,"0"0"0,0 0-1,0 0-1,0 0-2,-25-5 0,25 5-2,0 0 2,0 0-3,0 0 1,0 0-3,-6-13 1,6 13-3,0 0 1,0 0 0,0 0-1,0 0 1,0 0 0,0 0 0,22 5 0,-22-5 1,27 8-1,-8-1 0,3-1-1,1 2 0,6-1 0,4 0 0,2 2-1,2-3 1,2-2-1,4 0 1,5-2-1,3 3 1,-2-3-1,5 1 1,0-3-1,5 2 0,-1-3 0,0 0 1,1-1-1,-1-1 0,6 1 0,-3-2 0,1 1 1,-4 0-1,6 1 0,0 0 1,-3-1-1,-1 1 0,-2 0 0,-1-1 1,1 1-1,-4-1 0,-5-2 0,4 1 1,-3-3-1,6 3 0,-3-2 0,3 2 1,-1-3-1,1 3 0,1 2 0,-5-1 0,-1 1 0,-5 0 0,1 1 0,-4-1 0,-4 0 0,-3 2 0,3-1 0,0 1 0,0-2 0,-2 2 1,2 0-2,0 2 2,2-2-1,0 1 0,1 1 0,1-2 0,2 0 0,3 2 0,1-1 0,2 2 1,3-2-1,0 2 0,1-2 1,-1 0-1,-3 1 1,1-1-1,-1-2 1,-1 2 0,-1-2 0,-2 1 0,-3-2 0,3 2 0,-4-1-1,2 1 1,-1 0-1,1 1 1,-4 1-1,2-2 1,-5 1-1,3-1 1,0 0-1,-2 1 1,0-2-1,0 1 1,2-1-1,1 1 1,1-2-1,2 2 1,2 0-1,-1 0 1,1-1-1,-2 1 1,-1-1 0,3 1-1,-2-3 1,-1 2-1,-3-3 0,4 2 1,-4-1-1,2 0 0,-1 0 0,-1 1 0,0-1 0,2 1 0,-4-1 0,0 1 0,-3-1-2,-1 1 2,-2 1-1,1 0 1,-5-1-1,-4 1 1,2 0-1,-3 1 2,-1-1-1,0-1 0,1 1 1,-1 0-1,2-2 0,2 1 1,1 2-1,1-3 0,2 0 1,0 2-1,0-2 0,0 2 0,-4 0 1,-3-1-1,1 1 0,-4 0 0,1 1 0,-3 0 0,1 0 0,-3 0 1,1 0-1,-1 0 0,-17 0 0,33 0 0,-33 0 0,31 1 0,-31-1 0,29 0 0,-29 0 0,28 0 0,-28 0 0,19 1 0,-19-1 0,0 0 0,18 0 0,-18 0 0,0 0 1,0 0-1,0 0 0,0 0 0,0 0 0,0 0 1,0 0-1,19 2 0,-19-2 0,0 0 1,0 0-1,0 0 0,0 0-1,0 0-3,0 0-14,0 0-12,0 0-3,-29 5-1,8-5 0</inkml:trace>
  <inkml:trace contextRef="#ctx0" brushRef="#br0" timeOffset="-12970.7419">-204-2746 3,'0'0'15,"0"0"-2,0 0-4,0 0-1,0 0-2,0 0-1,0 0-1,0 0 1,0 0-1,0 0 1,0 0-1,0 0 0,0 0 0,18-4-1,-18 4 0,19-1 0,-19 1-1,33-3-1,-11 0 0,5 1 0,0-3 0,6 2 0,2-5 0,8 5 0,-2-6 0,5 4-1,1-2 1,3 2-1,1 0 1,3 1-1,-1 2 0,-1 2 0,9 0 0,-1 1 0,6 2 0,-2-2 0,0 1 0,1 0 0,1-2 0,-2-2 0,-4 1 1,-2-1-1,-1-1 0,-3 0 0,3 0 0,1 1 0,0 1 0,3-1 0,-1 1 0,2 0 0,2-1 0,0 1 0,4 0 0,0-2 0,2 1 0,2 0 0,-2 1 0,2-1 0,-2 0 0,2 1 0,-4-2 0,-4 0 0,3 2 0,-1 0 0,-4 0 0,2-1 1,0 2-1,0 0 0,1 0 0,-1 0 0,-4-1 0,-4 0 0,3-1 0,-3 1 0,-2-1 0,-1 0 0,-4-1 0,-1 2 0,-3-2 0,2 1 1,-5-1-1,-1 2 0,-4-2 0,2 2 0,-4-1 0,0 0 0,0 1 0,-2-1 0,2 1 0,0 0 0,2-1 1,0 2-1,0 0 0,-2 0 0,4-1 1,0 1-1,-2 0 0,-1 0 0,3 0 0,-2 0-1,-2 0 1,-2 1 0,-2-1 0,-3 2 0,-3-2 0,-8 1-1,-17-1 1,26 3 0,-26-3 0,21 3 0,-21-3 0,0 0 0,20 5 0,-20-5 1,0 0-1,0 0 0,19 6 0,-19-6 0,0 0 0,17 4 0,-17-4 0,22 3 0,-22-3-1,31 1 1,-12-1 0,7-1-1,-1-1 0,2 0 0,2 0 0,-1 0 0,3-1 0,-2 1 0,-2-1 0,0 1 1,0 0 0,-3-1-1,-3 1 1,1-1 0,-22 3-1,29-1 1,-29 1 0,19-1 0,-19 1 0,0 0 0,0 0 0,0 0 0,0 0 0,0 0 0,18 1 0,-18-1 0,0 0 0,0 0 0,0 0 0,0 0 1,0 0-1,19-1 0,-19 1 0,0 0 0,18-2 0,-18 2 0,0 0 0,25-2 0,-25 2 0,27-3 0,-27 3 0,35-4 0,-15 1 0,3 1 0,2-1 0,4 1 0,-1 0 0,3 0 0,-2 0 0,0 1 0,-2 1 0,-2 0 0,1-2 0,-7 2 0,1 0 0,-3 0 0,1 0 0,-18 0 0,33 0 0,-33 0 0,33 0 0,-33 0 0,27 0 0,-27 0 0,21 0 0,-21 0 0,0 0 0,18 0 0,-18 0 0,0 0 0,0 0 0,0 0 0,0 0 0,0 0 0,0 0 0,0 0 0,0 0 0,0 0 0,0 0 0,0 0 0,0 0 0,0 0 0,0 0 0,0 0 1,0 0-1,0 0 0,0 0 1,0 0-1,0 0 0,0 0 1,17 9-1,-17-9 0,0 0 1,8 15-1,-8-15 0,10 20 0,-4-8 0,-1 5 1,1 1-1,-2 5 0,2 1 1,0 4 0,0 2-1,-4 0 1,5 5-1,-1-2 0,4 0 0,0 2 1,-1-2-1,3 0 1,0 0-1,1 1 1,-3 2 1,2 1-1,-3-2 1,3 0-1,-4-2 0,2 0 1,-3 0-1,1 1 1,-2-5-1,2 1 0,-6-1 0,4 1 0,-4 2 0,3-1 1,-3 2-2,2 0 1,-2 0 0,4 1-1,-2 0 1,2 1-1,-2-1 1,1 3 0,-1-2-1,0 1 0,4 1 1,-4 1-1,2-2 0,0-1 0,-1-2 0,1 0 0,0 0 0,4 0 0,-6-3 1,3 2 0,-1-1-1,0 1 1,-2 3-1,0 1 1,-2 1-1,2 2 1,-4 0-1,2 0 1,-2 2-1,2 0 1,-2-2-1,2 1 1,-1-2 0,1-1 0,0-1 0,0 1-1,0-3 1,2 0-1,-2-2 2,0 0-2,0 0 0,-2 1 0,2-4 0,0-1 1,-2 3-1,0-1 0,0-2 1,0 3-1,2-2 0,0-2 1,-2 1-1,0-1 0,0 0 0,2-1 1,-2-1-1,2 0 0,-2-1 0,0-3 1,0 0-1,0 0 0,0-2 0,0-2 1,0 0-1,2-1 0,-2-1 1,0 1-1,0-1 1,0 1-1,0-2 0,-2 3 1,2 1-1,-2 1 0,-2-2 0,2 1 0,0 2 0,2-1 1,-2 2-1,0-1 0,0 1 0,0 0 1,2 0-1,0 2 0,-2-2 0,2 1 1,-2 0-1,0 1 0,0-4 0,-2 2 1,1 2-1,-1-1 0,0 1 0,2-2 0,0 2 0,0-1 1,0 3-1,4 1 0,-2-1 0,0 0 0,2 0 0,2 0 1,-4-3-1,2-1 0,0-3 0,0-4 0,0-1 0,-2-1 0,0-12 0,2 20 1,-2-20-1,0 18 0,0-18 0,1 22-1,1-9 2,0 3-1,0-1 0,0 3 0,0-1 1,2 2-2,-2 1 2,-2 1-1,4-1 0,-2 0 1,0-1-1,2 0 0,-2-1 0,0-1 0,-2-3 0,2 0 0,-1-2 0,-1-12 1,2 19-1,-2-19 0,0 16 0,0-16 0,2 13 0,-2-13 0,0 0 0,2 16 0,-2-16 0,0 0 0,2 15 0,-2-15 0,0 0 0,2 15 0,-2-15 0,0 0 0,0 11 1,0-11-1,0 0 0,0 0 0,0 0 0,0 0-1,0 0-2,0 0-13,0 0-13,-29-16-6,29 16-1,-45-29-1</inkml:trace>
  <inkml:trace contextRef="#ctx0" brushRef="#br0" timeOffset="-17659.0094">-140-2836 3,'0'0'13,"0"0"-2,0 18-1,0-18-1,-4 19 0,1-5 0,6 5-1,-6 0-1,6 7 0,-5-2-1,8 9 0,-8-6-1,10 12 0,-10-8-1,8 9 1,-6-1-1,4 6-2,-8-3 1,8 7-2,-6-2 1,4 6-1,-2-2 0,2 4 0,-2-2 0,4 3 0,0-2 0,0 0 0,-1-2 0,1 1 0,0-2-1,0-3 1,0-2 1,0 0-1,-4-1 1,2-1-2,0-2 1,0 0-1,-2-2 1,2 0-1,-2 0 0,2 0 0,0-4 0,-1 0 1,1 1-1,0 0 1,0-1-1,0 1 1,0-1-1,0-2 0,2 1 0,0 0 1,-2-4-1,2 1 0,0-5 0,0 0 1,-3-3-1,1-1 0,-2-2 2,2 0-1,-2 0 1,2 1-1,-2 0 1,2 0-2,-2 3 2,2 1-2,0 0 0,0 2 0,0 3-1,0-4 1,4 5 0,-2-2 1,0 0-1,-1 2 0,3 1 0,-2-1 0,2 4 0,-2-1 0,0 0 0,2 2 0,-2 1 0,1-1 1,1-2-2,-2 0 2,2-2-1,4-1 0,-1-1 1,3 4-1,-8-1 1,2 0-1,3-1 1,-1 1 0,2-1-1,-6-2 1,0 1-1,-2-5 1,5 0-1,1-1 0,-4 2 0,0-4 0,-2 1 0,2 1 0,0 1 0,0-1 0,-1 2 0,1-1 0,0 1 0,0 0 1,0 0-1,0 0 0,-2-3 0,0-3 0,0 0 0,0-1 0,-2 0 0,2-1 1,2 3 0,-4 0-1,3 1 2,-1-2-2,0 0 1,2 0 0,-2 1 0,2-4-1,-4-3 0,4-2 1,-2 1-1,0-3 0,-2-12 1,2 19-1,-2-19 0,0 15 1,0-15-1,0 14 0,0-14 0,-2 13 0,2-13 0,-4 16 0,4-16-1,-6 16-1,6-3-4,0-13-9,0 0-16,0 0-2,0 0-2,-21-7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56.9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41-4922 43,'-6'12'34,"6"-12"-1,-27 18-1,8-9-19,1 0-13,18-9 0,-25 10 1,25-10-1,-18-3 1,18 3-1,-3-22 0,8 2 0,3-2 0,6-5-1,1-3-1,1 4 1,1 3-1,-3 6 2,-14 17-1,18-4 1,-18 4 0,3 25 0,-1-7 2,2 2-2,4-1 0,0-6-3,17-2-12,-5-17-16,3-8 0,-2-8-1,-1-5-1</inkml:trace>
  <inkml:trace contextRef="#ctx0" brushRef="#br0" timeOffset="-21714.242">658-3941 59,'0'0'33,"-19"15"0,13 1-1,-4 0-31,8 5 0,4 2 0,2-1-1,0-2 1,2-3-1,-1-4 0,-5-13 0,0 0 1,24-1-1,-18-13 0,1-1-1,-1-2 1,0 1 1,-2-1-1,0 4 0,-4 13-1,0 0-1,0 0-4,-23 9-20,19 7-5,4-16-2,-16 22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5:18.0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5-1 47,'-19'-9'32,"19"9"-2,0 0-1,0 0-28,0 0-17,0 0-13,17 9-2,6-6 0,1-1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04.7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-1797 1364 16,'0'0'24,"0"0"-4,0 0-5,0 0-2,0 0-3,0 0-2,0 0-1,0 0-1,0 0-2,0 0 0,0 0-1,0 0-1,0 0 0,0 13-1,0-13 0,0 0-1,0 0 1,9 12-1,-9-12 0,0 0 0,0 0 0,14-13-1,-14 0-2,0 13-3,2-24-12,-2 24-13,2-21-1,-2 21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5:56.9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-4095-98 18,'0'-12'16,"0"12"-1,0 0-2,0 0-2,0 0 0,0 0-2,-11-11-2,11 11 0,0 0-1,0 0 0,0 0-2,0 11 0,0-11-1,-2 13 0,2-13-1,-2 18 1,2-18-2,-2 19 0,2-19 0,2 17 0,-2-17-1,0 0 1,0 0 0,0 0 0,0 0 0,0 0 0,0 0-1,11-20 1,-11 20-1,4-21 0,-4 21 1,2-16-2,-2 16 1,0 0 0,0 0 0,0 0-1,0 0 1,0 0 0,6 12 0,-6-12-1,2 18 1,-2-18 0,2 12 0,-2-12 0,0 0 0,0 0 0,0 0 0,0 0 1,0 0-1,10-11 0,-10 11 1,4-15-1,-4 15 0,0-16-1,0 16-5,0 0-22,0 0 0,0 0-2,0 0 0</inkml:trace>
  <inkml:trace contextRef="#ctx0" brushRef="#br0" timeOffset="1386.0788">-3413-268 11,'0'0'11,"0"0"2,-4-16-1,4 16 1,0 0-1,0 0 0,-17-13-1,17 13-1,0 0-2,0 0 0,0 0-2,0 0 0,-10-12-2,10 12-1,0 0 0,0 0 0,0 0-1,0 0 1,8 12-1,-2 1 0,-4 1 0,5 7 0,-3 4-1,4 4 1,-4 1-2,0 2 1,-4-2 0,0-1 0,-2-4-1,-2-4 1,-2-4-1,2-4 1,4-13 0,-11 15-1,11-15 1,0 0-1,0 0 0,0 0 1,0 0-1,-14-24 0,20 5 0,2-4-1,1-4 1,5-3 0,5-1 0,1 0-1,-1 6 1,1 4 0,1 6 0,-1 3 0,-1 6-1,-1 9 1,-1 8 0,-1 6 0,-1 4 0,-1 6 0,-1 5 0,1 4 0,1 1-1,0 0 2,1-4-2,-1-4 1,1-7 0,1-3 1,1-7-1,1-6 0,1-5 0,1-6 0,4-6 1,1-3-1,3-5 0,0-7 0,-2-4 0,1-3 0,-5-1 0,-4-2-1,-3 1 2,-8 5-2,-4 4 2,-4 5-1,-6 4 0,6 17 0,-22-17 0,22 17-1,-31 2 1,14 2 0,17-4-1,-31 23 1,15-5-1,4 2 1,3 5 0,1 1 0,4 2-1,4-1 1,2 0 0,2-1 0,6-4 0,1-2 0,3-6 0,-14-14-1,35 18 0,-18-18-1,13 3-3,-13-16-4,24 9-15,-14-14-7,10 2 0,-8-9-1</inkml:trace>
  <inkml:trace contextRef="#ctx0" brushRef="#br0" timeOffset="1930.11">-2277-245 32,'0'0'29,"-23"-17"0,3 6 0,20 11-16,-33-9-5,33 9-4,-37 5 0,20 7-2,-5 3-1,3 6 0,1 1 0,5 4-1,5 2 0,4-3 0,6-2-1,6-6 0,7-3 0,3-8 0,3-6 0,1-6 0,1-4 0,-3-6 0,-3-2 1,-1 0 1,-7 0 0,3 2 1,-8 2 0,-4 14 1,0 0-1,0 0 1,12 19 0,-7 11-1,-1 3 0,2 9-1,-2 4 0,0 1 1,-2 0-1,-6-5 0,-4-7 1,-5-4-2,-9-7 2,-5-7-1,-10-8 0,-2-5 0,-2-8-2,0-4 1,4-5-2,1-7 0,13 3-5,-2-11-6,29 10-19,-8-5-1,21 8 1,-3-4-2</inkml:trace>
  <inkml:trace contextRef="#ctx0" brushRef="#br0" timeOffset="2649.1515">-1815-229 45,'-8'-13'28,"8"13"0,-31-21-7,31 21-11,-43-3-6,21 7-1,-5 5-1,4 6-1,-1 2 0,9 5 0,-1 0-1,10 2 0,2 1 0,6-3 0,6-4 0,4-3 1,-12-15-1,33 13 0,-14-14 1,3-6-1,-3-4 0,1-4 0,-6-1 1,2-2-1,-7 2 0,3 2-1,-12 14 1,10-16 1,-10 16-1,6 11 0,-4 5 0,3 7 0,3-1 0,2 3 1,2-1-1,1-2 0,-1-7 1,-12-15 0,29 10 0,-29-10 0,29-22 0,-15-2 0,-2-9 0,-1-5-1,-1-7 1,-2-4-1,-2-2 1,-4 3-1,-2 5 1,0 7-1,-2 9 1,2 7 0,0 20 0,0 0 0,-2 12 1,4 13 0,3 5-1,3 8 0,2 5 1,4 4-1,-3 1 0,7-3 0,-3-6-2,-1-8 1,2 0-3,-9-17-5,17 3-20,-24-17-5,25-4 1,-19-13-2</inkml:trace>
  <inkml:trace contextRef="#ctx0" brushRef="#br0" timeOffset="2858.1633">-1558-408 50,'0'0'32,"-14"-15"-1,14 15-1,2-21-21,18 12-5,-1-2-3,5 1 0,3 0-3,-2-4-7,12 8-21,-17 0 0,5 6-2,-25 0 1</inkml:trace>
  <inkml:trace contextRef="#ctx0" brushRef="#br0" timeOffset="3100.1773">-1255-306 60,'-5'15'32,"5"-15"0,-6 13-10,14 7-12,-20-6-4,14 10-2,-6-3-2,4 4 0,0-2-2,-4 1-1,8 1-3,-4-25-11,-2 26-16,2-26-2,0 0 0,0 0 0</inkml:trace>
  <inkml:trace contextRef="#ctx0" brushRef="#br0" timeOffset="3970.2271">-1040-273 38,'4'16'29,"-4"0"0,6 10-7,-12-7-9,20 9-5,-12-2-4,13 2 0,-7-4-1,6 2-1,-1-8-1,3 1 1,-2-8-2,-14-11 2,29 12-2,-29-12 1,25-7 0,-13-5 0,-2-5 0,-1-7-1,-1-3 0,-4-5-1,2 2 0,-6-1 0,2 4 0,-2 2 0,0 7-1,-4 2 1,4 16-1,0 0 1,0 0 0,0 0 0,25 2 0,-25-2 1,31 14-1,-9-7 2,7-2-1,2-4 0,0-1 1,2-4 0,-3-3 0,-1 0 0,-3-8 0,-3 0 0,-11-5 0,-4 2 0,-6 0 0,-6 0 0,-4 2 0,8 16-1,-31-17 1,7 18-1,-3 7 0,3 8 1,1 4-2,1 6 2,7 3-1,3 4 1,6-1-1,16 0 1,5-6 0,9-2-1,-1-6 1,5-6 0,7-7 0,0-9-2,8-1-3,-12-14-12,12 5-15,-12-7-2,4 5 1,-13-1-2</inkml:trace>
  <inkml:trace contextRef="#ctx0" brushRef="#br1" timeOffset="-41579.3782">93-131 23,'0'0'21,"0"0"-3,0-21-4,0 21-2,-2-14-2,2 14-1,-2-12-1,2 12-2,0 0 0,-4-12-1,4 12 0,0 0-1,-23-10 0,23 10-1,0 0-1,-26 16 1,26-16-1,-21 26-1,12-10 0,1 0 0,4 1-1,3-2 0,2-3 0,-1-12 0,10 15 0,-10-15 0,19-2 1,-19 2-1,25-16 1,-25 16 0,23-25-1,-13 9 1,-2 2-1,-2 0 1,-6 0 0,0 14-1,-4-18 0,4 18 1,0 0-1,-20-3 0,20 3 0,-13 12 0,13-12 0,-8 21 0,8-21 0,-2 21 0,2-21 0,10 16 0,-10-16 0,0 0 0,19 5 0,-19-5 1,0 0-1,23-14 0,-23 14 1,12-17-1,-12 17 0,8-15 1,-8 15-1,4-13 0,-4 13 0,0 0 0,0 0 0,0 0 0,0 0 0,0 0 0,0 0-1,0 0 1,-14 15 0,14-15 0,0 0 0,4 11 0,-4-11 0,0 0 0,0 0 0,0 0 0,14-11 1,-14 11-1,2-15 0,-2 15 0,-4-14 0,4 14 0,0 0 0,-16-13-2,16 13-6,0 0-24,-8 21 0,8-21-1,-3 11-1</inkml:trace>
  <inkml:trace contextRef="#ctx0" brushRef="#br1" timeOffset="-39043.2325">2222-439 20,'-25'-3'28,"1"3"1,-3 4 0,-10-4-14,12 12-6,-14-4-4,10 9-1,-4-1-1,9 6-1,3-1-1,7 3 0,9 0-1,6 2 0,7-3 0,8-1 0,5-4 0,4-4 0,5-5 0,3-8 0,0-4 1,-2-6-1,0-3 1,-4-4 0,-7-7 0,-3 4-1,-9-5 1,-4 5 0,-12-2 0,-6 0 0,-7 6-1,-4 2 0,-1 5 0,-3 2 0,2 6 0,4 2 0,1 6-1,22-8 1,-25 20-1,21-8 0,8 0 1,6 0-1,-10-12 1,37 20 0,-10-15 0,2-3 0,2-4 0,2-5 0,2-4 0,0-5 0,-4-1 0,-1-2 1,-3-2-1,-2 0 1,0 0 0,-1 5 0,-5-3 0,1 6-1,1 1 1,-1 3 0,-1 3 0,2 3-1,1 3 1,0 4-1,0 4 0,1 4 1,-2 3-1,1 3 0,-5 5 0,-1 2 1,-6 1-1,-7 2 1,-6-4-1,-11 0 1,-7-3 0,-9-1-1,-5-5 1,-4-5-1,0-6 0,-2-6-1,8 0 1,3-3-1,9-2-1,21 7 1,-19-19 0,19 19-1,13-14 1,-13 14 0,35 0 0,-9 4 0,9 3 1,0-1 0,4 3-1,4-2 1,0-2 0,0-3 0,-2-4 0,-2-3 0,-1-4 0,-4-4 0,-3-5 1,-4-2-1,-4-5 1,-1 0-1,-5 0 1,-1 0 0,-8 2 1,1 5-1,-5 3 1,-4 15-1,4-12 1,-4 12-1,0 15 0,0 1-1,0 5 1,2 2-1,0 3-1,0-1-1,6 2-4,-16-12-21,18 2-5,-10-17 0,0 0-1</inkml:trace>
  <inkml:trace contextRef="#ctx0" brushRef="#br1" timeOffset="-38566.2048">3426-790 49,'-8'26'34,"-7"2"-1,9 12 0,-14-1-24,19 12-4,-9-3-1,10 5-2,0-4 0,4-2-1,2-9-1,3-6 0,5-6-1,-1-9-1,13-4-4,-26-13-9,52-6-17,-24-11-1,12 5 0,-7-12 0</inkml:trace>
  <inkml:trace contextRef="#ctx0" brushRef="#br1" timeOffset="-38359.1928">3360-558 56,'-10'-21'31,"20"3"1,13 5-12,3-7-16,18 5-1,3 0-3,-4-5-14,9 10-15,-5 1-2,-2 5-1,-10 2 0</inkml:trace>
  <inkml:trace contextRef="#ctx0" brushRef="#br1" timeOffset="-38128.1808">3855-563 52,'0'0'35,"-12"26"-2,3-8 1,22 8-24,-17-4-6,10 7-2,0 0-4,-4-6-3,21 7-23,-19-18-4,12 0-2,-16-12 1</inkml:trace>
  <inkml:trace contextRef="#ctx0" brushRef="#br1" timeOffset="-40191.2982">1324-639 13,'-10'-12'27,"10"12"1,0 0-2,-27-14-8,27 14-6,0 0-2,0 0-3,-28 12-1,24 2-1,-10-2-1,11 10-1,-7 1 0,8 8 0,-4 4-1,6 10 1,0 1-2,6 10 1,0 2-2,3 6 1,-1-1 0,4-2-1,-2-6 0,1-6 1,-4-6-1,1-10 1,-6-10-1,0-4 1,-2-19-1,-2 18 1,2-18-1,0 0 1,0 0-1,-17-7 0,17 7 0,-11-24-1,5 6 1,0-8-1,2-4 1,2-7-1,2-5 1,2 0-1,4 0 1,2-1 0,5 2 0,2 3-1,8 5 1,1 5 0,5 5-1,0 4 1,2 3-1,0 4 1,2 5-1,-2 7 1,-1 6-1,-3 4 1,-6 5 0,-3 3 0,-7 3 0,-7 0 1,-10 2 0,-5 0-1,-11-2 1,-5-3-1,-4 1 0,-8-8-1,6 4-4,-14-16-16,20 8-11,-6-13-1,14 5-1,-1-8-1</inkml:trace>
  <inkml:trace contextRef="#ctx0" brushRef="#br1" timeOffset="-37975.1712">3952-699 1,'0'0'0,"0"0"0,0 0 0,0 0 0</inkml:trace>
  <inkml:trace contextRef="#ctx0" brushRef="#br1" timeOffset="-36580.0909">4057-422 40,'10'14'31,"-10"-14"0,31 21-1,-31-21-20,47 7-5,-22-10-2,6 2-1,-1-8-1,1-2-1,0-5 0,-2-3-1,-2-2 0,-5-3-2,-1 2 1,-9-3-1,-1 5 0,-13-2 1,0 9 0,-7-1 1,9 14 0,-22-10 1,22 10-1,-19 3 1,19-3 0,-18 10 0,18-10 0,0 0 1,0 0-1,-9 15 0,9-15 0,0 0 1,0 0-2,0 0 1,0 0 0,0 0 0,0 0 1,0 0-1,0 0 0,0 0 0,0 0 0,17 5 0,-17-5 0,0 0 0,0 0 0,0 0 0,0 0 0,0 0 0,0 0 0,0 0 0,0 0 0,0 0 0,0 0 0,0 0 0,0 0 0,0 0 0,0 0 0,0 0 0,0 0 0,0 0 0,0 0 0,0 0 1,0 0-1,0 0 0,0 0 1,0 0-1,0 0 1,0 0 0,0 0 1,4 12-1,-4-12 1,0 0-1,0 14 1,0-14-1,0 19 1,2-8-1,-2 1 0,2 2 0,0 2-1,6 0 1,-4 0-1,3-1 1,1 1-1,4-1 0,-4-4 0,-8-11 0,23 18 1,-23-18-1,23 8 0,-23-8 0,26-3 1,-26 3-1,30-12 0,-30 12 0,31-20 0,-18 6-1,-1-2 1,-2-1 0,-2 0 0,-3-3 0,-3 2 0,-2-2 0,0 4 0,-4-2-1,1 3 1,-1 0-1,0 3 1,4 12-1,-6-17 1,6 17-1,0 0 0,0-13 1,0 13-1,0 0 1,19 6-1,-19-6 1,26 12 0,-7-3 0,3 1 0,3-1 0,6-1 0,0 1 0,0-6 0,2-2 1,-2-1-1,-1-5 0,-3 0 0,-4-4 1,-5-2-1,-5-1 1,-13 12-1,16-24 0,-16 24 0,-4-21 0,4 21-1,-19-14 1,19 14 0,-28-7 0,28 7 0,-27 3-1,27-3 2,-31 13-2,17-1 2,1 2-1,3 1 0,-2 3 0,5 2 0,3 1 0,6 1 0,5 2 0,5-3 0,6 0 1,5 0-1,6-3 0,0-1 1,4-4-1,2-2 0,-2-3 0,-1-3 0,-3-5-1,3 5-8,-15-11-21,9 0-2,-13-6 1,-13 12-2</inkml:trace>
  <inkml:trace contextRef="#ctx0" brushRef="#br0" timeOffset="5413.3096">-3068 506 21,'0'0'25,"0"0"2,-11 16-6,11-16-5,0 0-3,0 0-2,2 13-2,-2-13-2,0 0-1,21 10-1,-3-3-2,-18-7 0,38-4 0,-12-4-1,5-1-1,0-8 1,4-1-1,-4-3 0,2-2-1,-6-1 1,-5 1-1,-7 2 0,-7 1 0,-6 3-1,-8 2 1,6 15-1,-23-18 0,23 18 0,-29-5 1,29 5-1,-27 2 0,27-2 1,-20 8-1,20-8 1,0 0 0,-15 13 0,15-13 0,0 0 1,-2 14-1,2-14 1,5 12 0,-5-12 0,14 18 0,-14-18 0,21 24 0,-7-9 0,6 3-1,1-2 1,4 3 0,2-2-1,3 1 1,-1-1-1,2-1 0,0-4 0,2-1 0,-4-4 0,0 0 0,-2-2-1,-2-6-1,2 4-2,-27-3-8,41-7-21,-41 7-1,20-12 0,-22-1 0</inkml:trace>
  <inkml:trace contextRef="#ctx0" brushRef="#br0" timeOffset="5745.3286">-2288 314 30,'15'-14'29,"-15"14"3,10-14-2,-10 14-15,0 0-5,0 0-4,-18 0-1,18 0-1,-29 20-2,8-5 0,-5 7-1,-1 2 0,-2 2 0,-2 2-1,2-2-1,5 4-2,-4-13-5,26 12-19,-15-19-4,13 6-2,4-16 1</inkml:trace>
  <inkml:trace contextRef="#ctx0" brushRef="#br0" timeOffset="6669.3814">-2495 279 29,'0'0'26,"0"0"1,-7-15-8,7 15-5,0 0-3,17 8-2,-17-8-1,0 0-1,0 0-1,29 11-1,-29-11-1,26 17-1,-26-17 0,29 27-1,-12-7 0,3 2-1,-1 0 0,3 3 0,-1-2-1,-2-1 1,1-3-1,-3-3 0,-1-5 0,-16-11 0,29 13-2,-29-13-2,27 7-10,-27-7-19,12-15-1,-12-1 0,0 16-1</inkml:trace>
  <inkml:trace contextRef="#ctx0" brushRef="#br0" timeOffset="9228.5277">-1723 351 17,'0'0'28,"2"-14"1,-2 14-3,-6-19-7,6 19-6,-4-16-2,4 16-3,-8-16-3,8 16-1,0 0-2,-15-14 0,15 14-1,-26 2 0,9 1-1,-1 6 0,-1 3 0,-5 1-1,1 4 1,5 3-1,2 0 1,2 1-1,11-1 1,3-1 0,5 0-1,7-3 2,4-4-1,0-5 0,4-4 1,-1-4-1,0-6 0,-1-4 0,-2-3 0,1-3 0,-3-2-1,-1 1 1,-1 1 0,-2 1 0,-3 3-1,-7 13 1,12-13 0,-12 13 0,0 0 0,14 17 0,-8-4 0,1 3 0,-1 2-1,4 1 2,0-3-1,1 0 0,-11-16 0,22 16 1,-22-16 0,27-1 0,-27 1 0,33-20 0,-13 4 1,1-1-1,2-1 0,1 1 1,-3 1-1,-2 4-1,-19 12 1,30-9 0,-30 9-1,15 16 1,-11 0-1,-2 3 0,-4 5 1,2 1-1,-2 0 0,0-1 0,-2-6 0,4-2 1,0-16-1,-4 14 0,4-14 0,0 0 0,2-17 0,4 3 0,4-5 0,2-3 0,3 1-1,3-1 1,1 3 0,1 2-1,-1 4 1,-19 13-1,28-12 1,-28 12-1,22 5 1,-22-5 0,9 15 0,-9-15 0,8 20 0,-8-20 0,4 16 0,-4-16 0,0 0-1,2 12 1,-2-12-1,0 0-1,19-14 1,-19 14-2,26-21 1,-11 8 0,5 1 0,-5 0 0,5 6 1,-20 6 0,31-2 1,-31 2 0,27 21 0,-15-4 1,-1 3-1,1 2 0,2-3 1,-3-1-1,-1-3 0,-10-15 0,22 14 1,-22-14-1,21-5 0,-21 5-1,17-25 1,-9 4-1,2-3 0,-4-7-1,0-2 0,-4-2 1,1 2-1,-4-1 2,-1 2-1,0 6 2,-2 4-1,0 8 3,4 14-2,-4-12 1,4 12 0,0 0 1,-6 12-1,8 3-1,-2 5 2,4 4-2,-2 6 2,4 3-2,-2 3 1,3 5-1,-1 1 0,4 0 0,0-2-1,-2 0 1,-1-3-1,3-5 0,-4-6 0,2-5 0,-4-5 0,-4-16 0,3 16 0,-3-16 0,0 0 0,-9-16-1,1 2 1,-2-4-1,0-6 1,1-5-1,3-1 0,0-3 0,8 3 0,4-2 0,6 5 0,5 2 1,4 5-1,7 4 1,1 6 0,2 5 1,-4 3-1,0 5 0,-5 5 0,-4 5 1,-6 3-1,-8 2 1,-8 2-1,-8-2 0,-2 1-1,-2-3 1,-3-4 0,1-3 0,18-9-1,-31 9 0,31-9 0,0 0 1,-14-12-1,14 12 1,16-18-1,-2 6 1,5-2 1,3 1-1,-1-1 0,3-1 1,1-1 0,1-1-1,-5-1 0,1-4 1,-5-2-2,-1-2 1,-3-3-1,-1 0 2,-4 0-2,-2 1 1,-4 2-1,-6 5 2,2 6-1,2 15 0,-16-13 0,16 13 0,-21 16 0,9 2-1,-2 8 3,7 5-3,-1 1 3,4 4-2,4-4 1,6 2-1,2-4 1,3-3-1,7-6 0,-3-4 0,3-7 0,1-3 0,3-5 1,-1-4-1,0-5 0,1-1 0,-3-3 1,1-3-1,-5 2 0,-1 0 0,-14 12 1,16-20-1,-16 20 0,0 0 0,0 0-1,-20-5 1,20 5 0,-27 16-1,15-2 1,-1 0-1,5 2 1,2 0-1,6 1 1,6-3 0,4-2-1,-10-12 1,29 17 0,-10-14 0,3-4 0,1-6 0,0-2 0,-3-4 0,1-2 1,0-2-1,3-2 0,-3 1 0,1 1 0,-3 1 0,-1 6 0,1-1 0,-1 6 0,-1 4 1,-17 1-1,26 8 0,-26-8 0,26 21 0,-17-9 0,-1 2 0,-2-1 0,-4 2 1,-6-2-1,-6 0 1,10-13-1,-35 18 1,13-13-1,-5 0-1,3 0-3,-15-13-16,22 12-13,-8-12 0,25 8-2,-32-10 0</inkml:trace>
  <inkml:trace contextRef="#ctx0" brushRef="#br1" timeOffset="-35332.0202">1392 372 18,'0'0'27,"0"0"2,-17 14-4,17-14-6,0 0-6,0 0-3,6 14-3,-6-14 0,25 5-2,-25-5-2,46-3 0,-16-4-1,7 0 0,2-7-1,3-2 0,1-5-1,4-3 1,-2-3-2,-7 0 2,-2 0-2,-9-2 1,-6 2-2,-5 4 2,-9 3-1,-14 3 0,-7 5 0,-5 4 1,-5 6-1,-1 2 0,-2 5 1,0 3-1,1 4 1,5 0-1,3 0 1,3 3 0,5-2 1,2 1-2,6 1 3,6 2-3,4-2 3,6 3-2,5-1 2,8 1-1,6-2-1,4-1 1,2-1 0,0-4 0,0-2-1,-3-1 0,-1-4 0,-10-3 0,1 3-2,-9-8-4,10 13-11,-27-8-15,30-3-1,-30 3 1,21-5-2</inkml:trace>
  <inkml:trace contextRef="#ctx0" brushRef="#br1" timeOffset="-35056.0048">2129 146 32,'0'0'31,"0"0"3,0 0-3,35 6-16,-35-6-5,40 14-5,-14-5 1,9 11-4,0-2 1,6 4-2,-1 1 0,1-4-3,6 5-3,-14-16-10,10 8-18,-11-14 1,5 3-1,-12-11-1</inkml:trace>
  <inkml:trace contextRef="#ctx0" brushRef="#br1" timeOffset="-34832.9922">2686 106 56,'-22'-5'31,"3"11"1,-12-9-12,11 21-9,-21-7-6,4 10-3,-10 1 2,6 6-3,-2-2 1,2-1-4,12 4-3,-8-15-18,24 6-8,13-20-1,-10 14-2</inkml:trace>
  <inkml:trace contextRef="#ctx0" brushRef="#br1" timeOffset="-32334.8491">3063 155 22,'14'-12'29,"-14"12"3,-6-16-2,6 16-14,-21-11-5,21 11-4,-35-5-1,17 6-2,-7-1-1,3 7-2,-3-1 0,4 6-1,1 3 1,5 2-2,3 4 2,4 1-1,8 0 1,6 0-1,4-2 1,5-1-1,5-5 0,1-4 1,3-7-1,-1-3 0,0-6-1,1-5 1,1-4-1,-2-3 1,-1-1-2,-1-2 2,-1 1-1,-3 0 1,-1 4-1,-3 4 1,-13 12 0,0 0 0,21-9 0,-21 9 0,9 15 2,-9-15-3,12 25 3,-6-8-2,2-3 2,-1 2-2,-7-16 1,18 21-1,-18-21 0,0 0 1,25 9 0,-25-9-2,24-14 0,-24 14 2,31-24-2,-10 8 1,1 1-1,1-3 1,0 4-1,1 1 2,-3 4-1,-2 3 0,-19 6 1,30 0-1,-30 0 1,19 21-1,-15-3 1,2 3 0,-6-1 0,0 1 0,-2-1 0,0-3-1,0-3 2,2-14-1,-4 12-1,4-12 0,0 0 1,6-14-1,0 1-1,3-3 1,3-4-1,2 1 0,3-2 0,3 2 0,1 1 0,2 6 0,-3 5 1,-1 4 0,3 4 0,-22-1 0,27 16-1,-17-4 1,-3 1 1,-1 3-2,-2-2 3,-2-1-3,0-1 2,-2-12-1,4 16 1,-4-16-1,0 0-1,19-5 1,-19 5-4,23-21 1,0 10-4,-9-13 0,17 10-2,-14-11 3,13 13-2,-15-6 2,10 10 2,-25 8 2,30-3 2,-30 3 2,19 26 2,-7-5-2,-4 0 2,5 5-2,-3-5 1,3 3-2,-1-6 1,4-4-2,-16-14 1,29 7-1,-29-7 0,29-16 1,-15-1-2,-1-4 0,-1-3 0,0-3 0,-3 1 0,-1-2 1,-2 0 0,0 3 1,-6 0 1,2 7 1,-4-1 0,2 8 0,-4-3 1,4 14-1,-4-12 0,4 12 0,0 0-1,0 0 0,-4 14 0,4-2 0,-2 2 0,2 6 0,-2 1-1,2 6 1,-2 3 1,2 3-3,0 2 2,2 1-1,-2 1 0,4 1 0,-2 0 0,2 2-1,0-4 0,2 0 1,-2-3-1,0-2 0,-1-3 0,-1-5 0,0-3-1,0-5 1,-2-15 0,0 19 0,0-19 0,0 0 0,0 0 0,-8-12 0,7-2-1,-1-6 1,4-6-1,-1-8 1,7-3-1,0-4 0,10-1 0,-1-1 0,4 3-2,1 3 2,3 7-1,-2 7 1,3 5-1,-2 5 2,-4 8-2,-1 3 1,-2 6 2,-17-4-1,26 19 1,-20-3-2,-4 3 2,-4-1-1,-6 0 1,-4 0-2,-1-4 1,-3-2 0,16-12 0,-29 10-1,29-10 0,-19-3 0,19 3 0,0 0 0,-4-14 0,4 14 0,12-14 0,-12 14 1,19-11-1,-19 11 1,29-10 0,-12 3 0,3 0 0,1-2 1,4-3-2,1-2 1,3-3-1,0-1 2,0-4-2,0-1 2,-3-3-1,-3 1 1,-5-1 1,-5 3-1,-7 1 0,-4 5 0,-6 1 0,4 16 0,-15-14-1,15 14 0,-26 8 0,13 3 0,-1 5 0,0 5 0,5 1 0,-1 5 0,4 0 0,4 0-1,4-1 3,4-1-2,6-4 1,5-4-1,3-4 1,3-4-1,2-7 0,0-2 1,5-9-3,-3-3 2,0-2-1,-2-4 1,-1 0-1,-3-3 1,-3 3 0,-7 0-1,-3 5 1,-8 2 0,0 11 0,0 0-1,-27-3 1,7 12 0,3 4-1,-3 4 0,5 3 2,1 2-2,8 2 1,5-2 0,6-1 0,5-3 0,8-3 0,3-5 0,4-4-1,1-4 1,1-4-1,-2-5 1,0-4-1,0-2 1,-2-1-1,2-4 1,-1 2-2,1-1 2,-2 0-1,3 4 1,-1 2-1,0 3 1,-5 6 0,-1 2 1,-19 0-1,25 13 0,-19-1 2,-2 2-3,-6 3 3,-2 1-2,-4-1 2,-3 0-1,-3-2 0,-1-2 0,15-13-1,-33 18 1,15-13-3,-7-11-7,25 6-23,-29-4 1,29 4-3,-33-12 1</inkml:trace>
  <inkml:trace contextRef="#ctx0" brushRef="#br1" timeOffset="-27133.5518">1249 818 14,'4'-11'25,"-4"11"-2,-4-15-4,4 15-5,0 0-3,0 0-1,-10-17-2,10 17-2,0 0-1,0 0 0,-15-16-1,15 16 0,0 0-1,0 0 1,-21-15-2,21 15 1,0 0-1,-26-6-1,26 6 1,-23 0-1,23 0-1,-25 5 1,25-5-1,-32 15 0,15-4 0,1 4 0,3 2 0,-3 3 0,3 1 0,3 1 0,6-1 0,4 0 0,6-1-1,5-3 1,3-4 0,6-3 0,1-3 1,4-5-1,1-4 0,1-3 1,-4-7-1,-1 0 1,-5-5-1,-3-1 1,-9-3-1,-6 0 1,-9 0-1,-6 3 0,1 2 1,-7 1-1,3 6 0,-1 2-1,20 7 1,-27-2-1,27 2 1,0 0-1,-10 17 0,10-17 1,18 16-1,-1-9 1,11-1 0,3-3 0,8-3 0,2-5 0,6-5 0,2-5 0,-1-3 0,-1-4 1,-4-4-1,-4-3 0,-8-1 1,-4 0-1,-7 2 1,-5 4 1,-7 3-1,-4 7 0,-4 2 0,0 12 0,0 0 0,-20 20-1,7 6 0,-1 8 1,-1 8-2,-3 9 2,3 6-2,3 7 2,2 1-2,8-3 1,6-5 1,4-5-1,4-4 0,3-10 0,3-7 0,1-10-1,1-8 1,-1-8-1,-19-5 1,31-3-1,-31 3 0,22-23 1,-19 9-1,-6-3 2,-5-1-2,-8 3 2,-5-3-1,-4 4 1,-5 2-2,3-4 1,2 2-1,3-3-2,22 17-3,-21-34-8,37 21-17,-7-9-3,20 3 1,-1-2-1</inkml:trace>
  <inkml:trace contextRef="#ctx0" brushRef="#br1" timeOffset="-25427.4544">2506 842 36,'-6'-17'28,"6"17"0,-10-12-8,-11-1-8,21 13-4,-25-9-3,25 9-1,-29-5-1,11 7 0,-5 2-2,1 4 0,-3 1 0,0 5-1,-1 3 0,-1 4 1,4 2-2,1 2 2,7 4-2,5-6 2,6 2-1,6-1 1,10-5-1,5-10 1,7 1-1,5-10 1,4-13 0,2 1-2,4-10 2,2-6-2,-4-3 2,0 1-2,-8-12 2,-2 2-1,-7-4 1,-4-3-1,-8 0 0,-4 1 1,-2 1-1,-4 3 0,-2 6 1,0 7 0,0 8 0,0 9-1,4 12 1,0 0 0,-24 20 0,16 6-1,0 7 0,2 5 1,3 4-1,5 2 0,5 1 0,5-3 0,4-2 0,6-8 0,3-4 0,2-3 0,-1-7 0,-1-3 0,-2-5 0,-1-3 0,-5-6 0,-17-1 0,29-6 0,-29 6 0,24-20 0,-15 7 0,-1 0 0,0-2 0,-2 4 0,-6 11 1,6-19-1,-6 19 0,0 0 1,0 0-1,0 0 0,8 13 1,-5 0-1,3 1 0,4 4 0,2 0 0,-1 0 0,3-2 0,3-2-1,-17-14-3,39 23-10,-39-23-17,30-5-1,-21-8-1,7 1 0</inkml:trace>
  <inkml:trace contextRef="#ctx0" brushRef="#br1" timeOffset="-25233.4433">2925 620 35,'0'0'27,"0"0"-1,0 0-1,0 0-29,0 0-19,20 13-3,-20-13-1,23 20-1</inkml:trace>
  <inkml:trace contextRef="#ctx0" brushRef="#br1" timeOffset="-24490.4008">3267 772 56,'-8'-25'33,"8"25"1,-20-27-5,20 27-19,-19-14-5,19 14-3,-23-2-1,23 2 0,-25 14 0,12 0-1,1 1-1,0 3 1,10 3-1,0 0 1,4-3-1,4-3 0,6-1-1,-12-14 1,27 14 0,-27-14 1,22 2-1,-22-2 1,0 0 1,20 0-1,-20 0 1,15 14 0,-7-1 0,0 13 0,0 3-1,2 5 2,-3 2-1,-1 1-1,-4 0 1,-4-1-1,-6-4 1,-3-10-1,-5-6 1,-1-6-1,-11-7 1,4-5-1,-3-5 0,2-5 2,3-4-3,5-1 2,5-1-1,4-1 1,18 2-2,4-4 1,5 1 0,6-1-2,6 2 1,1-1 0,5 0 0,0-1 0,-2 1 0,-3 5 0,-3-1 1,-4 0-1,-4-2 2,-3-1-1,-6 0 1,-1 2 0,-7-1 0,2 6 0,-6 0 1,0 12-1,0 0 0,0 0 1,0 0-2,4 19 1,-4-2-1,2 3 0,2 1 0,0 1 1,1-1-2,-1-2 0,6-3-2,-10-16-8,20 9-21,-20-9-2,17-11 0,-13-7-1</inkml:trace>
  <inkml:trace contextRef="#ctx0" brushRef="#br1" timeOffset="-24275.3885">3564 544 27,'0'0'28,"0"0"1,0 0-1,0 0-16,0 0-7,8-12-6,-8 12-20,18 3-6,-18-3-1,0 0 0</inkml:trace>
  <inkml:trace contextRef="#ctx0" brushRef="#br1" timeOffset="-23803.3614">3768 645 38,'0'0'32,"-23"-11"1,23 11-1,10-19-18,17 17-7,-5-8-4,10 2-1,6 7-9,-10-11-23,13 8-1,-14-5-2,4 5 0</inkml:trace>
  <inkml:trace contextRef="#ctx0" brushRef="#br1" timeOffset="-24014.3734">3749 473 46,'14'13'33,"-20"-1"1,12 16-1,-22-9-20,24 22-6,-16-3-2,12 9-3,-2-2-1,4-1 0,2-3-1,1-8 0,5-6-2,0-9-1,10 0-7,-24-18-19,41 0-4,-22-13-1,10 4 1</inkml:trace>
  <inkml:trace contextRef="#ctx0" brushRef="#br1" timeOffset="-22889.3088">4475 580 14,'0'0'26,"0"0"1,0 0-1,0 0-11,0 0-4,0 0-2,0 0-2,29-2-1,-29 2-1,35-5-1,-14 0-1,12 2-1,0-3-1,8 1 0,0-2-1,-2-2 0,0 2 1,-2-1-1,-8 2 0,-4 1 2,-7 0-1,-18 5 0,0 0 1,17 3-1,-17-3 1,-9 17 0,-5-1-1,-2 7 0,-3 9 0,-4 4 0,-1 6-1,-1 4 1,0 3-1,-1-2 0,5-2 0,4 1 1,1-6-1,2-3 0,5-6 0,-1-7 1,4-4-1,0-3 1,4-3-2,2-14 1,0 0-3,0 0-2,4 15-7,-4-15-22,0 0 1,2-18-1,-2 18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29.8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58 75 15,'-7'-12'32,"-1"0"1,-4-4-1,12 16-14,-21-21-12,21 21-1,-10-14 0,10 14-2,0 0 0,14 24 1,-7-6-2,9 7 1,2 0-1,7 4-1,0-1 0,2-2-1,-1-7 0,-3-3 1,-6-7-1,-17-9 0,26 0 0,-26 0 0,4-25 0,-6 6 0,-6-2 0,2-2 1,-4 2-1,3 4 0,-1 4 0,8 13 0,0 0 0,0 0 0,-10 15 0,14-1 0,4 2-2,-2-4-2,13 7-7,-19-19-23,21 11 0,-21-11-2,6-15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6:15.6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10414 36 16,'0'0'12,"-18"2"-1,18-2-1,0 0-1,0 0-2,0 0 0,0 0-1,0 0 0,0 0-1,0 0 0,0 0 1,0 0-2,0 0 1,0 0-1,0 0 1,0 0-1,0 0 1,0 0-2,0 0-1,0 0 0,0 0 0,0 0 0,2-11-1,-2 11 0,0 0 0,0 0 0,0 0 0,0 0 0,0 0 1,-17-14-1,17 14 1,-20-3-1,20 3 1,-35-1-1,16 1 0,-8-1 1,-1 2-1,-5-1-1,0 1 2,-2-1-1,0 2-1,-2-1 1,2-1 0,-6 2 0,-1-2-1,-2 0 1,-1 1 0,-6-2-1,1 2 0,-9-2 0,-3 2 1,0 0-1,-4 0 0,-2 2 0,-2 0 1,-2 0-1,2 0 0,0 1 0,-3 1 0,-1 1 1,2-1-1,2-1 0,-2 1 1,0 0-1,-4 0 0,-6 1 0,-2-2 1,-3 1-1,-6-1 0,-8 1 0,-4-1 0,-6 0 0,-3 1 0,-3 2 0,0-2 0,-7 2 0,-7 0 0,2 0 0,-1 1 0,3 0 0,3 0 0,1 0 0,0-2 1,9 2-1,4-1 0,3-1 0,4 1 0,1-1 0,1 1 0,2-2 0,6 2 0,1-1 0,2 0 0,6 1 1,0 1-1,9-2 0,-3 1 0,0 0 0,6-2 0,2-1 0,0 0 0,2 1-1,0-1 2,0 0-2,2 1 2,2-1-2,-4 4 1,4-2 1,0 0-1,0-1 0,1 0 0,3 0 0,4 0 0,1-1 0,4-1 0,-1 0 0,1 0 0,-1 0 0,-3-3 0,0 3 0,-2 1 1,-3-1-1,0-1 0,0 3 0,-3 0 0,5 0 0,-2-1 0,1 1 0,1 1 1,3-3-1,3 0 0,1 0 0,3-3 0,3 1 0,0 1 0,3-2 0,1 0 0,-1 0 0,1 0 0,0 0 0,-2 2 0,0-1 0,-3-1 0,-1 2 0,0-1 0,1-1 0,-1 1 0,0-1 0,1 0 0,1 2 0,2-2 0,0 0 0,0 0 0,-1 0 0,-2 0 0,1-2 0,0 2 0,1-1 0,1 0 0,2 1 0,2 0 0,2 0 0,-2 1 0,4 0 0,0 1 0,2-1 0,-2 1 0,4 0 0,-2-1 0,4 0 0,-2-1 0,3 0 0,-1 2 0,2-2 0,-4 0 0,2 0 0,-3 0 0,3 0 0,-2 1-1,-3-1 1,-1 0 0,0 0 0,-2 0 0,-2 0 0,-4 0-1,-1 0 1,-5 0 0,0 0 0,-3 2 0,-3 1 0,3-1 0,3 1 0,4 1 0,3 0 0,3 0 0,4-1 0,4 0 0,7-3 0,3 3 0,-2 0 0,3-2 0,20-1-1,-31 3 1,31-3 0,-26 2 0,26-2 0,-26 2 0,26-2 0,-21 2 0,21-2 0,-21 3 0,21-3 0,-18 2 0,18-2 0,0 0 0,-23 2 0,23-2 0,0 0 0,0 0 0,-22 1 0,22-1 0,0 0 0,0 0 0,-21 0 0,21 0 0,0 0 0,-22 0 0,22 0 0,0 0 0,-19 2 0,19-2 0,0 0 0,0 0 0,-17 2 0,17-2 0,0 0 0,0 0 0,0 0 0,0 0 0,0 0 0,0 0 0,0 0 0,0 0 0,0 0 0,0 0 0,0 0 0,0 0 0,0 0 0,0 0 0,0 0 0,0 0 0,0 0 0,0 0 0,0 0 0,0 0 0,0 0 0,0 0 0,0 0 0,0 0 0,0 0 0,0 0 0,0 0-1,0 0 1,0 0 0,0 0 0,0 0 0,0 0 0,0 0 0,0 0 0,0 0 0,0 0 1,0 0-1,0 0 0,0 0 0,0 0 0,-18 8 0,18-8 0,0 0 0,0 0 0,0 0 0,-17 15 0,17-15 0,0 0 0,-24 10 0,24-10 0,0 0 0,-21 12 0,21-12 0,0 0 0,-18 9 0,18-9 0,0 0 0,0 0 0,-17 12 0,17-12 0,0 0 0,-18 9 0,18-9 0,0 0 0,0 0 0,-19 8 0,19-8 0,0 0 0,0 0 0,0 0 1,0 0-1,0 0 0,0 0 0,0 0 1,0 0-1,0 0 0,0 0 0,-16 12 0,16-12 1,0 0-1,0 19 0,0-5 0,-2 1 0,4 5 0,-2 4 1,2 4 0,0 4-1,2 4 1,0 3-1,0 3 1,-2 1-1,2 1 1,0 1-1,-1 1 0,-1-1 0,0-1 0,0-2 0,2-1 0,-2-3 0,0-2 0,0 1 0,0-6 0,2 1 0,0-4 1,-2-2-1,2-1 0,-4-3 0,1 1 0,-1-2 0,0-2 0,-1 0 1,-1 0-1,-2 0 1,0 0-1,-2 1 1,2-1-1,-2 4 1,2-2-1,0 4 0,1 1 0,1 1 0,-2 4 0,4 1 0,-2 0 0,2 1-1,0 2 1,0 1 0,-2-4 0,2 1 0,0-3 0,0 1 0,2-3 0,-2 0 0,2-2 0,-2-1 0,2 0 0,0-1 0,0-2 0,0-1-1,-1 2 1,1 0 0,-2-1 1,0 1-1,2-4 1,-2-1-1,0 1 0,0-1 0,0-2 0,0-3 0,0 1-1,2 2 2,-2 1-3,0 2 3,2 2-2,0-1 1,0-1 0,0 2 0,0-2 0,2 2 0,0-3 0,0-1 0,-2-1 0,2-4 0,-1 2 0,-3-14 0,4 21 0,-4-21 0,4 18 0,-4-18 0,4 16 0,-4-16 0,0 15 0,0-15 0,0 15 0,0-15 1,0 15-1,0-15-1,0 14 1,0-14 0,0 18 0,0-18 0,2 23 0,-2-23 0,4 22 0,-2-10 0,-2-12 0,6 19 0,-6-19 0,6 16 0,-6-16 0,3 12 0,-3-12-1,0 0 1,12 14 0,-12-14 0,0 0-1,8 12 1,-8-12 0,0 0 0,8 14-1,-8-14 1,0 0 0,4 12 0,-4-12 0,0 0 0,0 0-1,0 0 1,0 0 0,0 0 0,0 0 0,0 0 0,5 12 0,-5-12 0,0 0 0,0 0 0,0 0 0,-7 13 0,7-13 0,0 0 0,0 12 0,0-12 0,0 0 0,2 14 0,-2-14 0,0 0-1,0 0 1,3 12 0,-3-12-1,0 0 1,0 0 0,0 0-1,0 0 0,0 0 0,0 0 0,0 0-1,0 0-4,0 0-17,0 0-11,0 0 0,-23-4-1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6:17.0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5 2,'18'-5'18,"-18"5"-4,25 1-4,-25-1-1,24 0 0,-24 0 0,21 1 0,-21-1-3,23 2 0,-23-2-1,29 2-1,-29-2-1,35 5-1,-17-3 0,7 1 0,-1-1-1,3 2 1,-4-3-1,4 3 1,-3-4 0,1 3-1,-5-3 1,1 2-1,-21-2 1,31 0-1,-31 0 0,27 3-1,-27-3 1,20 0-1,-20 0 1,23-1-1,-23 1 0,23-2 1,-23 2-1,24-4 1,-24 4-1,27-1 0,-27 1 1,19-1-1,-19 1 1,0 0 0,0 0 0,18 1 0,-18-1 0,0 0 0,0 0 0,0 0 0,0 0-1,0 0 1,0 0 0,0 0 0,0 0-1,-19-9 1,19 9-1,0 0 0,0 0 1,0 0-1,0 0 0,-18-7 0,18 7-3,0 0-3,0 0-22,0 0-3,0 0-1,0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7.6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634 2819 10,'-5'13'33,"2"4"-1,0 2 0,-10-4-19,17 12-6,-8-6 2,7 7-5,-6-10 0,5 2-2,-5-8 1,3-12-1,-2 13-1,2-13 1,0 0-1,5-19 0,-4 5-1,4-2 2,-2-1-4,2 1 3,-3 1-2,-1 3 2,-1 12-1,0 0 0,0 0 1,0 0-2,0 0 3,0 0-3,-15 15 2,15-15-6,2 12-3,-2-12-21,0 0-5,0 0 0,8-14-1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7.3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-591-1879 41,'0'0'33,"0"0"-1,16 26-11,-14-15-16,17 10-3,-5-4 0,5 4-1,-3-6 0,-1-2-1,-15-13 1,18 6-1,-18-6 1,6-20-1,-10 1 0,-6-9 0,-2-3 0,-3-1 0,-5-3-2,-1 4 2,1 3 0,1 7 1,-2 7 1,21 14 0,-26 3 0,22 12 0,4 3 2,4 5-3,-2-2 2,8 1-2,-4-4-1,3-4 0,-9-14-1,0 0-1,20 9-4,-34-25-18,14 16-10,-21-24 1,21 24-3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01.4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25 5 9,'0'0'30,"0"0"-1,0 0 1,-27-5-20,27 5-2,0 13-1,9-1-1,-9-12-3,16 21 0,-6-10-2,3 1 1,-13-12-2,25 16 1,-25-16-1,21 3 0,-21-3 0,20-14 0,-20 14 0,13-22 0,-7 11 1,0-1-1,-6 12 0,4-17 0,-4 17 0,0 0 1,0 0-1,0 0 0,-10 13 0,10-13 0,-4 13 0,4-13 0,0 0-1,0 12 0,0-12-2,0 0-6,0 0-21,12-17-1,-12 17 0,-6-12-2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8:33.5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0 112 1,'0'0'10,"0"0"-2,0 0-1,0 0-1,19 1 0,-19-1 0,0 0 0,0 0-1,24-4 0,-24 4-1,21-2 0,-21 2-1,39-4 0,-16 0 0,8 2 0,-1-3-1,9 2 1,-1-3 0,9 2-1,-4-3 1,8 2 0,-3 0-1,3 3 0,5-2 0,4 4 0,3 0-1,3 1 1,2 2-1,4 1 0,0-3-1,4 3 1,-6-4 1,2 1-1,-4-4 1,4 1-1,-6-4 1,4 1 0,-3-4-1,1 2 1,-4 1-1,3 0 0,-3-1-1,2 2 0,0 2 1,-2-2-1,2 3 0,1 1 0,-1-1 1,2 2-1,-8-2 0,-1 2 0,-1 0 1,0 2-1,-3-2 1,1 0 0,-3 0-1,-1 0 0,3 0 1,1 0-1,-3 0 0,3 2 0,2-1 0,3 1 0,3-2 0,2 2 0,2 1 0,-2-2 0,2 1 0,-1 0 0,-3 0 0,0 1 1,-4-1-1,-1 1 0,1-2 1,-2 0-1,-3 1 0,-3-2 1,-1 0-1,-1 0 1,-3-2-1,0 2 0,0-1 0,-3 2 0,3 1 0,2 0 0,3 2 0,6 0 0,-2 1 0,2 1 0,-1-1 0,-1 1 1,1-1-1,-7-2 0,-3-1 0,0-2 0,-7 0 0,1 0 1,-2-3-1,2 1 0,-4-3 0,2 3 0,2 1 0,0-1 1,-1 1-1,1 1 0,-2 0 0,0 0 0,0 1 0,-2-1 0,0 0 0,0-1 0,-2 0 0,0-2 1,0-1-1,0 1 0,0-1 0,-4 0 0,0 2 0,-5-2 0,-5 3 1,-2-1 0,-19 2-1,26-2 1,-26 2-1,17-1 1,-17 1 0,0 0 0,26-4-1,-26 4 1,19-2-1,-19 2 1,19-2-1,-19 2 1,0 0-1,22-3 1,-22 3-1,17-1 0,-17 1 0,0 0 0,20-1 0,-20 1 0,0 0 1,0 0-1,0 0 0,17 0 0,-17 0 0,0 0-2,0 0-6,0 0-18,0 0-5,0 0-2,-23 11-1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35.9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39 43 23,'0'0'34,"-21"4"-1,21-4 0,-18 5-28,18-5-2,0 0-2,0 0 0,2 12-2,-2-12 0,0 0-2,31-9-5,-25-4-16,16 1-8,-3-2-1,2-2 3</inkml:trace>
  <inkml:trace contextRef="#ctx0" brushRef="#br0" timeOffset="1954.1112">111 257 1,'-2'-13'15,"2"13"2,0 0-4,-4-21-2,4 21-2,0 0-1,-2-12-1,2 12-1,0 0-3,0 0 0,0 0-2,0 0 0,0 0-1,0 0-1,0 0 1,0 0 0,0 0 0,0 0 1,0 0-1,0 0 1,0 0 0,-2-16 0,2 16-1,0-22 1,0 10 0,-1-2 0,1 2 0,-6 0 0,6 12 0,0 0 0,-22-7 0,22 7 0,-19 16 0,9-2 0,2 1 0,1 1 0,3 0 0,0-3 0,4-13 0,0 17 0,0-17 0,0 0-1,0 0 1,8-23 0,-5 7 0,-3-3 0,0 2-1,-1-1 0,-1 4 1,-2 0-1,4 14 0,0 0 1,0 0-1,0 0-1,0 0 1,0 0 0,0 0 0,15 14-2,-15-14-1,41 6-9,-20-9-18,5-2-1,3 0 1,-6-4 18</inkml:trace>
  <inkml:trace contextRef="#ctx0" brushRef="#br0" timeOffset="126316.2247">82 153 3,'0'0'7,"10"13"-1,-10-13 0,0 0-1,9 18-1,-9-18 0,6 12-1,-6-12-1,8 12 0,-8-12 1,0 0 0,0 0 1,22 4-1,-22-4 0,0 0 0,13-17 1,-13 17-1,10-17 1,-10 17-1,0-17-1,0 17 1,-6-12 0,6 12-1,0 0 0,0 0-1,0 0 0,0 0-1,-17-10 0,17 10 0,0 0 0,0 0-1,0 0 1,0 0 0,0 0 0,0 0 0,0 0 1,0 0-2,0 0-1,0 0-9,0 0-15,1 12 1,-1-12 2,0 0 23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26.8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0-52 11,'0'0'19,"0"0"-1,0 0-4,0 0-2,0 0-2,0 0-1,0 0-3,0 0 0,0 0 0,0 0-1,0 0-2,2 20 0,-2-20 0,12 25-1,-7-13 0,7 2-1,-12-14 0,20 21 0,-20-21-1,19 9 1,-19-9 0,18-7 0,-18 7-1,13-26 1,-9 10-1,0 0 0,-6-1 0,0 1 1,-6 3-1,8 13 0,-25-12 1,25 12-1,-33 11 1,17 0-1,5 4 1,1 1-1,6 2 0,6-1 1,6-1-1,3-2 0,-11-14 0,32 17 0,-32-17 0,31 4 1,-31-4-1,23-10 0,-23 10 1,6-21-1,-8 9 0,2 12 0,-10-21 0,10 21 0,-13-12-1,13 12-5,0 0-25,0 0-2,-14 20-2,14-20 0</inkml:trace>
  <inkml:trace contextRef="#ctx0" brushRef="#br0" timeOffset="8216.4694">-1449 492 26,'-4'19'33,"2"0"1,-2-5-2,8-2-28,-4-12-2,2 19-1,-2-19-1,0 0 1,0 0-2,-10-17 1,0-2 0,-1-4-1,-3-5 1,2-2-1,1 0 1,1 2 1,0 2-1,3 9 1,1 3 1,6 14-1,0 0 1,-10 21 0,10-2-1,6 4 1,0 4-1,1-2-1,5 0-2,-2-11-3,19 5-18,-29-19-10,35-4 0,-23-12-2</inkml:trace>
  <inkml:trace contextRef="#ctx0" brushRef="#br0" timeOffset="22132.2658">80-251 18,'0'0'32,"0"0"1,0 0-8,0 0-15,0 0-4,0 0-2,0 0-2,0 0-2,0 0-1,0 0-5,0 0-24,17-12-3,-17 12 0,8-17 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28.7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-2668 2848 2,'-10'12'30,"1"0"3,-1 4-3,12 7-18,-12-6-5,14 10-1,-8-5-2,10 1-2,-2-4 1,4-3-2,-8-16 0,17 11 0,-17-11 0,24-15-1,-17-6 0,3 0 1,-6-8-2,0 1 2,-6 1 0,-2 1 0,-6 7 0,10 19 1,-27-15 0,27 15 0,-31 20-1,21 1 1,2 2-1,8 1 0,2 1-1,8-6-2,10 2-3,-20-21-22,33 12-7,-33-12-1,31-12 1</inkml:trace>
  <inkml:trace contextRef="#ctx0" brushRef="#br0" timeOffset="19433.1108">-2928 2504 13,'0'0'34,"0"0"0,-23-9-5,23 9-14,0 0-6,0 0-3,21 10-2,-21-10-2,22 13 0,-22-13-1,27 10 0,-27-10-1,31 2 0,-31-2-1,29-14 0,-17 0-1,2 0 0,-8-4 0,-1 4 0,-7-1 0,2 15 0,-13-16-1,13 16-3,-25 8-19,15 4-7,-4 1-1,2 1-1</inkml:trace>
  <inkml:trace contextRef="#ctx0" brushRef="#br1" timeOffset="86220.9314">-2832 3568 1,'0'0'21,"0"0"5,0 0-8,-4-12-4,4 12-3,0 0-2,6 11 0,-6-11-2,2 20-1,-2-20-1,7 29-1,-1-13-1,4 3-2,-2-3 0,1-1-1,-9-15 0,19 18 1,-19-18-1,0 0 1,0 0-1,14-23 0,-14 4 1,-4-2-1,0 0 0,-2-2 0,-2 2 0,-3 5 0,11 16 0,-15-15 0,15 15 0,0 0 0,-8 15-1,8-15-1,16 27-4,-16-27-16,22 20-9,-22-20-1,31 13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2.65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1132 1485 10,'0'0'28,"-25"-2"-1,25 2 2,-29-5-20,29 5-1,0 0 0,0 0-2,-20-2 0,20 2 0,0 0-1,0 0 0,8 14-1,-8-14 0,10 18-1,0-6-1,-3 0 1,3 0-3,-10-12 2,25 20-3,-25-20 2,26 8-1,-26-8 0,19-5 0,-19 5-2,16-19 2,-16 19-1,2-21 1,-2 21-1,-2-18 2,2 18-2,0 0 1,0 0 0,0 0 1,0 0-1,0 0 0,0 0 0,-14 16 0,14-16 0,0 0-1,10 14 0,-10-14-4,0 0-23,0 0-5,0 0 0,-4-14-1</inkml:trace>
  <inkml:trace contextRef="#ctx0" brushRef="#br0" timeOffset="1559.0888">2183 2882 31,'0'0'30,"0"0"1,0 0 1,0 0-21,0 0-3,0 0-1,4 23 0,-4-23-1,11 19-2,-11-19-1,16 15-2,-16-15 0,0 0-2,23 3-1,-23-3-2,16-16-6,-28-4-21,16 7-2,-14-8 0,5 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3.6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4,'0'0'32,"0"0"0,0 0 0,0 0-19,0 0-6,19 26-1,-15-12-2,8 7-1,-5 0 0,5 5-1,-2-4-1,-1-1 0,-1-6-1,-8-15 1,16 16-1,-16-16 1,0 0-1,6-21 0,-10 5 0,-2 0 0,0-3 0,0 3 0,-2 1 0,8 15 0,-13-16 1,13 16-1,0 0 0,-6 22 1,10-6-1,4 1 1,1 0-1,3 0 0,0-1 0,-12-16 0,25 19 0,-25-19-2,19 7-1,-19-7-7,0 0-23,-1-17 0,1 17-1,-30-16 5</inkml:trace>
  <inkml:trace contextRef="#ctx0" brushRef="#br0" timeOffset="-5887.3368">1476 323 1,'4'-21'23,"-4"21"8,-4-14 0,4 14-16,0 0-6,0 0-3,-12 21 0,9-7-3,6 7 0,-1-2-1,4 4 0,-2-4-1,6-1 0,-2-6-1,-8-12 1,17 6 0,-17-6-1,20-21 1,-11 5 0,-3-4-1,2 1 1,-4-1-1,2 3 1,-2 3-1,-4 14 1,2-14-1,-2 14 1,0 0 0,13 12-1,-13-12 1,16 18-1,-16-18 1,19 16-1,-19-16 0,18 8 1,-18-8-1,0 0 1,0 0-1,11-19 1,-11 19 0,-11-21-1,1 9 1,10 12-1,-23-14 0,23 14 0,-28-5 1,28 5-1,-25 8 0,25-8-1,-12 20-2,12-20-5,0 19-25,0-19-2,0 0 1,18 10-2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6.6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20 0 40,'-22'17'33,"22"-17"0,-6 13-1,6-13-30,20 20 0,0-4 1,-4 0-1,9 3 1,-6 0-1,6 2 1,-6-6-2,0 4 1,-2-7-1,-17-12-1,24 13 1,-24-13-1,12-14 0,-12-4-1,-6-4 1,-2-1 0,-1-2 0,0 1 0,-3 3 1,3 5-1,9 16 1,0 0 0,-15 19 0,20 2 0,3 3 0,5 3-1,0-2 1,2-1-1,1-3 0,-1-10 0,-15-11 0,21 5-1,-21-5 1,1-21-2,-4 8 1,-9-6-3,9 7-3,-22-11-17,25 23-9,-36-12-2,13 17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7.9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 50 44,'-12'-11'31,"12"11"1,-17-28-4,17 28-20,0-12-2,0 12-1,17 9-1,3 7-1,-7 0 0,9 4-2,-3 1 1,2 2-2,-3-5 1,-2-2-2,-16-16 2,21 14-2,-21-14 0,0 0 1,-2-22-2,-8 9 3,3-2-2,-5 1 2,0 1-2,12 13 2,-17-13 0,17 13-1,0 0 1,-8 16-1,12-4 1,-4-12-2,9 24-2,-9-24-7,12 17-23,-12-17 0,0 0-1,0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8.6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46-352 53,'0'0'35,"-25"-10"-1,25 10 1,-25 20-30,32-2-3,1 2 1,8 5-3,3-2 2,5 3-1,-3-3 1,0-6-2,1-8 1,-5-7-2,-17-2 0,24-19 2,-22 3-2,-2-6 0,-6 2 0,2-1 2,-6 5-2,0 2 2,10 14 0,-19-9-1,19 9 1,-10 12 0,10-12-1,0 21 1,8-10-2,-8-11-1,19 30-7,-19-30-24,4 14-1,-4-14-2,-23 2 1</inkml:trace>
  <inkml:trace contextRef="#ctx0" brushRef="#br0" timeOffset="1951.111">7-1396 39,'-29'-7'32,"29"7"1,0 0 0,-8 17-25,8-17-3,16 22-2,-8-10 0,5 5-1,-1-3-1,2 0 0,-14-14-1,15 15 0,-15-15 1,0 0-1,8-14 0,-10 2 0,-2-2 0,0-1-1,-2 1 1,1 2 0,5 12 0,-10-15 0,10 15-2,0 0-2,0 16-9,0-16-20,-2 20 1,2-20-2,-10 18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1.2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7 22,'0'0'33,"0"0"0,0 0 1,0 0-21,5 12-7,-5-12 2,30 30-4,-17-14 1,9 7-3,-5-5 1,1 2-3,-3-4 0,-15-16 0,20 12-1,-20-12 2,5-14-3,-8-5 2,-1-2-1,-4-2 1,2-1-1,-2 2 1,1 4 0,1 5 0,6 13 1,0 0-1,0 0 1,-16 19-2,14-1 2,0 1-3,2 7-1,-10-11-11,12 9-19,-11-12-1,5 0 0,4-12-1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5.7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1-10 54,'0'0'34,"0"0"0,-13 15-11,13-15-13,0 0-2,0 0 0,0 0-1,0 0-2,15 16-1,-15-16-2,26 19 1,-26-19-2,27 21 0,-27-21-2,23 16-1,-23-16-1,0 0-6,20-4-24,-36-10-3,16 14 0,-33-24-2</inkml:trace>
  <inkml:trace contextRef="#ctx0" brushRef="#br1" timeOffset="71228.074">-2096 45 16,'12'-12'23,"-12"12"-2,0 0-3,0 0-3,-4-14-3,4 14-1,0 0-3,0 0-2,0 0-1,10 12-1,-10-12-1,5 12-1,-5-12 0,10 16 0,-10-16-2,12 11 1,-12-11 0,0 0-1,0 0 1,17-11-1,-13-1 1,0 0-1,0-4 0,0 3 0,-2-3 0,0 4 0,-2 12 1,4-17-1,-4 17 0,0 0 0,0 0 0,0 0 0,0 0-1,0 12 1,0-12 0,4 12 0,-4-12 0,7 11 0,-7-11 0,0 0 0,20 5 0,-20-5 0,0 0 1,0 0-1,0 0 0,0 0 0,0 0 0,0 0 0,0 0 0,0 0 0,0 0 0,0 0 0,0 0 0,-18-7-1,18 7-2,0 0-4,20 4-21,-20-4-1,19 3-1,-19-3-2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8:35.7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0 175 2,'0'0'17,"0"0"-3,25-13-2,-25 13-3,0 0-2,19-12 0,-19 12-1,18-5 0,-18 5-1,19-7 0,-19 7-1,24-6 0,-24 6 0,31-8-1,-10 5 0,1-3 0,5 3-1,-2-4 1,6 5-1,0-3 0,6 3 0,0-3 0,8 4 0,2-2-1,5 3 1,3-1-1,7 1-1,-2-2 1,8 2 0,-1 0-1,1-1 1,-2 0-1,-2 1 1,0-2-1,-2 1 0,-1-1 0,-3 2 1,1-2-1,-1 2 1,-2 0-1,5 0 1,-7 2-1,3-2 1,3 1-1,0 0 1,4 0 0,1 1-1,1-2 1,2 0 0,0 0-1,2 0 1,-2-2-1,-2 2 1,-4 0-1,1-1 1,-7 0-1,-1 0 1,-3-2-1,1 0 0,-3 0 1,3 1-1,-1-1 1,3 2-1,5 0 0,2-1 0,1 2 0,1 0 0,-2 2 0,-2-1 0,-1-1-1,-5 1 1,-3-1 0,-3 0 0,-1 0 1,0-1-1,-3-2 0,3 1 0,0-1 0,0 1 0,-3-3 0,1 3 0,0-1 0,1-1 0,1 3 0,0-1 0,1 0 0,1 1 0,2 1 0,3 0 1,1 0-1,1 0 0,-1 0 0,1 0 0,-4 0 0,3 0 0,-4 0 0,-5 0 0,-3-1 0,-2 1 0,-6 0 0,0-2 0,-4 1 0,0 1 0,0-2 1,0 2-1,-1-2 0,1 1 0,0-2 1,2 2-1,-2-1 0,2 1 0,-2 0 0,0 0 0,1 1 0,-3-2 0,0 2 0,-2 0 0,-4 0 1,1 0-1,-1-1 0,-1 1 0,-3-1 0,2 1 0,-3 0 0,-1-2 0,3 2 0,1 0 0,3 2 0,1-2 0,0 1 0,2-1 0,3 1 0,-3-1 0,-2 2 0,0-2 0,-5 0 1,-3 1-1,-17-1 0,28 0 1,-28 0-1,21 0 0,-21 0 0,0 0 1,21 0-1,-21 0 0,0 0 1,0 0-1,0 0 1,0 0-1,18-1 0,-18 1 0,0 0 0,0 0 1,0 0-2,21 0 2,-21 0-1,0 0 0,22 0 0,-22 0 0,17-2 0,-17 2 0,20-1 0,-20 1 0,0 0 0,23-1 0,-23 1 0,0 0 1,0 0-1,18 0 0,-18 0 1,0 0-1,0 0 1,0 0-1,0 0 1,0 0-1,0 0 0,0 0 1,0 0-1,0 0 1,0 0-1,0 0 0,0 0 1,0 0-1,0 0 0,0 0 1,0 0-1,0 0 0,0 0 0,0 0-1,0 0-4,0 0-14,0 0-11,-24-5-4,24 5-2,-25-9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4.3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-1692-3532 1,'0'0'30,"0"0"2,-6-14-6,6 14-10,0 0-6,16 20-2,-16-20-2,6 28-2,-4-14 0,3 5-1,-1-3-1,2-2-2,-6-14 2,6 16-2,-6-16 0,0 0-1,6-21 0,-4 4 1,0-3-1,-4-1 0,2-1 0,-2 2 1,-2 3 0,2 5 1,2 12-1,0 0 1,0 0 0,0 0-1,-12 13 1,12-13-1,10 22 0,-10-22 1,18 17-2,-18-17 0,21 5-2,-21-5-4,23-12-24,-23 12-3,-4-20 0,-9 8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9.4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-3-356 37,'0'0'30,"-2"-19"-6,2 19-5,0 0-6,0 0-2,0 0-3,0 0-1,0 0-3,0 0 0,0 0-1,17 15-1,-17-15-1,10 17 0,-10-17 0,16 17-1,-16-17 0,13 14 0,-13-14 0,0 0 0,0 0-1,10-14 1,-10 14 0,-6-18-1,6 18 1,-10-20-1,10 20-3,-13-16-4,13 16-24,0 0-1,0 0-1,0 0-1</inkml:trace>
  <inkml:trace contextRef="#ctx0" brushRef="#br1" timeOffset="46626.6663">1561-1429 51,'0'0'35,"0"0"1,0 0-2,0 0-29,4 12-4,-4-12 0,12 17 1,-12-17-1,7 16 1,-7-16-1,4 12 0,-4-12 0,0 0-1,0 0 0,6-21 0,-6 5 0,0-1 0,0-3-1,-2 0 1,2 0 0,-2 5 0,0 3 0,2 12 1,0 0 0,0 0 0,0 0-1,6 13 1,-6-13 0,21 21-1,-21-21 0,30 18-1,-30-18-1,35 5-3,-28-19-3,19 9-26,-28-12-2,6 5 1,-20-5-2</inkml:trace>
  <inkml:trace contextRef="#ctx0" brushRef="#br1" timeOffset="49921.8553">-2061 980 26,'0'0'34,"0"0"1,0 0-2,-2 19-13,-2-7-16,15 8 0,-3-2-3,4 8 1,-2-1-1,1-1 1,-5-7-1,0-3 0,-6-14-1,0 0 0,0 0 0,-10-22 0,-1 1-1,-5-4 0,0-1 1,-3-1-1,3 8 2,1 2-1,3 4 0,12 13 1,0 0 0,-17-3-1,17 3 1,9 22-1,-1-9 1,4 2-1,-2 1-1,-10-16-2,29 32-10,-29-32-21,0 0 0,0 0-2,4-13 1</inkml:trace>
  <inkml:trace contextRef="#ctx0" brushRef="#br1" timeOffset="50530.8902">-1986-1038 31,'8'-21'32,"-8"21"1,0 0 1,18 5-23,-18-5-4,23 24-2,-7-9-1,9 6-1,-6-2-1,7 1-1,-7-3 0,-1-4-1,-18-13 0,19 4 0,-19-4 0,2-25 0,-8 3 0,-4-6 0,-3-3 0,-5-1-1,1 4 1,-1 2 0,3 7-1,-1 4 1,16 15 0,-17-3-1,17 3-4,0 15-15,15 1-14,-15-16 1,31 21-2,-13-17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31.3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-2398 4990 25,'0'0'33,"-8"-19"0,8 19 1,0 0-24,-20-1-4,24 18-2,-10 0 0,10 12 0,-4 2-2,8 5 1,0 1 0,5 2-1,3-4 0,2-5-2,1-8 1,0-6 0,-1-9 0,-18-7-1,29-9-1,-17-6 1,-2-8-1,-5-2 1,-1 1-1,-4-1 0,0 2 0,-2 5 1,2 18 0,-7-13 0,7 13 0,0 0 0,-6 21 0,8-9 0,0 1 0,3 0 0,-5-13 0,16 18 0,-16-18 0,0 0 0,19 7 1,-19-7-1,0 0 0,0-16 0,0 16 0,-17-14 0,17 14 0,-33-8 0,15 8 0,-3 1-1,21-1-3,-39 8-12,31 5-19,-9-5-1,17-8 1,-20 15-1</inkml:trace>
  <inkml:trace contextRef="#ctx0" brushRef="#br0" timeOffset="1557.0887">-2332 5100 3,'4'13'25,"-4"-13"2,0 0-13,9 19-5,-9-19-2,10 19-1,-10-19-1,12 20-1,-12-20-1,8 12-1,-8-12 0,0 0-1,0 0 0,0 0 0,11-20 0,-11 20 0,8-19 0,-8 19-1,8-23 1,-8 23 0,6-18 1,-6 18 0,2-12 1,-2 12 0,0 0 0,0 0 0,0 0 0,0 0 0,-18 17-2,18-17 0,-4 21 0,6-9-1,-2-12 0,8 22 0,-8-22-1,10 13-3,5-1-11,-15-12-18,0 0 1,0 0-1,8-16 12</inkml:trace>
  <inkml:trace contextRef="#ctx0" brushRef="#br0" timeOffset="-837.0468">-2819 6260 14,'0'0'30,"0"0"2,0 0-1,0 0-19,0 0-4,0 0-3,-2 21-2,2-21-1,4 17 0,-4-17-1,4 13 0,-4-13-1,0 0 1,0 0 0,0 0-1,8-16 1,-8 16-1,0-14 2,0 14-1,0 0 0,2-12 1,-2 12-1,0 0 1,0 0 0,0 17-1,0-17 0,4 16 0,-4-16-1,6 14 1,-6-14-2,0 0 0,0 0-4,0 0-7,0 0-21,0 0-1,-22-11-1,3 6 1</inkml:trace>
  <inkml:trace contextRef="#ctx0" brushRef="#br0" timeOffset="829.0468">-2616 6393 5,'-28'-2'28,"28"2"1,-25-8-10,6-7-6,19 15-3,-14-18-1,14 18-2,-14-13-1,14 13-1,0 0-1,0 0 0,0 0-1,-7 13 0,5 2-1,8 4 0,-1 2-1,5 2 0,2-1 0,3-1-1,-1-7 1,3-6-1,1-7 0,0-7 0,-3-7 1,-1-4-1,-3-3 0,-5-1 0,0-1 0,-2 4 0,-4 3 0,0 15 0,-4-16 0,4 16-1,0 0 1,0 0 0,-4 19 0,4-19 0,8 19 0,-8-19 0,12 19 0,-12-19 0,9 11 0,-9-11 1,0 0-1,0 0 0,0 0 0,0 0-1,-21-16 0,3 7-4,18 9-16,-27 2-12,10 0-1,-9-4 0</inkml:trace>
  <inkml:trace contextRef="#ctx0" brushRef="#br0" timeOffset="15995.9148">-2097 6218 21,'0'0'34,"-17"21"0,17-21-1,-12 28-18,8-16-12,14 7 0,-4-6-2,5 0 0,-11-13 0,24 18 0,-24-18-1,23-1 0,-23 1 0,17-16-1,-11 2 1,-4-6-1,2-1 0,-4-1 1,-2 4-1,0 0 1,0 4 0,2 14 0,-6-13 0,6 13 1,0 14-1,0-14-1,10 26-2,-10-26-10,16 23-19,-16-23 0,19 14-2,-19-14 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56.9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41-4922 43,'-6'12'34,"6"-12"-1,-27 18-1,8-9-19,1 0-13,18-9 0,-25 10 1,25-10-1,-18-3 1,18 3-1,-3-22 0,8 2 0,3-2 0,6-5-1,1-3-1,1 4 1,1 3-1,-3 6 2,-14 17-1,18-4 1,-18 4 0,3 25 0,-1-7 2,2 2-2,4-1 0,0-6-3,17-2-12,-5-17-16,3-8 0,-2-8-1,-1-5-1</inkml:trace>
  <inkml:trace contextRef="#ctx0" brushRef="#br0" timeOffset="-21714.242">658-3941 59,'0'0'33,"-19"15"0,13 1-1,-4 0-31,8 5 0,4 2 0,2-1-1,0-2 1,2-3-1,-1-4 0,-5-13 0,0 0 1,24-1-1,-18-13 0,1-1-1,-1-2 1,0 1 1,-2-1-1,0 4 0,-4 13-1,0 0-1,0 0-4,-23 9-20,19 7-5,4-16-2,-16 22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5:18.0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5-1 47,'-19'-9'32,"19"9"-2,0 0-1,0 0-28,0 0-17,0 0-13,17 9-2,6-6 0,1-1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5:15.3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93-131 23,'0'0'21,"0"0"-3,0-21-4,0 21-2,-2-14-2,2 14-1,-2-12-1,2 12-2,0 0 0,-4-12-1,4 12 0,0 0-1,-23-10 0,23 10-1,0 0-1,-26 16 1,26-16-1,-21 26-1,12-10 0,1 0 0,4 1-1,3-2 0,2-3 0,-1-12 0,10 15 0,-10-15 0,19-2 1,-19 2-1,25-16 1,-25 16 0,23-25-1,-13 9 1,-2 2-1,-2 0 1,-6 0 0,0 14-1,-4-18 0,4 18 1,0 0-1,-20-3 0,20 3 0,-13 12 0,13-12 0,-8 21 0,8-21 0,-2 21 0,2-21 0,10 16 0,-10-16 0,0 0 0,19 5 0,-19-5 1,0 0-1,23-14 0,-23 14 1,12-17-1,-12 17 0,8-15 1,-8 15-1,4-13 0,-4 13 0,0 0 0,0 0 0,0 0 0,0 0 0,0 0 0,0 0-1,0 0 1,-14 15 0,14-15 0,0 0 0,4 11 0,-4-11 0,0 0 0,0 0 0,0 0 0,14-11 1,-14 11-1,2-15 0,-2 15 0,-4-14 0,4 14 0,0 0 0,-16-13-2,16 13-6,0 0-24,-8 21 0,8-21-1,-3 11-1</inkml:trace>
  <inkml:trace contextRef="#ctx0" brushRef="#br0" timeOffset="2536.1445">2222-439 20,'-25'-3'28,"1"3"1,-3 4 0,-10-4-14,12 12-6,-14-4-4,10 9-1,-4-1-1,9 6-1,3-1-1,7 3 0,9 0-1,6 2 0,7-3 0,8-1 0,5-4 0,4-4 0,5-5 0,3-8 0,0-4 1,-2-6-1,0-3 1,-4-4 0,-7-7 0,-3 4-1,-9-5 1,-4 5 0,-12-2 0,-6 0 0,-7 6-1,-4 2 0,-1 5 0,-3 2 0,2 6 0,4 2 0,1 6-1,22-8 1,-25 20-1,21-8 0,8 0 1,6 0-1,-10-12 1,37 20 0,-10-15 0,2-3 0,2-4 0,2-5 0,2-4 0,0-5 0,-4-1 0,-1-2 1,-3-2-1,-2 0 1,0 0 0,-1 5 0,-5-3 0,1 6-1,1 1 1,-1 3 0,-1 3 0,2 3-1,1 3 1,0 4-1,0 4 0,1 4 1,-2 3-1,1 3 0,-5 5 0,-1 2 1,-6 1-1,-7 2 1,-6-4-1,-11 0 1,-7-3 0,-9-1-1,-5-5 1,-4-5-1,0-6 0,-2-6-1,8 0 1,3-3-1,9-2-1,21 7 1,-19-19 0,19 19-1,13-14 1,-13 14 0,35 0 0,-9 4 0,9 3 1,0-1 0,4 3-1,4-2 1,0-2 0,0-3 0,-2-4 0,-2-3 0,-1-4 0,-4-4 0,-3-5 1,-4-2-1,-4-5 1,-1 0-1,-5 0 1,-1 0 0,-8 2 1,1 5-1,-5 3 1,-4 15-1,4-12 1,-4 12-1,0 15 0,0 1-1,0 5 1,2 2-1,0 3-1,0-1-1,6 2-4,-16-12-21,18 2-5,-10-17 0,0 0-1</inkml:trace>
  <inkml:trace contextRef="#ctx0" brushRef="#br0" timeOffset="3013.1723">3426-790 49,'-8'26'34,"-7"2"-1,9 12 0,-14-1-24,19 12-4,-9-3-1,10 5-2,0-4 0,4-2-1,2-9-1,3-6 0,5-6-1,-1-9-1,13-4-4,-26-13-9,52-6-17,-24-11-1,12 5 0,-7-12 0</inkml:trace>
  <inkml:trace contextRef="#ctx0" brushRef="#br0" timeOffset="3220.1837">3360-558 56,'-10'-21'31,"20"3"1,13 5-12,3-7-16,18 5-1,3 0-3,-4-5-14,9 10-15,-5 1-2,-2 5-1,-10 2 0</inkml:trace>
  <inkml:trace contextRef="#ctx0" brushRef="#br0" timeOffset="3451.1974">3855-563 52,'0'0'35,"-12"26"-2,3-8 1,22 8-24,-17-4-6,10 7-2,0 0-4,-4-6-3,21 7-23,-19-18-4,12 0-2,-16-12 1</inkml:trace>
  <inkml:trace contextRef="#ctx0" brushRef="#br0" timeOffset="1388.0789">1324-639 13,'-10'-12'27,"10"12"1,0 0-2,-27-14-8,27 14-6,0 0-2,0 0-3,-28 12-1,24 2-1,-10-2-1,11 10-1,-7 1 0,8 8 0,-4 4-1,6 10 1,0 1-2,6 10 1,0 2-2,3 6 1,-1-1 0,4-2-1,-2-6 0,1-6 1,-4-6-1,1-10 1,-6-10-1,0-4 1,-2-19-1,-2 18 1,2-18-1,0 0 1,0 0-1,-17-7 0,17 7 0,-11-24-1,5 6 1,0-8-1,2-4 1,2-7-1,2-5 1,2 0-1,4 0 1,2-1 0,5 2 0,2 3-1,8 5 1,1 5 0,5 5-1,0 4 1,2 3-1,0 4 1,2 5-1,-2 7 1,-1 6-1,-3 4 1,-6 5 0,-3 3 0,-7 3 0,-7 0 1,-10 2 0,-5 0-1,-11-2 1,-5-3-1,-4 1 0,-8-8-1,6 4-4,-14-16-16,20 8-11,-6-13-1,14 5-1,-1-8-1</inkml:trace>
  <inkml:trace contextRef="#ctx0" brushRef="#br0" timeOffset="3604.2057">3952-699 1,'0'0'0,"0"0"0,0 0 0,0 0 0</inkml:trace>
  <inkml:trace contextRef="#ctx0" brushRef="#br0" timeOffset="4999.2856">4057-422 40,'10'14'31,"-10"-14"0,31 21-1,-31-21-20,47 7-5,-22-10-2,6 2-1,-1-8-1,1-2-1,0-5 0,-2-3-1,-2-2 0,-5-3-2,-1 2 1,-9-3-1,-1 5 0,-13-2 1,0 9 0,-7-1 1,9 14 0,-22-10 1,22 10-1,-19 3 1,19-3 0,-18 10 0,18-10 0,0 0 1,0 0-1,-9 15 0,9-15 0,0 0 1,0 0-2,0 0 1,0 0 0,0 0 0,0 0 1,0 0-1,0 0 0,0 0 0,0 0 0,17 5 0,-17-5 0,0 0 0,0 0 0,0 0 0,0 0 0,0 0 0,0 0 0,0 0 0,0 0 0,0 0 0,0 0 0,0 0 0,0 0 0,0 0 0,0 0 0,0 0 0,0 0 0,0 0 0,0 0 0,0 0 1,0 0-1,0 0 0,0 0 1,0 0-1,0 0 1,0 0 0,0 0 1,4 12-1,-4-12 1,0 0-1,0 14 1,0-14-1,0 19 1,2-8-1,-2 1 0,2 2 0,0 2-1,6 0 1,-4 0-1,3-1 1,1 1-1,4-1 0,-4-4 0,-8-11 0,23 18 1,-23-18-1,23 8 0,-23-8 0,26-3 1,-26 3-1,30-12 0,-30 12 0,31-20 0,-18 6-1,-1-2 1,-2-1 0,-2 0 0,-3-3 0,-3 2 0,-2-2 0,0 4 0,-4-2-1,1 3 1,-1 0-1,0 3 1,4 12-1,-6-17 1,6 17-1,0 0 0,0-13 1,0 13-1,0 0 1,19 6-1,-19-6 1,26 12 0,-7-3 0,3 1 0,3-1 0,6-1 0,0 1 0,0-6 0,2-2 1,-2-1-1,-1-5 0,-3 0 0,-4-4 1,-5-2-1,-5-1 1,-13 12-1,16-24 0,-16 24 0,-4-21 0,4 21-1,-19-14 1,19 14 0,-28-7 0,28 7 0,-27 3-1,27-3 2,-31 13-2,17-1 2,1 2-1,3 1 0,-2 3 0,5 2 0,3 1 0,6 1 0,5 2 0,5-3 0,6 0 1,5 0-1,6-3 0,0-1 1,4-4-1,2-2 0,-2-3 0,-1-3 0,-3-5-1,3 5-8,-15-11-21,9 0-2,-13-6 1,-13 12-2</inkml:trace>
  <inkml:trace contextRef="#ctx0" brushRef="#br1" timeOffset="41579.3782">-4095-98 18,'0'-12'16,"0"12"-1,0 0-2,0 0-2,0 0 0,0 0-2,-11-11-2,11 11 0,0 0-1,0 0 0,0 0-2,0 11 0,0-11-1,-2 13 0,2-13-1,-2 18 1,2-18-2,-2 19 0,2-19 0,2 17 0,-2-17-1,0 0 1,0 0 0,0 0 0,0 0 0,0 0 0,0 0-1,11-20 1,-11 20-1,4-21 0,-4 21 1,2-16-2,-2 16 1,0 0 0,0 0 0,0 0-1,0 0 1,0 0 0,6 12 0,-6-12-1,2 18 1,-2-18 0,2 12 0,-2-12 0,0 0 0,0 0 0,0 0 0,0 0 1,0 0-1,10-11 0,-10 11 1,4-15-1,-4 15 0,0-16-1,0 16-5,0 0-22,0 0 0,0 0-2,0 0 0</inkml:trace>
  <inkml:trace contextRef="#ctx0" brushRef="#br1" timeOffset="42965.4573">-3413-268 11,'0'0'11,"0"0"2,-4-16-1,4 16 1,0 0-1,0 0 0,-17-13-1,17 13-1,0 0-2,0 0 0,0 0-2,0 0 0,-10-12-2,10 12-1,0 0 0,0 0 0,0 0-1,0 0 1,8 12-1,-2 1 0,-4 1 0,5 7 0,-3 4-1,4 4 1,-4 1-2,0 2 1,-4-2 0,0-1 0,-2-4-1,-2-4 1,-2-4-1,2-4 1,4-13 0,-11 15-1,11-15 1,0 0-1,0 0 0,0 0 1,0 0-1,-14-24 0,20 5 0,2-4-1,1-4 1,5-3 0,5-1 0,1 0-1,-1 6 1,1 4 0,1 6 0,-1 3 0,-1 6-1,-1 9 1,-1 8 0,-1 6 0,-1 4 0,-1 6 0,-1 5 0,1 4 0,1 1-1,0 0 2,1-4-2,-1-4 1,1-7 0,1-3 1,1-7-1,1-6 0,1-5 0,1-6 0,4-6 1,1-3-1,3-5 0,0-7 0,-2-4 0,1-3 0,-5-1 0,-4-2-1,-3 1 2,-8 5-2,-4 4 2,-4 5-1,-6 4 0,6 17 0,-22-17 0,22 17-1,-31 2 1,14 2 0,17-4-1,-31 23 1,15-5-1,4 2 1,3 5 0,1 1 0,4 2-1,4-1 1,2 0 0,2-1 0,6-4 0,1-2 0,3-6 0,-14-14-1,35 18 0,-18-18-1,13 3-3,-13-16-4,24 9-15,-14-14-7,10 2 0,-8-9-1</inkml:trace>
  <inkml:trace contextRef="#ctx0" brushRef="#br1" timeOffset="43509.4886">-2277-245 32,'0'0'29,"-23"-17"0,3 6 0,20 11-16,-33-9-5,33 9-4,-37 5 0,20 7-2,-5 3-1,3 6 0,1 1 0,5 4-1,5 2 0,4-3 0,6-2-1,6-6 0,7-3 0,3-8 0,3-6 0,1-6 0,1-4 0,-3-6 0,-3-2 1,-1 0 1,-7 0 0,3 2 1,-8 2 0,-4 14 1,0 0-1,0 0 1,12 19 0,-7 11-1,-1 3 0,2 9-1,-2 4 0,0 1 1,-2 0-1,-6-5 0,-4-7 1,-5-4-2,-9-7 2,-5-7-1,-10-8 0,-2-5 0,-2-8-2,0-4 1,4-5-2,1-7 0,13 3-5,-2-11-6,29 10-19,-8-5-1,21 8 1,-3-4-2</inkml:trace>
  <inkml:trace contextRef="#ctx0" brushRef="#br1" timeOffset="44228.5289">-1815-229 45,'-8'-13'28,"8"13"0,-31-21-7,31 21-11,-43-3-6,21 7-1,-5 5-1,4 6-1,-1 2 0,9 5 0,-1 0-1,10 2 0,2 1 0,6-3 0,6-4 0,4-3 1,-12-15-1,33 13 0,-14-14 1,3-6-1,-3-4 0,1-4 0,-6-1 1,2-2-1,-7 2 0,3 2-1,-12 14 1,10-16 1,-10 16-1,6 11 0,-4 5 0,3 7 0,3-1 0,2 3 1,2-1-1,1-2 0,-1-7 1,-12-15 0,29 10 0,-29-10 0,29-22 0,-15-2 0,-2-9 0,-1-5-1,-1-7 1,-2-4-1,-2-2 1,-4 3-1,-2 5 1,0 7-1,-2 9 1,2 7 0,0 20 0,0 0 0,-2 12 1,4 13 0,3 5-1,3 8 0,2 5 1,4 4-1,-3 1 0,7-3 0,-3-6-2,-1-8 1,2 0-3,-9-17-5,17 3-20,-24-17-5,25-4 1,-19-13-2</inkml:trace>
  <inkml:trace contextRef="#ctx0" brushRef="#br1" timeOffset="44437.541">-1558-408 50,'0'0'32,"-14"-15"-1,14 15-1,2-21-21,18 12-5,-1-2-3,5 1 0,3 0-3,-2-4-7,12 8-21,-17 0 0,5 6-2,-25 0 1</inkml:trace>
  <inkml:trace contextRef="#ctx0" brushRef="#br1" timeOffset="44679.5555">-1255-306 60,'-5'15'32,"5"-15"0,-6 13-10,14 7-12,-20-6-4,14 10-2,-6-3-2,4 4 0,0-2-2,-4 1-1,8 1-3,-4-25-11,-2 26-16,2-26-2,0 0 0,0 0 0</inkml:trace>
  <inkml:trace contextRef="#ctx0" brushRef="#br1" timeOffset="45549.6048">-1040-273 38,'4'16'29,"-4"0"0,6 10-7,-12-7-9,20 9-5,-12-2-4,13 2 0,-7-4-1,6 2-1,-1-8-1,3 1 1,-2-8-2,-14-11 2,29 12-2,-29-12 1,25-7 0,-13-5 0,-2-5 0,-1-7-1,-1-3 0,-4-5-1,2 2 0,-6-1 0,2 4 0,-2 2 0,0 7-1,-4 2 1,4 16-1,0 0 1,0 0 0,0 0 0,25 2 0,-25-2 1,31 14-1,-9-7 2,7-2-1,2-4 0,0-1 1,2-4 0,-3-3 0,-1 0 0,-3-8 0,-3 0 0,-11-5 0,-4 2 0,-6 0 0,-6 0 0,-4 2 0,8 16-1,-31-17 1,7 18-1,-3 7 0,3 8 1,1 4-2,1 6 2,7 3-1,3 4 1,6-1-1,16 0 1,5-6 0,9-2-1,-1-6 1,5-6 0,7-7 0,0-9-2,8-1-3,-12-14-12,12 5-15,-12-7-2,4 5 1,-13-1-2</inkml:trace>
  <inkml:trace contextRef="#ctx0" brushRef="#br0" timeOffset="6247.3572">1392 372 18,'0'0'27,"0"0"2,-17 14-4,17-14-6,0 0-6,0 0-3,6 14-3,-6-14 0,25 5-2,-25-5-2,46-3 0,-16-4-1,7 0 0,2-7-1,3-2 0,1-5-1,4-3 1,-2-3-2,-7 0 2,-2 0-2,-9-2 1,-6 2-2,-5 4 2,-9 3-1,-14 3 0,-7 5 0,-5 4 1,-5 6-1,-1 2 0,-2 5 1,0 3-1,1 4 1,5 0-1,3 0 1,3 3 0,5-2 1,2 1-2,6 1 3,6 2-3,4-2 3,6 3-2,5-1 2,8 1-1,6-2-1,4-1 1,2-1 0,0-4 0,0-2-1,-3-1 0,-1-4 0,-10-3 0,1 3-2,-9-8-4,10 13-11,-27-8-15,30-3-1,-30 3 1,21-5-2</inkml:trace>
  <inkml:trace contextRef="#ctx0" brushRef="#br0" timeOffset="6523.3729">2129 146 32,'0'0'31,"0"0"3,0 0-3,35 6-16,-35-6-5,40 14-5,-14-5 1,9 11-4,0-2 1,6 4-2,-1 1 0,1-4-3,6 5-3,-14-16-10,10 8-18,-11-14 1,5 3-1,-12-11-1</inkml:trace>
  <inkml:trace contextRef="#ctx0" brushRef="#br0" timeOffset="6746.3858">2686 106 56,'-22'-5'31,"3"11"1,-12-9-12,11 21-9,-21-7-6,4 10-3,-10 1 2,6 6-3,-2-2 1,2-1-4,12 4-3,-8-15-18,24 6-8,13-20-1,-10 14-2</inkml:trace>
  <inkml:trace contextRef="#ctx0" brushRef="#br0" timeOffset="9244.5287">3063 155 22,'14'-12'29,"-14"12"3,-6-16-2,6 16-14,-21-11-5,21 11-4,-35-5-1,17 6-2,-7-1-1,3 7-2,-3-1 0,4 6-1,1 3 1,5 2-2,3 4 2,4 1-1,8 0 1,6 0-1,4-2 1,5-1-1,5-5 0,1-4 1,3-7-1,-1-3 0,0-6-1,1-5 1,1-4-1,-2-3 1,-1-1-2,-1-2 2,-1 1-1,-3 0 1,-1 4-1,-3 4 1,-13 12 0,0 0 0,21-9 0,-21 9 0,9 15 2,-9-15-3,12 25 3,-6-8-2,2-3 2,-1 2-2,-7-16 1,18 21-1,-18-21 0,0 0 1,25 9 0,-25-9-2,24-14 0,-24 14 2,31-24-2,-10 8 1,1 1-1,1-3 1,0 4-1,1 1 2,-3 4-1,-2 3 0,-19 6 1,30 0-1,-30 0 1,19 21-1,-15-3 1,2 3 0,-6-1 0,0 1 0,-2-1 0,0-3-1,0-3 2,2-14-1,-4 12-1,4-12 0,0 0 1,6-14-1,0 1-1,3-3 1,3-4-1,2 1 0,3-2 0,3 2 0,1 1 0,2 6 0,-3 5 1,-1 4 0,3 4 0,-22-1 0,27 16-1,-17-4 1,-3 1 1,-1 3-2,-2-2 3,-2-1-3,0-1 2,-2-12-1,4 16 1,-4-16-1,0 0-1,19-5 1,-19 5-4,23-21 1,0 10-4,-9-13 0,17 10-2,-14-11 3,13 13-2,-15-6 2,10 10 2,-25 8 2,30-3 2,-30 3 2,19 26 2,-7-5-2,-4 0 2,5 5-2,-3-5 1,3 3-2,-1-6 1,4-4-2,-16-14 1,29 7-1,-29-7 0,29-16 1,-15-1-2,-1-4 0,-1-3 0,0-3 0,-3 1 0,-1-2 1,-2 0 0,0 3 1,-6 0 1,2 7 1,-4-1 0,2 8 0,-4-3 1,4 14-1,-4-12 0,4 12 0,0 0-1,0 0 0,-4 14 0,4-2 0,-2 2 0,2 6 0,-2 1-1,2 6 1,-2 3 1,2 3-3,0 2 2,2 1-1,-2 1 0,4 1 0,-2 0 0,2 2-1,0-4 0,2 0 1,-2-3-1,0-2 0,-1-3 0,-1-5 0,0-3-1,0-5 1,-2-15 0,0 19 0,0-19 0,0 0 0,0 0 0,-8-12 0,7-2-1,-1-6 1,4-6-1,-1-8 1,7-3-1,0-4 0,10-1 0,-1-1 0,4 3-2,1 3 2,3 7-1,-2 7 1,3 5-1,-2 5 2,-4 8-2,-1 3 1,-2 6 2,-17-4-1,26 19 1,-20-3-2,-4 3 2,-4-1-1,-6 0 1,-4 0-2,-1-4 1,-3-2 0,16-12 0,-29 10-1,29-10 0,-19-3 0,19 3 0,0 0 0,-4-14 0,4 14 0,12-14 0,-12 14 1,19-11-1,-19 11 1,29-10 0,-12 3 0,3 0 0,1-2 1,4-3-2,1-2 1,3-3-1,0-1 2,0-4-2,0-1 2,-3-3-1,-3 1 1,-5-1 1,-5 3-1,-7 1 0,-4 5 0,-6 1 0,4 16 0,-15-14-1,15 14 0,-26 8 0,13 3 0,-1 5 0,0 5 0,5 1 0,-1 5 0,4 0 0,4 0-1,4-1 3,4-1-2,6-4 1,5-4-1,3-4 1,3-4-1,2-7 0,0-2 1,5-9-3,-3-3 2,0-2-1,-2-4 1,-1 0-1,-3-3 1,-3 3 0,-7 0-1,-3 5 1,-8 2 0,0 11 0,0 0-1,-27-3 1,7 12 0,3 4-1,-3 4 0,5 3 2,1 2-2,8 2 1,5-2 0,6-1 0,5-3 0,8-3 0,3-5 0,4-4-1,1-4 1,1-4-1,-2-5 1,0-4-1,0-2 1,-2-1-1,2-4 1,-1 2-2,1-1 2,-2 0-1,3 4 1,-1 2-1,0 3 1,-5 6 0,-1 2 1,-19 0-1,25 13 0,-19-1 2,-2 2-3,-6 3 3,-2 1-2,-4-1 2,-3 0-1,-3-2 0,-1-2 0,15-13-1,-33 18 1,15-13-3,-7-11-7,25 6-23,-29-4 1,29 4-3,-33-12 1</inkml:trace>
  <inkml:trace contextRef="#ctx0" brushRef="#br0" timeOffset="14445.8258">1249 818 14,'4'-11'25,"-4"11"-2,-4-15-4,4 15-5,0 0-3,0 0-1,-10-17-2,10 17-2,0 0-1,0 0 0,-15-16-1,15 16 0,0 0-1,0 0 1,-21-15-2,21 15 1,0 0-1,-26-6-1,26 6 1,-23 0-1,23 0-1,-25 5 1,25-5-1,-32 15 0,15-4 0,1 4 0,3 2 0,-3 3 0,3 1 0,3 1 0,6-1 0,4 0 0,6-1-1,5-3 1,3-4 0,6-3 0,1-3 1,4-5-1,1-4 0,1-3 1,-4-7-1,-1 0 1,-5-5-1,-3-1 1,-9-3-1,-6 0 1,-9 0-1,-6 3 0,1 2 1,-7 1-1,3 6 0,-1 2-1,20 7 1,-27-2-1,27 2 1,0 0-1,-10 17 0,10-17 1,18 16-1,-1-9 1,11-1 0,3-3 0,8-3 0,2-5 0,6-5 0,2-5 0,-1-3 0,-1-4 1,-4-4-1,-4-3 0,-8-1 1,-4 0-1,-7 2 1,-5 4 1,-7 3-1,-4 7 0,-4 2 0,0 12 0,0 0 0,-20 20-1,7 6 0,-1 8 1,-1 8-2,-3 9 2,3 6-2,3 7 2,2 1-2,8-3 1,6-5 1,4-5-1,4-4 0,3-10 0,3-7 0,1-10-1,1-8 1,-1-8-1,-19-5 1,31-3-1,-31 3 0,22-23 1,-19 9-1,-6-3 2,-5-1-2,-8 3 2,-5-3-1,-4 4 1,-5 2-2,3-4 1,2 2-1,3-3-2,22 17-3,-21-34-8,37 21-17,-7-9-3,20 3 1,-1-2-1</inkml:trace>
  <inkml:trace contextRef="#ctx0" brushRef="#br0" timeOffset="16151.9238">2506 842 36,'-6'-17'28,"6"17"0,-10-12-8,-11-1-8,21 13-4,-25-9-3,25 9-1,-29-5-1,11 7 0,-5 2-2,1 4 0,-3 1 0,0 5-1,-1 3 0,-1 4 1,4 2-2,1 2 2,7 4-2,5-6 2,6 2-1,6-1 1,10-5-1,5-10 1,7 1-1,5-10 1,4-13 0,2 1-2,4-10 2,2-6-2,-4-3 2,0 1-2,-8-12 2,-2 2-1,-7-4 1,-4-3-1,-8 0 0,-4 1 1,-2 1-1,-4 3 0,-2 6 1,0 7 0,0 8 0,0 9-1,4 12 1,0 0 0,-24 20 0,16 6-1,0 7 0,2 5 1,3 4-1,5 2 0,5 1 0,5-3 0,4-2 0,6-8 0,3-4 0,2-3 0,-1-7 0,-1-3 0,-2-5 0,-1-3 0,-5-6 0,-17-1 0,29-6 0,-29 6 0,24-20 0,-15 7 0,-1 0 0,0-2 0,-2 4 0,-6 11 1,6-19-1,-6 19 0,0 0 1,0 0-1,0 0 0,8 13 1,-5 0-1,3 1 0,4 4 0,2 0 0,-1 0 0,3-2 0,3-2-1,-17-14-3,39 23-10,-39-23-17,30-5-1,-21-8-1,7 1 0</inkml:trace>
  <inkml:trace contextRef="#ctx0" brushRef="#br0" timeOffset="16345.9349">2925 620 35,'0'0'27,"0"0"-1,0 0-1,0 0-29,0 0-19,20 13-3,-20-13-1,23 20-1</inkml:trace>
  <inkml:trace contextRef="#ctx0" brushRef="#br0" timeOffset="17088.9774">3267 772 56,'-8'-25'33,"8"25"1,-20-27-5,20 27-19,-19-14-5,19 14-3,-23-2-1,23 2 0,-25 14 0,12 0-1,1 1-1,0 3 1,10 3-1,0 0 1,4-3-1,4-3 0,6-1-1,-12-14 1,27 14 0,-27-14 1,22 2-1,-22-2 1,0 0 1,20 0-1,-20 0 1,15 14 0,-7-1 0,0 13 0,0 3-1,2 5 2,-3 2-1,-1 1-1,-4 0 1,-4-1-1,-6-4 1,-3-10-1,-5-6 1,-1-6-1,-11-7 1,4-5-1,-3-5 0,2-5 2,3-4-3,5-1 2,5-1-1,4-1 1,18 2-2,4-4 1,5 1 0,6-1-2,6 2 1,1-1 0,5 0 0,0-1 0,-2 1 0,-3 5 0,-3-1 1,-4 0-1,-4-2 2,-3-1-1,-6 0 1,-1 2 0,-7-1 0,2 6 0,-6 0 1,0 12-1,0 0 0,0 0 1,0 0-2,4 19 1,-4-2-1,2 3 0,2 1 0,0 1 1,1-1-2,-1-2 0,6-3-2,-10-16-8,20 9-21,-20-9-2,17-11 0,-13-7-1</inkml:trace>
  <inkml:trace contextRef="#ctx0" brushRef="#br0" timeOffset="17303.9897">3564 544 27,'0'0'28,"0"0"1,0 0-1,0 0-16,0 0-7,8-12-6,-8 12-20,18 3-6,-18-3-1,0 0 0</inkml:trace>
  <inkml:trace contextRef="#ctx0" brushRef="#br0" timeOffset="17776.0167">3768 645 38,'0'0'32,"-23"-11"1,23 11-1,10-19-18,17 17-7,-5-8-4,10 2-1,6 7-9,-10-11-23,13 8-1,-14-5-2,4 5 0</inkml:trace>
  <inkml:trace contextRef="#ctx0" brushRef="#br0" timeOffset="17565.0046">3749 473 46,'14'13'33,"-20"-1"1,12 16-1,-22-9-20,24 22-6,-16-3-2,12 9-3,-2-2-1,4-1 0,2-3-1,1-8 0,5-6-2,0-9-1,10 0-7,-24-18-19,41 0-4,-22-13-1,10 4 1</inkml:trace>
  <inkml:trace contextRef="#ctx0" brushRef="#br0" timeOffset="18690.0689">4475 580 14,'0'0'26,"0"0"1,0 0-1,0 0-11,0 0-4,0 0-2,0 0-2,29-2-1,-29 2-1,35-5-1,-14 0-1,12 2-1,0-3-1,8 1 0,0-2-1,-2-2 0,0 2 1,-2-1-1,-8 2 0,-4 1 2,-7 0-1,-18 5 0,0 0 1,17 3-1,-17-3 1,-9 17 0,-5-1-1,-2 7 0,-3 9 0,-4 4 0,-1 6-1,-1 4 1,0 3-1,-1-2 0,5-2 0,4 1 1,1-6-1,2-3 0,5-6 0,-1-7 1,4-4-1,0-3 1,4-3-2,2-14 1,0 0-3,0 0-2,4 15-7,-4-15-22,0 0 1,2-18-1,-2 18 1</inkml:trace>
  <inkml:trace contextRef="#ctx0" brushRef="#br1" timeOffset="46992.6875">-3068 506 21,'0'0'25,"0"0"2,-11 16-6,11-16-5,0 0-3,0 0-2,2 13-2,-2-13-2,0 0-1,21 10-1,-3-3-2,-18-7 0,38-4 0,-12-4-1,5-1-1,0-8 1,4-1-1,-4-3 0,2-2-1,-6-1 1,-5 1-1,-7 2 0,-7 1 0,-6 3-1,-8 2 1,6 15-1,-23-18 0,23 18 0,-29-5 1,29 5-1,-27 2 0,27-2 1,-20 8-1,20-8 1,0 0 0,-15 13 0,15-13 0,0 0 1,-2 14-1,2-14 1,5 12 0,-5-12 0,14 18 0,-14-18 0,21 24 0,-7-9 0,6 3-1,1-2 1,4 3 0,2-2-1,3 1 1,-1-1-1,2-1 0,0-4 0,2-1 0,-4-4 0,0 0 0,-2-2-1,-2-6-1,2 4-2,-27-3-8,41-7-21,-41 7-1,20-12 0,-22-1 0</inkml:trace>
  <inkml:trace contextRef="#ctx0" brushRef="#br1" timeOffset="47324.7065">-2288 314 30,'15'-14'29,"-15"14"3,10-14-2,-10 14-15,0 0-5,0 0-4,-18 0-1,18 0-1,-29 20-2,8-5 0,-5 7-1,-1 2 0,-2 2 0,-2 2-1,2-2-1,5 4-2,-4-13-5,26 12-19,-15-19-4,13 6-2,4-16 1</inkml:trace>
  <inkml:trace contextRef="#ctx0" brushRef="#br1" timeOffset="48248.7595">-2495 279 29,'0'0'26,"0"0"1,-7-15-8,7 15-5,0 0-3,17 8-2,-17-8-1,0 0-1,0 0-1,29 11-1,-29-11-1,26 17-1,-26-17 0,29 27-1,-12-7 0,3 2-1,-1 0 0,3 3 0,-1-2-1,-2-1 1,1-3-1,-3-3 0,-1-5 0,-16-11 0,29 13-2,-29-13-2,27 7-10,-27-7-19,12-15-1,-12-1 0,0 16-1</inkml:trace>
  <inkml:trace contextRef="#ctx0" brushRef="#br1" timeOffset="50807.906">-1723 351 17,'0'0'28,"2"-14"1,-2 14-3,-6-19-7,6 19-6,-4-16-2,4 16-3,-8-16-3,8 16-1,0 0-2,-15-14 0,15 14-1,-26 2 0,9 1-1,-1 6 0,-1 3 0,-5 1-1,1 4 1,5 3-1,2 0 1,2 1-1,11-1 1,3-1 0,5 0-1,7-3 2,4-4-1,0-5 0,4-4 1,-1-4-1,0-6 0,-1-4 0,-2-3 0,1-3 0,-3-2-1,-1 1 1,-1 1 0,-2 1 0,-3 3-1,-7 13 1,12-13 0,-12 13 0,0 0 0,14 17 0,-8-4 0,1 3 0,-1 2-1,4 1 2,0-3-1,1 0 0,-11-16 0,22 16 1,-22-16 0,27-1 0,-27 1 0,33-20 0,-13 4 1,1-1-1,2-1 0,1 1 1,-3 1-1,-2 4-1,-19 12 1,30-9 0,-30 9-1,15 16 1,-11 0-1,-2 3 0,-4 5 1,2 1-1,-2 0 0,0-1 0,-2-6 0,4-2 1,0-16-1,-4 14 0,4-14 0,0 0 0,2-17 0,4 3 0,4-5 0,2-3 0,3 1-1,3-1 1,1 3 0,1 2-1,-1 4 1,-19 13-1,28-12 1,-28 12-1,22 5 1,-22-5 0,9 15 0,-9-15 0,8 20 0,-8-20 0,4 16 0,-4-16 0,0 0-1,2 12 1,-2-12-1,0 0-1,19-14 1,-19 14-2,26-21 1,-11 8 0,5 1 0,-5 0 0,5 6 1,-20 6 0,31-2 1,-31 2 0,27 21 0,-15-4 1,-1 3-1,1 2 0,2-3 1,-3-1-1,-1-3 0,-10-15 0,22 14 1,-22-14-1,21-5 0,-21 5-1,17-25 1,-9 4-1,2-3 0,-4-7-1,0-2 0,-4-2 1,1 2-1,-4-1 2,-1 2-1,0 6 2,-2 4-1,0 8 3,4 14-2,-4-12 1,4 12 0,0 0 1,-6 12-1,8 3-1,-2 5 2,4 4-2,-2 6 2,4 3-2,-2 3 1,3 5-1,-1 1 0,4 0 0,0-2-1,-2 0 1,-1-3-1,3-5 0,-4-6 0,2-5 0,-4-5 0,-4-16 0,3 16 0,-3-16 0,0 0 0,-9-16-1,1 2 1,-2-4-1,0-6 1,1-5-1,3-1 0,0-3 0,8 3 0,4-2 0,6 5 0,5 2 1,4 5-1,7 4 1,1 6 0,2 5 1,-4 3-1,0 5 0,-5 5 0,-4 5 1,-6 3-1,-8 2 1,-8 2-1,-8-2 0,-2 1-1,-2-3 1,-3-4 0,1-3 0,18-9-1,-31 9 0,31-9 0,0 0 1,-14-12-1,14 12 1,16-18-1,-2 6 1,5-2 1,3 1-1,-1-1 0,3-1 1,1-1 0,1-1-1,-5-1 0,1-4 1,-5-2-2,-1-2 1,-3-3-1,-1 0 2,-4 0-2,-2 1 1,-4 2-1,-6 5 2,2 6-1,2 15 0,-16-13 0,16 13 0,-21 16 0,9 2-1,-2 8 3,7 5-3,-1 1 3,4 4-2,4-4 1,6 2-1,2-4 1,3-3-1,7-6 0,-3-4 0,3-7 0,1-3 0,3-5 1,-1-4-1,0-5 0,1-1 0,-3-3 1,1-3-1,-5 2 0,-1 0 0,-14 12 1,16-20-1,-16 20 0,0 0 0,0 0-1,-20-5 1,20 5 0,-27 16-1,15-2 1,-1 0-1,5 2 1,2 0-1,6 1 1,6-3 0,4-2-1,-10-12 1,29 17 0,-10-14 0,3-4 0,1-6 0,0-2 0,-3-4 0,1-2 1,0-2-1,3-2 0,-3 1 0,1 1 0,-3 1 0,-1 6 0,1-1 0,-1 6 0,-1 4 1,-17 1-1,26 8 0,-26-8 0,26 21 0,-17-9 0,-1 2 0,-2-1 0,-4 2 1,-6-2-1,-6 0 1,10-13-1,-35 18 1,13-13-1,-5 0-1,3 0-3,-15-13-16,22 12-13,-8-12 0,25 8-2,-32-10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29.8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58 75 15,'-7'-12'32,"-1"0"1,-4-4-1,12 16-14,-21-21-12,21 21-1,-10-14 0,10 14-2,0 0 0,14 24 1,-7-6-2,9 7 1,2 0-1,7 4-1,0-1 0,2-2-1,-1-7 0,-3-3 1,-6-7-1,-17-9 0,26 0 0,-26 0 0,4-25 0,-6 6 0,-6-2 0,2-2 1,-4 2-1,3 4 0,-1 4 0,8 13 0,0 0 0,0 0 0,-10 15 0,14-1 0,4 2-2,-2-4-2,13 7-7,-19-19-23,21 11 0,-21-11-2,6-15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6:15.6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10414 36 16,'0'0'12,"-18"2"-1,18-2-1,0 0-1,0 0-2,0 0 0,0 0-1,0 0 0,0 0-1,0 0 0,0 0 1,0 0-2,0 0 1,0 0-1,0 0 1,0 0-1,0 0 1,0 0-2,0 0-1,0 0 0,0 0 0,0 0 0,2-11-1,-2 11 0,0 0 0,0 0 0,0 0 0,0 0 0,0 0 1,-17-14-1,17 14 1,-20-3-1,20 3 1,-35-1-1,16 1 0,-8-1 1,-1 2-1,-5-1-1,0 1 2,-2-1-1,0 2-1,-2-1 1,2-1 0,-6 2 0,-1-2-1,-2 0 1,-1 1 0,-6-2-1,1 2 0,-9-2 0,-3 2 1,0 0-1,-4 0 0,-2 2 0,-2 0 1,-2 0-1,2 0 0,0 1 0,-3 1 0,-1 1 1,2-1-1,2-1 0,-2 1 1,0 0-1,-4 0 0,-6 1 0,-2-2 1,-3 1-1,-6-1 0,-8 1 0,-4-1 0,-6 0 0,-3 1 0,-3 2 0,0-2 0,-7 2 0,-7 0 0,2 0 0,-1 1 0,3 0 0,3 0 0,1 0 0,0-2 1,9 2-1,4-1 0,3-1 0,4 1 0,1-1 0,1 1 0,2-2 0,6 2 0,1-1 0,2 0 0,6 1 1,0 1-1,9-2 0,-3 1 0,0 0 0,6-2 0,2-1 0,0 0 0,2 1-1,0-1 2,0 0-2,2 1 2,2-1-2,-4 4 1,4-2 1,0 0-1,0-1 0,1 0 0,3 0 0,4 0 0,1-1 0,4-1 0,-1 0 0,1 0 0,-1 0 0,-3-3 0,0 3 0,-2 1 1,-3-1-1,0-1 0,0 3 0,-3 0 0,5 0 0,-2-1 0,1 1 0,1 1 1,3-3-1,3 0 0,1 0 0,3-3 0,3 1 0,0 1 0,3-2 0,1 0 0,-1 0 0,1 0 0,0 0 0,-2 2 0,0-1 0,-3-1 0,-1 2 0,0-1 0,1-1 0,-1 1 0,0-1 0,1 0 0,1 2 0,2-2 0,0 0 0,0 0 0,-1 0 0,-2 0 0,1-2 0,0 2 0,1-1 0,1 0 0,2 1 0,2 0 0,2 0 0,-2 1 0,4 0 0,0 1 0,2-1 0,-2 1 0,4 0 0,-2-1 0,4 0 0,-2-1 0,3 0 0,-1 2 0,2-2 0,-4 0 0,2 0 0,-3 0 0,3 0 0,-2 1-1,-3-1 1,-1 0 0,0 0 0,-2 0 0,-2 0 0,-4 0-1,-1 0 1,-5 0 0,0 0 0,-3 2 0,-3 1 0,3-1 0,3 1 0,4 1 0,3 0 0,3 0 0,4-1 0,4 0 0,7-3 0,3 3 0,-2 0 0,3-2 0,20-1-1,-31 3 1,31-3 0,-26 2 0,26-2 0,-26 2 0,26-2 0,-21 2 0,21-2 0,-21 3 0,21-3 0,-18 2 0,18-2 0,0 0 0,-23 2 0,23-2 0,0 0 0,0 0 0,-22 1 0,22-1 0,0 0 0,0 0 0,-21 0 0,21 0 0,0 0 0,-22 0 0,22 0 0,0 0 0,-19 2 0,19-2 0,0 0 0,0 0 0,-17 2 0,17-2 0,0 0 0,0 0 0,0 0 0,0 0 0,0 0 0,0 0 0,0 0 0,0 0 0,0 0 0,0 0 0,0 0 0,0 0 0,0 0 0,0 0 0,0 0 0,0 0 0,0 0 0,0 0 0,0 0 0,0 0 0,0 0 0,0 0 0,0 0 0,0 0 0,0 0 0,0 0 0,0 0-1,0 0 1,0 0 0,0 0 0,0 0 0,0 0 0,0 0 0,0 0 0,0 0 0,0 0 1,0 0-1,0 0 0,0 0 0,0 0 0,-18 8 0,18-8 0,0 0 0,0 0 0,0 0 0,-17 15 0,17-15 0,0 0 0,-24 10 0,24-10 0,0 0 0,-21 12 0,21-12 0,0 0 0,-18 9 0,18-9 0,0 0 0,0 0 0,-17 12 0,17-12 0,0 0 0,-18 9 0,18-9 0,0 0 0,0 0 0,-19 8 0,19-8 0,0 0 0,0 0 0,0 0 1,0 0-1,0 0 0,0 0 0,0 0 1,0 0-1,0 0 0,0 0 0,-16 12 0,16-12 1,0 0-1,0 19 0,0-5 0,-2 1 0,4 5 0,-2 4 1,2 4 0,0 4-1,2 4 1,0 3-1,0 3 1,-2 1-1,2 1 1,0 1-1,-1 1 0,-1-1 0,0-1 0,0-2 0,2-1 0,-2-3 0,0-2 0,0 1 0,0-6 0,2 1 0,0-4 1,-2-2-1,2-1 0,-4-3 0,1 1 0,-1-2 0,0-2 0,-1 0 1,-1 0-1,-2 0 1,0 0-1,-2 1 1,2-1-1,-2 4 1,2-2-1,0 4 0,1 1 0,1 1 0,-2 4 0,4 1 0,-2 0 0,2 1-1,0 2 1,0 1 0,-2-4 0,2 1 0,0-3 0,0 1 0,2-3 0,-2 0 0,2-2 0,-2-1 0,2 0 0,0-1 0,0-2 0,0-1-1,-1 2 1,1 0 0,-2-1 1,0 1-1,2-4 1,-2-1-1,0 1 0,0-1 0,0-2 0,0-3 0,0 1-1,2 2 2,-2 1-3,0 2 3,2 2-2,0-1 1,0-1 0,0 2 0,0-2 0,2 2 0,0-3 0,0-1 0,-2-1 0,2-4 0,-1 2 0,-3-14 0,4 21 0,-4-21 0,4 18 0,-4-18 0,4 16 0,-4-16 0,0 15 0,0-15 0,0 15 0,0-15 1,0 15-1,0-15-1,0 14 1,0-14 0,0 18 0,0-18 0,2 23 0,-2-23 0,4 22 0,-2-10 0,-2-12 0,6 19 0,-6-19 0,6 16 0,-6-16 0,3 12 0,-3-12-1,0 0 1,12 14 0,-12-14 0,0 0-1,8 12 1,-8-12 0,0 0 0,8 14-1,-8-14 1,0 0 0,4 12 0,-4-12 0,0 0 0,0 0-1,0 0 1,0 0 0,0 0 0,0 0 0,0 0 0,5 12 0,-5-12 0,0 0 0,0 0 0,0 0 0,-7 13 0,7-13 0,0 0 0,0 12 0,0-12 0,0 0 0,2 14 0,-2-14 0,0 0-1,0 0 1,3 12 0,-3-12-1,0 0 1,0 0 0,0 0-1,0 0 0,0 0 0,0 0 0,0 0-1,0 0-4,0 0-17,0 0-11,0 0 0,-23-4-1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6:17.0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5 2,'18'-5'18,"-18"5"-4,25 1-4,-25-1-1,24 0 0,-24 0 0,21 1 0,-21-1-3,23 2 0,-23-2-1,29 2-1,-29-2-1,35 5-1,-17-3 0,7 1 0,-1-1-1,3 2 1,-4-3-1,4 3 1,-3-4 0,1 3-1,-5-3 1,1 2-1,-21-2 1,31 0-1,-31 0 0,27 3-1,-27-3 1,20 0-1,-20 0 1,23-1-1,-23 1 0,23-2 1,-23 2-1,24-4 1,-24 4-1,27-1 0,-27 1 1,19-1-1,-19 1 1,0 0 0,0 0 0,18 1 0,-18-1 0,0 0 0,0 0 0,0 0 0,0 0-1,0 0 1,0 0 0,0 0 0,0 0-1,-19-9 1,19 9-1,0 0 0,0 0 1,0 0-1,0 0 0,-18-7 0,18 7-3,0 0-3,0 0-22,0 0-3,0 0-1,0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2.7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-4070-1601 1,'-23'-2'33,"23"2"-2,-29 10 1,7-6-18,20 15-6,-13-2-3,13 6-3,-8-4 0,8 4-1,-2-6 2,4-1-2,0-16-1,0 11 1,0-11-1,6-14 0,0-2 1,-2-2-1,-2-3-2,0-1 2,-2-1 1,-2 5-1,-2 5 0,4 13 0,-10-15 0,10 15-1,0 0-2,0 0-9,-6 15-19,6-15-1,22 10-1,-22-10 12</inkml:trace>
  <inkml:trace contextRef="#ctx0" brushRef="#br0" timeOffset="15744.9004">-3286-2975 20,'0'0'33,"-27"-3"0,27 3-1,-29 0-26,29 0-3,0 0-1,-16 12-1,16-12 0,0 0-1,0 0 0,0 0 0,6-17-1,2 4-1,5-2 0,-1-4-1,8 5-1,-13-6-6,17 10-17,-24 10-2,23-11-2,-23 11 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1:59:06.8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 16 16,'0'0'21,"0"0"-4,6-19-3,-6 19-2,0 0-2,0 0 0,0 0-1,1 17-2,-12-2-1,15 8-2,-12 2 0,6 8-2,0 0 1,0 4-2,2-2 0,0 1 0,2-6 0,-2-1 0,2-4-1,-2-2 1,-2-3-1,4 0 1,-6-3-2,2-2 1,2 0-3,0-15-2,12 25-7,-12-25-19,0 0-1,0 0-1,19 2 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0.3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144 20 28,'-26'2'34,"5"10"0,-6-2-1,7 10-25,-3 1-5,11 5 0,3-3-2,5-4 0,2-3-1,2-16 0,0 0 0,0 0-2,21-19 1,-11-10-3,5 5-1,-11-10-8,10 8-19,-12 2 0,-4 11 0,2 13 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21:07.38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73 4 8,'0'0'15,"0"0"-4,0 0-1,-20-13-1,20 13-1,0 0 0,0 0-1,-23 14 0,21 0-1,2-14-1,-14 26-1,5-14 0,7 7-1,-2-4-1,6-1-1,-2-14 1,4 22 0,-4-22-1,0 0 1,0 0 0,0 0 0,17-2 0,-17 2-1,12-21 0,-4 9 0,-4-2 0,1 2 1,-1 0-2,-4 12 2,4-14-1,-4 14-1,0 0 0,0 0 1,-9 16-1,9-16-1,-4 20 1,4-8-1,0 0 1,0-12 0,4 18 0,-4-18 1,0 0-1,0 0 0,17 4 1,-17-4 0,8-12-1,-8 12 1,6-19-1,-6 19 1,0-20-1,0 20 0,-2-14 0,2 14 0,0 0 0,0 0 0,0 0 0,-20 14-1,20-14 1,-6 20 0,6-20-1,-2 21 1,2-21 0,6 13 1,-6-13-1,0 0 0,22 4 0,-22-4 1,19-9-1,-19 9 1,20-19-1,-11 7 1,-3 1-1,-6 11 0,4-21 1,-4 21-1,-12-13 0,12 13 0,-27 1 0,27-1 0,-33 14 0,16-5 0,3 3 0,0 0 0,7 0 0,7-12 0,-4 18 0,4-18 0,0 0 0,23 6 0,-23-6 1,25-8-1,-25 8 1,22-16-1,-22 16 0,15-20 1,-15 20-1,6-16 0,-6 16 0,0 0 0,-14-11 0,14 11 0,-17 4 0,17-4 0,0 0-1,-21 17 1,21-17 0,-6 11 0,6-11 0,0 0 0,0 0 0,0 0 0,0 0-2,0 0-6,0 0-21,0 0-2,0 0-2,0 0-1</inkml:trace>
  <inkml:trace contextRef="#ctx0" brushRef="#br1" timeOffset="-514389.4214">-425 944 14,'0'0'31,"-20"-7"0,20 7 1,0 0-24,-17 5-1,17-5-3,0 0-1,2 16-1,-2-16 0,0 0-1,0 0-1,0 0 0,0 0 0,17 5-1,-17-5 0,14-14 0,-14 14 0,12-24 0,-12 24 1,3-21-1,-3 21 2,-7-12 0,7 12 0,-18 10 0,5 1 0,5 6 1,-2 2-1,8 2 0,0 1-1,8-2 1,2-4-1,3-5 1,-11-11-1,32 7 0,-15-11 1,-17 4-1,29-24 0,-19 10 0,-4-2 0,-2 0 0,-4 4 0,0 12 0,-8-14 0,8 14 0,0 0-1,0 0 1,-18 14 0,18-14-1,2 16 1,-2-16-3,16 15-3,-16-15-18,0 0-8,25-7 0,-25 7-1</inkml:trace>
  <inkml:trace contextRef="#ctx0" brushRef="#br1" timeOffset="-505437.9094">-785 1442 31,'0'0'35,"0"0"-1,-21-1 0,21 1-28,0 0-2,0 0-3,0 0-2,-10 13-4,10-13-10,0 0-17,6-13-2,-6 13 0,9-18 11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00.5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-807-1516 1,'0'0'13,"0"0"15,0 0-3,0 0-11,-23-4-2,23 4-3,0 0-3,2 19 0,-2-19-1,0 12-1,0-12-1,0 0-1,0 15-1,0-15 0,0 0 0,0 0 0,19-6-1,-19 6 1,10-15 0,-10 15-1,10-16 0,-10 16 0,4-11 0,-4 11 0,0 0 0,0 0 0,0 0 0,0 0 0,0 0 0,7 14 0,-7-14 0,0 0 0,0 0 0,0 0 0,0 0 1,0 0-1,0 0 0,0 0 0,4-16 1,-4 16-1,0 0 0,0 0 0,0 0-1,-2-12 0,2 12-5,0 0-23,0 0-1,0 0-2,0 0 1</inkml:trace>
  <inkml:trace contextRef="#ctx0" brushRef="#br0" timeOffset="-937.0534">-2-355 11,'-6'-14'31,"6"14"0,0 0 0,0 0-23,0 0-2,0 0-1,12 16-2,1-3 1,-13-13-2,18 24 0,-11-12-1,5 0 0,-12-12 0,18 10 0,-18-10 0,17-8 0,-9-4 0,-2-1-1,-2-4 1,-2 1 0,-2 0 0,-2 4-1,2 12 0,0 0 0,-26-6 0,26 6 0,-19 12 0,19-12 0,-16 17-1,16-17 1,-9 12 0,9-12 0,0 0 0,0 0 0,0 0 0,9-12 1,-9 12-1,8-14-1,-8 14-1,2-14-10,-2 14-20,0 0 0,0 0-2,-21 11 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31.3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-4122-491 7,'0'0'9,"0"0"0,0 0 0,0 0 0,0 0 1,0 0 0,0 0-1,0 0 0,0 0-1,0 0-1,0 0-2,0 0 0,0 0 0,0 0-3,0 0 0,0 0 0,6 17-1,-6-17 0,9 16-1,-9-16 1,14 15-1,-14-15 0,19 6 1,-19-6-1,24-3 0,-24 3 1,25-16 0,-15 4 0,1-1 0,-3-1-1,0 2 1,-6-2 1,-2 14-1,-2-21 1,2 21-1,-8-11 1,8 11 0,0 0-1,0 0 0,-21 5-1,21-5 0,-6 12 0,6-12 0,-2 18 0,2-18-1,2 18 1,-2-18 0,6 16 0,-6-16 0,0 0 1,9 12-1,-9-12 0,0 0 0,0 0 0,0 0 0,0 0 0,0 0 1,6-12-1,-6 12 0,0 0 0,0 0 0,0 0 1,0 0-2,0 0-1,-7-13-6,7 13-22,0 0-2,0 0 0,0 0-2</inkml:trace>
  <inkml:trace contextRef="#ctx0" brushRef="#br1" timeOffset="84450.8303">-3506 395 28,'-21'-12'34,"21"12"1,-27-10-1,27 10-26,0 0-3,-10 12-2,10-12-1,-2 21-1,4-3 0,4-1-1,-2 1 1,2-1-1,1-5 0,-7-12-1,18 9 0,-18-9 0,21-18 0,-15 1 0,-2-2 0,-4-3-1,-4 2 1,-4 1-1,1 6-1,-11 1-5,18 12-23,0 0-2,-17 17 1,15-3-1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21:08.57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-685-3716 1,'0'0'24,"0"0"-4,-17-12-4,17 12-3,0 0-3,-10-18-1,10 18-1,4-15-2,-4 15-1,12-21 0,-12 21-1,25-27 0,-4 14-1,-3-7 1,9 5-2,-2-5 1,6 5-1,-1-1 0,-1 5-1,-2 1 0,0 4-1,-3 5 1,-3 8-1,-21-7 0,29 24 0,-17 0 0,-2 5 0,-6 4 1,-3 4-1,-2-1 0,-1 2 1,-4-1-1,-6-1 1,-3-4-1,-1-1 1,-3-4 0,-1 0 0,-1-1 0,-1-1-1,3 1 1,5-1-1,3-3 0,-1-1-1,6-3 2,-2-2-3,6-1 3,-2-4-3,4-11 1,-2 14-3,2-14 1,0 0-4,12 15-14,-12-15-10,0 0-2,0 0 0</inkml:trace>
  <inkml:trace contextRef="#ctx0" brushRef="#br1" timeOffset="-481601.5456">-37-1554 11,'-17'-2'30,"17"2"-1,-28-5-9,28 5-6,-17 0-3,17 0-3,0 0-2,-12 12-2,12-12 0,-6 17-1,4-5-1,4 3-1,0 3 0,2 0 0,0 0 0,2-2-1,-2-4 1,-4-12-1,10 17 0,-10-17 1,0 0 0,0 0-1,15-21 1,-11 9-1,-4 0 1,0 0 0,0 1 0,0 11-1,-4-16 0,4 16 1,0 0-2,0 0 1,0 0 0,0 0-1,8 17 0,-8-17-3,27 15-15,-27-15-13,37-7-2,-37 7 0,33-24 7</inkml:trace>
  <inkml:trace contextRef="#ctx0" brushRef="#br0" timeOffset="678.0388">-461-2983 11,'0'0'29,"0"0"2,0 0-7,-17-3-12,22 17-3,-5-14-3,-2 23-1,-1-10-1,6 3-2,-3-3 0,2 0-1,-2-13 0,4 15 0,-4-15 0,0 0 0,0 0 0,8-13 0,-8 13 0,6-21 0,-4 9-1,-2 12 1,4-19-1,-4 19 0,0 0 1,0 0-1,0 0 0,-6 12 0,6-12 0,0 16 0,0-16 1,0 13-1,0-13 0,0 0 1,0 0-1,0 0 0,0 0 0,-2-15 0,2 15 1,-10-18-2,10 18 0,-11-17-3,11 17-17,0 0-11,0 0-1,-18 17-2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57.6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-196 1249 44,'-4'17'32,"-4"2"0,0 5-2,-2-3-29,7 1 1,-1-5-1,2-5 0,2-12 1,0 0-1,0 0 0,-14-19-1,8-2 1,0-2-1,3-2-1,-1 2 1,0 2-1,0 2 0,4 19 0,-4-16 0,4 16-1,0 0-2,8 26-8,-8-26-18,9 23 0,-9-23-1,16 14-1</inkml:trace>
  <inkml:trace contextRef="#ctx0" brushRef="#br0" timeOffset="-10816.6187">97 0 8,'-17'2'33,"-1"5"-2,18-7 2,-31 13-17,27 2-11,4-15-1,-15 24-1,15-24-1,-8 21 0,8-21 0,-4 12 0,4-12 0,0 0-1,0 0 1,0-15-1,0 15 0,6-23 0,-2 10-1,-4 13 0,4-22 1,-4 22 0,4-14-1,-4 14 1,0 0 0,0 0-1,0 0 1,0 0-1,0 0-1,0 0-2,0 0-4,0 0-21,0 0-5,0 0-1,0 0-1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33.8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1391 65 22,'-21'6'31,"21"-6"0,-26 32-9,7-16-12,21 11-3,-6-6-1,12 2-2,-8-5-1,11 0-1,-11-18 0,20 11-1,-20-11 0,27-7 0,-11-7-1,-3-2 1,3-3-2,-4 3 2,-3-1-2,-1 2 1,-8 15-1,2-16 1,-2 16 0,0 0 1,-12 13-1,12-13 1,-7 15-1,7-15 0,0 16-4,0-16-19,0 0-8,0 0-2,-18-5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2:41.1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-2128 1288 35,'-18'-6'34,"1"3"1,17 3 0,-27 7-29,25 4-3,2-11 0,3 20-2,-3-20-2,6 15-4,12-7-16,-18-8-12,8-20 0,-8 0-2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4:27.0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1985 2819 14,'-20'2'19,"20"-2"-3,0 0-3,0 0-3,-17 14 0,17-14-3,-8 17-1,8-17-2,-6 25-1,6-13-1,4 1 0,-4-13-2,12 21 1,-12-21-1,9 12 0,-9-12 1,0 0 0,0 0 0,22-12-1,-22 12 1,4-17 0,-4 17 0,2-16 1,-2 16-1,-4-13 0,4 13 1,0 0-1,0 0 0,0 0 0,0 0-1,0 0 1,0 0-1,8 16 0,-8-16 0,0 0 0,21 12 0,-21-12 1,0 0-1,25-2 1,-25 2-1,0 0 1,16-13 0,-16 13 0,0 0 0,2-13 1,-2 13 0,0 0-1,-18-5 0,18 5 0,0 0-1,-19 7-3,19-7-14,4 16-13,-4-16-2,0 0-1,0 0 13</inkml:trace>
  <inkml:trace contextRef="#ctx0" brushRef="#br0" timeOffset="16585.9487">2045 2879 11,'0'0'13,"0"0"-1,0 0-3,0 0-1,0 0-2,0 0 0,0 0-1,0 0 0,-14-12-1,14 12 0,0 0-1,0 0 0,0 0-1,-3 15-1,3-15 0,1 13 0,-1-13-1,4 14 0,-4-14 1,0 0-1,8 12 1,-8-12-1,0 0 1,0 0-1,0 0 1,0 0 0,0 0 0,18-9-1,-18 9 1,0 0-1,5-14 0,-5 14 0,0 0 0,0 0 0,6-13 1,-6 13-1,0 0 0,0 0 1,0 0 0,0 0-1,0 0 1,0 0-1,0 0 1,0 0-2,0 0-5,0 0-13,0 0-6,0 0-2,0 0 0</inkml:trace>
  <inkml:trace contextRef="#ctx0" brushRef="#br1" timeOffset="-25514.4591">1228 3846 29,'23'3'33,"-23"-3"1,0 0-3,26 9-18,-26-9-6,0 0-2,0 0-3,0 0-6,0 0-16,0 0-13,21-16 0,-15 0-1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7-05T22:13:46.4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351 5805 45,'0'0'38,"-4"-14"-2,4 14 1,0 0-28,-18-10-7,18 10-1,0 0-2,0 0-2,0 0-7,20-14-24,-17-2-1,13 3-1,-6-8-1</inkml:trace>
  <inkml:trace contextRef="#ctx0" brushRef="#br0" timeOffset="17237.986">1345 4357 1,'0'0'15,"-41"-9"11,41 9 1,-27-1-16,27 1-3,-20-2-3,20 2 0,0 0-1,0 0 0,0 0 0,0 0 0,12 21 0,-12-21-1,23 21 0,-23-21-1,31 26 0,-31-26-1,33 14-1,-33-14-1,33 0 0,-15-7 0,-6-8-1,1-3 0,-3-3 2,-4 0-2,-4 0 2,-6 3-1,-2 4 2,6 14-2,-19-10 0,19 10-4,-18 19-17,18-5-7,8 4-1,-2-6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14B8E-27FF-364D-A34F-06139283942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17C7B-105E-184D-8516-7B28D9AB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9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55" algn="l" defTabSz="456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10" algn="l" defTabSz="456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63" algn="l" defTabSz="456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16" algn="l" defTabSz="456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773" algn="l" defTabSz="456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456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284" algn="l" defTabSz="456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37" algn="l" defTabSz="456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23D1F-A8D3-B549-9476-FF08E85F5A61}" type="slidenum">
              <a:rPr lang="en-US"/>
              <a:pPr/>
              <a:t>2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response to intensity ramps -- important benefit compared to simple comparison of intensities at i and j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55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15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40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86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35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07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00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1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3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7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Shape 10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TODO sequence: include in feature tour, net intro, or convnet?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11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65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13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8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38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91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80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6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0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4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7B7A6E-BA9C-DD46-8118-450926B7E261}" type="slidenum">
              <a:rPr lang="en-US" altLang="zh-CN" sz="1200">
                <a:solidFill>
                  <a:prstClr val="black"/>
                </a:solidFill>
                <a:ea typeface="宋体" charset="0"/>
                <a:cs typeface="宋体" charset="0"/>
              </a:rPr>
              <a:pPr eaLnBrk="1" hangingPunct="1"/>
              <a:t>7</a:t>
            </a:fld>
            <a:endParaRPr lang="en-US" altLang="zh-CN" sz="1200">
              <a:solidFill>
                <a:prstClr val="black"/>
              </a:solidFill>
              <a:ea typeface="宋体" charset="0"/>
              <a:cs typeface="宋体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5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4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951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13914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043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2045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8333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4602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3598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02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CA53A-13C4-4A43-BB78-B77CC862BE6B}" type="slidenum">
              <a:rPr lang="en-US"/>
              <a:pPr/>
              <a:t>21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58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62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logistic </a:t>
            </a:r>
            <a:r>
              <a:rPr lang="en-US" smtClean="0"/>
              <a:t>at</a:t>
            </a:r>
            <a:r>
              <a:rPr lang="en-US" baseline="0" smtClean="0"/>
              <a:t> each level?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17C7B-105E-184D-8516-7B28D9AB7F3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2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DD74-D315-47F9-B0A9-FC9A4E5154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70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755" indent="0" algn="ctr">
              <a:buNone/>
              <a:defRPr/>
            </a:lvl2pPr>
            <a:lvl3pPr marL="913510" indent="0" algn="ctr">
              <a:buNone/>
              <a:defRPr/>
            </a:lvl3pPr>
            <a:lvl4pPr marL="1370263" indent="0" algn="ctr">
              <a:buNone/>
              <a:defRPr/>
            </a:lvl4pPr>
            <a:lvl5pPr marL="1827016" indent="0" algn="ctr">
              <a:buNone/>
              <a:defRPr/>
            </a:lvl5pPr>
            <a:lvl6pPr marL="2283773" indent="0" algn="ctr">
              <a:buNone/>
              <a:defRPr/>
            </a:lvl6pPr>
            <a:lvl7pPr marL="2740529" indent="0" algn="ctr">
              <a:buNone/>
              <a:defRPr/>
            </a:lvl7pPr>
            <a:lvl8pPr marL="3197284" indent="0" algn="ctr">
              <a:buNone/>
              <a:defRPr/>
            </a:lvl8pPr>
            <a:lvl9pPr marL="365403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305C8-88CC-7441-92B3-E09C3EB90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8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F3403-872E-1E44-B44A-6F0006D06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49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436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75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5" indent="0">
              <a:buNone/>
              <a:defRPr sz="2800"/>
            </a:lvl2pPr>
            <a:lvl3pPr marL="913510" indent="0">
              <a:buNone/>
              <a:defRPr sz="2400"/>
            </a:lvl3pPr>
            <a:lvl4pPr marL="1370263" indent="0">
              <a:buNone/>
              <a:defRPr sz="2000"/>
            </a:lvl4pPr>
            <a:lvl5pPr marL="1827016" indent="0">
              <a:buNone/>
              <a:defRPr sz="2000"/>
            </a:lvl5pPr>
            <a:lvl6pPr marL="2283773" indent="0">
              <a:buNone/>
              <a:defRPr sz="2000"/>
            </a:lvl6pPr>
            <a:lvl7pPr marL="2740529" indent="0">
              <a:buNone/>
              <a:defRPr sz="2000"/>
            </a:lvl7pPr>
            <a:lvl8pPr marL="3197284" indent="0">
              <a:buNone/>
              <a:defRPr sz="2000"/>
            </a:lvl8pPr>
            <a:lvl9pPr marL="365403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374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514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054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16" y="2914654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5796" indent="0" algn="ctr">
              <a:buNone/>
              <a:defRPr/>
            </a:lvl2pPr>
            <a:lvl3pPr marL="811598" indent="0" algn="ctr">
              <a:buNone/>
              <a:defRPr/>
            </a:lvl3pPr>
            <a:lvl4pPr marL="1217403" indent="0" algn="ctr">
              <a:buNone/>
              <a:defRPr/>
            </a:lvl4pPr>
            <a:lvl5pPr marL="1623201" indent="0" algn="ctr">
              <a:buNone/>
              <a:defRPr/>
            </a:lvl5pPr>
            <a:lvl6pPr marL="2028999" indent="0" algn="ctr">
              <a:buNone/>
              <a:defRPr/>
            </a:lvl6pPr>
            <a:lvl7pPr marL="2434804" indent="0" algn="ctr">
              <a:buNone/>
              <a:defRPr/>
            </a:lvl7pPr>
            <a:lvl8pPr marL="2840602" indent="0" algn="ctr">
              <a:buNone/>
              <a:defRPr/>
            </a:lvl8pPr>
            <a:lvl9pPr marL="3246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DD790-EA10-4509-A2CA-D3A5E6DED27C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445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E9DB71-DE1E-4C70-A877-A2CC987F9AD4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556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51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5796" indent="0">
              <a:buNone/>
              <a:defRPr sz="1600"/>
            </a:lvl2pPr>
            <a:lvl3pPr marL="811598" indent="0">
              <a:buNone/>
              <a:defRPr sz="1400"/>
            </a:lvl3pPr>
            <a:lvl4pPr marL="1217403" indent="0">
              <a:buNone/>
              <a:defRPr sz="1300"/>
            </a:lvl4pPr>
            <a:lvl5pPr marL="1623201" indent="0">
              <a:buNone/>
              <a:defRPr sz="1300"/>
            </a:lvl5pPr>
            <a:lvl6pPr marL="2028999" indent="0">
              <a:buNone/>
              <a:defRPr sz="1300"/>
            </a:lvl6pPr>
            <a:lvl7pPr marL="2434804" indent="0">
              <a:buNone/>
              <a:defRPr sz="1300"/>
            </a:lvl7pPr>
            <a:lvl8pPr marL="2840602" indent="0">
              <a:buNone/>
              <a:defRPr sz="1300"/>
            </a:lvl8pPr>
            <a:lvl9pPr marL="324640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998B3-FD82-4F3A-BF1E-B9B8CA255BDE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475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73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4" y="1200173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C3B1E3-A42C-4F22-8E6F-0124CFD70AFF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29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7" y="1151344"/>
            <a:ext cx="4040189" cy="4798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796" indent="0">
              <a:buNone/>
              <a:defRPr sz="1800" b="1"/>
            </a:lvl2pPr>
            <a:lvl3pPr marL="811598" indent="0">
              <a:buNone/>
              <a:defRPr sz="1600" b="1"/>
            </a:lvl3pPr>
            <a:lvl4pPr marL="1217403" indent="0">
              <a:buNone/>
              <a:defRPr sz="1400" b="1"/>
            </a:lvl4pPr>
            <a:lvl5pPr marL="1623201" indent="0">
              <a:buNone/>
              <a:defRPr sz="1400" b="1"/>
            </a:lvl5pPr>
            <a:lvl6pPr marL="2028999" indent="0">
              <a:buNone/>
              <a:defRPr sz="1400" b="1"/>
            </a:lvl6pPr>
            <a:lvl7pPr marL="2434804" indent="0">
              <a:buNone/>
              <a:defRPr sz="1400" b="1"/>
            </a:lvl7pPr>
            <a:lvl8pPr marL="2840602" indent="0">
              <a:buNone/>
              <a:defRPr sz="1400" b="1"/>
            </a:lvl8pPr>
            <a:lvl9pPr marL="3246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7" y="1631182"/>
            <a:ext cx="4040189" cy="29634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44"/>
            <a:ext cx="4041775" cy="4798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796" indent="0">
              <a:buNone/>
              <a:defRPr sz="1800" b="1"/>
            </a:lvl2pPr>
            <a:lvl3pPr marL="811598" indent="0">
              <a:buNone/>
              <a:defRPr sz="1600" b="1"/>
            </a:lvl3pPr>
            <a:lvl4pPr marL="1217403" indent="0">
              <a:buNone/>
              <a:defRPr sz="1400" b="1"/>
            </a:lvl4pPr>
            <a:lvl5pPr marL="1623201" indent="0">
              <a:buNone/>
              <a:defRPr sz="1400" b="1"/>
            </a:lvl5pPr>
            <a:lvl6pPr marL="2028999" indent="0">
              <a:buNone/>
              <a:defRPr sz="1400" b="1"/>
            </a:lvl6pPr>
            <a:lvl7pPr marL="2434804" indent="0">
              <a:buNone/>
              <a:defRPr sz="1400" b="1"/>
            </a:lvl7pPr>
            <a:lvl8pPr marL="2840602" indent="0">
              <a:buNone/>
              <a:defRPr sz="1400" b="1"/>
            </a:lvl8pPr>
            <a:lvl9pPr marL="3246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82"/>
            <a:ext cx="4041775" cy="29634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C5FB4F-C5D0-4C28-B01C-0E46FA51E01D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7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E8C72-D59B-9D42-B1D1-B646ABC70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726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D4722C-5785-47FB-B018-69783C008CA6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74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631E3C-2177-417B-99D5-CEDCF610B640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751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92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806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9"/>
            <a:ext cx="3008313" cy="3518298"/>
          </a:xfrm>
        </p:spPr>
        <p:txBody>
          <a:bodyPr/>
          <a:lstStyle>
            <a:lvl1pPr marL="0" indent="0">
              <a:buNone/>
              <a:defRPr sz="1300"/>
            </a:lvl1pPr>
            <a:lvl2pPr marL="405796" indent="0">
              <a:buNone/>
              <a:defRPr sz="1100"/>
            </a:lvl2pPr>
            <a:lvl3pPr marL="811598" indent="0">
              <a:buNone/>
              <a:defRPr sz="900"/>
            </a:lvl3pPr>
            <a:lvl4pPr marL="1217403" indent="0">
              <a:buNone/>
              <a:defRPr sz="800"/>
            </a:lvl4pPr>
            <a:lvl5pPr marL="1623201" indent="0">
              <a:buNone/>
              <a:defRPr sz="800"/>
            </a:lvl5pPr>
            <a:lvl6pPr marL="2028999" indent="0">
              <a:buNone/>
              <a:defRPr sz="800"/>
            </a:lvl6pPr>
            <a:lvl7pPr marL="2434804" indent="0">
              <a:buNone/>
              <a:defRPr sz="800"/>
            </a:lvl7pPr>
            <a:lvl8pPr marL="2840602" indent="0">
              <a:buNone/>
              <a:defRPr sz="800"/>
            </a:lvl8pPr>
            <a:lvl9pPr marL="32464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6E871-D665-48B6-810B-F4843F8FF600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103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64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3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5796" indent="0">
              <a:buNone/>
              <a:defRPr sz="2500"/>
            </a:lvl2pPr>
            <a:lvl3pPr marL="811598" indent="0">
              <a:buNone/>
              <a:defRPr sz="2100"/>
            </a:lvl3pPr>
            <a:lvl4pPr marL="1217403" indent="0">
              <a:buNone/>
              <a:defRPr sz="1800"/>
            </a:lvl4pPr>
            <a:lvl5pPr marL="1623201" indent="0">
              <a:buNone/>
              <a:defRPr sz="1800"/>
            </a:lvl5pPr>
            <a:lvl6pPr marL="2028999" indent="0">
              <a:buNone/>
              <a:defRPr sz="1800"/>
            </a:lvl6pPr>
            <a:lvl7pPr marL="2434804" indent="0">
              <a:buNone/>
              <a:defRPr sz="1800"/>
            </a:lvl7pPr>
            <a:lvl8pPr marL="2840602" indent="0">
              <a:buNone/>
              <a:defRPr sz="1800"/>
            </a:lvl8pPr>
            <a:lvl9pPr marL="324640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5"/>
            <a:ext cx="5486400" cy="603648"/>
          </a:xfrm>
        </p:spPr>
        <p:txBody>
          <a:bodyPr/>
          <a:lstStyle>
            <a:lvl1pPr marL="0" indent="0">
              <a:buNone/>
              <a:defRPr sz="1300"/>
            </a:lvl1pPr>
            <a:lvl2pPr marL="405796" indent="0">
              <a:buNone/>
              <a:defRPr sz="1100"/>
            </a:lvl2pPr>
            <a:lvl3pPr marL="811598" indent="0">
              <a:buNone/>
              <a:defRPr sz="900"/>
            </a:lvl3pPr>
            <a:lvl4pPr marL="1217403" indent="0">
              <a:buNone/>
              <a:defRPr sz="800"/>
            </a:lvl4pPr>
            <a:lvl5pPr marL="1623201" indent="0">
              <a:buNone/>
              <a:defRPr sz="800"/>
            </a:lvl5pPr>
            <a:lvl6pPr marL="2028999" indent="0">
              <a:buNone/>
              <a:defRPr sz="800"/>
            </a:lvl6pPr>
            <a:lvl7pPr marL="2434804" indent="0">
              <a:buNone/>
              <a:defRPr sz="800"/>
            </a:lvl7pPr>
            <a:lvl8pPr marL="2840602" indent="0">
              <a:buNone/>
              <a:defRPr sz="800"/>
            </a:lvl8pPr>
            <a:lvl9pPr marL="32464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64FEB8-6949-40C8-BDD1-9D37EB110AC6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271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D9524-00B6-461F-9A3D-4AEAAE5DD086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86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97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05997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D300CD-0166-4CCD-9E64-408CEF015FC3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953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41259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94"/>
            <a:ext cx="777312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7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9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9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9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9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59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6306DF-2999-41ED-99D1-85B27BB2272A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530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80FF02-47EB-4042-ACA0-CB02337F9D58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6925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70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72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9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98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977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96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9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95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894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594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F75BA6-BFD4-4F55-8C66-6E10716AFC66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47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61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6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27EB22E9-A294-9A4F-AE79-090C23984A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52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203266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203266"/>
            <a:ext cx="404640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23740-5D72-454D-9B64-1928E5F07989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1204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06302"/>
            <a:ext cx="8229600" cy="8565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926" indent="0">
              <a:buNone/>
              <a:defRPr sz="1600" b="1"/>
            </a:lvl2pPr>
            <a:lvl3pPr marL="739852" indent="0">
              <a:buNone/>
              <a:defRPr sz="1500" b="1"/>
            </a:lvl3pPr>
            <a:lvl4pPr marL="1109778" indent="0">
              <a:buNone/>
              <a:defRPr sz="1300" b="1"/>
            </a:lvl4pPr>
            <a:lvl5pPr marL="1479699" indent="0">
              <a:buNone/>
              <a:defRPr sz="1300" b="1"/>
            </a:lvl5pPr>
            <a:lvl6pPr marL="1849628" indent="0">
              <a:buNone/>
              <a:defRPr sz="1300" b="1"/>
            </a:lvl6pPr>
            <a:lvl7pPr marL="2219550" indent="0">
              <a:buNone/>
              <a:defRPr sz="1300" b="1"/>
            </a:lvl7pPr>
            <a:lvl8pPr marL="2589480" indent="0">
              <a:buNone/>
              <a:defRPr sz="1300" b="1"/>
            </a:lvl8pPr>
            <a:lvl9pPr marL="2959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4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926" indent="0">
              <a:buNone/>
              <a:defRPr sz="1600" b="1"/>
            </a:lvl2pPr>
            <a:lvl3pPr marL="739852" indent="0">
              <a:buNone/>
              <a:defRPr sz="1500" b="1"/>
            </a:lvl3pPr>
            <a:lvl4pPr marL="1109778" indent="0">
              <a:buNone/>
              <a:defRPr sz="1300" b="1"/>
            </a:lvl4pPr>
            <a:lvl5pPr marL="1479699" indent="0">
              <a:buNone/>
              <a:defRPr sz="1300" b="1"/>
            </a:lvl5pPr>
            <a:lvl6pPr marL="1849628" indent="0">
              <a:buNone/>
              <a:defRPr sz="1300" b="1"/>
            </a:lvl6pPr>
            <a:lvl7pPr marL="2219550" indent="0">
              <a:buNone/>
              <a:defRPr sz="1300" b="1"/>
            </a:lvl7pPr>
            <a:lvl8pPr marL="2589480" indent="0">
              <a:buNone/>
              <a:defRPr sz="1300" b="1"/>
            </a:lvl8pPr>
            <a:lvl9pPr marL="2959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1630974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F927E0-D30C-4CF5-8913-497CB11798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285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F136E6-3E3B-43D1-8D4B-EEB63643E42B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6908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FFE1A5-76F3-4EB5-BE40-7A54DE5DAF74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6443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8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5" y="205226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5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69926" indent="0">
              <a:buNone/>
              <a:defRPr sz="1000"/>
            </a:lvl2pPr>
            <a:lvl3pPr marL="739852" indent="0">
              <a:buNone/>
              <a:defRPr sz="800"/>
            </a:lvl3pPr>
            <a:lvl4pPr marL="1109778" indent="0">
              <a:buNone/>
              <a:defRPr sz="700"/>
            </a:lvl4pPr>
            <a:lvl5pPr marL="1479699" indent="0">
              <a:buNone/>
              <a:defRPr sz="700"/>
            </a:lvl5pPr>
            <a:lvl6pPr marL="1849628" indent="0">
              <a:buNone/>
              <a:defRPr sz="700"/>
            </a:lvl6pPr>
            <a:lvl7pPr marL="2219550" indent="0">
              <a:buNone/>
              <a:defRPr sz="700"/>
            </a:lvl7pPr>
            <a:lvl8pPr marL="2589480" indent="0">
              <a:buNone/>
              <a:defRPr sz="700"/>
            </a:lvl8pPr>
            <a:lvl9pPr marL="2959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51D2D6-F7A1-4F76-B402-DB9A414A7E86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8906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5" y="3600029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5" y="459050"/>
            <a:ext cx="5486400" cy="3086964"/>
          </a:xfrm>
        </p:spPr>
        <p:txBody>
          <a:bodyPr/>
          <a:lstStyle>
            <a:lvl1pPr marL="0" indent="0">
              <a:buNone/>
              <a:defRPr sz="2600"/>
            </a:lvl1pPr>
            <a:lvl2pPr marL="369926" indent="0">
              <a:buNone/>
              <a:defRPr sz="2300"/>
            </a:lvl2pPr>
            <a:lvl3pPr marL="739852" indent="0">
              <a:buNone/>
              <a:defRPr sz="1900"/>
            </a:lvl3pPr>
            <a:lvl4pPr marL="1109778" indent="0">
              <a:buNone/>
              <a:defRPr sz="1600"/>
            </a:lvl4pPr>
            <a:lvl5pPr marL="1479699" indent="0">
              <a:buNone/>
              <a:defRPr sz="1600"/>
            </a:lvl5pPr>
            <a:lvl6pPr marL="1849628" indent="0">
              <a:buNone/>
              <a:defRPr sz="1600"/>
            </a:lvl6pPr>
            <a:lvl7pPr marL="2219550" indent="0">
              <a:buNone/>
              <a:defRPr sz="1600"/>
            </a:lvl7pPr>
            <a:lvl8pPr marL="2589480" indent="0">
              <a:buNone/>
              <a:defRPr sz="1600"/>
            </a:lvl8pPr>
            <a:lvl9pPr marL="2959403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5" y="4025594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69926" indent="0">
              <a:buNone/>
              <a:defRPr sz="1000"/>
            </a:lvl2pPr>
            <a:lvl3pPr marL="739852" indent="0">
              <a:buNone/>
              <a:defRPr sz="800"/>
            </a:lvl3pPr>
            <a:lvl4pPr marL="1109778" indent="0">
              <a:buNone/>
              <a:defRPr sz="700"/>
            </a:lvl4pPr>
            <a:lvl5pPr marL="1479699" indent="0">
              <a:buNone/>
              <a:defRPr sz="700"/>
            </a:lvl5pPr>
            <a:lvl6pPr marL="1849628" indent="0">
              <a:buNone/>
              <a:defRPr sz="700"/>
            </a:lvl6pPr>
            <a:lvl7pPr marL="2219550" indent="0">
              <a:buNone/>
              <a:defRPr sz="700"/>
            </a:lvl7pPr>
            <a:lvl8pPr marL="2589480" indent="0">
              <a:buNone/>
              <a:defRPr sz="700"/>
            </a:lvl8pPr>
            <a:lvl9pPr marL="2959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975A74-7D56-4EAA-A47D-C19AA9C4BAEB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6402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9472F-8DAC-43AB-82E7-E7AA3C5089C1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884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05222"/>
            <a:ext cx="2056320" cy="4392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05222"/>
            <a:ext cx="6035040" cy="4392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E04141-98D6-4FC9-9DF8-8F9C16F63999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067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4624125"/>
            <a:ext cx="9144000" cy="5292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300819" y="4624125"/>
            <a:ext cx="3501299" cy="541500"/>
          </a:xfrm>
          <a:prstGeom prst="rect">
            <a:avLst/>
          </a:prstGeom>
          <a:noFill/>
          <a:ln>
            <a:noFill/>
          </a:ln>
        </p:spPr>
        <p:txBody>
          <a:bodyPr lIns="91335" tIns="91335" rIns="91335" bIns="91335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Fei-Fei Li &amp; Andrej Karpathy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5326114" y="4617975"/>
            <a:ext cx="3501299" cy="541500"/>
          </a:xfrm>
          <a:prstGeom prst="rect">
            <a:avLst/>
          </a:prstGeom>
          <a:noFill/>
          <a:ln>
            <a:noFill/>
          </a:ln>
        </p:spPr>
        <p:txBody>
          <a:bodyPr lIns="91335" tIns="91335" rIns="91335" bIns="91335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Lecture 7 -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03307" y="4667850"/>
            <a:ext cx="548699" cy="393600"/>
          </a:xfrm>
          <a:prstGeom prst="rect">
            <a:avLst/>
          </a:prstGeom>
        </p:spPr>
        <p:txBody>
          <a:bodyPr lIns="91335" tIns="91335" rIns="91335" bIns="91335" anchor="ctr" anchorCtr="0">
            <a:noAutofit/>
          </a:bodyPr>
          <a:lstStyle>
            <a:lvl1pPr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7535919" y="4617975"/>
            <a:ext cx="3501299" cy="541500"/>
          </a:xfrm>
          <a:prstGeom prst="rect">
            <a:avLst/>
          </a:prstGeom>
          <a:noFill/>
          <a:ln>
            <a:noFill/>
          </a:ln>
        </p:spPr>
        <p:txBody>
          <a:bodyPr lIns="91335" tIns="91335" rIns="91335" bIns="91335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21 Jan 2015</a:t>
            </a:r>
          </a:p>
        </p:txBody>
      </p:sp>
    </p:spTree>
    <p:extLst>
      <p:ext uri="{BB962C8B-B14F-4D97-AF65-F5344CB8AC3E}">
        <p14:creationId xmlns:p14="http://schemas.microsoft.com/office/powerpoint/2010/main" val="38865897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4624125"/>
            <a:ext cx="9144000" cy="5292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72200" y="4624125"/>
            <a:ext cx="5250900" cy="5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Fei-Fei Li &amp; Andrej Karpathy &amp; Justin Johnson</a:t>
            </a:r>
          </a:p>
        </p:txBody>
      </p:sp>
      <p:sp>
        <p:nvSpPr>
          <p:cNvPr id="15" name="Shape 15"/>
          <p:cNvSpPr txBox="1"/>
          <p:nvPr/>
        </p:nvSpPr>
        <p:spPr>
          <a:xfrm>
            <a:off x="5326102" y="4617975"/>
            <a:ext cx="3501299" cy="5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Lecture 7 -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4667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7535902" y="4617975"/>
            <a:ext cx="3501299" cy="5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27 Jan 2016</a:t>
            </a:r>
          </a:p>
        </p:txBody>
      </p:sp>
    </p:spTree>
    <p:extLst>
      <p:ext uri="{BB962C8B-B14F-4D97-AF65-F5344CB8AC3E}">
        <p14:creationId xmlns:p14="http://schemas.microsoft.com/office/powerpoint/2010/main" val="27917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fld id="{1991ACC9-B156-6544-8491-30A57D948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279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2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18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1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2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1093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2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6139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556792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001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4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0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44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3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2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CEC1D-69EB-C641-95D9-18ED192C2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4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85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97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5" indent="0">
              <a:buNone/>
              <a:defRPr sz="2800"/>
            </a:lvl2pPr>
            <a:lvl3pPr marL="913510" indent="0">
              <a:buNone/>
              <a:defRPr sz="2400"/>
            </a:lvl3pPr>
            <a:lvl4pPr marL="1370263" indent="0">
              <a:buNone/>
              <a:defRPr sz="2000"/>
            </a:lvl4pPr>
            <a:lvl5pPr marL="1827016" indent="0">
              <a:buNone/>
              <a:defRPr sz="2000"/>
            </a:lvl5pPr>
            <a:lvl6pPr marL="2283773" indent="0">
              <a:buNone/>
              <a:defRPr sz="2000"/>
            </a:lvl6pPr>
            <a:lvl7pPr marL="2740529" indent="0">
              <a:buNone/>
              <a:defRPr sz="2000"/>
            </a:lvl7pPr>
            <a:lvl8pPr marL="3197284" indent="0">
              <a:buNone/>
              <a:defRPr sz="2000"/>
            </a:lvl8pPr>
            <a:lvl9pPr marL="365403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02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99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14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5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2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95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49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0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5" indent="0">
              <a:buNone/>
              <a:defRPr sz="1800"/>
            </a:lvl2pPr>
            <a:lvl3pPr marL="913510" indent="0">
              <a:buNone/>
              <a:defRPr sz="1600"/>
            </a:lvl3pPr>
            <a:lvl4pPr marL="1370263" indent="0">
              <a:buNone/>
              <a:defRPr sz="1400"/>
            </a:lvl4pPr>
            <a:lvl5pPr marL="1827016" indent="0">
              <a:buNone/>
              <a:defRPr sz="1400"/>
            </a:lvl5pPr>
            <a:lvl6pPr marL="2283773" indent="0">
              <a:buNone/>
              <a:defRPr sz="1400"/>
            </a:lvl6pPr>
            <a:lvl7pPr marL="2740529" indent="0">
              <a:buNone/>
              <a:defRPr sz="1400"/>
            </a:lvl7pPr>
            <a:lvl8pPr marL="3197284" indent="0">
              <a:buNone/>
              <a:defRPr sz="1400"/>
            </a:lvl8pPr>
            <a:lvl9pPr marL="365403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F4D5A-BAE0-1F44-A7A3-D875564A4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51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19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4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40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5" indent="0">
              <a:buNone/>
              <a:defRPr sz="2800"/>
            </a:lvl2pPr>
            <a:lvl3pPr marL="913510" indent="0">
              <a:buNone/>
              <a:defRPr sz="2400"/>
            </a:lvl3pPr>
            <a:lvl4pPr marL="1370263" indent="0">
              <a:buNone/>
              <a:defRPr sz="2000"/>
            </a:lvl4pPr>
            <a:lvl5pPr marL="1827016" indent="0">
              <a:buNone/>
              <a:defRPr sz="2000"/>
            </a:lvl5pPr>
            <a:lvl6pPr marL="2283773" indent="0">
              <a:buNone/>
              <a:defRPr sz="2000"/>
            </a:lvl6pPr>
            <a:lvl7pPr marL="2740529" indent="0">
              <a:buNone/>
              <a:defRPr sz="2000"/>
            </a:lvl7pPr>
            <a:lvl8pPr marL="3197284" indent="0">
              <a:buNone/>
              <a:defRPr sz="2000"/>
            </a:lvl8pPr>
            <a:lvl9pPr marL="365403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58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4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52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3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6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90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8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618B-EED5-9C4C-BF5E-6BCF6796B3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0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09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65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36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03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5" indent="0">
              <a:buNone/>
              <a:defRPr sz="2800"/>
            </a:lvl2pPr>
            <a:lvl3pPr marL="913510" indent="0">
              <a:buNone/>
              <a:defRPr sz="2400"/>
            </a:lvl3pPr>
            <a:lvl4pPr marL="1370263" indent="0">
              <a:buNone/>
              <a:defRPr sz="2000"/>
            </a:lvl4pPr>
            <a:lvl5pPr marL="1827016" indent="0">
              <a:buNone/>
              <a:defRPr sz="2000"/>
            </a:lvl5pPr>
            <a:lvl6pPr marL="2283773" indent="0">
              <a:buNone/>
              <a:defRPr sz="2000"/>
            </a:lvl6pPr>
            <a:lvl7pPr marL="2740529" indent="0">
              <a:buNone/>
              <a:defRPr sz="2000"/>
            </a:lvl7pPr>
            <a:lvl8pPr marL="3197284" indent="0">
              <a:buNone/>
              <a:defRPr sz="2000"/>
            </a:lvl8pPr>
            <a:lvl9pPr marL="365403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672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64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87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66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308049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308049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04083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4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60287-6931-D049-B9E9-41C8316559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41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37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008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88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37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3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115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5" indent="0">
              <a:buNone/>
              <a:defRPr sz="2800"/>
            </a:lvl2pPr>
            <a:lvl3pPr marL="913510" indent="0">
              <a:buNone/>
              <a:defRPr sz="2400"/>
            </a:lvl3pPr>
            <a:lvl4pPr marL="1370263" indent="0">
              <a:buNone/>
              <a:defRPr sz="2000"/>
            </a:lvl4pPr>
            <a:lvl5pPr marL="1827016" indent="0">
              <a:buNone/>
              <a:defRPr sz="2000"/>
            </a:lvl5pPr>
            <a:lvl6pPr marL="2283773" indent="0">
              <a:buNone/>
              <a:defRPr sz="2000"/>
            </a:lvl6pPr>
            <a:lvl7pPr marL="2740529" indent="0">
              <a:buNone/>
              <a:defRPr sz="2000"/>
            </a:lvl7pPr>
            <a:lvl8pPr marL="3197284" indent="0">
              <a:buNone/>
              <a:defRPr sz="2000"/>
            </a:lvl8pPr>
            <a:lvl9pPr marL="365403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06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18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6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885F-454C-054D-BD99-454039AA59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891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 Fei-Fei Li and Andrej Karpathy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19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 Fei-Fei Li and Andrej Karpathy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068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 Fei-Fei Li and Andrej Karpathy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2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 Fei-Fei Li and Andrej Karpathy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54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 Fei-Fei Li and Andrej Karpathy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42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 Fei-Fei Li and Andrej Karpathy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805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 Fei-Fei Li and Andrej Karpathy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75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 Fei-Fei Li and Andrej Karpathy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763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5" indent="0">
              <a:buNone/>
              <a:defRPr sz="2800"/>
            </a:lvl2pPr>
            <a:lvl3pPr marL="913510" indent="0">
              <a:buNone/>
              <a:defRPr sz="2400"/>
            </a:lvl3pPr>
            <a:lvl4pPr marL="1370263" indent="0">
              <a:buNone/>
              <a:defRPr sz="2000"/>
            </a:lvl4pPr>
            <a:lvl5pPr marL="1827016" indent="0">
              <a:buNone/>
              <a:defRPr sz="2000"/>
            </a:lvl5pPr>
            <a:lvl6pPr marL="2283773" indent="0">
              <a:buNone/>
              <a:defRPr sz="2000"/>
            </a:lvl6pPr>
            <a:lvl7pPr marL="2740529" indent="0">
              <a:buNone/>
              <a:defRPr sz="2000"/>
            </a:lvl7pPr>
            <a:lvl8pPr marL="3197284" indent="0">
              <a:buNone/>
              <a:defRPr sz="2000"/>
            </a:lvl8pPr>
            <a:lvl9pPr marL="365403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 Fei-Fei Li and Andrej Karpathy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39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 Fei-Fei Li and Andrej Karpathy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7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D3CF1-6F69-A44E-8D8E-9FB08ACA4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722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Source: Fei-Fei Li and Andrej Karpathy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41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03306" y="4667851"/>
            <a:ext cx="548699" cy="393524"/>
          </a:xfrm>
          <a:prstGeom prst="rect">
            <a:avLst/>
          </a:prstGeom>
        </p:spPr>
        <p:txBody>
          <a:bodyPr lIns="91335" tIns="91335" rIns="91335" bIns="91335" anchor="ctr" anchorCtr="0">
            <a:noAutofit/>
          </a:bodyPr>
          <a:lstStyle>
            <a:lvl1pPr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59774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3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2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80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860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720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101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94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2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BC00E-AF66-1847-BE37-F44864028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017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5" indent="0">
              <a:buNone/>
              <a:defRPr sz="2800"/>
            </a:lvl2pPr>
            <a:lvl3pPr marL="913510" indent="0">
              <a:buNone/>
              <a:defRPr sz="2400"/>
            </a:lvl3pPr>
            <a:lvl4pPr marL="1370263" indent="0">
              <a:buNone/>
              <a:defRPr sz="2000"/>
            </a:lvl4pPr>
            <a:lvl5pPr marL="1827016" indent="0">
              <a:buNone/>
              <a:defRPr sz="2000"/>
            </a:lvl5pPr>
            <a:lvl6pPr marL="2283773" indent="0">
              <a:buNone/>
              <a:defRPr sz="2000"/>
            </a:lvl6pPr>
            <a:lvl7pPr marL="2740529" indent="0">
              <a:buNone/>
              <a:defRPr sz="2000"/>
            </a:lvl7pPr>
            <a:lvl8pPr marL="3197284" indent="0">
              <a:buNone/>
              <a:defRPr sz="2000"/>
            </a:lvl8pPr>
            <a:lvl9pPr marL="365403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433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367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86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EA3B-8309-4A28-95C8-2575BDEE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EC4-CD34-40A0-9502-BE1D85782C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153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EA3B-8309-4A28-95C8-2575BDEE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EC4-CD34-40A0-9502-BE1D85782C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914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EA3B-8309-4A28-95C8-2575BDEE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EC4-CD34-40A0-9502-BE1D85782C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95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EA3B-8309-4A28-95C8-2575BDEE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EC4-CD34-40A0-9502-BE1D85782C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288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EA3B-8309-4A28-95C8-2575BDEE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EC4-CD34-40A0-9502-BE1D85782C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83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EA3B-8309-4A28-95C8-2575BDEE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EC4-CD34-40A0-9502-BE1D85782C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22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EA3B-8309-4A28-95C8-2575BDEE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EC4-CD34-40A0-9502-BE1D85782C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5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5" indent="0">
              <a:buNone/>
              <a:defRPr sz="2800"/>
            </a:lvl2pPr>
            <a:lvl3pPr marL="913510" indent="0">
              <a:buNone/>
              <a:defRPr sz="2400"/>
            </a:lvl3pPr>
            <a:lvl4pPr marL="1370263" indent="0">
              <a:buNone/>
              <a:defRPr sz="2000"/>
            </a:lvl4pPr>
            <a:lvl5pPr marL="1827016" indent="0">
              <a:buNone/>
              <a:defRPr sz="2000"/>
            </a:lvl5pPr>
            <a:lvl6pPr marL="2283773" indent="0">
              <a:buNone/>
              <a:defRPr sz="2000"/>
            </a:lvl6pPr>
            <a:lvl7pPr marL="2740529" indent="0">
              <a:buNone/>
              <a:defRPr sz="2000"/>
            </a:lvl7pPr>
            <a:lvl8pPr marL="3197284" indent="0">
              <a:buNone/>
              <a:defRPr sz="2000"/>
            </a:lvl8pPr>
            <a:lvl9pPr marL="365403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5" indent="0">
              <a:buNone/>
              <a:defRPr sz="1200"/>
            </a:lvl2pPr>
            <a:lvl3pPr marL="913510" indent="0">
              <a:buNone/>
              <a:defRPr sz="1000"/>
            </a:lvl3pPr>
            <a:lvl4pPr marL="1370263" indent="0">
              <a:buNone/>
              <a:defRPr sz="900"/>
            </a:lvl4pPr>
            <a:lvl5pPr marL="1827016" indent="0">
              <a:buNone/>
              <a:defRPr sz="900"/>
            </a:lvl5pPr>
            <a:lvl6pPr marL="2283773" indent="0">
              <a:buNone/>
              <a:defRPr sz="900"/>
            </a:lvl6pPr>
            <a:lvl7pPr marL="2740529" indent="0">
              <a:buNone/>
              <a:defRPr sz="900"/>
            </a:lvl7pPr>
            <a:lvl8pPr marL="3197284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A6B9B-7C57-0F42-9164-D1DA317350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699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EA3B-8309-4A28-95C8-2575BDEE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EC4-CD34-40A0-9502-BE1D85782C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71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EA3B-8309-4A28-95C8-2575BDEE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EC4-CD34-40A0-9502-BE1D85782C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888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EA3B-8309-4A28-95C8-2575BDEE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EC4-CD34-40A0-9502-BE1D85782C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029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EA3B-8309-4A28-95C8-2575BDEEA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EC4-CD34-40A0-9502-BE1D85782C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870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9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8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005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483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5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3" indent="0">
              <a:buNone/>
              <a:defRPr sz="1600" b="1"/>
            </a:lvl4pPr>
            <a:lvl5pPr marL="1827016" indent="0">
              <a:buNone/>
              <a:defRPr sz="1600" b="1"/>
            </a:lvl5pPr>
            <a:lvl6pPr marL="2283773" indent="0">
              <a:buNone/>
              <a:defRPr sz="1600" b="1"/>
            </a:lvl6pPr>
            <a:lvl7pPr marL="2740529" indent="0">
              <a:buNone/>
              <a:defRPr sz="1600" b="1"/>
            </a:lvl7pPr>
            <a:lvl8pPr marL="3197284" indent="0">
              <a:buNone/>
              <a:defRPr sz="1600" b="1"/>
            </a:lvl8pPr>
            <a:lvl9pPr marL="3654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6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5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50" tIns="45678" rIns="91350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50" tIns="45678" rIns="91350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50" tIns="45678" rIns="91350" bIns="4567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50" tIns="45678" rIns="91350" bIns="4567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50" tIns="45678" rIns="91350" bIns="4567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EB1268-6649-7247-A892-CE1DA1632E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7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5pPr>
      <a:lvl6pPr marL="456755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6pPr>
      <a:lvl7pPr marL="91351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7pPr>
      <a:lvl8pPr marL="1370263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8pPr>
      <a:lvl9pPr marL="1827016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42563" indent="-34256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226" indent="-285471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9900"/>
          </a:solidFill>
          <a:latin typeface="+mn-lt"/>
          <a:ea typeface="+mn-ea"/>
        </a:defRPr>
      </a:lvl2pPr>
      <a:lvl3pPr marL="1141889" indent="-228378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ea typeface="+mn-ea"/>
        </a:defRPr>
      </a:lvl3pPr>
      <a:lvl4pPr marL="1598641" indent="-22837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397" indent="-2283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2150" indent="-2283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8901" indent="-2283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5659" indent="-2283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2412" indent="-2283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5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0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3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16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3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29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4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7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664" y="205941"/>
            <a:ext cx="822870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58" tIns="40580" rIns="81158" bIns="40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664" y="1200502"/>
            <a:ext cx="8228707" cy="33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58" tIns="40580" rIns="81158" bIns="40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649" y="4683900"/>
            <a:ext cx="2133079" cy="35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158" tIns="40580" rIns="81158" bIns="40580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5712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Gill San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86" y="4683900"/>
            <a:ext cx="2895451" cy="35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158" tIns="40580" rIns="81158" bIns="4058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5712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Gill San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77" y="4683900"/>
            <a:ext cx="2133079" cy="35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158" tIns="40580" rIns="81158" bIns="4058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5712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E1128-5485-4825-B48B-9AEF1D534499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Gill Sans"/>
              </a:rPr>
              <a:pPr marL="0" marR="0" lvl="0" indent="0" algn="r" defTabSz="5712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8255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0579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81159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217403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623201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02371" indent="-302371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57281" indent="-250819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2pPr>
      <a:lvl3pPr marL="1012193" indent="-200256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cs typeface="+mn-cs"/>
        </a:defRPr>
      </a:lvl3pPr>
      <a:lvl4pPr marL="1418658" indent="-20025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1824131" indent="-20025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231904" indent="-202897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637703" indent="-202897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3043503" indent="-202897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449297" indent="-202897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115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796" algn="l" defTabSz="8115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98" algn="l" defTabSz="8115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7403" algn="l" defTabSz="8115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3201" algn="l" defTabSz="8115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8999" algn="l" defTabSz="8115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4804" algn="l" defTabSz="8115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0602" algn="l" defTabSz="8115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6400" algn="l" defTabSz="8115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9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91" y="1203631"/>
            <a:ext cx="8228763" cy="33948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1999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3999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172" y="4685946"/>
            <a:ext cx="2130092" cy="3546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1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marL="0" marR="0" lvl="0" indent="0" algn="l" defTabSz="73985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7055" y="4685946"/>
            <a:ext cx="2898142" cy="3546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1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marL="0" marR="0" lvl="0" indent="0" algn="ctr" defTabSz="73985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5517" y="4685946"/>
            <a:ext cx="2130092" cy="3546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1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marL="0" marR="0" lvl="0" indent="0" algn="r" defTabSz="73985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C1224-671F-44E9-ABBD-6930984F0D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73985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7244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3600" b="0" i="0" u="none" strike="noStrike" kern="1200">
          <a:ln>
            <a:noFill/>
          </a:ln>
          <a:latin typeface="Arial" pitchFamily="18"/>
        </a:defRPr>
      </a:lvl1pPr>
    </p:titleStyle>
    <p:bodyStyle>
      <a:lvl1pPr rtl="0" hangingPunct="0">
        <a:spcBef>
          <a:spcPts val="0"/>
        </a:spcBef>
        <a:spcAft>
          <a:spcPts val="1148"/>
        </a:spcAft>
        <a:tabLst/>
        <a:defRPr lang="en-US" sz="2600" b="0" i="0" u="none" strike="noStrike" kern="1200">
          <a:ln>
            <a:noFill/>
          </a:ln>
          <a:latin typeface="Arial" pitchFamily="18"/>
        </a:defRPr>
      </a:lvl1pPr>
    </p:bodyStyle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8556792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4624125"/>
            <a:ext cx="9144000" cy="5292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5326102" y="4617975"/>
            <a:ext cx="3501299" cy="5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Lecture 7 -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ldNum" idx="2"/>
          </p:nvPr>
        </p:nvSpPr>
        <p:spPr>
          <a:xfrm>
            <a:off x="6655689" y="4667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/>
        </p:nvSpPr>
        <p:spPr>
          <a:xfrm>
            <a:off x="7535902" y="4617975"/>
            <a:ext cx="3501299" cy="5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27 Jan 2016</a:t>
            </a:r>
          </a:p>
        </p:txBody>
      </p:sp>
      <p:sp>
        <p:nvSpPr>
          <p:cNvPr id="11" name="Shape 11"/>
          <p:cNvSpPr txBox="1"/>
          <p:nvPr/>
        </p:nvSpPr>
        <p:spPr>
          <a:xfrm>
            <a:off x="72200" y="4624125"/>
            <a:ext cx="5250900" cy="5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Fei-Fei Li &amp; Andrej Karpathy &amp; Justin Johnson</a:t>
            </a:r>
          </a:p>
        </p:txBody>
      </p:sp>
    </p:spTree>
    <p:extLst>
      <p:ext uri="{BB962C8B-B14F-4D97-AF65-F5344CB8AC3E}">
        <p14:creationId xmlns:p14="http://schemas.microsoft.com/office/powerpoint/2010/main" val="34389226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0" tIns="45678" rIns="91350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0" tIns="45678" rIns="91350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63" y="4932896"/>
            <a:ext cx="766375" cy="246136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</a:rPr>
              <a:t>Andrew Ng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800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35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3" indent="-342563" algn="l" defTabSz="9135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6" indent="-285471" algn="l" defTabSz="9135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9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41" indent="-228378" algn="l" defTabSz="9135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97" indent="-228378" algn="l" defTabSz="9135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50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01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59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2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5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0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3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16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3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29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4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7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0" tIns="45678" rIns="91350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0" tIns="45678" rIns="91350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258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35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3" indent="-342563" algn="l" defTabSz="9135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6" indent="-285471" algn="l" defTabSz="9135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9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41" indent="-228378" algn="l" defTabSz="9135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97" indent="-228378" algn="l" defTabSz="9135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50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01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59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2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5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0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3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16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3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29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4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7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0" tIns="45678" rIns="91350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0" tIns="45678" rIns="91350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63" y="4932896"/>
            <a:ext cx="766375" cy="246136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</a:rPr>
              <a:t>Andrew Ng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825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92" r:id="rId13"/>
  </p:sldLayoutIdLst>
  <p:timing>
    <p:tnLst>
      <p:par>
        <p:cTn id="1" dur="indefinite" restart="never" nodeType="tmRoot"/>
      </p:par>
    </p:tnLst>
  </p:timing>
  <p:txStyles>
    <p:titleStyle>
      <a:lvl1pPr algn="ctr" defTabSz="9135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3" indent="-342563" algn="l" defTabSz="9135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6" indent="-285471" algn="l" defTabSz="9135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9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41" indent="-228378" algn="l" defTabSz="9135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97" indent="-228378" algn="l" defTabSz="9135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50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01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59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2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5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0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3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16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3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29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4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7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0" tIns="45678" rIns="91350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0" tIns="45678" rIns="91350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63" y="4932896"/>
            <a:ext cx="766375" cy="246136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</a:rPr>
              <a:t>Andrew Ng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01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defTabSz="9135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3" indent="-342563" algn="l" defTabSz="9135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6" indent="-285471" algn="l" defTabSz="9135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9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41" indent="-228378" algn="l" defTabSz="9135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97" indent="-228378" algn="l" defTabSz="9135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50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01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59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2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5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0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3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16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3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29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4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7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0" tIns="45678" rIns="91350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0" tIns="45678" rIns="91350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  <a:rtl val="0"/>
              </a:rPr>
              <a:t>Source: Fei-Fei Li and Andrej Karpathy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  <a:rtl val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3271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dt="0"/>
  <p:txStyles>
    <p:titleStyle>
      <a:lvl1pPr algn="ctr" defTabSz="4567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3" indent="-342563" algn="l" defTabSz="45675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6" indent="-285471" algn="l" defTabSz="45675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9" indent="-228378" algn="l" defTabSz="45675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41" indent="-228378" algn="l" defTabSz="45675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97" indent="-228378" algn="l" defTabSz="45675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50" indent="-228378" algn="l" defTabSz="4567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01" indent="-228378" algn="l" defTabSz="4567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59" indent="-228378" algn="l" defTabSz="4567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2" indent="-228378" algn="l" defTabSz="4567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5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0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3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16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3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29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4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7" algn="l" defTabSz="456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0" tIns="45678" rIns="91350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0" tIns="45678" rIns="91350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63" y="4932896"/>
            <a:ext cx="766375" cy="246136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</a:rPr>
              <a:t>Andrew Ng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257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ctr" defTabSz="9135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3" indent="-342563" algn="l" defTabSz="9135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6" indent="-285471" algn="l" defTabSz="9135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9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41" indent="-228378" algn="l" defTabSz="9135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97" indent="-228378" algn="l" defTabSz="9135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50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01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59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2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5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0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3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16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3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29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4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7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78EA3B-8309-4A28-95C8-2575BDEEA5A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757EC4-CD34-40A0-9502-BE1D85782C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92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0" tIns="45678" rIns="91350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0" tIns="45678" rIns="91350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63" y="4932896"/>
            <a:ext cx="766375" cy="246136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Andrew Ng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14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35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3" indent="-342563" algn="l" defTabSz="9135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6" indent="-285471" algn="l" defTabSz="9135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9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41" indent="-228378" algn="l" defTabSz="9135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97" indent="-228378" algn="l" defTabSz="9135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50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01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59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2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5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0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3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16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3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29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4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7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emf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23.emf"/><Relationship Id="rId21" Type="http://schemas.openxmlformats.org/officeDocument/2006/relationships/image" Target="../media/image14.emf"/><Relationship Id="rId34" Type="http://schemas.openxmlformats.org/officeDocument/2006/relationships/customXml" Target="../ink/ink18.xml"/><Relationship Id="rId7" Type="http://schemas.openxmlformats.org/officeDocument/2006/relationships/image" Target="../media/image7.emf"/><Relationship Id="rId12" Type="http://schemas.openxmlformats.org/officeDocument/2006/relationships/customXml" Target="../ink/ink7.xml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33" Type="http://schemas.openxmlformats.org/officeDocument/2006/relationships/image" Target="../media/image20.emf"/><Relationship Id="rId38" Type="http://schemas.openxmlformats.org/officeDocument/2006/relationships/customXml" Target="../ink/ink20.xml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18.emf"/><Relationship Id="rId1" Type="http://schemas.openxmlformats.org/officeDocument/2006/relationships/slideLayout" Target="../slideLayouts/slideLayout88.xml"/><Relationship Id="rId6" Type="http://schemas.openxmlformats.org/officeDocument/2006/relationships/customXml" Target="../ink/ink4.xml"/><Relationship Id="rId11" Type="http://schemas.openxmlformats.org/officeDocument/2006/relationships/image" Target="../media/image9.emf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22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10" Type="http://schemas.openxmlformats.org/officeDocument/2006/relationships/customXml" Target="../ink/ink6.xml"/><Relationship Id="rId19" Type="http://schemas.openxmlformats.org/officeDocument/2006/relationships/image" Target="../media/image13.emf"/><Relationship Id="rId31" Type="http://schemas.openxmlformats.org/officeDocument/2006/relationships/image" Target="../media/image19.emf"/><Relationship Id="rId4" Type="http://schemas.openxmlformats.org/officeDocument/2006/relationships/customXml" Target="../ink/ink3.xml"/><Relationship Id="rId9" Type="http://schemas.openxmlformats.org/officeDocument/2006/relationships/image" Target="../media/image8.e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7.emf"/><Relationship Id="rId30" Type="http://schemas.openxmlformats.org/officeDocument/2006/relationships/customXml" Target="../ink/ink16.xml"/><Relationship Id="rId35" Type="http://schemas.openxmlformats.org/officeDocument/2006/relationships/image" Target="../media/image21.emf"/><Relationship Id="rId8" Type="http://schemas.openxmlformats.org/officeDocument/2006/relationships/customXml" Target="../ink/ink5.xml"/><Relationship Id="rId3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emf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" Type="http://schemas.openxmlformats.org/officeDocument/2006/relationships/image" Target="../media/image9.emf"/><Relationship Id="rId21" Type="http://schemas.openxmlformats.org/officeDocument/2006/relationships/image" Target="../media/image32.emf"/><Relationship Id="rId34" Type="http://schemas.openxmlformats.org/officeDocument/2006/relationships/customXml" Target="../ink/ink37.xml"/><Relationship Id="rId7" Type="http://schemas.openxmlformats.org/officeDocument/2006/relationships/image" Target="../media/image25.emf"/><Relationship Id="rId12" Type="http://schemas.openxmlformats.org/officeDocument/2006/relationships/customXml" Target="../ink/ink26.xml"/><Relationship Id="rId17" Type="http://schemas.openxmlformats.org/officeDocument/2006/relationships/image" Target="../media/image30.emf"/><Relationship Id="rId25" Type="http://schemas.openxmlformats.org/officeDocument/2006/relationships/image" Target="../media/image34.emf"/><Relationship Id="rId33" Type="http://schemas.openxmlformats.org/officeDocument/2006/relationships/image" Target="../media/image38.emf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29" Type="http://schemas.openxmlformats.org/officeDocument/2006/relationships/image" Target="../media/image36.emf"/><Relationship Id="rId1" Type="http://schemas.openxmlformats.org/officeDocument/2006/relationships/slideLayout" Target="../slideLayouts/slideLayout88.xml"/><Relationship Id="rId6" Type="http://schemas.openxmlformats.org/officeDocument/2006/relationships/customXml" Target="../ink/ink23.xml"/><Relationship Id="rId11" Type="http://schemas.openxmlformats.org/officeDocument/2006/relationships/image" Target="../media/image27.emf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23" Type="http://schemas.openxmlformats.org/officeDocument/2006/relationships/image" Target="../media/image33.emf"/><Relationship Id="rId28" Type="http://schemas.openxmlformats.org/officeDocument/2006/relationships/customXml" Target="../ink/ink34.xml"/><Relationship Id="rId10" Type="http://schemas.openxmlformats.org/officeDocument/2006/relationships/customXml" Target="../ink/ink25.xml"/><Relationship Id="rId19" Type="http://schemas.openxmlformats.org/officeDocument/2006/relationships/image" Target="../media/image31.emf"/><Relationship Id="rId31" Type="http://schemas.openxmlformats.org/officeDocument/2006/relationships/image" Target="../media/image37.emf"/><Relationship Id="rId4" Type="http://schemas.openxmlformats.org/officeDocument/2006/relationships/customXml" Target="../ink/ink22.xml"/><Relationship Id="rId9" Type="http://schemas.openxmlformats.org/officeDocument/2006/relationships/image" Target="../media/image26.emf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35.emf"/><Relationship Id="rId30" Type="http://schemas.openxmlformats.org/officeDocument/2006/relationships/customXml" Target="../ink/ink35.xml"/><Relationship Id="rId35" Type="http://schemas.openxmlformats.org/officeDocument/2006/relationships/image" Target="../media/image39.emf"/><Relationship Id="rId8" Type="http://schemas.openxmlformats.org/officeDocument/2006/relationships/customXml" Target="../ink/ink2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emf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9" Type="http://schemas.openxmlformats.org/officeDocument/2006/relationships/image" Target="../media/image58.emf"/><Relationship Id="rId21" Type="http://schemas.openxmlformats.org/officeDocument/2006/relationships/image" Target="../media/image49.emf"/><Relationship Id="rId34" Type="http://schemas.openxmlformats.org/officeDocument/2006/relationships/customXml" Target="../ink/ink54.xml"/><Relationship Id="rId42" Type="http://schemas.openxmlformats.org/officeDocument/2006/relationships/customXml" Target="../ink/ink58.xml"/><Relationship Id="rId47" Type="http://schemas.openxmlformats.org/officeDocument/2006/relationships/image" Target="../media/image62.emf"/><Relationship Id="rId50" Type="http://schemas.openxmlformats.org/officeDocument/2006/relationships/customXml" Target="../ink/ink62.xml"/><Relationship Id="rId55" Type="http://schemas.openxmlformats.org/officeDocument/2006/relationships/image" Target="../media/image66.emf"/><Relationship Id="rId7" Type="http://schemas.openxmlformats.org/officeDocument/2006/relationships/image" Target="../media/image42.emf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9" Type="http://schemas.openxmlformats.org/officeDocument/2006/relationships/image" Target="../media/image53.emf"/><Relationship Id="rId11" Type="http://schemas.openxmlformats.org/officeDocument/2006/relationships/image" Target="../media/image44.emf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57.emf"/><Relationship Id="rId40" Type="http://schemas.openxmlformats.org/officeDocument/2006/relationships/customXml" Target="../ink/ink57.xml"/><Relationship Id="rId45" Type="http://schemas.openxmlformats.org/officeDocument/2006/relationships/image" Target="../media/image61.emf"/><Relationship Id="rId53" Type="http://schemas.openxmlformats.org/officeDocument/2006/relationships/image" Target="../media/image65.emf"/><Relationship Id="rId58" Type="http://schemas.openxmlformats.org/officeDocument/2006/relationships/customXml" Target="../ink/ink66.xml"/><Relationship Id="rId5" Type="http://schemas.openxmlformats.org/officeDocument/2006/relationships/image" Target="../media/image41.emf"/><Relationship Id="rId19" Type="http://schemas.openxmlformats.org/officeDocument/2006/relationships/image" Target="../media/image48.emf"/><Relationship Id="rId4" Type="http://schemas.openxmlformats.org/officeDocument/2006/relationships/customXml" Target="../ink/ink39.xml"/><Relationship Id="rId9" Type="http://schemas.openxmlformats.org/officeDocument/2006/relationships/image" Target="../media/image43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52.emf"/><Relationship Id="rId30" Type="http://schemas.openxmlformats.org/officeDocument/2006/relationships/customXml" Target="../ink/ink52.xml"/><Relationship Id="rId35" Type="http://schemas.openxmlformats.org/officeDocument/2006/relationships/image" Target="../media/image56.emf"/><Relationship Id="rId43" Type="http://schemas.openxmlformats.org/officeDocument/2006/relationships/image" Target="../media/image60.emf"/><Relationship Id="rId48" Type="http://schemas.openxmlformats.org/officeDocument/2006/relationships/customXml" Target="../ink/ink61.xml"/><Relationship Id="rId56" Type="http://schemas.openxmlformats.org/officeDocument/2006/relationships/customXml" Target="../ink/ink65.xml"/><Relationship Id="rId8" Type="http://schemas.openxmlformats.org/officeDocument/2006/relationships/customXml" Target="../ink/ink41.xml"/><Relationship Id="rId51" Type="http://schemas.openxmlformats.org/officeDocument/2006/relationships/image" Target="../media/image64.emf"/><Relationship Id="rId3" Type="http://schemas.openxmlformats.org/officeDocument/2006/relationships/image" Target="../media/image40.emf"/><Relationship Id="rId12" Type="http://schemas.openxmlformats.org/officeDocument/2006/relationships/customXml" Target="../ink/ink43.xml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33" Type="http://schemas.openxmlformats.org/officeDocument/2006/relationships/image" Target="../media/image55.emf"/><Relationship Id="rId38" Type="http://schemas.openxmlformats.org/officeDocument/2006/relationships/customXml" Target="../ink/ink56.xml"/><Relationship Id="rId46" Type="http://schemas.openxmlformats.org/officeDocument/2006/relationships/customXml" Target="../ink/ink60.xml"/><Relationship Id="rId59" Type="http://schemas.openxmlformats.org/officeDocument/2006/relationships/image" Target="../media/image68.emf"/><Relationship Id="rId20" Type="http://schemas.openxmlformats.org/officeDocument/2006/relationships/customXml" Target="../ink/ink47.xml"/><Relationship Id="rId41" Type="http://schemas.openxmlformats.org/officeDocument/2006/relationships/image" Target="../media/image59.emf"/><Relationship Id="rId54" Type="http://schemas.openxmlformats.org/officeDocument/2006/relationships/customXml" Target="../ink/ink64.xml"/><Relationship Id="rId1" Type="http://schemas.openxmlformats.org/officeDocument/2006/relationships/slideLayout" Target="../slideLayouts/slideLayout88.xml"/><Relationship Id="rId6" Type="http://schemas.openxmlformats.org/officeDocument/2006/relationships/customXml" Target="../ink/ink40.xml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49" Type="http://schemas.openxmlformats.org/officeDocument/2006/relationships/image" Target="../media/image63.emf"/><Relationship Id="rId57" Type="http://schemas.openxmlformats.org/officeDocument/2006/relationships/image" Target="../media/image67.emf"/><Relationship Id="rId10" Type="http://schemas.openxmlformats.org/officeDocument/2006/relationships/customXml" Target="../ink/ink42.xml"/><Relationship Id="rId31" Type="http://schemas.openxmlformats.org/officeDocument/2006/relationships/image" Target="../media/image54.emf"/><Relationship Id="rId44" Type="http://schemas.openxmlformats.org/officeDocument/2006/relationships/customXml" Target="../ink/ink59.xml"/><Relationship Id="rId52" Type="http://schemas.openxmlformats.org/officeDocument/2006/relationships/customXml" Target="../ink/ink63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9.xml"/><Relationship Id="rId21" Type="http://schemas.openxmlformats.org/officeDocument/2006/relationships/image" Target="../media/image52.emf"/><Relationship Id="rId42" Type="http://schemas.openxmlformats.org/officeDocument/2006/relationships/customXml" Target="../ink/ink87.xml"/><Relationship Id="rId47" Type="http://schemas.openxmlformats.org/officeDocument/2006/relationships/image" Target="../media/image69.emf"/><Relationship Id="rId63" Type="http://schemas.openxmlformats.org/officeDocument/2006/relationships/image" Target="../media/image75.emf"/><Relationship Id="rId68" Type="http://schemas.openxmlformats.org/officeDocument/2006/relationships/customXml" Target="../ink/ink100.xml"/><Relationship Id="rId16" Type="http://schemas.openxmlformats.org/officeDocument/2006/relationships/customXml" Target="../ink/ink74.xml"/><Relationship Id="rId11" Type="http://schemas.openxmlformats.org/officeDocument/2006/relationships/image" Target="../media/image47.emf"/><Relationship Id="rId32" Type="http://schemas.openxmlformats.org/officeDocument/2006/relationships/customXml" Target="../ink/ink82.xml"/><Relationship Id="rId37" Type="http://schemas.openxmlformats.org/officeDocument/2006/relationships/image" Target="../media/image63.emf"/><Relationship Id="rId53" Type="http://schemas.openxmlformats.org/officeDocument/2006/relationships/image" Target="../media/image43.emf"/><Relationship Id="rId58" Type="http://schemas.openxmlformats.org/officeDocument/2006/relationships/customXml" Target="../ink/ink95.xml"/><Relationship Id="rId74" Type="http://schemas.openxmlformats.org/officeDocument/2006/relationships/customXml" Target="../ink/ink103.xml"/><Relationship Id="rId79" Type="http://schemas.openxmlformats.org/officeDocument/2006/relationships/image" Target="../media/image83.emf"/><Relationship Id="rId5" Type="http://schemas.openxmlformats.org/officeDocument/2006/relationships/image" Target="../media/image41.emf"/><Relationship Id="rId61" Type="http://schemas.openxmlformats.org/officeDocument/2006/relationships/image" Target="../media/image74.emf"/><Relationship Id="rId19" Type="http://schemas.openxmlformats.org/officeDocument/2006/relationships/image" Target="../media/image51.emf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55.emf"/><Relationship Id="rId30" Type="http://schemas.openxmlformats.org/officeDocument/2006/relationships/customXml" Target="../ink/ink81.xml"/><Relationship Id="rId35" Type="http://schemas.openxmlformats.org/officeDocument/2006/relationships/image" Target="../media/image62.emf"/><Relationship Id="rId43" Type="http://schemas.openxmlformats.org/officeDocument/2006/relationships/image" Target="../media/image67.emf"/><Relationship Id="rId48" Type="http://schemas.openxmlformats.org/officeDocument/2006/relationships/customXml" Target="../ink/ink90.xml"/><Relationship Id="rId56" Type="http://schemas.openxmlformats.org/officeDocument/2006/relationships/customXml" Target="../ink/ink94.xml"/><Relationship Id="rId64" Type="http://schemas.openxmlformats.org/officeDocument/2006/relationships/customXml" Target="../ink/ink98.xml"/><Relationship Id="rId69" Type="http://schemas.openxmlformats.org/officeDocument/2006/relationships/image" Target="../media/image78.emf"/><Relationship Id="rId77" Type="http://schemas.openxmlformats.org/officeDocument/2006/relationships/image" Target="../media/image82.emf"/><Relationship Id="rId8" Type="http://schemas.openxmlformats.org/officeDocument/2006/relationships/customXml" Target="../ink/ink70.xml"/><Relationship Id="rId51" Type="http://schemas.openxmlformats.org/officeDocument/2006/relationships/image" Target="../media/image70.emf"/><Relationship Id="rId72" Type="http://schemas.openxmlformats.org/officeDocument/2006/relationships/customXml" Target="../ink/ink102.xml"/><Relationship Id="rId80" Type="http://schemas.openxmlformats.org/officeDocument/2006/relationships/customXml" Target="../ink/ink106.xml"/><Relationship Id="rId3" Type="http://schemas.openxmlformats.org/officeDocument/2006/relationships/image" Target="../media/image40.emf"/><Relationship Id="rId12" Type="http://schemas.openxmlformats.org/officeDocument/2006/relationships/customXml" Target="../ink/ink72.xml"/><Relationship Id="rId17" Type="http://schemas.openxmlformats.org/officeDocument/2006/relationships/image" Target="../media/image50.emf"/><Relationship Id="rId25" Type="http://schemas.openxmlformats.org/officeDocument/2006/relationships/image" Target="../media/image54.emf"/><Relationship Id="rId33" Type="http://schemas.openxmlformats.org/officeDocument/2006/relationships/image" Target="../media/image60.emf"/><Relationship Id="rId38" Type="http://schemas.openxmlformats.org/officeDocument/2006/relationships/customXml" Target="../ink/ink85.xml"/><Relationship Id="rId46" Type="http://schemas.openxmlformats.org/officeDocument/2006/relationships/customXml" Target="../ink/ink89.xml"/><Relationship Id="rId59" Type="http://schemas.openxmlformats.org/officeDocument/2006/relationships/image" Target="../media/image73.emf"/><Relationship Id="rId67" Type="http://schemas.openxmlformats.org/officeDocument/2006/relationships/image" Target="../media/image77.emf"/><Relationship Id="rId20" Type="http://schemas.openxmlformats.org/officeDocument/2006/relationships/customXml" Target="../ink/ink76.xml"/><Relationship Id="rId41" Type="http://schemas.openxmlformats.org/officeDocument/2006/relationships/image" Target="../media/image66.emf"/><Relationship Id="rId54" Type="http://schemas.openxmlformats.org/officeDocument/2006/relationships/customXml" Target="../ink/ink93.xml"/><Relationship Id="rId62" Type="http://schemas.openxmlformats.org/officeDocument/2006/relationships/customXml" Target="../ink/ink97.xml"/><Relationship Id="rId70" Type="http://schemas.openxmlformats.org/officeDocument/2006/relationships/customXml" Target="../ink/ink101.xml"/><Relationship Id="rId75" Type="http://schemas.openxmlformats.org/officeDocument/2006/relationships/image" Target="../media/image81.emf"/><Relationship Id="rId1" Type="http://schemas.openxmlformats.org/officeDocument/2006/relationships/slideLayout" Target="../slideLayouts/slideLayout88.xml"/><Relationship Id="rId6" Type="http://schemas.openxmlformats.org/officeDocument/2006/relationships/customXml" Target="../ink/ink69.xml"/><Relationship Id="rId15" Type="http://schemas.openxmlformats.org/officeDocument/2006/relationships/image" Target="../media/image49.emf"/><Relationship Id="rId23" Type="http://schemas.openxmlformats.org/officeDocument/2006/relationships/image" Target="../media/image53.emf"/><Relationship Id="rId28" Type="http://schemas.openxmlformats.org/officeDocument/2006/relationships/customXml" Target="../ink/ink80.xml"/><Relationship Id="rId36" Type="http://schemas.openxmlformats.org/officeDocument/2006/relationships/customXml" Target="../ink/ink84.xml"/><Relationship Id="rId49" Type="http://schemas.openxmlformats.org/officeDocument/2006/relationships/image" Target="../media/image42.emf"/><Relationship Id="rId57" Type="http://schemas.openxmlformats.org/officeDocument/2006/relationships/image" Target="../media/image72.emf"/><Relationship Id="rId10" Type="http://schemas.openxmlformats.org/officeDocument/2006/relationships/customXml" Target="../ink/ink71.xml"/><Relationship Id="rId31" Type="http://schemas.openxmlformats.org/officeDocument/2006/relationships/image" Target="../media/image58.emf"/><Relationship Id="rId44" Type="http://schemas.openxmlformats.org/officeDocument/2006/relationships/customXml" Target="../ink/ink88.xml"/><Relationship Id="rId52" Type="http://schemas.openxmlformats.org/officeDocument/2006/relationships/customXml" Target="../ink/ink92.xml"/><Relationship Id="rId60" Type="http://schemas.openxmlformats.org/officeDocument/2006/relationships/customXml" Target="../ink/ink96.xml"/><Relationship Id="rId65" Type="http://schemas.openxmlformats.org/officeDocument/2006/relationships/image" Target="../media/image76.emf"/><Relationship Id="rId73" Type="http://schemas.openxmlformats.org/officeDocument/2006/relationships/image" Target="../media/image80.emf"/><Relationship Id="rId78" Type="http://schemas.openxmlformats.org/officeDocument/2006/relationships/customXml" Target="../ink/ink105.xml"/><Relationship Id="rId81" Type="http://schemas.openxmlformats.org/officeDocument/2006/relationships/image" Target="../media/image84.emf"/><Relationship Id="rId4" Type="http://schemas.openxmlformats.org/officeDocument/2006/relationships/customXml" Target="../ink/ink68.xml"/><Relationship Id="rId9" Type="http://schemas.openxmlformats.org/officeDocument/2006/relationships/image" Target="../media/image46.emf"/><Relationship Id="rId13" Type="http://schemas.openxmlformats.org/officeDocument/2006/relationships/image" Target="../media/image48.emf"/><Relationship Id="rId18" Type="http://schemas.openxmlformats.org/officeDocument/2006/relationships/customXml" Target="../ink/ink75.xml"/><Relationship Id="rId39" Type="http://schemas.openxmlformats.org/officeDocument/2006/relationships/image" Target="../media/image65.emf"/><Relationship Id="rId34" Type="http://schemas.openxmlformats.org/officeDocument/2006/relationships/customXml" Target="../ink/ink83.xml"/><Relationship Id="rId50" Type="http://schemas.openxmlformats.org/officeDocument/2006/relationships/customXml" Target="../ink/ink91.xml"/><Relationship Id="rId55" Type="http://schemas.openxmlformats.org/officeDocument/2006/relationships/image" Target="../media/image71.emf"/><Relationship Id="rId76" Type="http://schemas.openxmlformats.org/officeDocument/2006/relationships/customXml" Target="../ink/ink104.xml"/><Relationship Id="rId7" Type="http://schemas.openxmlformats.org/officeDocument/2006/relationships/image" Target="../media/image45.emf"/><Relationship Id="rId71" Type="http://schemas.openxmlformats.org/officeDocument/2006/relationships/image" Target="../media/image79.emf"/><Relationship Id="rId2" Type="http://schemas.openxmlformats.org/officeDocument/2006/relationships/customXml" Target="../ink/ink67.xml"/><Relationship Id="rId29" Type="http://schemas.openxmlformats.org/officeDocument/2006/relationships/image" Target="../media/image56.emf"/><Relationship Id="rId24" Type="http://schemas.openxmlformats.org/officeDocument/2006/relationships/customXml" Target="../ink/ink78.xml"/><Relationship Id="rId40" Type="http://schemas.openxmlformats.org/officeDocument/2006/relationships/customXml" Target="../ink/ink86.xml"/><Relationship Id="rId45" Type="http://schemas.openxmlformats.org/officeDocument/2006/relationships/image" Target="../media/image68.emf"/><Relationship Id="rId66" Type="http://schemas.openxmlformats.org/officeDocument/2006/relationships/customXml" Target="../ink/ink99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9.xml"/><Relationship Id="rId21" Type="http://schemas.openxmlformats.org/officeDocument/2006/relationships/image" Target="../media/image52.emf"/><Relationship Id="rId42" Type="http://schemas.openxmlformats.org/officeDocument/2006/relationships/customXml" Target="../ink/ink127.xml"/><Relationship Id="rId47" Type="http://schemas.openxmlformats.org/officeDocument/2006/relationships/image" Target="../media/image69.emf"/><Relationship Id="rId63" Type="http://schemas.openxmlformats.org/officeDocument/2006/relationships/image" Target="../media/image75.emf"/><Relationship Id="rId68" Type="http://schemas.openxmlformats.org/officeDocument/2006/relationships/customXml" Target="../ink/ink140.xml"/><Relationship Id="rId16" Type="http://schemas.openxmlformats.org/officeDocument/2006/relationships/customXml" Target="../ink/ink114.xml"/><Relationship Id="rId11" Type="http://schemas.openxmlformats.org/officeDocument/2006/relationships/image" Target="../media/image47.emf"/><Relationship Id="rId32" Type="http://schemas.openxmlformats.org/officeDocument/2006/relationships/customXml" Target="../ink/ink122.xml"/><Relationship Id="rId37" Type="http://schemas.openxmlformats.org/officeDocument/2006/relationships/image" Target="../media/image63.emf"/><Relationship Id="rId53" Type="http://schemas.openxmlformats.org/officeDocument/2006/relationships/image" Target="../media/image43.emf"/><Relationship Id="rId58" Type="http://schemas.openxmlformats.org/officeDocument/2006/relationships/customXml" Target="../ink/ink135.xml"/><Relationship Id="rId74" Type="http://schemas.openxmlformats.org/officeDocument/2006/relationships/customXml" Target="../ink/ink143.xml"/><Relationship Id="rId79" Type="http://schemas.openxmlformats.org/officeDocument/2006/relationships/image" Target="../media/image83.emf"/><Relationship Id="rId5" Type="http://schemas.openxmlformats.org/officeDocument/2006/relationships/image" Target="../media/image41.emf"/><Relationship Id="rId61" Type="http://schemas.openxmlformats.org/officeDocument/2006/relationships/image" Target="../media/image74.emf"/><Relationship Id="rId82" Type="http://schemas.openxmlformats.org/officeDocument/2006/relationships/customXml" Target="../ink/ink147.xml"/><Relationship Id="rId19" Type="http://schemas.openxmlformats.org/officeDocument/2006/relationships/image" Target="../media/image51.emf"/><Relationship Id="rId14" Type="http://schemas.openxmlformats.org/officeDocument/2006/relationships/customXml" Target="../ink/ink113.xml"/><Relationship Id="rId22" Type="http://schemas.openxmlformats.org/officeDocument/2006/relationships/customXml" Target="../ink/ink117.xml"/><Relationship Id="rId27" Type="http://schemas.openxmlformats.org/officeDocument/2006/relationships/image" Target="../media/image55.emf"/><Relationship Id="rId30" Type="http://schemas.openxmlformats.org/officeDocument/2006/relationships/customXml" Target="../ink/ink121.xml"/><Relationship Id="rId35" Type="http://schemas.openxmlformats.org/officeDocument/2006/relationships/image" Target="../media/image62.emf"/><Relationship Id="rId43" Type="http://schemas.openxmlformats.org/officeDocument/2006/relationships/image" Target="../media/image67.emf"/><Relationship Id="rId48" Type="http://schemas.openxmlformats.org/officeDocument/2006/relationships/customXml" Target="../ink/ink130.xml"/><Relationship Id="rId56" Type="http://schemas.openxmlformats.org/officeDocument/2006/relationships/customXml" Target="../ink/ink134.xml"/><Relationship Id="rId64" Type="http://schemas.openxmlformats.org/officeDocument/2006/relationships/customXml" Target="../ink/ink138.xml"/><Relationship Id="rId69" Type="http://schemas.openxmlformats.org/officeDocument/2006/relationships/image" Target="../media/image78.emf"/><Relationship Id="rId77" Type="http://schemas.openxmlformats.org/officeDocument/2006/relationships/image" Target="../media/image82.emf"/><Relationship Id="rId8" Type="http://schemas.openxmlformats.org/officeDocument/2006/relationships/customXml" Target="../ink/ink110.xml"/><Relationship Id="rId51" Type="http://schemas.openxmlformats.org/officeDocument/2006/relationships/image" Target="../media/image70.emf"/><Relationship Id="rId72" Type="http://schemas.openxmlformats.org/officeDocument/2006/relationships/customXml" Target="../ink/ink142.xml"/><Relationship Id="rId80" Type="http://schemas.openxmlformats.org/officeDocument/2006/relationships/customXml" Target="../ink/ink146.xml"/><Relationship Id="rId3" Type="http://schemas.openxmlformats.org/officeDocument/2006/relationships/image" Target="../media/image40.emf"/><Relationship Id="rId12" Type="http://schemas.openxmlformats.org/officeDocument/2006/relationships/customXml" Target="../ink/ink112.xml"/><Relationship Id="rId17" Type="http://schemas.openxmlformats.org/officeDocument/2006/relationships/image" Target="../media/image50.emf"/><Relationship Id="rId25" Type="http://schemas.openxmlformats.org/officeDocument/2006/relationships/image" Target="../media/image54.emf"/><Relationship Id="rId33" Type="http://schemas.openxmlformats.org/officeDocument/2006/relationships/image" Target="../media/image60.emf"/><Relationship Id="rId38" Type="http://schemas.openxmlformats.org/officeDocument/2006/relationships/customXml" Target="../ink/ink125.xml"/><Relationship Id="rId46" Type="http://schemas.openxmlformats.org/officeDocument/2006/relationships/customXml" Target="../ink/ink129.xml"/><Relationship Id="rId59" Type="http://schemas.openxmlformats.org/officeDocument/2006/relationships/image" Target="../media/image73.emf"/><Relationship Id="rId67" Type="http://schemas.openxmlformats.org/officeDocument/2006/relationships/image" Target="../media/image77.emf"/><Relationship Id="rId20" Type="http://schemas.openxmlformats.org/officeDocument/2006/relationships/customXml" Target="../ink/ink116.xml"/><Relationship Id="rId41" Type="http://schemas.openxmlformats.org/officeDocument/2006/relationships/image" Target="../media/image66.emf"/><Relationship Id="rId54" Type="http://schemas.openxmlformats.org/officeDocument/2006/relationships/customXml" Target="../ink/ink133.xml"/><Relationship Id="rId62" Type="http://schemas.openxmlformats.org/officeDocument/2006/relationships/customXml" Target="../ink/ink137.xml"/><Relationship Id="rId70" Type="http://schemas.openxmlformats.org/officeDocument/2006/relationships/customXml" Target="../ink/ink141.xml"/><Relationship Id="rId75" Type="http://schemas.openxmlformats.org/officeDocument/2006/relationships/image" Target="../media/image81.emf"/><Relationship Id="rId83" Type="http://schemas.openxmlformats.org/officeDocument/2006/relationships/image" Target="../media/image85.emf"/><Relationship Id="rId1" Type="http://schemas.openxmlformats.org/officeDocument/2006/relationships/slideLayout" Target="../slideLayouts/slideLayout88.xml"/><Relationship Id="rId6" Type="http://schemas.openxmlformats.org/officeDocument/2006/relationships/customXml" Target="../ink/ink109.xml"/><Relationship Id="rId15" Type="http://schemas.openxmlformats.org/officeDocument/2006/relationships/image" Target="../media/image49.emf"/><Relationship Id="rId23" Type="http://schemas.openxmlformats.org/officeDocument/2006/relationships/image" Target="../media/image53.emf"/><Relationship Id="rId28" Type="http://schemas.openxmlformats.org/officeDocument/2006/relationships/customXml" Target="../ink/ink120.xml"/><Relationship Id="rId36" Type="http://schemas.openxmlformats.org/officeDocument/2006/relationships/customXml" Target="../ink/ink124.xml"/><Relationship Id="rId49" Type="http://schemas.openxmlformats.org/officeDocument/2006/relationships/image" Target="../media/image42.emf"/><Relationship Id="rId57" Type="http://schemas.openxmlformats.org/officeDocument/2006/relationships/image" Target="../media/image72.emf"/><Relationship Id="rId10" Type="http://schemas.openxmlformats.org/officeDocument/2006/relationships/customXml" Target="../ink/ink111.xml"/><Relationship Id="rId31" Type="http://schemas.openxmlformats.org/officeDocument/2006/relationships/image" Target="../media/image58.emf"/><Relationship Id="rId44" Type="http://schemas.openxmlformats.org/officeDocument/2006/relationships/customXml" Target="../ink/ink128.xml"/><Relationship Id="rId52" Type="http://schemas.openxmlformats.org/officeDocument/2006/relationships/customXml" Target="../ink/ink132.xml"/><Relationship Id="rId60" Type="http://schemas.openxmlformats.org/officeDocument/2006/relationships/customXml" Target="../ink/ink136.xml"/><Relationship Id="rId65" Type="http://schemas.openxmlformats.org/officeDocument/2006/relationships/image" Target="../media/image76.emf"/><Relationship Id="rId73" Type="http://schemas.openxmlformats.org/officeDocument/2006/relationships/image" Target="../media/image80.emf"/><Relationship Id="rId78" Type="http://schemas.openxmlformats.org/officeDocument/2006/relationships/customXml" Target="../ink/ink145.xml"/><Relationship Id="rId81" Type="http://schemas.openxmlformats.org/officeDocument/2006/relationships/image" Target="../media/image84.emf"/><Relationship Id="rId4" Type="http://schemas.openxmlformats.org/officeDocument/2006/relationships/customXml" Target="../ink/ink108.xml"/><Relationship Id="rId9" Type="http://schemas.openxmlformats.org/officeDocument/2006/relationships/image" Target="../media/image46.emf"/><Relationship Id="rId13" Type="http://schemas.openxmlformats.org/officeDocument/2006/relationships/image" Target="../media/image48.emf"/><Relationship Id="rId18" Type="http://schemas.openxmlformats.org/officeDocument/2006/relationships/customXml" Target="../ink/ink115.xml"/><Relationship Id="rId39" Type="http://schemas.openxmlformats.org/officeDocument/2006/relationships/image" Target="../media/image65.emf"/><Relationship Id="rId34" Type="http://schemas.openxmlformats.org/officeDocument/2006/relationships/customXml" Target="../ink/ink123.xml"/><Relationship Id="rId50" Type="http://schemas.openxmlformats.org/officeDocument/2006/relationships/customXml" Target="../ink/ink131.xml"/><Relationship Id="rId55" Type="http://schemas.openxmlformats.org/officeDocument/2006/relationships/image" Target="../media/image71.emf"/><Relationship Id="rId76" Type="http://schemas.openxmlformats.org/officeDocument/2006/relationships/customXml" Target="../ink/ink144.xml"/><Relationship Id="rId7" Type="http://schemas.openxmlformats.org/officeDocument/2006/relationships/image" Target="../media/image45.emf"/><Relationship Id="rId71" Type="http://schemas.openxmlformats.org/officeDocument/2006/relationships/image" Target="../media/image79.emf"/><Relationship Id="rId2" Type="http://schemas.openxmlformats.org/officeDocument/2006/relationships/customXml" Target="../ink/ink107.xml"/><Relationship Id="rId29" Type="http://schemas.openxmlformats.org/officeDocument/2006/relationships/image" Target="../media/image56.emf"/><Relationship Id="rId24" Type="http://schemas.openxmlformats.org/officeDocument/2006/relationships/customXml" Target="../ink/ink118.xml"/><Relationship Id="rId40" Type="http://schemas.openxmlformats.org/officeDocument/2006/relationships/customXml" Target="../ink/ink126.xml"/><Relationship Id="rId45" Type="http://schemas.openxmlformats.org/officeDocument/2006/relationships/image" Target="../media/image68.emf"/><Relationship Id="rId66" Type="http://schemas.openxmlformats.org/officeDocument/2006/relationships/customXml" Target="../ink/ink139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0.xml"/><Relationship Id="rId21" Type="http://schemas.openxmlformats.org/officeDocument/2006/relationships/image" Target="../media/image63.emf"/><Relationship Id="rId42" Type="http://schemas.openxmlformats.org/officeDocument/2006/relationships/customXml" Target="../ink/ink168.xml"/><Relationship Id="rId47" Type="http://schemas.openxmlformats.org/officeDocument/2006/relationships/image" Target="../media/image90.emf"/><Relationship Id="rId63" Type="http://schemas.openxmlformats.org/officeDocument/2006/relationships/image" Target="../media/image97.emf"/><Relationship Id="rId68" Type="http://schemas.openxmlformats.org/officeDocument/2006/relationships/customXml" Target="../ink/ink181.xml"/><Relationship Id="rId84" Type="http://schemas.openxmlformats.org/officeDocument/2006/relationships/customXml" Target="../ink/ink189.xml"/><Relationship Id="rId89" Type="http://schemas.openxmlformats.org/officeDocument/2006/relationships/image" Target="../media/image108.emf"/><Relationship Id="rId16" Type="http://schemas.openxmlformats.org/officeDocument/2006/relationships/customXml" Target="../ink/ink155.xml"/><Relationship Id="rId107" Type="http://schemas.openxmlformats.org/officeDocument/2006/relationships/image" Target="../media/image115.emf"/><Relationship Id="rId11" Type="http://schemas.openxmlformats.org/officeDocument/2006/relationships/image" Target="../media/image53.emf"/><Relationship Id="rId32" Type="http://schemas.openxmlformats.org/officeDocument/2006/relationships/customXml" Target="../ink/ink163.xml"/><Relationship Id="rId37" Type="http://schemas.openxmlformats.org/officeDocument/2006/relationships/image" Target="../media/image84.emf"/><Relationship Id="rId53" Type="http://schemas.openxmlformats.org/officeDocument/2006/relationships/image" Target="../media/image92.emf"/><Relationship Id="rId58" Type="http://schemas.openxmlformats.org/officeDocument/2006/relationships/customXml" Target="../ink/ink176.xml"/><Relationship Id="rId74" Type="http://schemas.openxmlformats.org/officeDocument/2006/relationships/customXml" Target="../ink/ink184.xml"/><Relationship Id="rId79" Type="http://schemas.openxmlformats.org/officeDocument/2006/relationships/image" Target="../media/image103.emf"/><Relationship Id="rId102" Type="http://schemas.openxmlformats.org/officeDocument/2006/relationships/customXml" Target="../ink/ink198.xml"/><Relationship Id="rId5" Type="http://schemas.openxmlformats.org/officeDocument/2006/relationships/image" Target="../media/image49.emf"/><Relationship Id="rId90" Type="http://schemas.openxmlformats.org/officeDocument/2006/relationships/customXml" Target="../ink/ink192.xml"/><Relationship Id="rId95" Type="http://schemas.openxmlformats.org/officeDocument/2006/relationships/image" Target="../media/image111.emf"/><Relationship Id="rId22" Type="http://schemas.openxmlformats.org/officeDocument/2006/relationships/customXml" Target="../ink/ink158.xml"/><Relationship Id="rId27" Type="http://schemas.openxmlformats.org/officeDocument/2006/relationships/image" Target="../media/image67.emf"/><Relationship Id="rId43" Type="http://schemas.openxmlformats.org/officeDocument/2006/relationships/image" Target="../media/image88.emf"/><Relationship Id="rId48" Type="http://schemas.openxmlformats.org/officeDocument/2006/relationships/customXml" Target="../ink/ink171.xml"/><Relationship Id="rId64" Type="http://schemas.openxmlformats.org/officeDocument/2006/relationships/customXml" Target="../ink/ink179.xml"/><Relationship Id="rId69" Type="http://schemas.openxmlformats.org/officeDocument/2006/relationships/image" Target="../media/image40.emf"/><Relationship Id="rId80" Type="http://schemas.openxmlformats.org/officeDocument/2006/relationships/customXml" Target="../ink/ink187.xml"/><Relationship Id="rId85" Type="http://schemas.openxmlformats.org/officeDocument/2006/relationships/image" Target="../media/image106.emf"/><Relationship Id="rId12" Type="http://schemas.openxmlformats.org/officeDocument/2006/relationships/customXml" Target="../ink/ink153.xml"/><Relationship Id="rId17" Type="http://schemas.openxmlformats.org/officeDocument/2006/relationships/image" Target="../media/image58.emf"/><Relationship Id="rId33" Type="http://schemas.openxmlformats.org/officeDocument/2006/relationships/image" Target="../media/image81.emf"/><Relationship Id="rId38" Type="http://schemas.openxmlformats.org/officeDocument/2006/relationships/customXml" Target="../ink/ink166.xml"/><Relationship Id="rId59" Type="http://schemas.openxmlformats.org/officeDocument/2006/relationships/image" Target="../media/image95.emf"/><Relationship Id="rId103" Type="http://schemas.openxmlformats.org/officeDocument/2006/relationships/image" Target="../media/image56.emf"/><Relationship Id="rId20" Type="http://schemas.openxmlformats.org/officeDocument/2006/relationships/customXml" Target="../ink/ink157.xml"/><Relationship Id="rId41" Type="http://schemas.openxmlformats.org/officeDocument/2006/relationships/image" Target="../media/image87.emf"/><Relationship Id="rId54" Type="http://schemas.openxmlformats.org/officeDocument/2006/relationships/customXml" Target="../ink/ink174.xml"/><Relationship Id="rId62" Type="http://schemas.openxmlformats.org/officeDocument/2006/relationships/customXml" Target="../ink/ink178.xml"/><Relationship Id="rId70" Type="http://schemas.openxmlformats.org/officeDocument/2006/relationships/customXml" Target="../ink/ink182.xml"/><Relationship Id="rId75" Type="http://schemas.openxmlformats.org/officeDocument/2006/relationships/image" Target="../media/image101.emf"/><Relationship Id="rId83" Type="http://schemas.openxmlformats.org/officeDocument/2006/relationships/image" Target="../media/image105.emf"/><Relationship Id="rId88" Type="http://schemas.openxmlformats.org/officeDocument/2006/relationships/customXml" Target="../ink/ink191.xml"/><Relationship Id="rId91" Type="http://schemas.openxmlformats.org/officeDocument/2006/relationships/image" Target="../media/image109.emf"/><Relationship Id="rId96" Type="http://schemas.openxmlformats.org/officeDocument/2006/relationships/customXml" Target="../ink/ink195.xml"/><Relationship Id="rId1" Type="http://schemas.openxmlformats.org/officeDocument/2006/relationships/slideLayout" Target="../slideLayouts/slideLayout88.xml"/><Relationship Id="rId6" Type="http://schemas.openxmlformats.org/officeDocument/2006/relationships/customXml" Target="../ink/ink150.xml"/><Relationship Id="rId15" Type="http://schemas.openxmlformats.org/officeDocument/2006/relationships/image" Target="../media/image55.emf"/><Relationship Id="rId23" Type="http://schemas.openxmlformats.org/officeDocument/2006/relationships/image" Target="../media/image65.emf"/><Relationship Id="rId28" Type="http://schemas.openxmlformats.org/officeDocument/2006/relationships/customXml" Target="../ink/ink161.xml"/><Relationship Id="rId36" Type="http://schemas.openxmlformats.org/officeDocument/2006/relationships/customXml" Target="../ink/ink165.xml"/><Relationship Id="rId49" Type="http://schemas.openxmlformats.org/officeDocument/2006/relationships/image" Target="../media/image91.emf"/><Relationship Id="rId57" Type="http://schemas.openxmlformats.org/officeDocument/2006/relationships/image" Target="../media/image94.emf"/><Relationship Id="rId106" Type="http://schemas.openxmlformats.org/officeDocument/2006/relationships/customXml" Target="../ink/ink200.xml"/><Relationship Id="rId10" Type="http://schemas.openxmlformats.org/officeDocument/2006/relationships/customXml" Target="../ink/ink152.xml"/><Relationship Id="rId31" Type="http://schemas.openxmlformats.org/officeDocument/2006/relationships/image" Target="../media/image78.emf"/><Relationship Id="rId44" Type="http://schemas.openxmlformats.org/officeDocument/2006/relationships/customXml" Target="../ink/ink169.xml"/><Relationship Id="rId52" Type="http://schemas.openxmlformats.org/officeDocument/2006/relationships/customXml" Target="../ink/ink173.xml"/><Relationship Id="rId60" Type="http://schemas.openxmlformats.org/officeDocument/2006/relationships/customXml" Target="../ink/ink177.xml"/><Relationship Id="rId65" Type="http://schemas.openxmlformats.org/officeDocument/2006/relationships/image" Target="../media/image46.emf"/><Relationship Id="rId73" Type="http://schemas.openxmlformats.org/officeDocument/2006/relationships/image" Target="../media/image100.emf"/><Relationship Id="rId78" Type="http://schemas.openxmlformats.org/officeDocument/2006/relationships/customXml" Target="../ink/ink186.xml"/><Relationship Id="rId81" Type="http://schemas.openxmlformats.org/officeDocument/2006/relationships/image" Target="../media/image104.emf"/><Relationship Id="rId86" Type="http://schemas.openxmlformats.org/officeDocument/2006/relationships/customXml" Target="../ink/ink190.xml"/><Relationship Id="rId94" Type="http://schemas.openxmlformats.org/officeDocument/2006/relationships/customXml" Target="../ink/ink194.xml"/><Relationship Id="rId99" Type="http://schemas.openxmlformats.org/officeDocument/2006/relationships/image" Target="../media/image41.emf"/><Relationship Id="rId101" Type="http://schemas.openxmlformats.org/officeDocument/2006/relationships/image" Target="../media/image113.emf"/><Relationship Id="rId4" Type="http://schemas.openxmlformats.org/officeDocument/2006/relationships/customXml" Target="../ink/ink149.xml"/><Relationship Id="rId9" Type="http://schemas.openxmlformats.org/officeDocument/2006/relationships/image" Target="../media/image52.emf"/><Relationship Id="rId13" Type="http://schemas.openxmlformats.org/officeDocument/2006/relationships/image" Target="../media/image54.emf"/><Relationship Id="rId18" Type="http://schemas.openxmlformats.org/officeDocument/2006/relationships/customXml" Target="../ink/ink156.xml"/><Relationship Id="rId39" Type="http://schemas.openxmlformats.org/officeDocument/2006/relationships/image" Target="../media/image86.emf"/><Relationship Id="rId34" Type="http://schemas.openxmlformats.org/officeDocument/2006/relationships/customXml" Target="../ink/ink164.xml"/><Relationship Id="rId50" Type="http://schemas.openxmlformats.org/officeDocument/2006/relationships/customXml" Target="../ink/ink172.xml"/><Relationship Id="rId55" Type="http://schemas.openxmlformats.org/officeDocument/2006/relationships/image" Target="../media/image93.emf"/><Relationship Id="rId76" Type="http://schemas.openxmlformats.org/officeDocument/2006/relationships/customXml" Target="../ink/ink185.xml"/><Relationship Id="rId97" Type="http://schemas.openxmlformats.org/officeDocument/2006/relationships/image" Target="../media/image112.emf"/><Relationship Id="rId104" Type="http://schemas.openxmlformats.org/officeDocument/2006/relationships/customXml" Target="../ink/ink199.xml"/><Relationship Id="rId7" Type="http://schemas.openxmlformats.org/officeDocument/2006/relationships/image" Target="../media/image51.emf"/><Relationship Id="rId71" Type="http://schemas.openxmlformats.org/officeDocument/2006/relationships/image" Target="../media/image99.emf"/><Relationship Id="rId92" Type="http://schemas.openxmlformats.org/officeDocument/2006/relationships/customXml" Target="../ink/ink193.xml"/><Relationship Id="rId2" Type="http://schemas.openxmlformats.org/officeDocument/2006/relationships/customXml" Target="../ink/ink148.xml"/><Relationship Id="rId29" Type="http://schemas.openxmlformats.org/officeDocument/2006/relationships/image" Target="../media/image68.emf"/><Relationship Id="rId24" Type="http://schemas.openxmlformats.org/officeDocument/2006/relationships/customXml" Target="../ink/ink159.xml"/><Relationship Id="rId40" Type="http://schemas.openxmlformats.org/officeDocument/2006/relationships/customXml" Target="../ink/ink167.xml"/><Relationship Id="rId45" Type="http://schemas.openxmlformats.org/officeDocument/2006/relationships/image" Target="../media/image89.emf"/><Relationship Id="rId66" Type="http://schemas.openxmlformats.org/officeDocument/2006/relationships/customXml" Target="../ink/ink180.xml"/><Relationship Id="rId87" Type="http://schemas.openxmlformats.org/officeDocument/2006/relationships/image" Target="../media/image107.emf"/><Relationship Id="rId61" Type="http://schemas.openxmlformats.org/officeDocument/2006/relationships/image" Target="../media/image96.emf"/><Relationship Id="rId82" Type="http://schemas.openxmlformats.org/officeDocument/2006/relationships/customXml" Target="../ink/ink188.xml"/><Relationship Id="rId19" Type="http://schemas.openxmlformats.org/officeDocument/2006/relationships/image" Target="../media/image62.emf"/><Relationship Id="rId14" Type="http://schemas.openxmlformats.org/officeDocument/2006/relationships/customXml" Target="../ink/ink154.xml"/><Relationship Id="rId30" Type="http://schemas.openxmlformats.org/officeDocument/2006/relationships/customXml" Target="../ink/ink162.xml"/><Relationship Id="rId35" Type="http://schemas.openxmlformats.org/officeDocument/2006/relationships/image" Target="../media/image82.emf"/><Relationship Id="rId56" Type="http://schemas.openxmlformats.org/officeDocument/2006/relationships/customXml" Target="../ink/ink175.xml"/><Relationship Id="rId77" Type="http://schemas.openxmlformats.org/officeDocument/2006/relationships/image" Target="../media/image102.emf"/><Relationship Id="rId100" Type="http://schemas.openxmlformats.org/officeDocument/2006/relationships/customXml" Target="../ink/ink197.xml"/><Relationship Id="rId105" Type="http://schemas.openxmlformats.org/officeDocument/2006/relationships/image" Target="../media/image114.emf"/><Relationship Id="rId8" Type="http://schemas.openxmlformats.org/officeDocument/2006/relationships/customXml" Target="../ink/ink151.xml"/><Relationship Id="rId51" Type="http://schemas.openxmlformats.org/officeDocument/2006/relationships/image" Target="../media/image43.emf"/><Relationship Id="rId72" Type="http://schemas.openxmlformats.org/officeDocument/2006/relationships/customXml" Target="../ink/ink183.xml"/><Relationship Id="rId93" Type="http://schemas.openxmlformats.org/officeDocument/2006/relationships/image" Target="../media/image110.emf"/><Relationship Id="rId98" Type="http://schemas.openxmlformats.org/officeDocument/2006/relationships/customXml" Target="../ink/ink196.xml"/><Relationship Id="rId3" Type="http://schemas.openxmlformats.org/officeDocument/2006/relationships/image" Target="../media/image45.emf"/><Relationship Id="rId25" Type="http://schemas.openxmlformats.org/officeDocument/2006/relationships/image" Target="../media/image66.emf"/><Relationship Id="rId46" Type="http://schemas.openxmlformats.org/officeDocument/2006/relationships/customXml" Target="../ink/ink170.xml"/><Relationship Id="rId67" Type="http://schemas.openxmlformats.org/officeDocument/2006/relationships/image" Target="../media/image9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7" Type="http://schemas.openxmlformats.org/officeDocument/2006/relationships/image" Target="../media/image118.emf"/><Relationship Id="rId2" Type="http://schemas.openxmlformats.org/officeDocument/2006/relationships/customXml" Target="../ink/ink201.xml"/><Relationship Id="rId1" Type="http://schemas.openxmlformats.org/officeDocument/2006/relationships/slideLayout" Target="../slideLayouts/slideLayout84.xml"/><Relationship Id="rId6" Type="http://schemas.openxmlformats.org/officeDocument/2006/relationships/customXml" Target="../ink/ink203.xml"/><Relationship Id="rId5" Type="http://schemas.openxmlformats.org/officeDocument/2006/relationships/image" Target="../media/image117.emf"/><Relationship Id="rId4" Type="http://schemas.openxmlformats.org/officeDocument/2006/relationships/customXml" Target="../ink/ink20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tags" Target="../tags/tag3.xml"/><Relationship Id="rId7" Type="http://schemas.openxmlformats.org/officeDocument/2006/relationships/image" Target="../media/image13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40.png"/><Relationship Id="rId5" Type="http://schemas.openxmlformats.org/officeDocument/2006/relationships/tags" Target="../tags/tag5.xml"/><Relationship Id="rId10" Type="http://schemas.openxmlformats.org/officeDocument/2006/relationships/image" Target="../media/image139.png"/><Relationship Id="rId4" Type="http://schemas.openxmlformats.org/officeDocument/2006/relationships/tags" Target="../tags/tag4.xml"/><Relationship Id="rId9" Type="http://schemas.openxmlformats.org/officeDocument/2006/relationships/image" Target="../media/image1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42.png"/><Relationship Id="rId18" Type="http://schemas.openxmlformats.org/officeDocument/2006/relationships/image" Target="../media/image145.png"/><Relationship Id="rId3" Type="http://schemas.openxmlformats.org/officeDocument/2006/relationships/tags" Target="../tags/tag8.xml"/><Relationship Id="rId21" Type="http://schemas.openxmlformats.org/officeDocument/2006/relationships/customXml" Target="../ink/ink204.xml"/><Relationship Id="rId7" Type="http://schemas.openxmlformats.org/officeDocument/2006/relationships/tags" Target="../tags/tag12.xml"/><Relationship Id="rId12" Type="http://schemas.openxmlformats.org/officeDocument/2006/relationships/image" Target="../media/image141.png"/><Relationship Id="rId17" Type="http://schemas.openxmlformats.org/officeDocument/2006/relationships/image" Target="../media/image144.png"/><Relationship Id="rId25" Type="http://schemas.openxmlformats.org/officeDocument/2006/relationships/image" Target="../media/image115.emf"/><Relationship Id="rId2" Type="http://schemas.openxmlformats.org/officeDocument/2006/relationships/tags" Target="../tags/tag7.xml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47.xml"/><Relationship Id="rId24" Type="http://schemas.openxmlformats.org/officeDocument/2006/relationships/customXml" Target="../ink/ink205.xml"/><Relationship Id="rId5" Type="http://schemas.openxmlformats.org/officeDocument/2006/relationships/tags" Target="../tags/tag10.xml"/><Relationship Id="rId15" Type="http://schemas.openxmlformats.org/officeDocument/2006/relationships/image" Target="../media/image137.png"/><Relationship Id="rId23" Type="http://schemas.openxmlformats.org/officeDocument/2006/relationships/image" Target="../media/image148.png"/><Relationship Id="rId10" Type="http://schemas.openxmlformats.org/officeDocument/2006/relationships/tags" Target="../tags/tag15.xml"/><Relationship Id="rId19" Type="http://schemas.openxmlformats.org/officeDocument/2006/relationships/image" Target="../media/image146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136.png"/><Relationship Id="rId22" Type="http://schemas.openxmlformats.org/officeDocument/2006/relationships/image" Target="../media/image113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44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43.png"/><Relationship Id="rId2" Type="http://schemas.openxmlformats.org/officeDocument/2006/relationships/tags" Target="../tags/tag17.xml"/><Relationship Id="rId16" Type="http://schemas.openxmlformats.org/officeDocument/2006/relationships/image" Target="../media/image116.emf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37.png"/><Relationship Id="rId5" Type="http://schemas.openxmlformats.org/officeDocument/2006/relationships/tags" Target="../tags/tag20.xml"/><Relationship Id="rId15" Type="http://schemas.openxmlformats.org/officeDocument/2006/relationships/customXml" Target="../ink/ink206.xml"/><Relationship Id="rId10" Type="http://schemas.openxmlformats.org/officeDocument/2006/relationships/image" Target="../media/image136.png"/><Relationship Id="rId4" Type="http://schemas.openxmlformats.org/officeDocument/2006/relationships/tags" Target="../tags/tag19.xml"/><Relationship Id="rId9" Type="http://schemas.openxmlformats.org/officeDocument/2006/relationships/image" Target="../media/image148.png"/><Relationship Id="rId14" Type="http://schemas.openxmlformats.org/officeDocument/2006/relationships/image" Target="../media/image1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4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44.png"/><Relationship Id="rId5" Type="http://schemas.openxmlformats.org/officeDocument/2006/relationships/tags" Target="../tags/tag27.xml"/><Relationship Id="rId10" Type="http://schemas.openxmlformats.org/officeDocument/2006/relationships/image" Target="../media/image143.png"/><Relationship Id="rId4" Type="http://schemas.openxmlformats.org/officeDocument/2006/relationships/tags" Target="../tags/tag26.xml"/><Relationship Id="rId9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139.png"/><Relationship Id="rId39" Type="http://schemas.openxmlformats.org/officeDocument/2006/relationships/image" Target="../media/image161.png"/><Relationship Id="rId21" Type="http://schemas.openxmlformats.org/officeDocument/2006/relationships/tags" Target="../tags/tag49.xml"/><Relationship Id="rId34" Type="http://schemas.openxmlformats.org/officeDocument/2006/relationships/image" Target="../media/image156.png"/><Relationship Id="rId42" Type="http://schemas.openxmlformats.org/officeDocument/2006/relationships/image" Target="../media/image164.png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image" Target="../media/image152.png"/><Relationship Id="rId41" Type="http://schemas.openxmlformats.org/officeDocument/2006/relationships/image" Target="../media/image163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microsoft.com/office/2007/relationships/hdphoto" Target="../media/hdphoto1.wdp"/><Relationship Id="rId37" Type="http://schemas.openxmlformats.org/officeDocument/2006/relationships/image" Target="../media/image159.png"/><Relationship Id="rId40" Type="http://schemas.openxmlformats.org/officeDocument/2006/relationships/image" Target="../media/image162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image" Target="../media/image151.png"/><Relationship Id="rId36" Type="http://schemas.openxmlformats.org/officeDocument/2006/relationships/image" Target="../media/image158.pn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154.png"/><Relationship Id="rId44" Type="http://schemas.openxmlformats.org/officeDocument/2006/relationships/image" Target="../media/image137.emf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image" Target="../media/image150.png"/><Relationship Id="rId30" Type="http://schemas.openxmlformats.org/officeDocument/2006/relationships/image" Target="../media/image153.png"/><Relationship Id="rId35" Type="http://schemas.openxmlformats.org/officeDocument/2006/relationships/image" Target="../media/image157.png"/><Relationship Id="rId43" Type="http://schemas.openxmlformats.org/officeDocument/2006/relationships/customXml" Target="../ink/ink207.xml"/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slideLayout" Target="../slideLayouts/slideLayout47.xml"/><Relationship Id="rId33" Type="http://schemas.openxmlformats.org/officeDocument/2006/relationships/image" Target="../media/image155.png"/><Relationship Id="rId38" Type="http://schemas.openxmlformats.org/officeDocument/2006/relationships/image" Target="../media/image16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67.pn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16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145.png"/><Relationship Id="rId5" Type="http://schemas.openxmlformats.org/officeDocument/2006/relationships/tags" Target="../tags/tag57.xml"/><Relationship Id="rId15" Type="http://schemas.openxmlformats.org/officeDocument/2006/relationships/image" Target="../media/image169.png"/><Relationship Id="rId10" Type="http://schemas.openxmlformats.org/officeDocument/2006/relationships/image" Target="../media/image144.png"/><Relationship Id="rId4" Type="http://schemas.openxmlformats.org/officeDocument/2006/relationships/tags" Target="../tags/tag56.xml"/><Relationship Id="rId9" Type="http://schemas.openxmlformats.org/officeDocument/2006/relationships/image" Target="../media/image165.png"/><Relationship Id="rId14" Type="http://schemas.openxmlformats.org/officeDocument/2006/relationships/image" Target="../media/image16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08.xml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2.xml"/><Relationship Id="rId13" Type="http://schemas.openxmlformats.org/officeDocument/2006/relationships/image" Target="../media/image178.emf"/><Relationship Id="rId18" Type="http://schemas.openxmlformats.org/officeDocument/2006/relationships/customXml" Target="../ink/ink217.xml"/><Relationship Id="rId26" Type="http://schemas.openxmlformats.org/officeDocument/2006/relationships/customXml" Target="../ink/ink221.xml"/><Relationship Id="rId3" Type="http://schemas.openxmlformats.org/officeDocument/2006/relationships/image" Target="../media/image173.emf"/><Relationship Id="rId21" Type="http://schemas.openxmlformats.org/officeDocument/2006/relationships/image" Target="../media/image182.emf"/><Relationship Id="rId7" Type="http://schemas.openxmlformats.org/officeDocument/2006/relationships/image" Target="../media/image175.emf"/><Relationship Id="rId12" Type="http://schemas.openxmlformats.org/officeDocument/2006/relationships/customXml" Target="../ink/ink214.xml"/><Relationship Id="rId17" Type="http://schemas.openxmlformats.org/officeDocument/2006/relationships/image" Target="../media/image180.emf"/><Relationship Id="rId25" Type="http://schemas.openxmlformats.org/officeDocument/2006/relationships/image" Target="../media/image184.emf"/><Relationship Id="rId2" Type="http://schemas.openxmlformats.org/officeDocument/2006/relationships/customXml" Target="../ink/ink209.xml"/><Relationship Id="rId16" Type="http://schemas.openxmlformats.org/officeDocument/2006/relationships/customXml" Target="../ink/ink216.xml"/><Relationship Id="rId20" Type="http://schemas.openxmlformats.org/officeDocument/2006/relationships/customXml" Target="../ink/ink218.xml"/><Relationship Id="rId29" Type="http://schemas.openxmlformats.org/officeDocument/2006/relationships/image" Target="../media/image186.emf"/><Relationship Id="rId1" Type="http://schemas.openxmlformats.org/officeDocument/2006/relationships/slideLayout" Target="../slideLayouts/slideLayout41.xml"/><Relationship Id="rId6" Type="http://schemas.openxmlformats.org/officeDocument/2006/relationships/customXml" Target="../ink/ink211.xml"/><Relationship Id="rId11" Type="http://schemas.openxmlformats.org/officeDocument/2006/relationships/image" Target="../media/image177.emf"/><Relationship Id="rId24" Type="http://schemas.openxmlformats.org/officeDocument/2006/relationships/customXml" Target="../ink/ink220.xml"/><Relationship Id="rId32" Type="http://schemas.openxmlformats.org/officeDocument/2006/relationships/customXml" Target="../ink/ink224.xml"/><Relationship Id="rId5" Type="http://schemas.openxmlformats.org/officeDocument/2006/relationships/image" Target="../media/image174.emf"/><Relationship Id="rId15" Type="http://schemas.openxmlformats.org/officeDocument/2006/relationships/image" Target="../media/image179.emf"/><Relationship Id="rId23" Type="http://schemas.openxmlformats.org/officeDocument/2006/relationships/image" Target="../media/image183.emf"/><Relationship Id="rId28" Type="http://schemas.openxmlformats.org/officeDocument/2006/relationships/customXml" Target="../ink/ink222.xml"/><Relationship Id="rId10" Type="http://schemas.openxmlformats.org/officeDocument/2006/relationships/customXml" Target="../ink/ink213.xml"/><Relationship Id="rId19" Type="http://schemas.openxmlformats.org/officeDocument/2006/relationships/image" Target="../media/image181.emf"/><Relationship Id="rId31" Type="http://schemas.openxmlformats.org/officeDocument/2006/relationships/image" Target="../media/image187.emf"/><Relationship Id="rId4" Type="http://schemas.openxmlformats.org/officeDocument/2006/relationships/customXml" Target="../ink/ink210.xml"/><Relationship Id="rId9" Type="http://schemas.openxmlformats.org/officeDocument/2006/relationships/image" Target="../media/image176.emf"/><Relationship Id="rId14" Type="http://schemas.openxmlformats.org/officeDocument/2006/relationships/customXml" Target="../ink/ink215.xml"/><Relationship Id="rId22" Type="http://schemas.openxmlformats.org/officeDocument/2006/relationships/customXml" Target="../ink/ink219.xml"/><Relationship Id="rId27" Type="http://schemas.openxmlformats.org/officeDocument/2006/relationships/image" Target="../media/image185.emf"/><Relationship Id="rId30" Type="http://schemas.openxmlformats.org/officeDocument/2006/relationships/customXml" Target="../ink/ink2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25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youtube.com/watch?v=bxe2T-V8XR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0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10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10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10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82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82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8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8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121.emf"/><Relationship Id="rId5" Type="http://schemas.openxmlformats.org/officeDocument/2006/relationships/customXml" Target="../ink/ink226.xml"/><Relationship Id="rId4" Type="http://schemas.openxmlformats.org/officeDocument/2006/relationships/image" Target="../media/image18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8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8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8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9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9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9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9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9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9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9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9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9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9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0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0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7" Type="http://schemas.openxmlformats.org/officeDocument/2006/relationships/image" Target="../media/image30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3.xml"/><Relationship Id="rId6" Type="http://schemas.openxmlformats.org/officeDocument/2006/relationships/customXml" Target="../ink/ink227.xml"/><Relationship Id="rId5" Type="http://schemas.openxmlformats.org/officeDocument/2006/relationships/image" Target="../media/image203.png"/><Relationship Id="rId4" Type="http://schemas.openxmlformats.org/officeDocument/2006/relationships/image" Target="../media/image182.jp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05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Feature Learning with </a:t>
            </a:r>
            <a:br>
              <a:rPr lang="en-US" dirty="0" smtClean="0"/>
            </a:br>
            <a:r>
              <a:rPr lang="en-US" dirty="0" smtClean="0"/>
              <a:t>Neural Networks</a:t>
            </a:r>
            <a:br>
              <a:rPr lang="en-US" dirty="0" smtClean="0"/>
            </a:br>
            <a:r>
              <a:rPr lang="en-US" sz="2800" dirty="0"/>
              <a:t>(aka Deep Learning)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66201" y="4316798"/>
            <a:ext cx="717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dirty="0"/>
              <a:t>CS194: </a:t>
            </a:r>
            <a:r>
              <a:rPr lang="en-US" altLang="en-US" dirty="0" smtClean="0"/>
              <a:t>Intro to Computer Vision </a:t>
            </a:r>
            <a:r>
              <a:rPr lang="en-US" altLang="en-US" dirty="0"/>
              <a:t>and Comp. Photo</a:t>
            </a:r>
          </a:p>
          <a:p>
            <a:pPr algn="r" eaLnBrk="1" hangingPunct="1">
              <a:spcBef>
                <a:spcPct val="0"/>
              </a:spcBef>
            </a:pPr>
            <a:r>
              <a:rPr lang="en-US" altLang="en-US" dirty="0"/>
              <a:t>Alexei Efros, UC Berkeley, </a:t>
            </a:r>
            <a:r>
              <a:rPr lang="en-US" altLang="en-US" dirty="0" smtClean="0"/>
              <a:t>Fall </a:t>
            </a:r>
            <a:r>
              <a:rPr lang="en-US" alt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6044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Learning Approach to Object Recognition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3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Collect Training Images</a:t>
            </a:r>
          </a:p>
          <a:p>
            <a:pPr lvl="1"/>
            <a:r>
              <a:rPr lang="en-US" dirty="0" smtClean="0"/>
              <a:t>Positive: </a:t>
            </a:r>
          </a:p>
          <a:p>
            <a:pPr lvl="1"/>
            <a:r>
              <a:rPr lang="en-US" dirty="0" smtClean="0"/>
              <a:t>Negative: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Training Time</a:t>
            </a:r>
          </a:p>
          <a:p>
            <a:pPr lvl="1"/>
            <a:r>
              <a:rPr lang="en-US" dirty="0" smtClean="0"/>
              <a:t>Compute </a:t>
            </a:r>
            <a:r>
              <a:rPr lang="en-US" dirty="0" smtClean="0">
                <a:solidFill>
                  <a:srgbClr val="00B050"/>
                </a:solidFill>
              </a:rPr>
              <a:t>feature vectors </a:t>
            </a:r>
            <a:r>
              <a:rPr lang="en-US" dirty="0" smtClean="0"/>
              <a:t>for positive and negative example images</a:t>
            </a:r>
          </a:p>
          <a:p>
            <a:pPr lvl="1"/>
            <a:r>
              <a:rPr lang="en-US" dirty="0" smtClean="0"/>
              <a:t>Train a </a:t>
            </a:r>
            <a:r>
              <a:rPr lang="en-US" dirty="0" smtClean="0">
                <a:solidFill>
                  <a:srgbClr val="00B050"/>
                </a:solidFill>
              </a:rPr>
              <a:t>classifier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Test Time</a:t>
            </a:r>
          </a:p>
          <a:p>
            <a:pPr lvl="1"/>
            <a:r>
              <a:rPr lang="en-US" dirty="0" smtClean="0"/>
              <a:t>Compute feature vector on new test image: </a:t>
            </a:r>
          </a:p>
          <a:p>
            <a:pPr lvl="1"/>
            <a:r>
              <a:rPr lang="en-US" dirty="0" smtClean="0"/>
              <a:t>Evaluate classifier </a:t>
            </a:r>
            <a:endParaRPr lang="en-US" dirty="0"/>
          </a:p>
        </p:txBody>
      </p:sp>
      <p:pic>
        <p:nvPicPr>
          <p:cNvPr id="4" name="Picture 2" descr="http://www.heikohoffmann.de/htmlthesis/img679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1" b="19046"/>
          <a:stretch/>
        </p:blipFill>
        <p:spPr bwMode="auto">
          <a:xfrm>
            <a:off x="2743200" y="1587295"/>
            <a:ext cx="5562600" cy="2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heikohoffmann.de/htmlthesis/img679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b="81729"/>
          <a:stretch/>
        </p:blipFill>
        <p:spPr bwMode="auto">
          <a:xfrm>
            <a:off x="2743200" y="1919134"/>
            <a:ext cx="5562600" cy="2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nspirehep.net/record/1252540/files/MNISTsampl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9000" y="3371850"/>
            <a:ext cx="1369772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take an example…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39352" y="3729409"/>
              <a:ext cx="2095560" cy="15039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512" y="4965705"/>
                <a:ext cx="2109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1318072" y="2362399"/>
              <a:ext cx="227880" cy="147717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8712" y="3143025"/>
                <a:ext cx="250560" cy="19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1850512" y="2315149"/>
              <a:ext cx="334800" cy="15384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2952" y="3082545"/>
                <a:ext cx="356760" cy="20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2337592" y="2320819"/>
              <a:ext cx="322200" cy="1531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9312" y="3089745"/>
                <a:ext cx="345240" cy="20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774832" y="2291659"/>
              <a:ext cx="2221200" cy="1543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5472" y="3045105"/>
                <a:ext cx="2244600" cy="20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/>
              <p14:cNvContentPartPr/>
              <p14:nvPr/>
            </p14:nvContentPartPr>
            <p14:xfrm>
              <a:off x="830272" y="2707729"/>
              <a:ext cx="2121840" cy="410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4872" y="3598065"/>
                <a:ext cx="21409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896872" y="3469399"/>
              <a:ext cx="2105640" cy="631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1472" y="4617585"/>
                <a:ext cx="21258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/>
              <p14:cNvContentPartPr/>
              <p14:nvPr/>
            </p14:nvContentPartPr>
            <p14:xfrm>
              <a:off x="1070392" y="2465809"/>
              <a:ext cx="10080" cy="16875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7432" y="3276945"/>
                <a:ext cx="316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/>
              <p14:cNvContentPartPr/>
              <p14:nvPr/>
            </p14:nvContentPartPr>
            <p14:xfrm>
              <a:off x="1572592" y="2463379"/>
              <a:ext cx="45720" cy="15957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65392" y="3276225"/>
                <a:ext cx="586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/>
              <p14:cNvContentPartPr/>
              <p14:nvPr/>
            </p14:nvContentPartPr>
            <p14:xfrm>
              <a:off x="2147152" y="2446099"/>
              <a:ext cx="28080" cy="15093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35632" y="3254265"/>
                <a:ext cx="428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/>
              <p14:cNvContentPartPr/>
              <p14:nvPr/>
            </p14:nvContentPartPr>
            <p14:xfrm>
              <a:off x="2667712" y="2418019"/>
              <a:ext cx="16560" cy="15687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54752" y="3219345"/>
                <a:ext cx="342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/>
              <p14:cNvContentPartPr/>
              <p14:nvPr/>
            </p14:nvContentPartPr>
            <p14:xfrm>
              <a:off x="2218432" y="2875939"/>
              <a:ext cx="42480" cy="187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13032" y="3824865"/>
                <a:ext cx="608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/>
              <p14:cNvContentPartPr/>
              <p14:nvPr/>
            </p14:nvContentPartPr>
            <p14:xfrm>
              <a:off x="1057072" y="2873509"/>
              <a:ext cx="280080" cy="9126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44832" y="3820185"/>
                <a:ext cx="301320" cy="12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/>
              <p14:cNvContentPartPr/>
              <p14:nvPr/>
            </p14:nvContentPartPr>
            <p14:xfrm>
              <a:off x="2222392" y="2830309"/>
              <a:ext cx="787680" cy="9477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11592" y="3768705"/>
                <a:ext cx="811080" cy="12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/>
              <p14:cNvContentPartPr/>
              <p14:nvPr/>
            </p14:nvContentPartPr>
            <p14:xfrm>
              <a:off x="1588432" y="2840299"/>
              <a:ext cx="240840" cy="56403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78352" y="3782385"/>
                <a:ext cx="263520" cy="7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/>
              <p14:cNvContentPartPr/>
              <p14:nvPr/>
            </p14:nvContentPartPr>
            <p14:xfrm>
              <a:off x="1808032" y="3617899"/>
              <a:ext cx="183240" cy="16821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96872" y="4819545"/>
                <a:ext cx="2062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/>
              <p14:cNvContentPartPr/>
              <p14:nvPr/>
            </p14:nvContentPartPr>
            <p14:xfrm>
              <a:off x="2316352" y="3610609"/>
              <a:ext cx="237240" cy="1776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04472" y="4805865"/>
                <a:ext cx="2617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/>
              <p14:cNvContentPartPr/>
              <p14:nvPr/>
            </p14:nvContentPartPr>
            <p14:xfrm>
              <a:off x="1269832" y="4128739"/>
              <a:ext cx="1499400" cy="74331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55072" y="5496345"/>
                <a:ext cx="151848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k 66"/>
              <p14:cNvContentPartPr/>
              <p14:nvPr/>
            </p14:nvContentPartPr>
            <p14:xfrm>
              <a:off x="426240" y="2514510"/>
              <a:ext cx="213840" cy="7587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1560" y="3349440"/>
                <a:ext cx="223560" cy="1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5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take an example…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774832" y="2291659"/>
              <a:ext cx="2221200" cy="1543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472" y="3045105"/>
                <a:ext cx="2244600" cy="20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/>
              <p14:cNvContentPartPr/>
              <p14:nvPr/>
            </p14:nvContentPartPr>
            <p14:xfrm>
              <a:off x="5647432" y="940309"/>
              <a:ext cx="525960" cy="410859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3752" y="1241865"/>
                <a:ext cx="554040" cy="55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/>
              <p14:cNvContentPartPr/>
              <p14:nvPr/>
            </p14:nvContentPartPr>
            <p14:xfrm>
              <a:off x="5876032" y="853099"/>
              <a:ext cx="749520" cy="425331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65952" y="1125585"/>
                <a:ext cx="775440" cy="56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" name="Ink 73"/>
              <p14:cNvContentPartPr/>
              <p14:nvPr/>
            </p14:nvContentPartPr>
            <p14:xfrm>
              <a:off x="928192" y="1001869"/>
              <a:ext cx="4548960" cy="144477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0992" y="1329705"/>
                <a:ext cx="4567320" cy="19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5" name="Ink 74"/>
              <p14:cNvContentPartPr/>
              <p14:nvPr/>
            </p14:nvContentPartPr>
            <p14:xfrm>
              <a:off x="1034032" y="2418019"/>
              <a:ext cx="1650240" cy="2165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9712" y="3219345"/>
                <a:ext cx="16592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8" name="Ink 77"/>
              <p14:cNvContentPartPr/>
              <p14:nvPr/>
            </p14:nvContentPartPr>
            <p14:xfrm>
              <a:off x="1723792" y="1290499"/>
              <a:ext cx="3791520" cy="11793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8752" y="1712385"/>
                <a:ext cx="3807360" cy="15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1" name="Ink 80"/>
              <p14:cNvContentPartPr/>
              <p14:nvPr/>
            </p14:nvContentPartPr>
            <p14:xfrm>
              <a:off x="5525032" y="2387239"/>
              <a:ext cx="117360" cy="13905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14952" y="3175065"/>
                <a:ext cx="1396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" name="Ink 81"/>
              <p14:cNvContentPartPr/>
              <p14:nvPr/>
            </p14:nvContentPartPr>
            <p14:xfrm>
              <a:off x="1232392" y="2410459"/>
              <a:ext cx="4354920" cy="4201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23392" y="3200985"/>
                <a:ext cx="437688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3" name="Ink 82"/>
              <p14:cNvContentPartPr/>
              <p14:nvPr/>
            </p14:nvContentPartPr>
            <p14:xfrm>
              <a:off x="2628832" y="2830309"/>
              <a:ext cx="165240" cy="16011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19112" y="3768705"/>
                <a:ext cx="1864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7" name="Ink 86"/>
              <p14:cNvContentPartPr/>
              <p14:nvPr/>
            </p14:nvContentPartPr>
            <p14:xfrm>
              <a:off x="5479672" y="2669929"/>
              <a:ext cx="127440" cy="16497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68872" y="3549105"/>
                <a:ext cx="1497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8" name="Ink 87"/>
              <p14:cNvContentPartPr/>
              <p14:nvPr/>
            </p14:nvContentPartPr>
            <p14:xfrm>
              <a:off x="1873192" y="2734999"/>
              <a:ext cx="3707280" cy="2943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65272" y="3635505"/>
                <a:ext cx="37263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4" name="Ink 93"/>
              <p14:cNvContentPartPr/>
              <p14:nvPr/>
            </p14:nvContentPartPr>
            <p14:xfrm>
              <a:off x="6926512" y="1175479"/>
              <a:ext cx="1699200" cy="129735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12472" y="1554705"/>
                <a:ext cx="1717200" cy="17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0" name="Ink 109"/>
              <p14:cNvContentPartPr/>
              <p14:nvPr/>
            </p14:nvContentPartPr>
            <p14:xfrm>
              <a:off x="830272" y="894409"/>
              <a:ext cx="4953960" cy="421038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4872" y="1185345"/>
                <a:ext cx="4970880" cy="56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" name="Ink 114"/>
              <p14:cNvContentPartPr/>
              <p14:nvPr/>
            </p14:nvContentPartPr>
            <p14:xfrm>
              <a:off x="1060672" y="2873509"/>
              <a:ext cx="276480" cy="52029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50592" y="3820185"/>
                <a:ext cx="29556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6" name="Ink 115"/>
              <p14:cNvContentPartPr/>
              <p14:nvPr/>
            </p14:nvContentPartPr>
            <p14:xfrm>
              <a:off x="369832" y="3232339"/>
              <a:ext cx="4473000" cy="190188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8672" y="4301865"/>
                <a:ext cx="4489560" cy="25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6" name="Ink 125"/>
              <p14:cNvContentPartPr/>
              <p14:nvPr/>
            </p14:nvContentPartPr>
            <p14:xfrm>
              <a:off x="1588432" y="2840299"/>
              <a:ext cx="673200" cy="56403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78352" y="3782385"/>
                <a:ext cx="696240" cy="7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7" name="Ink 126"/>
              <p14:cNvContentPartPr/>
              <p14:nvPr/>
            </p14:nvContentPartPr>
            <p14:xfrm>
              <a:off x="1273432" y="3636529"/>
              <a:ext cx="7920" cy="14958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61192" y="4838625"/>
                <a:ext cx="34920" cy="2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67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feature space, positive and negative examples are just points…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7908952" y="1899619"/>
              <a:ext cx="10080" cy="734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4912" y="2529225"/>
                <a:ext cx="363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862312" y="3079249"/>
              <a:ext cx="60840" cy="9315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632" y="4092705"/>
                <a:ext cx="87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/>
              <p14:cNvContentPartPr/>
              <p14:nvPr/>
            </p14:nvContentPartPr>
            <p14:xfrm>
              <a:off x="7690432" y="1138489"/>
              <a:ext cx="52200" cy="610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7112" y="1513305"/>
                <a:ext cx="705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Ink 50"/>
              <p14:cNvContentPartPr/>
              <p14:nvPr/>
            </p14:nvContentPartPr>
            <p14:xfrm>
              <a:off x="6853792" y="1249459"/>
              <a:ext cx="338040" cy="4509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42272" y="1653345"/>
                <a:ext cx="36288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/>
              <p14:cNvContentPartPr/>
              <p14:nvPr/>
            </p14:nvContentPartPr>
            <p14:xfrm>
              <a:off x="6061072" y="2592439"/>
              <a:ext cx="255600" cy="3402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50632" y="3443625"/>
                <a:ext cx="2728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/>
              <p14:cNvContentPartPr/>
              <p14:nvPr/>
            </p14:nvContentPartPr>
            <p14:xfrm>
              <a:off x="8409712" y="2730949"/>
              <a:ext cx="51480" cy="3159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97832" y="3630105"/>
                <a:ext cx="763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" name="Ink 60"/>
              <p14:cNvContentPartPr/>
              <p14:nvPr/>
            </p14:nvContentPartPr>
            <p14:xfrm>
              <a:off x="3790552" y="1630159"/>
              <a:ext cx="64800" cy="928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8312" y="2170305"/>
                <a:ext cx="802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/>
              <p14:cNvContentPartPr/>
              <p14:nvPr/>
            </p14:nvContentPartPr>
            <p14:xfrm>
              <a:off x="1048432" y="2125069"/>
              <a:ext cx="603000" cy="30807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5472" y="2830185"/>
                <a:ext cx="62892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" name="Ink 70"/>
              <p14:cNvContentPartPr/>
              <p14:nvPr/>
            </p14:nvContentPartPr>
            <p14:xfrm>
              <a:off x="2729272" y="2285449"/>
              <a:ext cx="119520" cy="45765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16312" y="3035025"/>
                <a:ext cx="14364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k 72"/>
              <p14:cNvContentPartPr/>
              <p14:nvPr/>
            </p14:nvContentPartPr>
            <p14:xfrm>
              <a:off x="3970192" y="3958099"/>
              <a:ext cx="428760" cy="52785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56872" y="5264145"/>
                <a:ext cx="45612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7" name="Ink 76"/>
              <p14:cNvContentPartPr/>
              <p14:nvPr/>
            </p14:nvContentPartPr>
            <p14:xfrm>
              <a:off x="1592392" y="2824639"/>
              <a:ext cx="590400" cy="15903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80872" y="3754665"/>
                <a:ext cx="6156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7" name="Ink 86"/>
              <p14:cNvContentPartPr/>
              <p14:nvPr/>
            </p14:nvContentPartPr>
            <p14:xfrm>
              <a:off x="1937632" y="3538519"/>
              <a:ext cx="91440" cy="772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4672" y="4712265"/>
                <a:ext cx="119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8" name="Ink 87"/>
              <p14:cNvContentPartPr/>
              <p14:nvPr/>
            </p14:nvContentPartPr>
            <p14:xfrm>
              <a:off x="781672" y="4238899"/>
              <a:ext cx="60120" cy="5535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7632" y="5637825"/>
                <a:ext cx="889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9" name="Ink 88"/>
              <p14:cNvContentPartPr/>
              <p14:nvPr/>
            </p14:nvContentPartPr>
            <p14:xfrm>
              <a:off x="3511552" y="4184899"/>
              <a:ext cx="72000" cy="4395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97872" y="5567265"/>
                <a:ext cx="10080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3" name="Ink 92"/>
              <p14:cNvContentPartPr/>
              <p14:nvPr/>
            </p14:nvContentPartPr>
            <p14:xfrm>
              <a:off x="2927272" y="4570189"/>
              <a:ext cx="51480" cy="5589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14672" y="6079185"/>
                <a:ext cx="78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7" name="Ink 96"/>
              <p14:cNvContentPartPr/>
              <p14:nvPr/>
            </p14:nvContentPartPr>
            <p14:xfrm>
              <a:off x="4565272" y="4137919"/>
              <a:ext cx="786960" cy="415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55552" y="5503545"/>
                <a:ext cx="8100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1" name="Ink 100"/>
              <p14:cNvContentPartPr/>
              <p14:nvPr/>
            </p14:nvContentPartPr>
            <p14:xfrm>
              <a:off x="2162992" y="2472829"/>
              <a:ext cx="35280" cy="540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51832" y="3284145"/>
                <a:ext cx="56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0" name="Ink 119"/>
              <p14:cNvContentPartPr/>
              <p14:nvPr/>
            </p14:nvContentPartPr>
            <p14:xfrm>
              <a:off x="3909712" y="2393179"/>
              <a:ext cx="835920" cy="111105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4952" y="3183705"/>
                <a:ext cx="864720" cy="14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1" name="Ink 130"/>
              <p14:cNvContentPartPr/>
              <p14:nvPr/>
            </p14:nvContentPartPr>
            <p14:xfrm>
              <a:off x="1552432" y="3926239"/>
              <a:ext cx="1384920" cy="96228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37672" y="5223465"/>
                <a:ext cx="1410840" cy="13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2" name="Ink 131"/>
              <p14:cNvContentPartPr/>
              <p14:nvPr/>
            </p14:nvContentPartPr>
            <p14:xfrm>
              <a:off x="5178712" y="1322359"/>
              <a:ext cx="2345400" cy="144531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6472" y="1758465"/>
                <a:ext cx="2361960" cy="19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4" name="Ink 133"/>
              <p14:cNvContentPartPr/>
              <p14:nvPr/>
            </p14:nvContentPartPr>
            <p14:xfrm>
              <a:off x="2771392" y="2972059"/>
              <a:ext cx="301680" cy="54918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63472" y="3949785"/>
                <a:ext cx="31464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9" name="Ink 138"/>
              <p14:cNvContentPartPr/>
              <p14:nvPr/>
            </p14:nvContentPartPr>
            <p14:xfrm>
              <a:off x="4882432" y="1857499"/>
              <a:ext cx="1715760" cy="192753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0552" y="2464065"/>
                <a:ext cx="1734480" cy="25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4" name="Ink 143"/>
              <p14:cNvContentPartPr/>
              <p14:nvPr/>
            </p14:nvContentPartPr>
            <p14:xfrm>
              <a:off x="6896632" y="3106519"/>
              <a:ext cx="277200" cy="46170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82592" y="4128345"/>
                <a:ext cx="30564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6" name="Ink 145"/>
              <p14:cNvContentPartPr/>
              <p14:nvPr/>
            </p14:nvContentPartPr>
            <p14:xfrm>
              <a:off x="8031712" y="4298569"/>
              <a:ext cx="18360" cy="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0" y="0"/>
                <a:ext cx="183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2" name="Ink 151"/>
              <p14:cNvContentPartPr/>
              <p14:nvPr/>
            </p14:nvContentPartPr>
            <p14:xfrm>
              <a:off x="5740672" y="2511169"/>
              <a:ext cx="9360" cy="2592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28072" y="3342105"/>
                <a:ext cx="331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6" name="Ink 175"/>
              <p14:cNvContentPartPr/>
              <p14:nvPr/>
            </p14:nvContentPartPr>
            <p14:xfrm>
              <a:off x="5442592" y="4258879"/>
              <a:ext cx="3423600" cy="72792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29632" y="5672025"/>
                <a:ext cx="3450240" cy="9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1" name="Ink 180"/>
              <p14:cNvContentPartPr/>
              <p14:nvPr/>
            </p14:nvContentPartPr>
            <p14:xfrm>
              <a:off x="3588952" y="3559309"/>
              <a:ext cx="86040" cy="7911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75272" y="4732065"/>
                <a:ext cx="1098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2" name="Ink 181"/>
              <p14:cNvContentPartPr/>
              <p14:nvPr/>
            </p14:nvContentPartPr>
            <p14:xfrm>
              <a:off x="5305072" y="4046659"/>
              <a:ext cx="3743640" cy="111618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89952" y="5381505"/>
                <a:ext cx="3766320" cy="15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3" name="Ink 182"/>
              <p14:cNvContentPartPr/>
              <p14:nvPr/>
            </p14:nvContentPartPr>
            <p14:xfrm>
              <a:off x="8875912" y="4034509"/>
              <a:ext cx="221760" cy="1296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872672" y="5371425"/>
                <a:ext cx="237960" cy="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10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classify a new point?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7908952" y="1899619"/>
              <a:ext cx="10080" cy="734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4912" y="2529225"/>
                <a:ext cx="363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862312" y="3079249"/>
              <a:ext cx="60840" cy="9315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632" y="4092705"/>
                <a:ext cx="87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k 53"/>
              <p14:cNvContentPartPr/>
              <p14:nvPr/>
            </p14:nvContentPartPr>
            <p14:xfrm>
              <a:off x="8409712" y="2730949"/>
              <a:ext cx="51480" cy="3159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7832" y="3630105"/>
                <a:ext cx="763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Ink 60"/>
              <p14:cNvContentPartPr/>
              <p14:nvPr/>
            </p14:nvContentPartPr>
            <p14:xfrm>
              <a:off x="3790552" y="1630159"/>
              <a:ext cx="64800" cy="928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8312" y="2170305"/>
                <a:ext cx="802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Ink 63"/>
              <p14:cNvContentPartPr/>
              <p14:nvPr/>
            </p14:nvContentPartPr>
            <p14:xfrm>
              <a:off x="1048432" y="2125069"/>
              <a:ext cx="603000" cy="30807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5472" y="2830185"/>
                <a:ext cx="62892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" name="Ink 70"/>
              <p14:cNvContentPartPr/>
              <p14:nvPr/>
            </p14:nvContentPartPr>
            <p14:xfrm>
              <a:off x="2729272" y="2285449"/>
              <a:ext cx="119520" cy="45765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16312" y="3035025"/>
                <a:ext cx="14364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3" name="Ink 72"/>
              <p14:cNvContentPartPr/>
              <p14:nvPr/>
            </p14:nvContentPartPr>
            <p14:xfrm>
              <a:off x="3970192" y="3958099"/>
              <a:ext cx="428760" cy="52785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6872" y="5264145"/>
                <a:ext cx="45612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1592392" y="2824639"/>
              <a:ext cx="590400" cy="15903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0872" y="3754665"/>
                <a:ext cx="6156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/>
              <p14:cNvContentPartPr/>
              <p14:nvPr/>
            </p14:nvContentPartPr>
            <p14:xfrm>
              <a:off x="1937632" y="3538519"/>
              <a:ext cx="91440" cy="772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24672" y="4712265"/>
                <a:ext cx="119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8" name="Ink 87"/>
              <p14:cNvContentPartPr/>
              <p14:nvPr/>
            </p14:nvContentPartPr>
            <p14:xfrm>
              <a:off x="781672" y="4238899"/>
              <a:ext cx="60120" cy="5535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632" y="5637825"/>
                <a:ext cx="889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" name="Ink 88"/>
              <p14:cNvContentPartPr/>
              <p14:nvPr/>
            </p14:nvContentPartPr>
            <p14:xfrm>
              <a:off x="3511552" y="4184899"/>
              <a:ext cx="72000" cy="4395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97872" y="5567265"/>
                <a:ext cx="10080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3" name="Ink 92"/>
              <p14:cNvContentPartPr/>
              <p14:nvPr/>
            </p14:nvContentPartPr>
            <p14:xfrm>
              <a:off x="2927272" y="4570189"/>
              <a:ext cx="51480" cy="5589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14672" y="6079185"/>
                <a:ext cx="78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7" name="Ink 96"/>
              <p14:cNvContentPartPr/>
              <p14:nvPr/>
            </p14:nvContentPartPr>
            <p14:xfrm>
              <a:off x="4565272" y="4137919"/>
              <a:ext cx="786960" cy="415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55552" y="5503545"/>
                <a:ext cx="8100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1" name="Ink 100"/>
              <p14:cNvContentPartPr/>
              <p14:nvPr/>
            </p14:nvContentPartPr>
            <p14:xfrm>
              <a:off x="2162992" y="2472829"/>
              <a:ext cx="35280" cy="540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51832" y="3284145"/>
                <a:ext cx="56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1" name="Ink 130"/>
              <p14:cNvContentPartPr/>
              <p14:nvPr/>
            </p14:nvContentPartPr>
            <p14:xfrm>
              <a:off x="1552432" y="3926239"/>
              <a:ext cx="1384920" cy="96228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37672" y="5223465"/>
                <a:ext cx="1410840" cy="13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4" name="Ink 133"/>
              <p14:cNvContentPartPr/>
              <p14:nvPr/>
            </p14:nvContentPartPr>
            <p14:xfrm>
              <a:off x="2771392" y="2972059"/>
              <a:ext cx="301680" cy="54918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63472" y="3949785"/>
                <a:ext cx="31464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4" name="Ink 143"/>
              <p14:cNvContentPartPr/>
              <p14:nvPr/>
            </p14:nvContentPartPr>
            <p14:xfrm>
              <a:off x="6896632" y="3106519"/>
              <a:ext cx="277200" cy="46170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82592" y="4128345"/>
                <a:ext cx="30564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6" name="Ink 145"/>
              <p14:cNvContentPartPr/>
              <p14:nvPr/>
            </p14:nvContentPartPr>
            <p14:xfrm>
              <a:off x="8031712" y="4298569"/>
              <a:ext cx="18360" cy="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0" y="0"/>
                <a:ext cx="183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6" name="Ink 175"/>
              <p14:cNvContentPartPr/>
              <p14:nvPr/>
            </p14:nvContentPartPr>
            <p14:xfrm>
              <a:off x="5442592" y="4258879"/>
              <a:ext cx="3423600" cy="72792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29632" y="5672025"/>
                <a:ext cx="3450240" cy="9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1" name="Ink 180"/>
              <p14:cNvContentPartPr/>
              <p14:nvPr/>
            </p14:nvContentPartPr>
            <p14:xfrm>
              <a:off x="3588952" y="3559309"/>
              <a:ext cx="86040" cy="7911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75272" y="4732065"/>
                <a:ext cx="1098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2" name="Ink 181"/>
              <p14:cNvContentPartPr/>
              <p14:nvPr/>
            </p14:nvContentPartPr>
            <p14:xfrm>
              <a:off x="5305072" y="4046659"/>
              <a:ext cx="3743640" cy="111618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89952" y="5381505"/>
                <a:ext cx="3766320" cy="15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3" name="Ink 182"/>
              <p14:cNvContentPartPr/>
              <p14:nvPr/>
            </p14:nvContentPartPr>
            <p14:xfrm>
              <a:off x="8875912" y="4034509"/>
              <a:ext cx="221760" cy="1296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872672" y="5371425"/>
                <a:ext cx="237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Ink 5"/>
              <p14:cNvContentPartPr/>
              <p14:nvPr/>
            </p14:nvContentPartPr>
            <p14:xfrm>
              <a:off x="4882432" y="1322359"/>
              <a:ext cx="337320" cy="59103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70552" y="1758465"/>
                <a:ext cx="353880" cy="8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" name="Ink 6"/>
              <p14:cNvContentPartPr/>
              <p14:nvPr/>
            </p14:nvContentPartPr>
            <p14:xfrm>
              <a:off x="7690432" y="1138489"/>
              <a:ext cx="52200" cy="610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77112" y="1513305"/>
                <a:ext cx="705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/>
              <p14:cNvContentPartPr/>
              <p14:nvPr/>
            </p14:nvContentPartPr>
            <p14:xfrm>
              <a:off x="5739232" y="1309399"/>
              <a:ext cx="341280" cy="520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26272" y="1737585"/>
                <a:ext cx="36684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/>
              <p14:cNvContentPartPr/>
              <p14:nvPr/>
            </p14:nvContentPartPr>
            <p14:xfrm>
              <a:off x="6853792" y="1249459"/>
              <a:ext cx="338040" cy="4509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42272" y="1653345"/>
                <a:ext cx="36288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/>
              <p14:cNvContentPartPr/>
              <p14:nvPr/>
            </p14:nvContentPartPr>
            <p14:xfrm>
              <a:off x="4903672" y="2005999"/>
              <a:ext cx="227160" cy="37827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92512" y="2662065"/>
                <a:ext cx="251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" name="Ink 10"/>
              <p14:cNvContentPartPr/>
              <p14:nvPr/>
            </p14:nvContentPartPr>
            <p14:xfrm>
              <a:off x="6131632" y="1092589"/>
              <a:ext cx="268200" cy="91125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21552" y="1443465"/>
                <a:ext cx="281520" cy="12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/>
              <p14:cNvContentPartPr/>
              <p14:nvPr/>
            </p14:nvContentPartPr>
            <p14:xfrm>
              <a:off x="6286792" y="2155309"/>
              <a:ext cx="136080" cy="49761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73832" y="2862945"/>
                <a:ext cx="1526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/>
              <p14:cNvContentPartPr/>
              <p14:nvPr/>
            </p14:nvContentPartPr>
            <p14:xfrm>
              <a:off x="6864592" y="2173939"/>
              <a:ext cx="50760" cy="599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52352" y="2892465"/>
                <a:ext cx="759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" name="Ink 13"/>
              <p14:cNvContentPartPr/>
              <p14:nvPr/>
            </p14:nvContentPartPr>
            <p14:xfrm>
              <a:off x="5598472" y="2501719"/>
              <a:ext cx="23400" cy="2025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84792" y="3322665"/>
                <a:ext cx="424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" name="Ink 14"/>
              <p14:cNvContentPartPr/>
              <p14:nvPr/>
            </p14:nvContentPartPr>
            <p14:xfrm>
              <a:off x="4232632" y="2393179"/>
              <a:ext cx="303480" cy="3677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27592" y="3183705"/>
                <a:ext cx="3189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" name="Ink 15"/>
              <p14:cNvContentPartPr/>
              <p14:nvPr/>
            </p14:nvContentPartPr>
            <p14:xfrm>
              <a:off x="3909712" y="2786569"/>
              <a:ext cx="402840" cy="547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894952" y="3704265"/>
                <a:ext cx="42912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" name="Ink 16"/>
              <p14:cNvContentPartPr/>
              <p14:nvPr/>
            </p14:nvContentPartPr>
            <p14:xfrm>
              <a:off x="6867472" y="2684779"/>
              <a:ext cx="656640" cy="8289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52712" y="3566745"/>
                <a:ext cx="6757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" name="Ink 17"/>
              <p14:cNvContentPartPr/>
              <p14:nvPr/>
            </p14:nvContentPartPr>
            <p14:xfrm>
              <a:off x="5411272" y="2859469"/>
              <a:ext cx="141480" cy="2349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05512" y="3801465"/>
                <a:ext cx="1566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k 18"/>
              <p14:cNvContentPartPr/>
              <p14:nvPr/>
            </p14:nvContentPartPr>
            <p14:xfrm>
              <a:off x="5795392" y="2912119"/>
              <a:ext cx="58320" cy="707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82432" y="3868785"/>
                <a:ext cx="748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" name="Ink 19"/>
              <p14:cNvContentPartPr/>
              <p14:nvPr/>
            </p14:nvContentPartPr>
            <p14:xfrm>
              <a:off x="6025792" y="3235039"/>
              <a:ext cx="36000" cy="55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09952" y="4302585"/>
                <a:ext cx="655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" name="Ink 20"/>
              <p14:cNvContentPartPr/>
              <p14:nvPr/>
            </p14:nvContentPartPr>
            <p14:xfrm>
              <a:off x="4695232" y="3461029"/>
              <a:ext cx="50400" cy="43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81552" y="4609665"/>
                <a:ext cx="78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2" name="Ink 21"/>
              <p14:cNvContentPartPr/>
              <p14:nvPr/>
            </p14:nvContentPartPr>
            <p14:xfrm>
              <a:off x="5740672" y="2511169"/>
              <a:ext cx="857520" cy="9207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28072" y="3342105"/>
                <a:ext cx="876960" cy="12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3" name="Ink 22"/>
              <p14:cNvContentPartPr/>
              <p14:nvPr/>
            </p14:nvContentPartPr>
            <p14:xfrm>
              <a:off x="6289312" y="3751009"/>
              <a:ext cx="60120" cy="340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74912" y="4988385"/>
                <a:ext cx="82800" cy="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26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Nearest neighbor rule</a:t>
            </a:r>
            <a:br>
              <a:rPr lang="en-US" dirty="0" smtClean="0"/>
            </a:br>
            <a:r>
              <a:rPr lang="en-US" dirty="0" smtClean="0"/>
              <a:t>“transfer label of nearest example”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7908952" y="1899619"/>
              <a:ext cx="10080" cy="734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4912" y="2529225"/>
                <a:ext cx="363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862312" y="3079249"/>
              <a:ext cx="60840" cy="9315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632" y="4092705"/>
                <a:ext cx="87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k 53"/>
              <p14:cNvContentPartPr/>
              <p14:nvPr/>
            </p14:nvContentPartPr>
            <p14:xfrm>
              <a:off x="8409712" y="2730949"/>
              <a:ext cx="51480" cy="3159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7832" y="3630105"/>
                <a:ext cx="763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Ink 60"/>
              <p14:cNvContentPartPr/>
              <p14:nvPr/>
            </p14:nvContentPartPr>
            <p14:xfrm>
              <a:off x="3790552" y="1630159"/>
              <a:ext cx="64800" cy="928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8312" y="2170305"/>
                <a:ext cx="802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Ink 63"/>
              <p14:cNvContentPartPr/>
              <p14:nvPr/>
            </p14:nvContentPartPr>
            <p14:xfrm>
              <a:off x="1048432" y="2125069"/>
              <a:ext cx="603000" cy="30807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5472" y="2830185"/>
                <a:ext cx="62892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" name="Ink 70"/>
              <p14:cNvContentPartPr/>
              <p14:nvPr/>
            </p14:nvContentPartPr>
            <p14:xfrm>
              <a:off x="2729272" y="2285449"/>
              <a:ext cx="119520" cy="45765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16312" y="3035025"/>
                <a:ext cx="14364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3" name="Ink 72"/>
              <p14:cNvContentPartPr/>
              <p14:nvPr/>
            </p14:nvContentPartPr>
            <p14:xfrm>
              <a:off x="3970192" y="3958099"/>
              <a:ext cx="428760" cy="52785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6872" y="5264145"/>
                <a:ext cx="45612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1592392" y="2824639"/>
              <a:ext cx="590400" cy="15903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0872" y="3754665"/>
                <a:ext cx="6156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/>
              <p14:cNvContentPartPr/>
              <p14:nvPr/>
            </p14:nvContentPartPr>
            <p14:xfrm>
              <a:off x="1937632" y="3538519"/>
              <a:ext cx="91440" cy="772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24672" y="4712265"/>
                <a:ext cx="119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8" name="Ink 87"/>
              <p14:cNvContentPartPr/>
              <p14:nvPr/>
            </p14:nvContentPartPr>
            <p14:xfrm>
              <a:off x="781672" y="4238899"/>
              <a:ext cx="60120" cy="5535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7632" y="5637825"/>
                <a:ext cx="889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" name="Ink 88"/>
              <p14:cNvContentPartPr/>
              <p14:nvPr/>
            </p14:nvContentPartPr>
            <p14:xfrm>
              <a:off x="3511552" y="4184899"/>
              <a:ext cx="72000" cy="4395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97872" y="5567265"/>
                <a:ext cx="10080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3" name="Ink 92"/>
              <p14:cNvContentPartPr/>
              <p14:nvPr/>
            </p14:nvContentPartPr>
            <p14:xfrm>
              <a:off x="2927272" y="4570189"/>
              <a:ext cx="51480" cy="5589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14672" y="6079185"/>
                <a:ext cx="78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7" name="Ink 96"/>
              <p14:cNvContentPartPr/>
              <p14:nvPr/>
            </p14:nvContentPartPr>
            <p14:xfrm>
              <a:off x="4565272" y="4137919"/>
              <a:ext cx="786960" cy="415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55552" y="5503545"/>
                <a:ext cx="8100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1" name="Ink 100"/>
              <p14:cNvContentPartPr/>
              <p14:nvPr/>
            </p14:nvContentPartPr>
            <p14:xfrm>
              <a:off x="2162992" y="2472829"/>
              <a:ext cx="35280" cy="540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51832" y="3284145"/>
                <a:ext cx="56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1" name="Ink 130"/>
              <p14:cNvContentPartPr/>
              <p14:nvPr/>
            </p14:nvContentPartPr>
            <p14:xfrm>
              <a:off x="1552432" y="3926239"/>
              <a:ext cx="1384920" cy="96228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37672" y="5223465"/>
                <a:ext cx="1410840" cy="13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4" name="Ink 133"/>
              <p14:cNvContentPartPr/>
              <p14:nvPr/>
            </p14:nvContentPartPr>
            <p14:xfrm>
              <a:off x="2771392" y="2972059"/>
              <a:ext cx="301680" cy="54918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63472" y="3949785"/>
                <a:ext cx="31464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4" name="Ink 143"/>
              <p14:cNvContentPartPr/>
              <p14:nvPr/>
            </p14:nvContentPartPr>
            <p14:xfrm>
              <a:off x="6896632" y="3106519"/>
              <a:ext cx="277200" cy="46170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82592" y="4128345"/>
                <a:ext cx="30564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6" name="Ink 145"/>
              <p14:cNvContentPartPr/>
              <p14:nvPr/>
            </p14:nvContentPartPr>
            <p14:xfrm>
              <a:off x="8031712" y="4298569"/>
              <a:ext cx="18360" cy="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0" y="0"/>
                <a:ext cx="183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6" name="Ink 175"/>
              <p14:cNvContentPartPr/>
              <p14:nvPr/>
            </p14:nvContentPartPr>
            <p14:xfrm>
              <a:off x="5442592" y="4258879"/>
              <a:ext cx="3423600" cy="72792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29632" y="5672025"/>
                <a:ext cx="3450240" cy="9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1" name="Ink 180"/>
              <p14:cNvContentPartPr/>
              <p14:nvPr/>
            </p14:nvContentPartPr>
            <p14:xfrm>
              <a:off x="3588952" y="3559309"/>
              <a:ext cx="86040" cy="7911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75272" y="4732065"/>
                <a:ext cx="1098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2" name="Ink 181"/>
              <p14:cNvContentPartPr/>
              <p14:nvPr/>
            </p14:nvContentPartPr>
            <p14:xfrm>
              <a:off x="5305072" y="4046659"/>
              <a:ext cx="3743640" cy="111618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89952" y="5381505"/>
                <a:ext cx="3766320" cy="15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3" name="Ink 182"/>
              <p14:cNvContentPartPr/>
              <p14:nvPr/>
            </p14:nvContentPartPr>
            <p14:xfrm>
              <a:off x="8875912" y="4034509"/>
              <a:ext cx="221760" cy="1296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872672" y="5371425"/>
                <a:ext cx="237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Ink 5"/>
              <p14:cNvContentPartPr/>
              <p14:nvPr/>
            </p14:nvContentPartPr>
            <p14:xfrm>
              <a:off x="4882432" y="1322359"/>
              <a:ext cx="337320" cy="59103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70552" y="1758465"/>
                <a:ext cx="353880" cy="8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" name="Ink 6"/>
              <p14:cNvContentPartPr/>
              <p14:nvPr/>
            </p14:nvContentPartPr>
            <p14:xfrm>
              <a:off x="7690432" y="1138489"/>
              <a:ext cx="52200" cy="610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77112" y="1513305"/>
                <a:ext cx="705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/>
              <p14:cNvContentPartPr/>
              <p14:nvPr/>
            </p14:nvContentPartPr>
            <p14:xfrm>
              <a:off x="5739232" y="1309399"/>
              <a:ext cx="341280" cy="520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26272" y="1737585"/>
                <a:ext cx="36684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/>
              <p14:cNvContentPartPr/>
              <p14:nvPr/>
            </p14:nvContentPartPr>
            <p14:xfrm>
              <a:off x="6853792" y="1249459"/>
              <a:ext cx="338040" cy="4509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42272" y="1653345"/>
                <a:ext cx="36288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/>
              <p14:cNvContentPartPr/>
              <p14:nvPr/>
            </p14:nvContentPartPr>
            <p14:xfrm>
              <a:off x="4903672" y="2005999"/>
              <a:ext cx="227160" cy="37827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92512" y="2662065"/>
                <a:ext cx="251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" name="Ink 10"/>
              <p14:cNvContentPartPr/>
              <p14:nvPr/>
            </p14:nvContentPartPr>
            <p14:xfrm>
              <a:off x="6131632" y="1092589"/>
              <a:ext cx="268200" cy="91125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21552" y="1443465"/>
                <a:ext cx="281520" cy="12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/>
              <p14:cNvContentPartPr/>
              <p14:nvPr/>
            </p14:nvContentPartPr>
            <p14:xfrm>
              <a:off x="6286792" y="2155309"/>
              <a:ext cx="136080" cy="49761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73832" y="2862945"/>
                <a:ext cx="1526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/>
              <p14:cNvContentPartPr/>
              <p14:nvPr/>
            </p14:nvContentPartPr>
            <p14:xfrm>
              <a:off x="6864592" y="2173939"/>
              <a:ext cx="50760" cy="599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52352" y="2892465"/>
                <a:ext cx="759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" name="Ink 13"/>
              <p14:cNvContentPartPr/>
              <p14:nvPr/>
            </p14:nvContentPartPr>
            <p14:xfrm>
              <a:off x="5598472" y="2501719"/>
              <a:ext cx="23400" cy="2025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84792" y="3322665"/>
                <a:ext cx="424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" name="Ink 14"/>
              <p14:cNvContentPartPr/>
              <p14:nvPr/>
            </p14:nvContentPartPr>
            <p14:xfrm>
              <a:off x="4232632" y="2393179"/>
              <a:ext cx="303480" cy="3677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27592" y="3183705"/>
                <a:ext cx="3189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" name="Ink 15"/>
              <p14:cNvContentPartPr/>
              <p14:nvPr/>
            </p14:nvContentPartPr>
            <p14:xfrm>
              <a:off x="3909712" y="2786569"/>
              <a:ext cx="402840" cy="547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894952" y="3704265"/>
                <a:ext cx="42912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" name="Ink 16"/>
              <p14:cNvContentPartPr/>
              <p14:nvPr/>
            </p14:nvContentPartPr>
            <p14:xfrm>
              <a:off x="6867472" y="2684779"/>
              <a:ext cx="656640" cy="8289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52712" y="3566745"/>
                <a:ext cx="6757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" name="Ink 17"/>
              <p14:cNvContentPartPr/>
              <p14:nvPr/>
            </p14:nvContentPartPr>
            <p14:xfrm>
              <a:off x="5411272" y="2859469"/>
              <a:ext cx="141480" cy="2349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05512" y="3801465"/>
                <a:ext cx="1566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k 18"/>
              <p14:cNvContentPartPr/>
              <p14:nvPr/>
            </p14:nvContentPartPr>
            <p14:xfrm>
              <a:off x="5795392" y="2912119"/>
              <a:ext cx="58320" cy="707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82432" y="3868785"/>
                <a:ext cx="748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" name="Ink 19"/>
              <p14:cNvContentPartPr/>
              <p14:nvPr/>
            </p14:nvContentPartPr>
            <p14:xfrm>
              <a:off x="6025792" y="3235039"/>
              <a:ext cx="36000" cy="55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09952" y="4302585"/>
                <a:ext cx="655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" name="Ink 20"/>
              <p14:cNvContentPartPr/>
              <p14:nvPr/>
            </p14:nvContentPartPr>
            <p14:xfrm>
              <a:off x="4695232" y="3461029"/>
              <a:ext cx="50400" cy="43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81552" y="4609665"/>
                <a:ext cx="78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2" name="Ink 21"/>
              <p14:cNvContentPartPr/>
              <p14:nvPr/>
            </p14:nvContentPartPr>
            <p14:xfrm>
              <a:off x="5740672" y="2511169"/>
              <a:ext cx="857520" cy="9207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28072" y="3342105"/>
                <a:ext cx="876960" cy="12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3" name="Ink 22"/>
              <p14:cNvContentPartPr/>
              <p14:nvPr/>
            </p14:nvContentPartPr>
            <p14:xfrm>
              <a:off x="6289312" y="3751009"/>
              <a:ext cx="60120" cy="340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74912" y="4988385"/>
                <a:ext cx="828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" name="Ink 2"/>
              <p14:cNvContentPartPr/>
              <p14:nvPr/>
            </p14:nvContentPartPr>
            <p14:xfrm>
              <a:off x="5924160" y="1405620"/>
              <a:ext cx="1166040" cy="135243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918760" y="285120"/>
                <a:ext cx="3045960" cy="34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6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classifier rule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Ink 53"/>
              <p14:cNvContentPartPr/>
              <p14:nvPr/>
            </p14:nvContentPartPr>
            <p14:xfrm>
              <a:off x="8409712" y="2730949"/>
              <a:ext cx="51480" cy="3159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7832" y="3630105"/>
                <a:ext cx="763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3" name="Ink 72"/>
              <p14:cNvContentPartPr/>
              <p14:nvPr/>
            </p14:nvContentPartPr>
            <p14:xfrm>
              <a:off x="3970192" y="3958099"/>
              <a:ext cx="428760" cy="52785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6872" y="5264145"/>
                <a:ext cx="45612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7" name="Ink 86"/>
              <p14:cNvContentPartPr/>
              <p14:nvPr/>
            </p14:nvContentPartPr>
            <p14:xfrm>
              <a:off x="1937632" y="3538519"/>
              <a:ext cx="91440" cy="772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4672" y="4712265"/>
                <a:ext cx="119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8" name="Ink 87"/>
              <p14:cNvContentPartPr/>
              <p14:nvPr/>
            </p14:nvContentPartPr>
            <p14:xfrm>
              <a:off x="781672" y="4238899"/>
              <a:ext cx="60120" cy="5535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7632" y="5637825"/>
                <a:ext cx="889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9" name="Ink 88"/>
              <p14:cNvContentPartPr/>
              <p14:nvPr/>
            </p14:nvContentPartPr>
            <p14:xfrm>
              <a:off x="3511552" y="4184899"/>
              <a:ext cx="72000" cy="4395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97872" y="5567265"/>
                <a:ext cx="10080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3" name="Ink 92"/>
              <p14:cNvContentPartPr/>
              <p14:nvPr/>
            </p14:nvContentPartPr>
            <p14:xfrm>
              <a:off x="2927272" y="4570189"/>
              <a:ext cx="51480" cy="5589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4672" y="6079185"/>
                <a:ext cx="78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7" name="Ink 96"/>
              <p14:cNvContentPartPr/>
              <p14:nvPr/>
            </p14:nvContentPartPr>
            <p14:xfrm>
              <a:off x="4565272" y="4137919"/>
              <a:ext cx="786960" cy="415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55552" y="5503545"/>
                <a:ext cx="8100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1" name="Ink 130"/>
              <p14:cNvContentPartPr/>
              <p14:nvPr/>
            </p14:nvContentPartPr>
            <p14:xfrm>
              <a:off x="1552432" y="3926239"/>
              <a:ext cx="1384920" cy="96228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37672" y="5223465"/>
                <a:ext cx="1410840" cy="13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4" name="Ink 143"/>
              <p14:cNvContentPartPr/>
              <p14:nvPr/>
            </p14:nvContentPartPr>
            <p14:xfrm>
              <a:off x="6896632" y="3106519"/>
              <a:ext cx="277200" cy="46170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82592" y="4128345"/>
                <a:ext cx="30564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6" name="Ink 145"/>
              <p14:cNvContentPartPr/>
              <p14:nvPr/>
            </p14:nvContentPartPr>
            <p14:xfrm>
              <a:off x="8031712" y="4298569"/>
              <a:ext cx="18360" cy="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0" y="0"/>
                <a:ext cx="183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6" name="Ink 175"/>
              <p14:cNvContentPartPr/>
              <p14:nvPr/>
            </p14:nvContentPartPr>
            <p14:xfrm>
              <a:off x="5442592" y="4258879"/>
              <a:ext cx="3423600" cy="72792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29632" y="5672025"/>
                <a:ext cx="3450240" cy="9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1" name="Ink 180"/>
              <p14:cNvContentPartPr/>
              <p14:nvPr/>
            </p14:nvContentPartPr>
            <p14:xfrm>
              <a:off x="3588952" y="3559309"/>
              <a:ext cx="86040" cy="7911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75272" y="4732065"/>
                <a:ext cx="1098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2" name="Ink 181"/>
              <p14:cNvContentPartPr/>
              <p14:nvPr/>
            </p14:nvContentPartPr>
            <p14:xfrm>
              <a:off x="5305072" y="4046659"/>
              <a:ext cx="3743640" cy="111618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9952" y="5381505"/>
                <a:ext cx="3766320" cy="15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3" name="Ink 182"/>
              <p14:cNvContentPartPr/>
              <p14:nvPr/>
            </p14:nvContentPartPr>
            <p14:xfrm>
              <a:off x="8875912" y="4034509"/>
              <a:ext cx="221760" cy="1296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72672" y="5371425"/>
                <a:ext cx="237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/>
              <p14:cNvContentPartPr/>
              <p14:nvPr/>
            </p14:nvContentPartPr>
            <p14:xfrm>
              <a:off x="6867472" y="2684779"/>
              <a:ext cx="656640" cy="8289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2712" y="3566745"/>
                <a:ext cx="6757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/>
              <p14:cNvContentPartPr/>
              <p14:nvPr/>
            </p14:nvContentPartPr>
            <p14:xfrm>
              <a:off x="6025792" y="3235039"/>
              <a:ext cx="36000" cy="55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09952" y="4302585"/>
                <a:ext cx="655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/>
              <p14:cNvContentPartPr/>
              <p14:nvPr/>
            </p14:nvContentPartPr>
            <p14:xfrm>
              <a:off x="4695232" y="3461029"/>
              <a:ext cx="50400" cy="43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81552" y="4609665"/>
                <a:ext cx="78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/>
              <p14:cNvContentPartPr/>
              <p14:nvPr/>
            </p14:nvContentPartPr>
            <p14:xfrm>
              <a:off x="6289312" y="3751009"/>
              <a:ext cx="60120" cy="340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74912" y="4988385"/>
                <a:ext cx="828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Ink 28"/>
              <p14:cNvContentPartPr/>
              <p14:nvPr/>
            </p14:nvContentPartPr>
            <p14:xfrm>
              <a:off x="3688312" y="732679"/>
              <a:ext cx="286920" cy="1927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75352" y="967185"/>
                <a:ext cx="3056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/>
              <p14:cNvContentPartPr/>
              <p14:nvPr/>
            </p14:nvContentPartPr>
            <p14:xfrm>
              <a:off x="3699112" y="752119"/>
              <a:ext cx="281880" cy="1101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87232" y="988425"/>
                <a:ext cx="3088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/>
              <p14:cNvContentPartPr/>
              <p14:nvPr/>
            </p14:nvContentPartPr>
            <p14:xfrm>
              <a:off x="2913592" y="704599"/>
              <a:ext cx="577080" cy="34803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02072" y="923985"/>
                <a:ext cx="59724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/>
              <p14:cNvContentPartPr/>
              <p14:nvPr/>
            </p14:nvContentPartPr>
            <p14:xfrm>
              <a:off x="4197712" y="809359"/>
              <a:ext cx="252720" cy="307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91232" y="1073745"/>
                <a:ext cx="2710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Ink 41"/>
              <p14:cNvContentPartPr/>
              <p14:nvPr/>
            </p14:nvContentPartPr>
            <p14:xfrm>
              <a:off x="4357912" y="745909"/>
              <a:ext cx="6840" cy="1539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44232" y="984465"/>
                <a:ext cx="313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/>
              <p14:cNvContentPartPr/>
              <p14:nvPr/>
            </p14:nvContentPartPr>
            <p14:xfrm>
              <a:off x="4643752" y="685429"/>
              <a:ext cx="185040" cy="22788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37632" y="902025"/>
                <a:ext cx="205560" cy="33012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/>
          <p:cNvCxnSpPr/>
          <p:nvPr/>
        </p:nvCxnSpPr>
        <p:spPr>
          <a:xfrm>
            <a:off x="1349932" y="685429"/>
            <a:ext cx="5685300" cy="3940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4" name="Ink 73"/>
              <p14:cNvContentPartPr/>
              <p14:nvPr/>
            </p14:nvContentPartPr>
            <p14:xfrm>
              <a:off x="6853792" y="1249459"/>
              <a:ext cx="338040" cy="4509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42272" y="1653345"/>
                <a:ext cx="36288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5" name="Ink 74"/>
              <p14:cNvContentPartPr/>
              <p14:nvPr/>
            </p14:nvContentPartPr>
            <p14:xfrm>
              <a:off x="5739232" y="1309399"/>
              <a:ext cx="487080" cy="5205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26272" y="1737585"/>
                <a:ext cx="51336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6" name="Ink 75"/>
              <p14:cNvContentPartPr/>
              <p14:nvPr/>
            </p14:nvContentPartPr>
            <p14:xfrm>
              <a:off x="5104552" y="1948489"/>
              <a:ext cx="1810800" cy="70443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90872" y="2585745"/>
                <a:ext cx="1837440" cy="9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1" name="Ink 80"/>
              <p14:cNvContentPartPr/>
              <p14:nvPr/>
            </p14:nvContentPartPr>
            <p14:xfrm>
              <a:off x="5078992" y="841219"/>
              <a:ext cx="178560" cy="1053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67832" y="1109025"/>
                <a:ext cx="202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2" name="Ink 81"/>
              <p14:cNvContentPartPr/>
              <p14:nvPr/>
            </p14:nvContentPartPr>
            <p14:xfrm>
              <a:off x="5048392" y="933559"/>
              <a:ext cx="263880" cy="1890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040832" y="1240065"/>
                <a:ext cx="2761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3" name="Ink 82"/>
              <p14:cNvContentPartPr/>
              <p14:nvPr/>
            </p14:nvContentPartPr>
            <p14:xfrm>
              <a:off x="3862912" y="854449"/>
              <a:ext cx="6120" cy="999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54632" y="1128825"/>
                <a:ext cx="187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0" name="Ink 89"/>
              <p14:cNvContentPartPr/>
              <p14:nvPr/>
            </p14:nvContentPartPr>
            <p14:xfrm>
              <a:off x="3775792" y="973519"/>
              <a:ext cx="198360" cy="6291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64632" y="1291545"/>
                <a:ext cx="2142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2" name="Ink 91"/>
              <p14:cNvContentPartPr/>
              <p14:nvPr/>
            </p14:nvContentPartPr>
            <p14:xfrm>
              <a:off x="3790552" y="1630159"/>
              <a:ext cx="64800" cy="928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78312" y="2170305"/>
                <a:ext cx="802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9" name="Ink 108"/>
              <p14:cNvContentPartPr/>
              <p14:nvPr/>
            </p14:nvContentPartPr>
            <p14:xfrm>
              <a:off x="6230632" y="719991"/>
              <a:ext cx="2332462" cy="479519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20552" y="949906"/>
                <a:ext cx="2356582" cy="662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7" name="Ink 116"/>
              <p14:cNvContentPartPr/>
              <p14:nvPr/>
            </p14:nvContentPartPr>
            <p14:xfrm>
              <a:off x="7908952" y="1899619"/>
              <a:ext cx="10080" cy="7344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894912" y="2529225"/>
                <a:ext cx="363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0" name="Ink 119"/>
              <p14:cNvContentPartPr/>
              <p14:nvPr/>
            </p14:nvContentPartPr>
            <p14:xfrm>
              <a:off x="2439134" y="831769"/>
              <a:ext cx="284760" cy="1765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33014" y="1104346"/>
                <a:ext cx="3024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1" name="Ink 120"/>
              <p14:cNvContentPartPr/>
              <p14:nvPr/>
            </p14:nvContentPartPr>
            <p14:xfrm>
              <a:off x="924614" y="921140"/>
              <a:ext cx="1653840" cy="75465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16694" y="1220986"/>
                <a:ext cx="1671120" cy="10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2" name="Ink 121"/>
              <p14:cNvContentPartPr/>
              <p14:nvPr/>
            </p14:nvContentPartPr>
            <p14:xfrm>
              <a:off x="1048432" y="2125071"/>
              <a:ext cx="603022" cy="308069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35472" y="2830186"/>
                <a:ext cx="628943" cy="426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8" name="Ink 127"/>
              <p14:cNvContentPartPr/>
              <p14:nvPr/>
            </p14:nvContentPartPr>
            <p14:xfrm>
              <a:off x="1592392" y="2824639"/>
              <a:ext cx="50400" cy="691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80872" y="3754665"/>
                <a:ext cx="74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9" name="Ink 128"/>
              <p14:cNvContentPartPr/>
              <p14:nvPr/>
            </p14:nvContentPartPr>
            <p14:xfrm>
              <a:off x="2729272" y="2285449"/>
              <a:ext cx="263520" cy="123579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16312" y="3035025"/>
                <a:ext cx="291240" cy="16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0" name="Ink 129"/>
              <p14:cNvContentPartPr/>
              <p14:nvPr/>
            </p14:nvContentPartPr>
            <p14:xfrm>
              <a:off x="3909712" y="1322359"/>
              <a:ext cx="1310040" cy="201177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894952" y="1758465"/>
                <a:ext cx="1329480" cy="26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2" name="Ink 131"/>
              <p14:cNvContentPartPr/>
              <p14:nvPr/>
            </p14:nvContentPartPr>
            <p14:xfrm>
              <a:off x="3025552" y="3409459"/>
              <a:ext cx="47520" cy="5643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012592" y="4532625"/>
                <a:ext cx="655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6" name="Ink 135"/>
              <p14:cNvContentPartPr/>
              <p14:nvPr/>
            </p14:nvContentPartPr>
            <p14:xfrm>
              <a:off x="1135574" y="1008349"/>
              <a:ext cx="3413520" cy="7122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29094" y="1333666"/>
                <a:ext cx="343080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37" name="Ink 136"/>
              <p14:cNvContentPartPr/>
              <p14:nvPr/>
            </p14:nvContentPartPr>
            <p14:xfrm>
              <a:off x="4443974" y="988100"/>
              <a:ext cx="240480" cy="15039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36054" y="1307386"/>
                <a:ext cx="2592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8" name="Ink 137"/>
              <p14:cNvContentPartPr/>
              <p14:nvPr/>
            </p14:nvContentPartPr>
            <p14:xfrm>
              <a:off x="5540152" y="730521"/>
              <a:ext cx="277942" cy="216539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25751" y="962506"/>
                <a:ext cx="307104" cy="314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9" name="Ink 138"/>
              <p14:cNvContentPartPr/>
              <p14:nvPr/>
            </p14:nvContentPartPr>
            <p14:xfrm>
              <a:off x="6712312" y="678411"/>
              <a:ext cx="414022" cy="233279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699711" y="891946"/>
                <a:ext cx="430943" cy="337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40" name="Ink 139"/>
              <p14:cNvContentPartPr/>
              <p14:nvPr/>
            </p14:nvContentPartPr>
            <p14:xfrm>
              <a:off x="6131632" y="1092589"/>
              <a:ext cx="136080" cy="23517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21552" y="1443465"/>
                <a:ext cx="1594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1" name="Ink 140"/>
              <p14:cNvContentPartPr/>
              <p14:nvPr/>
            </p14:nvContentPartPr>
            <p14:xfrm>
              <a:off x="5411272" y="2859469"/>
              <a:ext cx="682560" cy="12339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05512" y="3801465"/>
                <a:ext cx="699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42" name="Ink 141"/>
              <p14:cNvContentPartPr/>
              <p14:nvPr/>
            </p14:nvContentPartPr>
            <p14:xfrm>
              <a:off x="6579472" y="3398119"/>
              <a:ext cx="18720" cy="3375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66152" y="4522185"/>
                <a:ext cx="388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51" name="Ink 150"/>
              <p14:cNvContentPartPr/>
              <p14:nvPr/>
            </p14:nvContentPartPr>
            <p14:xfrm>
              <a:off x="862312" y="3079249"/>
              <a:ext cx="60840" cy="9315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48632" y="4092705"/>
                <a:ext cx="87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55" name="Ink 154"/>
              <p14:cNvContentPartPr/>
              <p14:nvPr/>
            </p14:nvContentPartPr>
            <p14:xfrm>
              <a:off x="147014" y="1695770"/>
              <a:ext cx="1645920" cy="50247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38374" y="2248426"/>
                <a:ext cx="165780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2" name="Ink 171"/>
              <p14:cNvContentPartPr/>
              <p14:nvPr/>
            </p14:nvContentPartPr>
            <p14:xfrm>
              <a:off x="2162992" y="2472829"/>
              <a:ext cx="35280" cy="540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151832" y="3284145"/>
                <a:ext cx="56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3" name="Ink 172"/>
              <p14:cNvContentPartPr/>
              <p14:nvPr/>
            </p14:nvContentPartPr>
            <p14:xfrm>
              <a:off x="2119072" y="2927239"/>
              <a:ext cx="63720" cy="5643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107192" y="3889305"/>
                <a:ext cx="89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4" name="Ink 173"/>
              <p14:cNvContentPartPr/>
              <p14:nvPr/>
            </p14:nvContentPartPr>
            <p14:xfrm>
              <a:off x="2810160" y="457920"/>
              <a:ext cx="5933880" cy="115884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02600" y="601560"/>
                <a:ext cx="5951520" cy="15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4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kinds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Training set error</a:t>
            </a:r>
          </a:p>
          <a:p>
            <a:pPr lvl="1"/>
            <a:r>
              <a:rPr lang="en-US" dirty="0" smtClean="0"/>
              <a:t>We train a classifier to minimize training set error.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Test set error</a:t>
            </a:r>
          </a:p>
          <a:p>
            <a:pPr lvl="1"/>
            <a:r>
              <a:rPr lang="en-US" dirty="0" smtClean="0"/>
              <a:t> At run time, we will take the trained classifier and use it to classify previously unseen examples. The error on these is called test set error.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Overfitting</a:t>
            </a:r>
          </a:p>
          <a:p>
            <a:pPr lvl="1"/>
            <a:r>
              <a:rPr lang="en-US" dirty="0"/>
              <a:t>If the test set error is much greater than training set </a:t>
            </a:r>
            <a:r>
              <a:rPr lang="en-US" dirty="0" smtClean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149787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th00.deviantart.net/fs70/PRE/f/2011/060/5/7/tank_in_forest_by_pavaks-d3aon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746181"/>
            <a:ext cx="2400300" cy="13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r>
              <a:rPr lang="en-US" dirty="0" smtClean="0"/>
              <a:t>Historical (</a:t>
            </a:r>
            <a:r>
              <a:rPr lang="en-US" dirty="0"/>
              <a:t>?</a:t>
            </a:r>
            <a:r>
              <a:rPr lang="en-US" dirty="0" smtClean="0"/>
              <a:t>) Anecdote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800101"/>
            <a:ext cx="6172200" cy="3394472"/>
          </a:xfrm>
        </p:spPr>
        <p:txBody>
          <a:bodyPr/>
          <a:lstStyle/>
          <a:p>
            <a:r>
              <a:rPr lang="en-US" dirty="0" smtClean="0"/>
              <a:t>In the 1970s, DARPA wanted to find tanks in photographs…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218" name="Picture 2" descr="https://encrypted-tbn0.gstatic.com/images?q=tbn:ANd9GcSF5WlNpFp7oC3F_lQSHiODlSm2UEUN6SP5DhmmEvrcbYJWVsiA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27" y="2114549"/>
            <a:ext cx="2028825" cy="12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3.gstatic.com/images?q=tbn:ANd9GcSFw0vCeobjljRcgvnzpTY0ai6t0Lbn4MOSev-RxCIenNM5TgRR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086100"/>
            <a:ext cx="21431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farm9.staticflickr.com/8388/8466426460_31e9be0e10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784277"/>
            <a:ext cx="2114550" cy="11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encrypted-tbn0.gstatic.com/images?q=tbn:ANd9GcSFPBzUlnDWznURKEGM8an88ewTGzg-UtjLLn24AtMq_t7CksJvs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1" y="1760218"/>
            <a:ext cx="1850231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encrypted-tbn0.gstatic.com/images?q=tbn:ANd9GcTyN7lSNC5IuXLhnzZIof7rGo4bq31fzQk1aM7yJWPhj7GOOPD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971801"/>
            <a:ext cx="2221706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encrypted-tbn0.gstatic.com/images?q=tbn:ANd9GcSgHAX_KhtwO_4RSC37oVUKhR8JIBeqBMn9IJgP_2XZDL2fB2LQy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2" y="3966399"/>
            <a:ext cx="1900238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200650" y="1760217"/>
            <a:ext cx="0" cy="33362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80952" y="1771650"/>
            <a:ext cx="859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dirty="0">
                <a:solidFill>
                  <a:srgbClr val="FF0000"/>
                </a:solidFill>
              </a:rPr>
              <a:t>Positive</a:t>
            </a:r>
          </a:p>
          <a:p>
            <a:pPr algn="r"/>
            <a:r>
              <a:rPr lang="en-US" sz="1500" dirty="0">
                <a:solidFill>
                  <a:srgbClr val="FF0000"/>
                </a:solidFill>
              </a:rPr>
              <a:t> Set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43571" y="1768293"/>
            <a:ext cx="9460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Negative</a:t>
            </a:r>
          </a:p>
          <a:p>
            <a:r>
              <a:rPr lang="en-US" sz="1500" dirty="0">
                <a:solidFill>
                  <a:srgbClr val="0070C0"/>
                </a:solidFill>
              </a:rPr>
              <a:t> Set</a:t>
            </a:r>
          </a:p>
        </p:txBody>
      </p:sp>
    </p:spTree>
    <p:extLst>
      <p:ext uri="{BB962C8B-B14F-4D97-AF65-F5344CB8AC3E}">
        <p14:creationId xmlns:p14="http://schemas.microsoft.com/office/powerpoint/2010/main" val="10086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and Cross-Validation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avoid over-fitting, we can measure error on a held-out set of training data, called the </a:t>
            </a:r>
            <a:r>
              <a:rPr lang="en-US" dirty="0" smtClean="0">
                <a:solidFill>
                  <a:srgbClr val="FF0000"/>
                </a:solidFill>
              </a:rPr>
              <a:t>validation set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if we can’t spare so much data? </a:t>
            </a:r>
          </a:p>
          <a:p>
            <a:r>
              <a:rPr lang="en-US" dirty="0" smtClean="0"/>
              <a:t>We could divide the data into k-folds, use k-1 of these to train and test on the remaining fold. This is </a:t>
            </a:r>
            <a:r>
              <a:rPr lang="en-US" dirty="0" smtClean="0">
                <a:solidFill>
                  <a:srgbClr val="FF0000"/>
                </a:solidFill>
              </a:rPr>
              <a:t>cross-validation</a:t>
            </a:r>
          </a:p>
          <a:p>
            <a:pPr lvl="1"/>
            <a:r>
              <a:rPr lang="en-US" dirty="0" smtClean="0"/>
              <a:t>In the limit, </a:t>
            </a:r>
            <a:r>
              <a:rPr lang="en-US" dirty="0" smtClean="0">
                <a:solidFill>
                  <a:srgbClr val="FF0000"/>
                </a:solidFill>
              </a:rPr>
              <a:t>leave-one-out-cross-validation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3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0538"/>
            <a:ext cx="7772400" cy="857250"/>
          </a:xfrm>
        </p:spPr>
        <p:txBody>
          <a:bodyPr/>
          <a:lstStyle/>
          <a:p>
            <a:pPr algn="l"/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31590"/>
            <a:ext cx="8001000" cy="388843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Neurons show increasing specificity higher in the visual pathway</a:t>
            </a:r>
          </a:p>
          <a:p>
            <a:r>
              <a:rPr lang="en-US" sz="2800" dirty="0" smtClean="0"/>
              <a:t>V1 simple and complex cells are orientation-tuned</a:t>
            </a:r>
          </a:p>
          <a:p>
            <a:r>
              <a:rPr lang="en-US" sz="2800" dirty="0" smtClean="0"/>
              <a:t>Convolution with a linear kernel followed by simple non-</a:t>
            </a:r>
            <a:r>
              <a:rPr lang="en-US" sz="2800" dirty="0" err="1" smtClean="0"/>
              <a:t>linearities</a:t>
            </a:r>
            <a:r>
              <a:rPr lang="en-US" sz="2800" dirty="0" smtClean="0"/>
              <a:t> is a good model for  computation in retina, LGN and V1, but beyond that we do not have satisfactory computational models</a:t>
            </a:r>
          </a:p>
          <a:p>
            <a:r>
              <a:rPr lang="en-US" sz="2800" dirty="0" smtClean="0"/>
              <a:t>Good designs of visual systems are likely to be hierarchical and “mostly” feedforward</a:t>
            </a:r>
          </a:p>
        </p:txBody>
      </p:sp>
    </p:spTree>
    <p:extLst>
      <p:ext uri="{BB962C8B-B14F-4D97-AF65-F5344CB8AC3E}">
        <p14:creationId xmlns:p14="http://schemas.microsoft.com/office/powerpoint/2010/main" val="3534269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approaches to training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Nearest neighbor methods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Neural networks</a:t>
            </a:r>
          </a:p>
          <a:p>
            <a:r>
              <a:rPr lang="en-US" dirty="0" smtClean="0"/>
              <a:t>Support vector machines</a:t>
            </a:r>
          </a:p>
          <a:p>
            <a:r>
              <a:rPr lang="en-US" dirty="0" smtClean="0"/>
              <a:t>Randomized decision trees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846334" y="3615200"/>
              <a:ext cx="29160" cy="189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894" y="4720546"/>
                <a:ext cx="8373600" cy="16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6" name="Ink 85"/>
              <p14:cNvContentPartPr/>
              <p14:nvPr/>
            </p14:nvContentPartPr>
            <p14:xfrm>
              <a:off x="-755146" y="1359350"/>
              <a:ext cx="75960" cy="5589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58386" y="1806706"/>
                <a:ext cx="896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7" name="Ink 86"/>
              <p14:cNvContentPartPr/>
              <p14:nvPr/>
            </p14:nvContentPartPr>
            <p14:xfrm>
              <a:off x="4027680" y="1687500"/>
              <a:ext cx="4537440" cy="11620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17600" y="2241720"/>
                <a:ext cx="4559400" cy="15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01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scan0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123480"/>
            <a:ext cx="6168279" cy="492587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732240" y="1834828"/>
            <a:ext cx="2502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Beware of the </a:t>
            </a:r>
          </a:p>
          <a:p>
            <a:r>
              <a:rPr lang="en-US" dirty="0" smtClean="0"/>
              <a:t>“Half-life of </a:t>
            </a:r>
          </a:p>
          <a:p>
            <a:r>
              <a:rPr lang="en-US" dirty="0" smtClean="0"/>
              <a:t>Knowledge”!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935" y="681050"/>
            <a:ext cx="7956501" cy="4462463"/>
          </a:xfrm>
        </p:spPr>
        <p:txBody>
          <a:bodyPr/>
          <a:lstStyle/>
          <a:p>
            <a:r>
              <a:rPr lang="en-US" sz="1800" dirty="0"/>
              <a:t>Each neuron receives inputs from other neurons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effect of each input line on the neuron is controlled </a:t>
            </a:r>
          </a:p>
          <a:p>
            <a:pPr marL="0" indent="0">
              <a:buNone/>
            </a:pPr>
            <a:r>
              <a:rPr lang="en-US" sz="1800" dirty="0"/>
              <a:t>      by a synaptic weight</a:t>
            </a:r>
          </a:p>
          <a:p>
            <a:pPr lvl="1"/>
            <a:r>
              <a:rPr lang="en-US" sz="1800" dirty="0"/>
              <a:t>The weights can be positive or negative. </a:t>
            </a:r>
          </a:p>
          <a:p>
            <a:r>
              <a:rPr lang="en-US" sz="1800" dirty="0"/>
              <a:t>The synaptic weights </a:t>
            </a:r>
            <a:r>
              <a:rPr lang="en-US" sz="1800" dirty="0">
                <a:solidFill>
                  <a:srgbClr val="FF0000"/>
                </a:solidFill>
              </a:rPr>
              <a:t>adapt</a:t>
            </a:r>
            <a:r>
              <a:rPr lang="en-US" sz="1800" dirty="0"/>
              <a:t> so that the whole network learns to perform useful </a:t>
            </a:r>
            <a:r>
              <a:rPr lang="en-US" sz="1800" dirty="0" smtClean="0"/>
              <a:t>computations</a:t>
            </a:r>
          </a:p>
          <a:p>
            <a:pPr lvl="1"/>
            <a:r>
              <a:rPr lang="en-US" sz="1800" dirty="0" smtClean="0"/>
              <a:t>Recognizing objects, understanding language, making plans, controlling the body.</a:t>
            </a:r>
          </a:p>
          <a:p>
            <a:r>
              <a:rPr lang="en-US" sz="1800" dirty="0" smtClean="0"/>
              <a:t>You </a:t>
            </a:r>
            <a:r>
              <a:rPr lang="en-US" sz="1800" dirty="0"/>
              <a:t>have about         neurons each with about         weights. </a:t>
            </a:r>
          </a:p>
          <a:p>
            <a:pPr lvl="1"/>
            <a:endParaRPr lang="en-US" sz="1800" dirty="0">
              <a:solidFill>
                <a:schemeClr val="hlink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917"/>
            <a:ext cx="8229600" cy="583406"/>
          </a:xfrm>
        </p:spPr>
        <p:txBody>
          <a:bodyPr/>
          <a:lstStyle/>
          <a:p>
            <a:r>
              <a:rPr lang="en-US" sz="2800" dirty="0" smtClean="0"/>
              <a:t>“neural network” model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47722"/>
              </p:ext>
            </p:extLst>
          </p:nvPr>
        </p:nvGraphicFramePr>
        <p:xfrm>
          <a:off x="2572880" y="3795889"/>
          <a:ext cx="558960" cy="39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3" imgW="279400" imgH="215900" progId="Equation.3">
                  <p:embed/>
                </p:oleObj>
              </mc:Choice>
              <mc:Fallback>
                <p:oleObj name="Equation" r:id="rId3" imgW="27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2880" y="3795889"/>
                        <a:ext cx="558960" cy="395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082224"/>
              </p:ext>
            </p:extLst>
          </p:nvPr>
        </p:nvGraphicFramePr>
        <p:xfrm>
          <a:off x="5648179" y="3795886"/>
          <a:ext cx="508000" cy="395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5" imgW="254000" imgH="215900" progId="Equation.3">
                  <p:embed/>
                </p:oleObj>
              </mc:Choice>
              <mc:Fallback>
                <p:oleObj name="Equation" r:id="rId5" imgW="25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8179" y="3795886"/>
                        <a:ext cx="508000" cy="395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588233" y="4763936"/>
            <a:ext cx="2602005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2000" dirty="0"/>
              <a:t>Slide by Geoff Hinton</a:t>
            </a:r>
          </a:p>
        </p:txBody>
      </p:sp>
      <p:pic>
        <p:nvPicPr>
          <p:cNvPr id="22" name="Shape 485"/>
          <p:cNvPicPr preferRelativeResize="0"/>
          <p:nvPr/>
        </p:nvPicPr>
        <p:blipFill rotWithShape="1">
          <a:blip r:embed="rId7">
            <a:alphaModFix/>
          </a:blip>
          <a:srcRect r="54171" b="9749"/>
          <a:stretch/>
        </p:blipFill>
        <p:spPr>
          <a:xfrm>
            <a:off x="6732249" y="51470"/>
            <a:ext cx="2376255" cy="2570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sldNum" idx="12"/>
          </p:nvPr>
        </p:nvSpPr>
        <p:spPr>
          <a:xfrm>
            <a:off x="6503308" y="4667851"/>
            <a:ext cx="548699" cy="393524"/>
          </a:xfrm>
          <a:prstGeom prst="rect">
            <a:avLst/>
          </a:prstGeom>
        </p:spPr>
        <p:txBody>
          <a:bodyPr lIns="91335" tIns="91335" rIns="91335" bIns="91335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 lang="en"/>
          </a:p>
        </p:txBody>
      </p:sp>
      <p:pic>
        <p:nvPicPr>
          <p:cNvPr id="515" name="Shape 5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758" y="1635646"/>
            <a:ext cx="5549050" cy="17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928350" y="4829171"/>
            <a:ext cx="3215650" cy="307692"/>
          </a:xfrm>
          <a:prstGeom prst="rect">
            <a:avLst/>
          </a:prstGeom>
          <a:noFill/>
        </p:spPr>
        <p:txBody>
          <a:bodyPr wrap="square" lIns="91350" tIns="45678" rIns="91350" bIns="4567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Andrej </a:t>
            </a:r>
            <a:r>
              <a:rPr lang="en-US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Karpathy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&amp; </a:t>
            </a:r>
            <a:r>
              <a:rPr lang="en-US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Fei-Fei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38780195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sldNum" idx="12"/>
          </p:nvPr>
        </p:nvSpPr>
        <p:spPr>
          <a:xfrm>
            <a:off x="6503308" y="4667851"/>
            <a:ext cx="548699" cy="393524"/>
          </a:xfrm>
          <a:prstGeom prst="rect">
            <a:avLst/>
          </a:prstGeom>
        </p:spPr>
        <p:txBody>
          <a:bodyPr lIns="91335" tIns="91335" rIns="91335" bIns="91335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 lang="e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78" y="10972"/>
            <a:ext cx="686077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9511" y="1092045"/>
            <a:ext cx="1827450" cy="2091811"/>
            <a:chOff x="5168013" y="1656656"/>
            <a:chExt cx="2683108" cy="2861344"/>
          </a:xfrm>
        </p:grpSpPr>
        <p:sp>
          <p:nvSpPr>
            <p:cNvPr id="7" name="Shape 1012"/>
            <p:cNvSpPr/>
            <p:nvPr/>
          </p:nvSpPr>
          <p:spPr>
            <a:xfrm>
              <a:off x="5326329" y="3822669"/>
              <a:ext cx="2524792" cy="695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anchor="ctr">
              <a:spAutoFit/>
            </a:bodyPr>
            <a:lstStyle>
              <a:lvl1pPr>
                <a:defRPr sz="2800"/>
              </a:lvl1pPr>
            </a:lstStyle>
            <a:p>
              <a:pPr algn="ctr" defTabSz="30804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sz="1476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Rectified linear unit </a:t>
              </a:r>
              <a:endParaRPr lang="en-US" sz="1476" kern="0" dirty="0" smtClean="0">
                <a:solidFill>
                  <a:srgbClr val="000000"/>
                </a:solidFill>
                <a:latin typeface="Helvetica Light"/>
                <a:sym typeface="Helvetica Light"/>
              </a:endParaRPr>
            </a:p>
            <a:p>
              <a:pPr algn="ctr" defTabSz="30804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sz="1476" kern="0" dirty="0" smtClean="0">
                  <a:solidFill>
                    <a:srgbClr val="000000"/>
                  </a:solidFill>
                  <a:latin typeface="Helvetica Light"/>
                  <a:sym typeface="Helvetica Light"/>
                </a:rPr>
                <a:t>(</a:t>
              </a:r>
              <a:r>
                <a:rPr sz="1476" kern="0" dirty="0" err="1">
                  <a:solidFill>
                    <a:srgbClr val="000000"/>
                  </a:solidFill>
                  <a:latin typeface="Helvetica Light"/>
                  <a:sym typeface="Helvetica Light"/>
                </a:rPr>
                <a:t>ReLU</a:t>
              </a:r>
              <a:r>
                <a:rPr sz="1476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)</a:t>
              </a:r>
            </a:p>
          </p:txBody>
        </p:sp>
        <p:pic>
          <p:nvPicPr>
            <p:cNvPr id="8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607175" y="1656656"/>
              <a:ext cx="2086939" cy="196421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168013" y="2514863"/>
              <a:ext cx="415231" cy="24779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90045" y="3573622"/>
              <a:ext cx="1721198" cy="247799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0147113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sldNum" idx="12"/>
          </p:nvPr>
        </p:nvSpPr>
        <p:spPr>
          <a:xfrm>
            <a:off x="6503308" y="4667851"/>
            <a:ext cx="548699" cy="393524"/>
          </a:xfrm>
          <a:prstGeom prst="rect">
            <a:avLst/>
          </a:prstGeom>
        </p:spPr>
        <p:txBody>
          <a:bodyPr lIns="91335" tIns="91335" rIns="91335" bIns="91335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 lang="en"/>
          </a:p>
        </p:txBody>
      </p:sp>
      <p:grpSp>
        <p:nvGrpSpPr>
          <p:cNvPr id="6" name="Group 5"/>
          <p:cNvGrpSpPr/>
          <p:nvPr/>
        </p:nvGrpSpPr>
        <p:grpSpPr>
          <a:xfrm>
            <a:off x="179511" y="1092045"/>
            <a:ext cx="1827450" cy="2091811"/>
            <a:chOff x="5168013" y="1656656"/>
            <a:chExt cx="2683108" cy="2861344"/>
          </a:xfrm>
        </p:grpSpPr>
        <p:sp>
          <p:nvSpPr>
            <p:cNvPr id="7" name="Shape 1012"/>
            <p:cNvSpPr/>
            <p:nvPr/>
          </p:nvSpPr>
          <p:spPr>
            <a:xfrm>
              <a:off x="5326329" y="3822669"/>
              <a:ext cx="2524792" cy="695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anchor="ctr">
              <a:spAutoFit/>
            </a:bodyPr>
            <a:lstStyle>
              <a:lvl1pPr>
                <a:defRPr sz="2800"/>
              </a:lvl1pPr>
            </a:lstStyle>
            <a:p>
              <a:pPr algn="ctr" defTabSz="30804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sz="1476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Rectified linear unit </a:t>
              </a:r>
              <a:endParaRPr lang="en-US" sz="1476" kern="0" dirty="0" smtClean="0">
                <a:solidFill>
                  <a:srgbClr val="000000"/>
                </a:solidFill>
                <a:latin typeface="Helvetica Light"/>
                <a:sym typeface="Helvetica Light"/>
              </a:endParaRPr>
            </a:p>
            <a:p>
              <a:pPr algn="ctr" defTabSz="308049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sz="1476" kern="0" dirty="0" smtClean="0">
                  <a:solidFill>
                    <a:srgbClr val="000000"/>
                  </a:solidFill>
                  <a:latin typeface="Helvetica Light"/>
                  <a:sym typeface="Helvetica Light"/>
                </a:rPr>
                <a:t>(</a:t>
              </a:r>
              <a:r>
                <a:rPr sz="1476" kern="0" dirty="0" err="1">
                  <a:solidFill>
                    <a:srgbClr val="000000"/>
                  </a:solidFill>
                  <a:latin typeface="Helvetica Light"/>
                  <a:sym typeface="Helvetica Light"/>
                </a:rPr>
                <a:t>ReLU</a:t>
              </a:r>
              <a:r>
                <a:rPr sz="1476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)</a:t>
              </a:r>
            </a:p>
          </p:txBody>
        </p:sp>
        <p:pic>
          <p:nvPicPr>
            <p:cNvPr id="8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607175" y="1656656"/>
              <a:ext cx="2086939" cy="196421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68013" y="2514863"/>
              <a:ext cx="415231" cy="24779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90045" y="3573622"/>
              <a:ext cx="1721198" cy="247799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1"/>
          <a:stretch/>
        </p:blipFill>
        <p:spPr bwMode="auto">
          <a:xfrm>
            <a:off x="2267744" y="936170"/>
            <a:ext cx="6860779" cy="420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7130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1685"/>
            <a:ext cx="8686800" cy="857250"/>
          </a:xfrm>
        </p:spPr>
        <p:txBody>
          <a:bodyPr/>
          <a:lstStyle/>
          <a:p>
            <a:r>
              <a:rPr lang="en-US" sz="2800"/>
              <a:t>A very simple way to recognize handwritten shapes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353" y="1059595"/>
            <a:ext cx="5148757" cy="3693319"/>
          </a:xfrm>
        </p:spPr>
        <p:txBody>
          <a:bodyPr/>
          <a:lstStyle/>
          <a:p>
            <a:r>
              <a:rPr lang="en-US" sz="2000" dirty="0"/>
              <a:t>Consider a neural network with two layers of neurons.</a:t>
            </a:r>
          </a:p>
          <a:p>
            <a:pPr lvl="1"/>
            <a:r>
              <a:rPr lang="en-US" sz="2000" dirty="0"/>
              <a:t>neurons in the top layer represent known shapes.</a:t>
            </a:r>
          </a:p>
          <a:p>
            <a:pPr lvl="1"/>
            <a:r>
              <a:rPr lang="en-US" sz="2000" dirty="0"/>
              <a:t> neurons in the bottom layer represent pixel intensities.</a:t>
            </a:r>
          </a:p>
          <a:p>
            <a:r>
              <a:rPr lang="en-US" sz="2000" dirty="0"/>
              <a:t>A pixel gets to vote if it has ink on it. </a:t>
            </a:r>
          </a:p>
          <a:p>
            <a:pPr lvl="1"/>
            <a:r>
              <a:rPr lang="en-US" sz="2000" dirty="0"/>
              <a:t>Each inked pixel can vote for several different shapes. </a:t>
            </a:r>
          </a:p>
          <a:p>
            <a:r>
              <a:rPr lang="en-US" sz="2000" dirty="0"/>
              <a:t>The shape that gets the most votes wins.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5651507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5832485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6010283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6191256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5651507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5832485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6010283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6191256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5651507" y="284321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5832485" y="284321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6010283" y="284321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83" name="Rectangle 15"/>
          <p:cNvSpPr>
            <a:spLocks noChangeArrowheads="1"/>
          </p:cNvSpPr>
          <p:nvPr/>
        </p:nvSpPr>
        <p:spPr bwMode="auto">
          <a:xfrm>
            <a:off x="6191256" y="284321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5651507" y="297775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5832485" y="297775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6010283" y="297775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87" name="Rectangle 19"/>
          <p:cNvSpPr>
            <a:spLocks noChangeArrowheads="1"/>
          </p:cNvSpPr>
          <p:nvPr/>
        </p:nvSpPr>
        <p:spPr bwMode="auto">
          <a:xfrm>
            <a:off x="6191256" y="297775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88" name="Rectangle 20"/>
          <p:cNvSpPr>
            <a:spLocks noChangeArrowheads="1"/>
          </p:cNvSpPr>
          <p:nvPr/>
        </p:nvSpPr>
        <p:spPr bwMode="auto">
          <a:xfrm>
            <a:off x="6372236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89" name="Rectangle 21"/>
          <p:cNvSpPr>
            <a:spLocks noChangeArrowheads="1"/>
          </p:cNvSpPr>
          <p:nvPr/>
        </p:nvSpPr>
        <p:spPr bwMode="auto">
          <a:xfrm>
            <a:off x="6553208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90" name="Rectangle 22"/>
          <p:cNvSpPr>
            <a:spLocks noChangeArrowheads="1"/>
          </p:cNvSpPr>
          <p:nvPr/>
        </p:nvSpPr>
        <p:spPr bwMode="auto">
          <a:xfrm>
            <a:off x="6731006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91" name="Rectangle 23"/>
          <p:cNvSpPr>
            <a:spLocks noChangeArrowheads="1"/>
          </p:cNvSpPr>
          <p:nvPr/>
        </p:nvSpPr>
        <p:spPr bwMode="auto">
          <a:xfrm>
            <a:off x="6911982" y="257175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92" name="Rectangle 24"/>
          <p:cNvSpPr>
            <a:spLocks noChangeArrowheads="1"/>
          </p:cNvSpPr>
          <p:nvPr/>
        </p:nvSpPr>
        <p:spPr bwMode="auto">
          <a:xfrm>
            <a:off x="6372236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93" name="Rectangle 25"/>
          <p:cNvSpPr>
            <a:spLocks noChangeArrowheads="1"/>
          </p:cNvSpPr>
          <p:nvPr/>
        </p:nvSpPr>
        <p:spPr bwMode="auto">
          <a:xfrm>
            <a:off x="6553208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94" name="Rectangle 26"/>
          <p:cNvSpPr>
            <a:spLocks noChangeArrowheads="1"/>
          </p:cNvSpPr>
          <p:nvPr/>
        </p:nvSpPr>
        <p:spPr bwMode="auto">
          <a:xfrm>
            <a:off x="6731006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95" name="Rectangle 27"/>
          <p:cNvSpPr>
            <a:spLocks noChangeArrowheads="1"/>
          </p:cNvSpPr>
          <p:nvPr/>
        </p:nvSpPr>
        <p:spPr bwMode="auto">
          <a:xfrm>
            <a:off x="6911982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96" name="Rectangle 28"/>
          <p:cNvSpPr>
            <a:spLocks noChangeArrowheads="1"/>
          </p:cNvSpPr>
          <p:nvPr/>
        </p:nvSpPr>
        <p:spPr bwMode="auto">
          <a:xfrm>
            <a:off x="6372236" y="284202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6553208" y="284202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98" name="Rectangle 30"/>
          <p:cNvSpPr>
            <a:spLocks noChangeArrowheads="1"/>
          </p:cNvSpPr>
          <p:nvPr/>
        </p:nvSpPr>
        <p:spPr bwMode="auto">
          <a:xfrm>
            <a:off x="6731006" y="284202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799" name="Rectangle 31"/>
          <p:cNvSpPr>
            <a:spLocks noChangeArrowheads="1"/>
          </p:cNvSpPr>
          <p:nvPr/>
        </p:nvSpPr>
        <p:spPr bwMode="auto">
          <a:xfrm>
            <a:off x="6911982" y="284202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00" name="Rectangle 32"/>
          <p:cNvSpPr>
            <a:spLocks noChangeArrowheads="1"/>
          </p:cNvSpPr>
          <p:nvPr/>
        </p:nvSpPr>
        <p:spPr bwMode="auto">
          <a:xfrm>
            <a:off x="6372236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01" name="Rectangle 33"/>
          <p:cNvSpPr>
            <a:spLocks noChangeArrowheads="1"/>
          </p:cNvSpPr>
          <p:nvPr/>
        </p:nvSpPr>
        <p:spPr bwMode="auto">
          <a:xfrm>
            <a:off x="6553208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02" name="Rectangle 34"/>
          <p:cNvSpPr>
            <a:spLocks noChangeArrowheads="1"/>
          </p:cNvSpPr>
          <p:nvPr/>
        </p:nvSpPr>
        <p:spPr bwMode="auto">
          <a:xfrm>
            <a:off x="6731006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03" name="Rectangle 35"/>
          <p:cNvSpPr>
            <a:spLocks noChangeArrowheads="1"/>
          </p:cNvSpPr>
          <p:nvPr/>
        </p:nvSpPr>
        <p:spPr bwMode="auto">
          <a:xfrm>
            <a:off x="6911982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04" name="Rectangle 36"/>
          <p:cNvSpPr>
            <a:spLocks noChangeArrowheads="1"/>
          </p:cNvSpPr>
          <p:nvPr/>
        </p:nvSpPr>
        <p:spPr bwMode="auto">
          <a:xfrm>
            <a:off x="5651507" y="311229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05" name="Rectangle 37"/>
          <p:cNvSpPr>
            <a:spLocks noChangeArrowheads="1"/>
          </p:cNvSpPr>
          <p:nvPr/>
        </p:nvSpPr>
        <p:spPr bwMode="auto">
          <a:xfrm>
            <a:off x="5832485" y="311229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06" name="Rectangle 38"/>
          <p:cNvSpPr>
            <a:spLocks noChangeArrowheads="1"/>
          </p:cNvSpPr>
          <p:nvPr/>
        </p:nvSpPr>
        <p:spPr bwMode="auto">
          <a:xfrm>
            <a:off x="6010283" y="311229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07" name="Rectangle 39"/>
          <p:cNvSpPr>
            <a:spLocks noChangeArrowheads="1"/>
          </p:cNvSpPr>
          <p:nvPr/>
        </p:nvSpPr>
        <p:spPr bwMode="auto">
          <a:xfrm>
            <a:off x="6191256" y="311229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08" name="Rectangle 40"/>
          <p:cNvSpPr>
            <a:spLocks noChangeArrowheads="1"/>
          </p:cNvSpPr>
          <p:nvPr/>
        </p:nvSpPr>
        <p:spPr bwMode="auto">
          <a:xfrm>
            <a:off x="5651507" y="3246838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09" name="Rectangle 41"/>
          <p:cNvSpPr>
            <a:spLocks noChangeArrowheads="1"/>
          </p:cNvSpPr>
          <p:nvPr/>
        </p:nvSpPr>
        <p:spPr bwMode="auto">
          <a:xfrm>
            <a:off x="5832485" y="3246838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10" name="Rectangle 42"/>
          <p:cNvSpPr>
            <a:spLocks noChangeArrowheads="1"/>
          </p:cNvSpPr>
          <p:nvPr/>
        </p:nvSpPr>
        <p:spPr bwMode="auto">
          <a:xfrm>
            <a:off x="6010283" y="3246838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11" name="Rectangle 43"/>
          <p:cNvSpPr>
            <a:spLocks noChangeArrowheads="1"/>
          </p:cNvSpPr>
          <p:nvPr/>
        </p:nvSpPr>
        <p:spPr bwMode="auto">
          <a:xfrm>
            <a:off x="6191256" y="3246838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5651507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13" name="Rectangle 45"/>
          <p:cNvSpPr>
            <a:spLocks noChangeArrowheads="1"/>
          </p:cNvSpPr>
          <p:nvPr/>
        </p:nvSpPr>
        <p:spPr bwMode="auto">
          <a:xfrm>
            <a:off x="5832485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14" name="Rectangle 46"/>
          <p:cNvSpPr>
            <a:spLocks noChangeArrowheads="1"/>
          </p:cNvSpPr>
          <p:nvPr/>
        </p:nvSpPr>
        <p:spPr bwMode="auto">
          <a:xfrm>
            <a:off x="6010283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15" name="Rectangle 47"/>
          <p:cNvSpPr>
            <a:spLocks noChangeArrowheads="1"/>
          </p:cNvSpPr>
          <p:nvPr/>
        </p:nvSpPr>
        <p:spPr bwMode="auto">
          <a:xfrm>
            <a:off x="6191256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16" name="Rectangle 48"/>
          <p:cNvSpPr>
            <a:spLocks noChangeArrowheads="1"/>
          </p:cNvSpPr>
          <p:nvPr/>
        </p:nvSpPr>
        <p:spPr bwMode="auto">
          <a:xfrm>
            <a:off x="5651507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17" name="Rectangle 49"/>
          <p:cNvSpPr>
            <a:spLocks noChangeArrowheads="1"/>
          </p:cNvSpPr>
          <p:nvPr/>
        </p:nvSpPr>
        <p:spPr bwMode="auto">
          <a:xfrm>
            <a:off x="5832485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18" name="Rectangle 50"/>
          <p:cNvSpPr>
            <a:spLocks noChangeArrowheads="1"/>
          </p:cNvSpPr>
          <p:nvPr/>
        </p:nvSpPr>
        <p:spPr bwMode="auto">
          <a:xfrm>
            <a:off x="6010283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19" name="Rectangle 51"/>
          <p:cNvSpPr>
            <a:spLocks noChangeArrowheads="1"/>
          </p:cNvSpPr>
          <p:nvPr/>
        </p:nvSpPr>
        <p:spPr bwMode="auto">
          <a:xfrm>
            <a:off x="6191256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20" name="Rectangle 52"/>
          <p:cNvSpPr>
            <a:spLocks noChangeArrowheads="1"/>
          </p:cNvSpPr>
          <p:nvPr/>
        </p:nvSpPr>
        <p:spPr bwMode="auto">
          <a:xfrm>
            <a:off x="6372236" y="311229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21" name="Rectangle 53"/>
          <p:cNvSpPr>
            <a:spLocks noChangeArrowheads="1"/>
          </p:cNvSpPr>
          <p:nvPr/>
        </p:nvSpPr>
        <p:spPr bwMode="auto">
          <a:xfrm>
            <a:off x="6553208" y="311229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22" name="Rectangle 54"/>
          <p:cNvSpPr>
            <a:spLocks noChangeArrowheads="1"/>
          </p:cNvSpPr>
          <p:nvPr/>
        </p:nvSpPr>
        <p:spPr bwMode="auto">
          <a:xfrm>
            <a:off x="6731006" y="311229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23" name="Rectangle 55"/>
          <p:cNvSpPr>
            <a:spLocks noChangeArrowheads="1"/>
          </p:cNvSpPr>
          <p:nvPr/>
        </p:nvSpPr>
        <p:spPr bwMode="auto">
          <a:xfrm>
            <a:off x="6911982" y="311229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24" name="Rectangle 56"/>
          <p:cNvSpPr>
            <a:spLocks noChangeArrowheads="1"/>
          </p:cNvSpPr>
          <p:nvPr/>
        </p:nvSpPr>
        <p:spPr bwMode="auto">
          <a:xfrm>
            <a:off x="6372236" y="3246838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25" name="Rectangle 57"/>
          <p:cNvSpPr>
            <a:spLocks noChangeArrowheads="1"/>
          </p:cNvSpPr>
          <p:nvPr/>
        </p:nvSpPr>
        <p:spPr bwMode="auto">
          <a:xfrm>
            <a:off x="6553208" y="3246838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26" name="Rectangle 58"/>
          <p:cNvSpPr>
            <a:spLocks noChangeArrowheads="1"/>
          </p:cNvSpPr>
          <p:nvPr/>
        </p:nvSpPr>
        <p:spPr bwMode="auto">
          <a:xfrm>
            <a:off x="6731006" y="3246838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27" name="Rectangle 59"/>
          <p:cNvSpPr>
            <a:spLocks noChangeArrowheads="1"/>
          </p:cNvSpPr>
          <p:nvPr/>
        </p:nvSpPr>
        <p:spPr bwMode="auto">
          <a:xfrm>
            <a:off x="6911982" y="3246838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28" name="Rectangle 60"/>
          <p:cNvSpPr>
            <a:spLocks noChangeArrowheads="1"/>
          </p:cNvSpPr>
          <p:nvPr/>
        </p:nvSpPr>
        <p:spPr bwMode="auto">
          <a:xfrm>
            <a:off x="6372236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29" name="Rectangle 61"/>
          <p:cNvSpPr>
            <a:spLocks noChangeArrowheads="1"/>
          </p:cNvSpPr>
          <p:nvPr/>
        </p:nvSpPr>
        <p:spPr bwMode="auto">
          <a:xfrm>
            <a:off x="6553208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30" name="Rectangle 62"/>
          <p:cNvSpPr>
            <a:spLocks noChangeArrowheads="1"/>
          </p:cNvSpPr>
          <p:nvPr/>
        </p:nvSpPr>
        <p:spPr bwMode="auto">
          <a:xfrm>
            <a:off x="6731006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31" name="Rectangle 63"/>
          <p:cNvSpPr>
            <a:spLocks noChangeArrowheads="1"/>
          </p:cNvSpPr>
          <p:nvPr/>
        </p:nvSpPr>
        <p:spPr bwMode="auto">
          <a:xfrm>
            <a:off x="6911982" y="3382567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32" name="Rectangle 64"/>
          <p:cNvSpPr>
            <a:spLocks noChangeArrowheads="1"/>
          </p:cNvSpPr>
          <p:nvPr/>
        </p:nvSpPr>
        <p:spPr bwMode="auto">
          <a:xfrm>
            <a:off x="6372236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33" name="Rectangle 65"/>
          <p:cNvSpPr>
            <a:spLocks noChangeArrowheads="1"/>
          </p:cNvSpPr>
          <p:nvPr/>
        </p:nvSpPr>
        <p:spPr bwMode="auto">
          <a:xfrm>
            <a:off x="6553208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34" name="Rectangle 66"/>
          <p:cNvSpPr>
            <a:spLocks noChangeArrowheads="1"/>
          </p:cNvSpPr>
          <p:nvPr/>
        </p:nvSpPr>
        <p:spPr bwMode="auto">
          <a:xfrm>
            <a:off x="6731006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35" name="Rectangle 67"/>
          <p:cNvSpPr>
            <a:spLocks noChangeArrowheads="1"/>
          </p:cNvSpPr>
          <p:nvPr/>
        </p:nvSpPr>
        <p:spPr bwMode="auto">
          <a:xfrm>
            <a:off x="6911982" y="351710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36" name="Rectangle 68"/>
          <p:cNvSpPr>
            <a:spLocks noChangeArrowheads="1"/>
          </p:cNvSpPr>
          <p:nvPr/>
        </p:nvSpPr>
        <p:spPr bwMode="auto">
          <a:xfrm>
            <a:off x="5651507" y="365284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37" name="Rectangle 69"/>
          <p:cNvSpPr>
            <a:spLocks noChangeArrowheads="1"/>
          </p:cNvSpPr>
          <p:nvPr/>
        </p:nvSpPr>
        <p:spPr bwMode="auto">
          <a:xfrm>
            <a:off x="5832485" y="365284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38" name="Rectangle 70"/>
          <p:cNvSpPr>
            <a:spLocks noChangeArrowheads="1"/>
          </p:cNvSpPr>
          <p:nvPr/>
        </p:nvSpPr>
        <p:spPr bwMode="auto">
          <a:xfrm>
            <a:off x="6010283" y="365284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39" name="Rectangle 71"/>
          <p:cNvSpPr>
            <a:spLocks noChangeArrowheads="1"/>
          </p:cNvSpPr>
          <p:nvPr/>
        </p:nvSpPr>
        <p:spPr bwMode="auto">
          <a:xfrm>
            <a:off x="6191256" y="365284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40" name="Rectangle 72"/>
          <p:cNvSpPr>
            <a:spLocks noChangeArrowheads="1"/>
          </p:cNvSpPr>
          <p:nvPr/>
        </p:nvSpPr>
        <p:spPr bwMode="auto">
          <a:xfrm>
            <a:off x="5651507" y="3787381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41" name="Rectangle 73"/>
          <p:cNvSpPr>
            <a:spLocks noChangeArrowheads="1"/>
          </p:cNvSpPr>
          <p:nvPr/>
        </p:nvSpPr>
        <p:spPr bwMode="auto">
          <a:xfrm>
            <a:off x="5832485" y="3787381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42" name="Rectangle 74"/>
          <p:cNvSpPr>
            <a:spLocks noChangeArrowheads="1"/>
          </p:cNvSpPr>
          <p:nvPr/>
        </p:nvSpPr>
        <p:spPr bwMode="auto">
          <a:xfrm>
            <a:off x="6010283" y="3787381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43" name="Rectangle 75"/>
          <p:cNvSpPr>
            <a:spLocks noChangeArrowheads="1"/>
          </p:cNvSpPr>
          <p:nvPr/>
        </p:nvSpPr>
        <p:spPr bwMode="auto">
          <a:xfrm>
            <a:off x="6191256" y="3787381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44" name="Rectangle 76"/>
          <p:cNvSpPr>
            <a:spLocks noChangeArrowheads="1"/>
          </p:cNvSpPr>
          <p:nvPr/>
        </p:nvSpPr>
        <p:spPr bwMode="auto">
          <a:xfrm>
            <a:off x="5651507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45" name="Rectangle 77"/>
          <p:cNvSpPr>
            <a:spLocks noChangeArrowheads="1"/>
          </p:cNvSpPr>
          <p:nvPr/>
        </p:nvSpPr>
        <p:spPr bwMode="auto">
          <a:xfrm>
            <a:off x="5832485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46" name="Rectangle 78"/>
          <p:cNvSpPr>
            <a:spLocks noChangeArrowheads="1"/>
          </p:cNvSpPr>
          <p:nvPr/>
        </p:nvSpPr>
        <p:spPr bwMode="auto">
          <a:xfrm>
            <a:off x="6010283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47" name="Rectangle 79"/>
          <p:cNvSpPr>
            <a:spLocks noChangeArrowheads="1"/>
          </p:cNvSpPr>
          <p:nvPr/>
        </p:nvSpPr>
        <p:spPr bwMode="auto">
          <a:xfrm>
            <a:off x="6191256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48" name="Rectangle 80"/>
          <p:cNvSpPr>
            <a:spLocks noChangeArrowheads="1"/>
          </p:cNvSpPr>
          <p:nvPr/>
        </p:nvSpPr>
        <p:spPr bwMode="auto">
          <a:xfrm>
            <a:off x="5651507" y="405765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49" name="Rectangle 81"/>
          <p:cNvSpPr>
            <a:spLocks noChangeArrowheads="1"/>
          </p:cNvSpPr>
          <p:nvPr/>
        </p:nvSpPr>
        <p:spPr bwMode="auto">
          <a:xfrm>
            <a:off x="5832485" y="405765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50" name="Rectangle 82"/>
          <p:cNvSpPr>
            <a:spLocks noChangeArrowheads="1"/>
          </p:cNvSpPr>
          <p:nvPr/>
        </p:nvSpPr>
        <p:spPr bwMode="auto">
          <a:xfrm>
            <a:off x="6010283" y="405765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51" name="Rectangle 83"/>
          <p:cNvSpPr>
            <a:spLocks noChangeArrowheads="1"/>
          </p:cNvSpPr>
          <p:nvPr/>
        </p:nvSpPr>
        <p:spPr bwMode="auto">
          <a:xfrm>
            <a:off x="6191256" y="405765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52" name="Rectangle 84"/>
          <p:cNvSpPr>
            <a:spLocks noChangeArrowheads="1"/>
          </p:cNvSpPr>
          <p:nvPr/>
        </p:nvSpPr>
        <p:spPr bwMode="auto">
          <a:xfrm>
            <a:off x="6372236" y="365284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53" name="Rectangle 85"/>
          <p:cNvSpPr>
            <a:spLocks noChangeArrowheads="1"/>
          </p:cNvSpPr>
          <p:nvPr/>
        </p:nvSpPr>
        <p:spPr bwMode="auto">
          <a:xfrm>
            <a:off x="6553208" y="365284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54" name="Rectangle 86"/>
          <p:cNvSpPr>
            <a:spLocks noChangeArrowheads="1"/>
          </p:cNvSpPr>
          <p:nvPr/>
        </p:nvSpPr>
        <p:spPr bwMode="auto">
          <a:xfrm>
            <a:off x="6731006" y="365284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55" name="Rectangle 87"/>
          <p:cNvSpPr>
            <a:spLocks noChangeArrowheads="1"/>
          </p:cNvSpPr>
          <p:nvPr/>
        </p:nvSpPr>
        <p:spPr bwMode="auto">
          <a:xfrm>
            <a:off x="6911982" y="365284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56" name="Rectangle 88"/>
          <p:cNvSpPr>
            <a:spLocks noChangeArrowheads="1"/>
          </p:cNvSpPr>
          <p:nvPr/>
        </p:nvSpPr>
        <p:spPr bwMode="auto">
          <a:xfrm>
            <a:off x="6372236" y="3787381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57" name="Rectangle 89"/>
          <p:cNvSpPr>
            <a:spLocks noChangeArrowheads="1"/>
          </p:cNvSpPr>
          <p:nvPr/>
        </p:nvSpPr>
        <p:spPr bwMode="auto">
          <a:xfrm>
            <a:off x="6553208" y="3787381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58" name="Rectangle 90"/>
          <p:cNvSpPr>
            <a:spLocks noChangeArrowheads="1"/>
          </p:cNvSpPr>
          <p:nvPr/>
        </p:nvSpPr>
        <p:spPr bwMode="auto">
          <a:xfrm>
            <a:off x="6731006" y="3787381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59" name="Rectangle 91"/>
          <p:cNvSpPr>
            <a:spLocks noChangeArrowheads="1"/>
          </p:cNvSpPr>
          <p:nvPr/>
        </p:nvSpPr>
        <p:spPr bwMode="auto">
          <a:xfrm>
            <a:off x="6911982" y="3787381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60" name="Rectangle 92"/>
          <p:cNvSpPr>
            <a:spLocks noChangeArrowheads="1"/>
          </p:cNvSpPr>
          <p:nvPr/>
        </p:nvSpPr>
        <p:spPr bwMode="auto">
          <a:xfrm>
            <a:off x="6372236" y="392192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61" name="Rectangle 93"/>
          <p:cNvSpPr>
            <a:spLocks noChangeArrowheads="1"/>
          </p:cNvSpPr>
          <p:nvPr/>
        </p:nvSpPr>
        <p:spPr bwMode="auto">
          <a:xfrm>
            <a:off x="6553208" y="392192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62" name="Rectangle 94"/>
          <p:cNvSpPr>
            <a:spLocks noChangeArrowheads="1"/>
          </p:cNvSpPr>
          <p:nvPr/>
        </p:nvSpPr>
        <p:spPr bwMode="auto">
          <a:xfrm>
            <a:off x="6731006" y="392192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63" name="Rectangle 95"/>
          <p:cNvSpPr>
            <a:spLocks noChangeArrowheads="1"/>
          </p:cNvSpPr>
          <p:nvPr/>
        </p:nvSpPr>
        <p:spPr bwMode="auto">
          <a:xfrm>
            <a:off x="6911982" y="392192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64" name="Rectangle 96"/>
          <p:cNvSpPr>
            <a:spLocks noChangeArrowheads="1"/>
          </p:cNvSpPr>
          <p:nvPr/>
        </p:nvSpPr>
        <p:spPr bwMode="auto">
          <a:xfrm>
            <a:off x="6372236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65" name="Rectangle 97"/>
          <p:cNvSpPr>
            <a:spLocks noChangeArrowheads="1"/>
          </p:cNvSpPr>
          <p:nvPr/>
        </p:nvSpPr>
        <p:spPr bwMode="auto">
          <a:xfrm>
            <a:off x="6553208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66" name="Rectangle 98"/>
          <p:cNvSpPr>
            <a:spLocks noChangeArrowheads="1"/>
          </p:cNvSpPr>
          <p:nvPr/>
        </p:nvSpPr>
        <p:spPr bwMode="auto">
          <a:xfrm>
            <a:off x="6731006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67" name="Rectangle 99"/>
          <p:cNvSpPr>
            <a:spLocks noChangeArrowheads="1"/>
          </p:cNvSpPr>
          <p:nvPr/>
        </p:nvSpPr>
        <p:spPr bwMode="auto">
          <a:xfrm>
            <a:off x="6911982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68" name="Rectangle 100"/>
          <p:cNvSpPr>
            <a:spLocks noChangeArrowheads="1"/>
          </p:cNvSpPr>
          <p:nvPr/>
        </p:nvSpPr>
        <p:spPr bwMode="auto">
          <a:xfrm>
            <a:off x="5651507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69" name="Rectangle 101"/>
          <p:cNvSpPr>
            <a:spLocks noChangeArrowheads="1"/>
          </p:cNvSpPr>
          <p:nvPr/>
        </p:nvSpPr>
        <p:spPr bwMode="auto">
          <a:xfrm>
            <a:off x="5832485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70" name="Rectangle 102"/>
          <p:cNvSpPr>
            <a:spLocks noChangeArrowheads="1"/>
          </p:cNvSpPr>
          <p:nvPr/>
        </p:nvSpPr>
        <p:spPr bwMode="auto">
          <a:xfrm>
            <a:off x="6010283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71" name="Rectangle 103"/>
          <p:cNvSpPr>
            <a:spLocks noChangeArrowheads="1"/>
          </p:cNvSpPr>
          <p:nvPr/>
        </p:nvSpPr>
        <p:spPr bwMode="auto">
          <a:xfrm>
            <a:off x="6191256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72" name="Rectangle 104"/>
          <p:cNvSpPr>
            <a:spLocks noChangeArrowheads="1"/>
          </p:cNvSpPr>
          <p:nvPr/>
        </p:nvSpPr>
        <p:spPr bwMode="auto">
          <a:xfrm>
            <a:off x="5651507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73" name="Rectangle 105"/>
          <p:cNvSpPr>
            <a:spLocks noChangeArrowheads="1"/>
          </p:cNvSpPr>
          <p:nvPr/>
        </p:nvSpPr>
        <p:spPr bwMode="auto">
          <a:xfrm>
            <a:off x="5832485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74" name="Rectangle 106"/>
          <p:cNvSpPr>
            <a:spLocks noChangeArrowheads="1"/>
          </p:cNvSpPr>
          <p:nvPr/>
        </p:nvSpPr>
        <p:spPr bwMode="auto">
          <a:xfrm>
            <a:off x="6010283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75" name="Rectangle 107"/>
          <p:cNvSpPr>
            <a:spLocks noChangeArrowheads="1"/>
          </p:cNvSpPr>
          <p:nvPr/>
        </p:nvSpPr>
        <p:spPr bwMode="auto">
          <a:xfrm>
            <a:off x="6191256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76" name="Rectangle 108"/>
          <p:cNvSpPr>
            <a:spLocks noChangeArrowheads="1"/>
          </p:cNvSpPr>
          <p:nvPr/>
        </p:nvSpPr>
        <p:spPr bwMode="auto">
          <a:xfrm>
            <a:off x="5651507" y="446246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77" name="Rectangle 109"/>
          <p:cNvSpPr>
            <a:spLocks noChangeArrowheads="1"/>
          </p:cNvSpPr>
          <p:nvPr/>
        </p:nvSpPr>
        <p:spPr bwMode="auto">
          <a:xfrm>
            <a:off x="5832485" y="446246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78" name="Rectangle 110"/>
          <p:cNvSpPr>
            <a:spLocks noChangeArrowheads="1"/>
          </p:cNvSpPr>
          <p:nvPr/>
        </p:nvSpPr>
        <p:spPr bwMode="auto">
          <a:xfrm>
            <a:off x="6010283" y="446246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79" name="Rectangle 111"/>
          <p:cNvSpPr>
            <a:spLocks noChangeArrowheads="1"/>
          </p:cNvSpPr>
          <p:nvPr/>
        </p:nvSpPr>
        <p:spPr bwMode="auto">
          <a:xfrm>
            <a:off x="6191256" y="446246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80" name="Rectangle 112"/>
          <p:cNvSpPr>
            <a:spLocks noChangeArrowheads="1"/>
          </p:cNvSpPr>
          <p:nvPr/>
        </p:nvSpPr>
        <p:spPr bwMode="auto">
          <a:xfrm>
            <a:off x="5651507" y="45970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81" name="Rectangle 113"/>
          <p:cNvSpPr>
            <a:spLocks noChangeArrowheads="1"/>
          </p:cNvSpPr>
          <p:nvPr/>
        </p:nvSpPr>
        <p:spPr bwMode="auto">
          <a:xfrm>
            <a:off x="5832485" y="45970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82" name="Rectangle 114"/>
          <p:cNvSpPr>
            <a:spLocks noChangeArrowheads="1"/>
          </p:cNvSpPr>
          <p:nvPr/>
        </p:nvSpPr>
        <p:spPr bwMode="auto">
          <a:xfrm>
            <a:off x="6010283" y="45970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83" name="Rectangle 115"/>
          <p:cNvSpPr>
            <a:spLocks noChangeArrowheads="1"/>
          </p:cNvSpPr>
          <p:nvPr/>
        </p:nvSpPr>
        <p:spPr bwMode="auto">
          <a:xfrm>
            <a:off x="6191256" y="45970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84" name="Rectangle 116"/>
          <p:cNvSpPr>
            <a:spLocks noChangeArrowheads="1"/>
          </p:cNvSpPr>
          <p:nvPr/>
        </p:nvSpPr>
        <p:spPr bwMode="auto">
          <a:xfrm>
            <a:off x="6372236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85" name="Rectangle 117"/>
          <p:cNvSpPr>
            <a:spLocks noChangeArrowheads="1"/>
          </p:cNvSpPr>
          <p:nvPr/>
        </p:nvSpPr>
        <p:spPr bwMode="auto">
          <a:xfrm>
            <a:off x="6553208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86" name="Rectangle 118"/>
          <p:cNvSpPr>
            <a:spLocks noChangeArrowheads="1"/>
          </p:cNvSpPr>
          <p:nvPr/>
        </p:nvSpPr>
        <p:spPr bwMode="auto">
          <a:xfrm>
            <a:off x="6731006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87" name="Rectangle 119"/>
          <p:cNvSpPr>
            <a:spLocks noChangeArrowheads="1"/>
          </p:cNvSpPr>
          <p:nvPr/>
        </p:nvSpPr>
        <p:spPr bwMode="auto">
          <a:xfrm>
            <a:off x="6911982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88" name="Rectangle 120"/>
          <p:cNvSpPr>
            <a:spLocks noChangeArrowheads="1"/>
          </p:cNvSpPr>
          <p:nvPr/>
        </p:nvSpPr>
        <p:spPr bwMode="auto">
          <a:xfrm>
            <a:off x="6372236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89" name="Rectangle 121"/>
          <p:cNvSpPr>
            <a:spLocks noChangeArrowheads="1"/>
          </p:cNvSpPr>
          <p:nvPr/>
        </p:nvSpPr>
        <p:spPr bwMode="auto">
          <a:xfrm>
            <a:off x="6553208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90" name="Rectangle 122"/>
          <p:cNvSpPr>
            <a:spLocks noChangeArrowheads="1"/>
          </p:cNvSpPr>
          <p:nvPr/>
        </p:nvSpPr>
        <p:spPr bwMode="auto">
          <a:xfrm>
            <a:off x="6731006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91" name="Rectangle 123"/>
          <p:cNvSpPr>
            <a:spLocks noChangeArrowheads="1"/>
          </p:cNvSpPr>
          <p:nvPr/>
        </p:nvSpPr>
        <p:spPr bwMode="auto">
          <a:xfrm>
            <a:off x="6911982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92" name="Rectangle 124"/>
          <p:cNvSpPr>
            <a:spLocks noChangeArrowheads="1"/>
          </p:cNvSpPr>
          <p:nvPr/>
        </p:nvSpPr>
        <p:spPr bwMode="auto">
          <a:xfrm>
            <a:off x="6372236" y="446246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93" name="Rectangle 125"/>
          <p:cNvSpPr>
            <a:spLocks noChangeArrowheads="1"/>
          </p:cNvSpPr>
          <p:nvPr/>
        </p:nvSpPr>
        <p:spPr bwMode="auto">
          <a:xfrm>
            <a:off x="6553208" y="446246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94" name="Rectangle 126"/>
          <p:cNvSpPr>
            <a:spLocks noChangeArrowheads="1"/>
          </p:cNvSpPr>
          <p:nvPr/>
        </p:nvSpPr>
        <p:spPr bwMode="auto">
          <a:xfrm>
            <a:off x="6731006" y="446246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95" name="Rectangle 127"/>
          <p:cNvSpPr>
            <a:spLocks noChangeArrowheads="1"/>
          </p:cNvSpPr>
          <p:nvPr/>
        </p:nvSpPr>
        <p:spPr bwMode="auto">
          <a:xfrm>
            <a:off x="6911982" y="446246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96" name="Rectangle 128"/>
          <p:cNvSpPr>
            <a:spLocks noChangeArrowheads="1"/>
          </p:cNvSpPr>
          <p:nvPr/>
        </p:nvSpPr>
        <p:spPr bwMode="auto">
          <a:xfrm>
            <a:off x="6372236" y="45970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97" name="Rectangle 129"/>
          <p:cNvSpPr>
            <a:spLocks noChangeArrowheads="1"/>
          </p:cNvSpPr>
          <p:nvPr/>
        </p:nvSpPr>
        <p:spPr bwMode="auto">
          <a:xfrm>
            <a:off x="6553208" y="45970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98" name="Rectangle 130"/>
          <p:cNvSpPr>
            <a:spLocks noChangeArrowheads="1"/>
          </p:cNvSpPr>
          <p:nvPr/>
        </p:nvSpPr>
        <p:spPr bwMode="auto">
          <a:xfrm>
            <a:off x="6731006" y="45970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899" name="Rectangle 131"/>
          <p:cNvSpPr>
            <a:spLocks noChangeArrowheads="1"/>
          </p:cNvSpPr>
          <p:nvPr/>
        </p:nvSpPr>
        <p:spPr bwMode="auto">
          <a:xfrm>
            <a:off x="6911982" y="45970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00" name="Rectangle 132"/>
          <p:cNvSpPr>
            <a:spLocks noChangeArrowheads="1"/>
          </p:cNvSpPr>
          <p:nvPr/>
        </p:nvSpPr>
        <p:spPr bwMode="auto">
          <a:xfrm>
            <a:off x="7091370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01" name="Rectangle 133"/>
          <p:cNvSpPr>
            <a:spLocks noChangeArrowheads="1"/>
          </p:cNvSpPr>
          <p:nvPr/>
        </p:nvSpPr>
        <p:spPr bwMode="auto">
          <a:xfrm>
            <a:off x="7272349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02" name="Rectangle 134"/>
          <p:cNvSpPr>
            <a:spLocks noChangeArrowheads="1"/>
          </p:cNvSpPr>
          <p:nvPr/>
        </p:nvSpPr>
        <p:spPr bwMode="auto">
          <a:xfrm>
            <a:off x="7450145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03" name="Rectangle 135"/>
          <p:cNvSpPr>
            <a:spLocks noChangeArrowheads="1"/>
          </p:cNvSpPr>
          <p:nvPr/>
        </p:nvSpPr>
        <p:spPr bwMode="auto">
          <a:xfrm>
            <a:off x="7631118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04" name="Rectangle 136"/>
          <p:cNvSpPr>
            <a:spLocks noChangeArrowheads="1"/>
          </p:cNvSpPr>
          <p:nvPr/>
        </p:nvSpPr>
        <p:spPr bwMode="auto">
          <a:xfrm>
            <a:off x="7091370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05" name="Rectangle 137"/>
          <p:cNvSpPr>
            <a:spLocks noChangeArrowheads="1"/>
          </p:cNvSpPr>
          <p:nvPr/>
        </p:nvSpPr>
        <p:spPr bwMode="auto">
          <a:xfrm>
            <a:off x="7272349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06" name="Rectangle 138"/>
          <p:cNvSpPr>
            <a:spLocks noChangeArrowheads="1"/>
          </p:cNvSpPr>
          <p:nvPr/>
        </p:nvSpPr>
        <p:spPr bwMode="auto">
          <a:xfrm>
            <a:off x="7450145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07" name="Rectangle 139"/>
          <p:cNvSpPr>
            <a:spLocks noChangeArrowheads="1"/>
          </p:cNvSpPr>
          <p:nvPr/>
        </p:nvSpPr>
        <p:spPr bwMode="auto">
          <a:xfrm>
            <a:off x="7631118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08" name="Rectangle 140"/>
          <p:cNvSpPr>
            <a:spLocks noChangeArrowheads="1"/>
          </p:cNvSpPr>
          <p:nvPr/>
        </p:nvSpPr>
        <p:spPr bwMode="auto">
          <a:xfrm>
            <a:off x="7091370" y="284202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09" name="Rectangle 141"/>
          <p:cNvSpPr>
            <a:spLocks noChangeArrowheads="1"/>
          </p:cNvSpPr>
          <p:nvPr/>
        </p:nvSpPr>
        <p:spPr bwMode="auto">
          <a:xfrm>
            <a:off x="7272349" y="284202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10" name="Rectangle 142"/>
          <p:cNvSpPr>
            <a:spLocks noChangeArrowheads="1"/>
          </p:cNvSpPr>
          <p:nvPr/>
        </p:nvSpPr>
        <p:spPr bwMode="auto">
          <a:xfrm>
            <a:off x="7450145" y="284202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11" name="Rectangle 143"/>
          <p:cNvSpPr>
            <a:spLocks noChangeArrowheads="1"/>
          </p:cNvSpPr>
          <p:nvPr/>
        </p:nvSpPr>
        <p:spPr bwMode="auto">
          <a:xfrm>
            <a:off x="7631118" y="284202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12" name="Rectangle 144"/>
          <p:cNvSpPr>
            <a:spLocks noChangeArrowheads="1"/>
          </p:cNvSpPr>
          <p:nvPr/>
        </p:nvSpPr>
        <p:spPr bwMode="auto">
          <a:xfrm>
            <a:off x="7091370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13" name="Rectangle 145"/>
          <p:cNvSpPr>
            <a:spLocks noChangeArrowheads="1"/>
          </p:cNvSpPr>
          <p:nvPr/>
        </p:nvSpPr>
        <p:spPr bwMode="auto">
          <a:xfrm>
            <a:off x="7272349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14" name="Rectangle 146"/>
          <p:cNvSpPr>
            <a:spLocks noChangeArrowheads="1"/>
          </p:cNvSpPr>
          <p:nvPr/>
        </p:nvSpPr>
        <p:spPr bwMode="auto">
          <a:xfrm>
            <a:off x="7450145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15" name="Rectangle 147"/>
          <p:cNvSpPr>
            <a:spLocks noChangeArrowheads="1"/>
          </p:cNvSpPr>
          <p:nvPr/>
        </p:nvSpPr>
        <p:spPr bwMode="auto">
          <a:xfrm>
            <a:off x="7631118" y="297656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16" name="Rectangle 148"/>
          <p:cNvSpPr>
            <a:spLocks noChangeArrowheads="1"/>
          </p:cNvSpPr>
          <p:nvPr/>
        </p:nvSpPr>
        <p:spPr bwMode="auto">
          <a:xfrm>
            <a:off x="7812098" y="25729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17" name="Rectangle 149"/>
          <p:cNvSpPr>
            <a:spLocks noChangeArrowheads="1"/>
          </p:cNvSpPr>
          <p:nvPr/>
        </p:nvSpPr>
        <p:spPr bwMode="auto">
          <a:xfrm>
            <a:off x="7993071" y="257175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18" name="Rectangle 150"/>
          <p:cNvSpPr>
            <a:spLocks noChangeArrowheads="1"/>
          </p:cNvSpPr>
          <p:nvPr/>
        </p:nvSpPr>
        <p:spPr bwMode="auto">
          <a:xfrm>
            <a:off x="8170870" y="257175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19" name="Rectangle 151"/>
          <p:cNvSpPr>
            <a:spLocks noChangeArrowheads="1"/>
          </p:cNvSpPr>
          <p:nvPr/>
        </p:nvSpPr>
        <p:spPr bwMode="auto">
          <a:xfrm>
            <a:off x="8351845" y="257175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20" name="Rectangle 152"/>
          <p:cNvSpPr>
            <a:spLocks noChangeArrowheads="1"/>
          </p:cNvSpPr>
          <p:nvPr/>
        </p:nvSpPr>
        <p:spPr bwMode="auto">
          <a:xfrm>
            <a:off x="7812098" y="270748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21" name="Rectangle 153"/>
          <p:cNvSpPr>
            <a:spLocks noChangeArrowheads="1"/>
          </p:cNvSpPr>
          <p:nvPr/>
        </p:nvSpPr>
        <p:spPr bwMode="auto">
          <a:xfrm>
            <a:off x="7993071" y="27062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22" name="Rectangle 154"/>
          <p:cNvSpPr>
            <a:spLocks noChangeArrowheads="1"/>
          </p:cNvSpPr>
          <p:nvPr/>
        </p:nvSpPr>
        <p:spPr bwMode="auto">
          <a:xfrm>
            <a:off x="8170870" y="27062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23" name="Rectangle 155"/>
          <p:cNvSpPr>
            <a:spLocks noChangeArrowheads="1"/>
          </p:cNvSpPr>
          <p:nvPr/>
        </p:nvSpPr>
        <p:spPr bwMode="auto">
          <a:xfrm>
            <a:off x="8351845" y="27062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24" name="Rectangle 156"/>
          <p:cNvSpPr>
            <a:spLocks noChangeArrowheads="1"/>
          </p:cNvSpPr>
          <p:nvPr/>
        </p:nvSpPr>
        <p:spPr bwMode="auto">
          <a:xfrm>
            <a:off x="7812098" y="284202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25" name="Rectangle 157"/>
          <p:cNvSpPr>
            <a:spLocks noChangeArrowheads="1"/>
          </p:cNvSpPr>
          <p:nvPr/>
        </p:nvSpPr>
        <p:spPr bwMode="auto">
          <a:xfrm>
            <a:off x="7993071" y="284083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26" name="Rectangle 158"/>
          <p:cNvSpPr>
            <a:spLocks noChangeArrowheads="1"/>
          </p:cNvSpPr>
          <p:nvPr/>
        </p:nvSpPr>
        <p:spPr bwMode="auto">
          <a:xfrm>
            <a:off x="8170870" y="284083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27" name="Rectangle 159"/>
          <p:cNvSpPr>
            <a:spLocks noChangeArrowheads="1"/>
          </p:cNvSpPr>
          <p:nvPr/>
        </p:nvSpPr>
        <p:spPr bwMode="auto">
          <a:xfrm>
            <a:off x="8351845" y="2840834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28" name="Rectangle 160"/>
          <p:cNvSpPr>
            <a:spLocks noChangeArrowheads="1"/>
          </p:cNvSpPr>
          <p:nvPr/>
        </p:nvSpPr>
        <p:spPr bwMode="auto">
          <a:xfrm>
            <a:off x="7812098" y="297537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29" name="Rectangle 161"/>
          <p:cNvSpPr>
            <a:spLocks noChangeArrowheads="1"/>
          </p:cNvSpPr>
          <p:nvPr/>
        </p:nvSpPr>
        <p:spPr bwMode="auto">
          <a:xfrm>
            <a:off x="7993071" y="297537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30" name="Rectangle 162"/>
          <p:cNvSpPr>
            <a:spLocks noChangeArrowheads="1"/>
          </p:cNvSpPr>
          <p:nvPr/>
        </p:nvSpPr>
        <p:spPr bwMode="auto">
          <a:xfrm>
            <a:off x="8170870" y="2975373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31" name="Rectangle 163"/>
          <p:cNvSpPr>
            <a:spLocks noChangeArrowheads="1"/>
          </p:cNvSpPr>
          <p:nvPr/>
        </p:nvSpPr>
        <p:spPr bwMode="auto">
          <a:xfrm>
            <a:off x="8351845" y="2976563"/>
            <a:ext cx="180975" cy="13454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32" name="Rectangle 164"/>
          <p:cNvSpPr>
            <a:spLocks noChangeArrowheads="1"/>
          </p:cNvSpPr>
          <p:nvPr/>
        </p:nvSpPr>
        <p:spPr bwMode="auto">
          <a:xfrm>
            <a:off x="7091370" y="31111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33" name="Rectangle 165"/>
          <p:cNvSpPr>
            <a:spLocks noChangeArrowheads="1"/>
          </p:cNvSpPr>
          <p:nvPr/>
        </p:nvSpPr>
        <p:spPr bwMode="auto">
          <a:xfrm>
            <a:off x="7272349" y="31111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34" name="Rectangle 166"/>
          <p:cNvSpPr>
            <a:spLocks noChangeArrowheads="1"/>
          </p:cNvSpPr>
          <p:nvPr/>
        </p:nvSpPr>
        <p:spPr bwMode="auto">
          <a:xfrm>
            <a:off x="7450145" y="31111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35" name="Rectangle 167"/>
          <p:cNvSpPr>
            <a:spLocks noChangeArrowheads="1"/>
          </p:cNvSpPr>
          <p:nvPr/>
        </p:nvSpPr>
        <p:spPr bwMode="auto">
          <a:xfrm>
            <a:off x="7631118" y="31111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36" name="Rectangle 168"/>
          <p:cNvSpPr>
            <a:spLocks noChangeArrowheads="1"/>
          </p:cNvSpPr>
          <p:nvPr/>
        </p:nvSpPr>
        <p:spPr bwMode="auto">
          <a:xfrm>
            <a:off x="7091370" y="324564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37" name="Rectangle 169"/>
          <p:cNvSpPr>
            <a:spLocks noChangeArrowheads="1"/>
          </p:cNvSpPr>
          <p:nvPr/>
        </p:nvSpPr>
        <p:spPr bwMode="auto">
          <a:xfrm>
            <a:off x="7272349" y="324564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38" name="Rectangle 170"/>
          <p:cNvSpPr>
            <a:spLocks noChangeArrowheads="1"/>
          </p:cNvSpPr>
          <p:nvPr/>
        </p:nvSpPr>
        <p:spPr bwMode="auto">
          <a:xfrm>
            <a:off x="7450145" y="324564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39" name="Rectangle 171"/>
          <p:cNvSpPr>
            <a:spLocks noChangeArrowheads="1"/>
          </p:cNvSpPr>
          <p:nvPr/>
        </p:nvSpPr>
        <p:spPr bwMode="auto">
          <a:xfrm>
            <a:off x="7631118" y="324564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40" name="Rectangle 172"/>
          <p:cNvSpPr>
            <a:spLocks noChangeArrowheads="1"/>
          </p:cNvSpPr>
          <p:nvPr/>
        </p:nvSpPr>
        <p:spPr bwMode="auto">
          <a:xfrm>
            <a:off x="7091370" y="3381377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41" name="Rectangle 173"/>
          <p:cNvSpPr>
            <a:spLocks noChangeArrowheads="1"/>
          </p:cNvSpPr>
          <p:nvPr/>
        </p:nvSpPr>
        <p:spPr bwMode="auto">
          <a:xfrm>
            <a:off x="7272349" y="3381377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42" name="Rectangle 174"/>
          <p:cNvSpPr>
            <a:spLocks noChangeArrowheads="1"/>
          </p:cNvSpPr>
          <p:nvPr/>
        </p:nvSpPr>
        <p:spPr bwMode="auto">
          <a:xfrm>
            <a:off x="7450145" y="3381377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43" name="Rectangle 175"/>
          <p:cNvSpPr>
            <a:spLocks noChangeArrowheads="1"/>
          </p:cNvSpPr>
          <p:nvPr/>
        </p:nvSpPr>
        <p:spPr bwMode="auto">
          <a:xfrm>
            <a:off x="7631118" y="3381377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44" name="Rectangle 176"/>
          <p:cNvSpPr>
            <a:spLocks noChangeArrowheads="1"/>
          </p:cNvSpPr>
          <p:nvPr/>
        </p:nvSpPr>
        <p:spPr bwMode="auto">
          <a:xfrm>
            <a:off x="7091370" y="351591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45" name="Rectangle 177"/>
          <p:cNvSpPr>
            <a:spLocks noChangeArrowheads="1"/>
          </p:cNvSpPr>
          <p:nvPr/>
        </p:nvSpPr>
        <p:spPr bwMode="auto">
          <a:xfrm>
            <a:off x="7272349" y="351591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46" name="Rectangle 178"/>
          <p:cNvSpPr>
            <a:spLocks noChangeArrowheads="1"/>
          </p:cNvSpPr>
          <p:nvPr/>
        </p:nvSpPr>
        <p:spPr bwMode="auto">
          <a:xfrm>
            <a:off x="7450145" y="351591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47" name="Rectangle 179"/>
          <p:cNvSpPr>
            <a:spLocks noChangeArrowheads="1"/>
          </p:cNvSpPr>
          <p:nvPr/>
        </p:nvSpPr>
        <p:spPr bwMode="auto">
          <a:xfrm>
            <a:off x="7631118" y="351591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48" name="Rectangle 180"/>
          <p:cNvSpPr>
            <a:spLocks noChangeArrowheads="1"/>
          </p:cNvSpPr>
          <p:nvPr/>
        </p:nvSpPr>
        <p:spPr bwMode="auto">
          <a:xfrm>
            <a:off x="7812098" y="31111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49" name="Rectangle 181"/>
          <p:cNvSpPr>
            <a:spLocks noChangeArrowheads="1"/>
          </p:cNvSpPr>
          <p:nvPr/>
        </p:nvSpPr>
        <p:spPr bwMode="auto">
          <a:xfrm>
            <a:off x="7993071" y="31111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50" name="Rectangle 182"/>
          <p:cNvSpPr>
            <a:spLocks noChangeArrowheads="1"/>
          </p:cNvSpPr>
          <p:nvPr/>
        </p:nvSpPr>
        <p:spPr bwMode="auto">
          <a:xfrm>
            <a:off x="8170870" y="31111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51" name="Rectangle 183"/>
          <p:cNvSpPr>
            <a:spLocks noChangeArrowheads="1"/>
          </p:cNvSpPr>
          <p:nvPr/>
        </p:nvSpPr>
        <p:spPr bwMode="auto">
          <a:xfrm>
            <a:off x="8351845" y="31111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52" name="Rectangle 184"/>
          <p:cNvSpPr>
            <a:spLocks noChangeArrowheads="1"/>
          </p:cNvSpPr>
          <p:nvPr/>
        </p:nvSpPr>
        <p:spPr bwMode="auto">
          <a:xfrm>
            <a:off x="7812098" y="324564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53" name="Rectangle 185"/>
          <p:cNvSpPr>
            <a:spLocks noChangeArrowheads="1"/>
          </p:cNvSpPr>
          <p:nvPr/>
        </p:nvSpPr>
        <p:spPr bwMode="auto">
          <a:xfrm>
            <a:off x="7993071" y="324564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54" name="Rectangle 186"/>
          <p:cNvSpPr>
            <a:spLocks noChangeArrowheads="1"/>
          </p:cNvSpPr>
          <p:nvPr/>
        </p:nvSpPr>
        <p:spPr bwMode="auto">
          <a:xfrm>
            <a:off x="8170870" y="324564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55" name="Rectangle 187"/>
          <p:cNvSpPr>
            <a:spLocks noChangeArrowheads="1"/>
          </p:cNvSpPr>
          <p:nvPr/>
        </p:nvSpPr>
        <p:spPr bwMode="auto">
          <a:xfrm>
            <a:off x="8351845" y="324564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56" name="Rectangle 188"/>
          <p:cNvSpPr>
            <a:spLocks noChangeArrowheads="1"/>
          </p:cNvSpPr>
          <p:nvPr/>
        </p:nvSpPr>
        <p:spPr bwMode="auto">
          <a:xfrm>
            <a:off x="7812098" y="3381377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57" name="Rectangle 189"/>
          <p:cNvSpPr>
            <a:spLocks noChangeArrowheads="1"/>
          </p:cNvSpPr>
          <p:nvPr/>
        </p:nvSpPr>
        <p:spPr bwMode="auto">
          <a:xfrm>
            <a:off x="7993071" y="3381377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58" name="Rectangle 190"/>
          <p:cNvSpPr>
            <a:spLocks noChangeArrowheads="1"/>
          </p:cNvSpPr>
          <p:nvPr/>
        </p:nvSpPr>
        <p:spPr bwMode="auto">
          <a:xfrm>
            <a:off x="8170870" y="3381377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59" name="Rectangle 191"/>
          <p:cNvSpPr>
            <a:spLocks noChangeArrowheads="1"/>
          </p:cNvSpPr>
          <p:nvPr/>
        </p:nvSpPr>
        <p:spPr bwMode="auto">
          <a:xfrm>
            <a:off x="8351845" y="3381377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60" name="Rectangle 192"/>
          <p:cNvSpPr>
            <a:spLocks noChangeArrowheads="1"/>
          </p:cNvSpPr>
          <p:nvPr/>
        </p:nvSpPr>
        <p:spPr bwMode="auto">
          <a:xfrm>
            <a:off x="7812098" y="351591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61" name="Rectangle 193"/>
          <p:cNvSpPr>
            <a:spLocks noChangeArrowheads="1"/>
          </p:cNvSpPr>
          <p:nvPr/>
        </p:nvSpPr>
        <p:spPr bwMode="auto">
          <a:xfrm>
            <a:off x="7993071" y="351591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62" name="Rectangle 194"/>
          <p:cNvSpPr>
            <a:spLocks noChangeArrowheads="1"/>
          </p:cNvSpPr>
          <p:nvPr/>
        </p:nvSpPr>
        <p:spPr bwMode="auto">
          <a:xfrm>
            <a:off x="8170870" y="351591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63" name="Rectangle 195"/>
          <p:cNvSpPr>
            <a:spLocks noChangeArrowheads="1"/>
          </p:cNvSpPr>
          <p:nvPr/>
        </p:nvSpPr>
        <p:spPr bwMode="auto">
          <a:xfrm>
            <a:off x="8351845" y="351591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64" name="Rectangle 196"/>
          <p:cNvSpPr>
            <a:spLocks noChangeArrowheads="1"/>
          </p:cNvSpPr>
          <p:nvPr/>
        </p:nvSpPr>
        <p:spPr bwMode="auto">
          <a:xfrm>
            <a:off x="7091370" y="365164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65" name="Rectangle 197"/>
          <p:cNvSpPr>
            <a:spLocks noChangeArrowheads="1"/>
          </p:cNvSpPr>
          <p:nvPr/>
        </p:nvSpPr>
        <p:spPr bwMode="auto">
          <a:xfrm>
            <a:off x="7272349" y="365164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66" name="Rectangle 198"/>
          <p:cNvSpPr>
            <a:spLocks noChangeArrowheads="1"/>
          </p:cNvSpPr>
          <p:nvPr/>
        </p:nvSpPr>
        <p:spPr bwMode="auto">
          <a:xfrm>
            <a:off x="7450145" y="365164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67" name="Rectangle 199"/>
          <p:cNvSpPr>
            <a:spLocks noChangeArrowheads="1"/>
          </p:cNvSpPr>
          <p:nvPr/>
        </p:nvSpPr>
        <p:spPr bwMode="auto">
          <a:xfrm>
            <a:off x="7631118" y="3651649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68" name="Rectangle 200"/>
          <p:cNvSpPr>
            <a:spLocks noChangeArrowheads="1"/>
          </p:cNvSpPr>
          <p:nvPr/>
        </p:nvSpPr>
        <p:spPr bwMode="auto">
          <a:xfrm>
            <a:off x="7091370" y="378618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69" name="Rectangle 201"/>
          <p:cNvSpPr>
            <a:spLocks noChangeArrowheads="1"/>
          </p:cNvSpPr>
          <p:nvPr/>
        </p:nvSpPr>
        <p:spPr bwMode="auto">
          <a:xfrm>
            <a:off x="7272349" y="378618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70" name="Rectangle 202"/>
          <p:cNvSpPr>
            <a:spLocks noChangeArrowheads="1"/>
          </p:cNvSpPr>
          <p:nvPr/>
        </p:nvSpPr>
        <p:spPr bwMode="auto">
          <a:xfrm>
            <a:off x="7450145" y="378618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71" name="Rectangle 203"/>
          <p:cNvSpPr>
            <a:spLocks noChangeArrowheads="1"/>
          </p:cNvSpPr>
          <p:nvPr/>
        </p:nvSpPr>
        <p:spPr bwMode="auto">
          <a:xfrm>
            <a:off x="7631118" y="3786188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72" name="Rectangle 204"/>
          <p:cNvSpPr>
            <a:spLocks noChangeArrowheads="1"/>
          </p:cNvSpPr>
          <p:nvPr/>
        </p:nvSpPr>
        <p:spPr bwMode="auto">
          <a:xfrm>
            <a:off x="7091370" y="392192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73" name="Rectangle 205"/>
          <p:cNvSpPr>
            <a:spLocks noChangeArrowheads="1"/>
          </p:cNvSpPr>
          <p:nvPr/>
        </p:nvSpPr>
        <p:spPr bwMode="auto">
          <a:xfrm>
            <a:off x="7272349" y="392192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74" name="Rectangle 206"/>
          <p:cNvSpPr>
            <a:spLocks noChangeArrowheads="1"/>
          </p:cNvSpPr>
          <p:nvPr/>
        </p:nvSpPr>
        <p:spPr bwMode="auto">
          <a:xfrm>
            <a:off x="7450145" y="392192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75" name="Rectangle 207"/>
          <p:cNvSpPr>
            <a:spLocks noChangeArrowheads="1"/>
          </p:cNvSpPr>
          <p:nvPr/>
        </p:nvSpPr>
        <p:spPr bwMode="auto">
          <a:xfrm>
            <a:off x="7631118" y="392192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76" name="Rectangle 208"/>
          <p:cNvSpPr>
            <a:spLocks noChangeArrowheads="1"/>
          </p:cNvSpPr>
          <p:nvPr/>
        </p:nvSpPr>
        <p:spPr bwMode="auto">
          <a:xfrm>
            <a:off x="7091370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77" name="Rectangle 209"/>
          <p:cNvSpPr>
            <a:spLocks noChangeArrowheads="1"/>
          </p:cNvSpPr>
          <p:nvPr/>
        </p:nvSpPr>
        <p:spPr bwMode="auto">
          <a:xfrm>
            <a:off x="7272349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78" name="Rectangle 210"/>
          <p:cNvSpPr>
            <a:spLocks noChangeArrowheads="1"/>
          </p:cNvSpPr>
          <p:nvPr/>
        </p:nvSpPr>
        <p:spPr bwMode="auto">
          <a:xfrm>
            <a:off x="7450145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79" name="Rectangle 211"/>
          <p:cNvSpPr>
            <a:spLocks noChangeArrowheads="1"/>
          </p:cNvSpPr>
          <p:nvPr/>
        </p:nvSpPr>
        <p:spPr bwMode="auto">
          <a:xfrm>
            <a:off x="7631118" y="405646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80" name="Rectangle 212"/>
          <p:cNvSpPr>
            <a:spLocks noChangeArrowheads="1"/>
          </p:cNvSpPr>
          <p:nvPr/>
        </p:nvSpPr>
        <p:spPr bwMode="auto">
          <a:xfrm>
            <a:off x="7812098" y="3654031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81" name="Rectangle 213"/>
          <p:cNvSpPr>
            <a:spLocks noChangeArrowheads="1"/>
          </p:cNvSpPr>
          <p:nvPr/>
        </p:nvSpPr>
        <p:spPr bwMode="auto">
          <a:xfrm>
            <a:off x="7993071" y="3654031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82" name="Rectangle 214"/>
          <p:cNvSpPr>
            <a:spLocks noChangeArrowheads="1"/>
          </p:cNvSpPr>
          <p:nvPr/>
        </p:nvSpPr>
        <p:spPr bwMode="auto">
          <a:xfrm>
            <a:off x="8170870" y="3654031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83" name="Rectangle 215"/>
          <p:cNvSpPr>
            <a:spLocks noChangeArrowheads="1"/>
          </p:cNvSpPr>
          <p:nvPr/>
        </p:nvSpPr>
        <p:spPr bwMode="auto">
          <a:xfrm>
            <a:off x="8351845" y="3654031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84" name="Rectangle 216"/>
          <p:cNvSpPr>
            <a:spLocks noChangeArrowheads="1"/>
          </p:cNvSpPr>
          <p:nvPr/>
        </p:nvSpPr>
        <p:spPr bwMode="auto">
          <a:xfrm>
            <a:off x="7812098" y="378857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85" name="Rectangle 217"/>
          <p:cNvSpPr>
            <a:spLocks noChangeArrowheads="1"/>
          </p:cNvSpPr>
          <p:nvPr/>
        </p:nvSpPr>
        <p:spPr bwMode="auto">
          <a:xfrm>
            <a:off x="7993071" y="378857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86" name="Rectangle 218"/>
          <p:cNvSpPr>
            <a:spLocks noChangeArrowheads="1"/>
          </p:cNvSpPr>
          <p:nvPr/>
        </p:nvSpPr>
        <p:spPr bwMode="auto">
          <a:xfrm>
            <a:off x="8170870" y="378857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87" name="Rectangle 219"/>
          <p:cNvSpPr>
            <a:spLocks noChangeArrowheads="1"/>
          </p:cNvSpPr>
          <p:nvPr/>
        </p:nvSpPr>
        <p:spPr bwMode="auto">
          <a:xfrm>
            <a:off x="8351845" y="3788570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88" name="Rectangle 220"/>
          <p:cNvSpPr>
            <a:spLocks noChangeArrowheads="1"/>
          </p:cNvSpPr>
          <p:nvPr/>
        </p:nvSpPr>
        <p:spPr bwMode="auto">
          <a:xfrm>
            <a:off x="7812098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89" name="Rectangle 221"/>
          <p:cNvSpPr>
            <a:spLocks noChangeArrowheads="1"/>
          </p:cNvSpPr>
          <p:nvPr/>
        </p:nvSpPr>
        <p:spPr bwMode="auto">
          <a:xfrm>
            <a:off x="7993071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90" name="Rectangle 222"/>
          <p:cNvSpPr>
            <a:spLocks noChangeArrowheads="1"/>
          </p:cNvSpPr>
          <p:nvPr/>
        </p:nvSpPr>
        <p:spPr bwMode="auto">
          <a:xfrm>
            <a:off x="8170870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91" name="Rectangle 223"/>
          <p:cNvSpPr>
            <a:spLocks noChangeArrowheads="1"/>
          </p:cNvSpPr>
          <p:nvPr/>
        </p:nvSpPr>
        <p:spPr bwMode="auto">
          <a:xfrm>
            <a:off x="8351845" y="3923110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92" name="Rectangle 224"/>
          <p:cNvSpPr>
            <a:spLocks noChangeArrowheads="1"/>
          </p:cNvSpPr>
          <p:nvPr/>
        </p:nvSpPr>
        <p:spPr bwMode="auto">
          <a:xfrm>
            <a:off x="7812098" y="405765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93" name="Rectangle 225"/>
          <p:cNvSpPr>
            <a:spLocks noChangeArrowheads="1"/>
          </p:cNvSpPr>
          <p:nvPr/>
        </p:nvSpPr>
        <p:spPr bwMode="auto">
          <a:xfrm>
            <a:off x="7993071" y="405765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94" name="Rectangle 226"/>
          <p:cNvSpPr>
            <a:spLocks noChangeArrowheads="1"/>
          </p:cNvSpPr>
          <p:nvPr/>
        </p:nvSpPr>
        <p:spPr bwMode="auto">
          <a:xfrm>
            <a:off x="8170870" y="405765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95" name="Rectangle 227"/>
          <p:cNvSpPr>
            <a:spLocks noChangeArrowheads="1"/>
          </p:cNvSpPr>
          <p:nvPr/>
        </p:nvSpPr>
        <p:spPr bwMode="auto">
          <a:xfrm>
            <a:off x="8351845" y="405765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96" name="Rectangle 228"/>
          <p:cNvSpPr>
            <a:spLocks noChangeArrowheads="1"/>
          </p:cNvSpPr>
          <p:nvPr/>
        </p:nvSpPr>
        <p:spPr bwMode="auto">
          <a:xfrm>
            <a:off x="7091370" y="419100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97" name="Rectangle 229"/>
          <p:cNvSpPr>
            <a:spLocks noChangeArrowheads="1"/>
          </p:cNvSpPr>
          <p:nvPr/>
        </p:nvSpPr>
        <p:spPr bwMode="auto">
          <a:xfrm>
            <a:off x="7272349" y="419100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98" name="Rectangle 230"/>
          <p:cNvSpPr>
            <a:spLocks noChangeArrowheads="1"/>
          </p:cNvSpPr>
          <p:nvPr/>
        </p:nvSpPr>
        <p:spPr bwMode="auto">
          <a:xfrm>
            <a:off x="7450145" y="419100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0999" name="Rectangle 231"/>
          <p:cNvSpPr>
            <a:spLocks noChangeArrowheads="1"/>
          </p:cNvSpPr>
          <p:nvPr/>
        </p:nvSpPr>
        <p:spPr bwMode="auto">
          <a:xfrm>
            <a:off x="7631118" y="4191002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00" name="Rectangle 232"/>
          <p:cNvSpPr>
            <a:spLocks noChangeArrowheads="1"/>
          </p:cNvSpPr>
          <p:nvPr/>
        </p:nvSpPr>
        <p:spPr bwMode="auto">
          <a:xfrm>
            <a:off x="7091370" y="43255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01" name="Rectangle 233"/>
          <p:cNvSpPr>
            <a:spLocks noChangeArrowheads="1"/>
          </p:cNvSpPr>
          <p:nvPr/>
        </p:nvSpPr>
        <p:spPr bwMode="auto">
          <a:xfrm>
            <a:off x="7272349" y="43255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02" name="Rectangle 234"/>
          <p:cNvSpPr>
            <a:spLocks noChangeArrowheads="1"/>
          </p:cNvSpPr>
          <p:nvPr/>
        </p:nvSpPr>
        <p:spPr bwMode="auto">
          <a:xfrm>
            <a:off x="7450145" y="43255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03" name="Rectangle 235"/>
          <p:cNvSpPr>
            <a:spLocks noChangeArrowheads="1"/>
          </p:cNvSpPr>
          <p:nvPr/>
        </p:nvSpPr>
        <p:spPr bwMode="auto">
          <a:xfrm>
            <a:off x="7631118" y="432554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04" name="Rectangle 236"/>
          <p:cNvSpPr>
            <a:spLocks noChangeArrowheads="1"/>
          </p:cNvSpPr>
          <p:nvPr/>
        </p:nvSpPr>
        <p:spPr bwMode="auto">
          <a:xfrm>
            <a:off x="7091370" y="446127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05" name="Rectangle 237"/>
          <p:cNvSpPr>
            <a:spLocks noChangeArrowheads="1"/>
          </p:cNvSpPr>
          <p:nvPr/>
        </p:nvSpPr>
        <p:spPr bwMode="auto">
          <a:xfrm>
            <a:off x="7272349" y="446127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06" name="Rectangle 238"/>
          <p:cNvSpPr>
            <a:spLocks noChangeArrowheads="1"/>
          </p:cNvSpPr>
          <p:nvPr/>
        </p:nvSpPr>
        <p:spPr bwMode="auto">
          <a:xfrm>
            <a:off x="7450145" y="446127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07" name="Rectangle 239"/>
          <p:cNvSpPr>
            <a:spLocks noChangeArrowheads="1"/>
          </p:cNvSpPr>
          <p:nvPr/>
        </p:nvSpPr>
        <p:spPr bwMode="auto">
          <a:xfrm>
            <a:off x="7631118" y="4461274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08" name="Rectangle 240"/>
          <p:cNvSpPr>
            <a:spLocks noChangeArrowheads="1"/>
          </p:cNvSpPr>
          <p:nvPr/>
        </p:nvSpPr>
        <p:spPr bwMode="auto">
          <a:xfrm>
            <a:off x="7091370" y="459581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09" name="Rectangle 241"/>
          <p:cNvSpPr>
            <a:spLocks noChangeArrowheads="1"/>
          </p:cNvSpPr>
          <p:nvPr/>
        </p:nvSpPr>
        <p:spPr bwMode="auto">
          <a:xfrm>
            <a:off x="7272349" y="459581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10" name="Rectangle 242"/>
          <p:cNvSpPr>
            <a:spLocks noChangeArrowheads="1"/>
          </p:cNvSpPr>
          <p:nvPr/>
        </p:nvSpPr>
        <p:spPr bwMode="auto">
          <a:xfrm>
            <a:off x="7450145" y="459581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11" name="Rectangle 243"/>
          <p:cNvSpPr>
            <a:spLocks noChangeArrowheads="1"/>
          </p:cNvSpPr>
          <p:nvPr/>
        </p:nvSpPr>
        <p:spPr bwMode="auto">
          <a:xfrm>
            <a:off x="7631118" y="4595813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12" name="Rectangle 244"/>
          <p:cNvSpPr>
            <a:spLocks noChangeArrowheads="1"/>
          </p:cNvSpPr>
          <p:nvPr/>
        </p:nvSpPr>
        <p:spPr bwMode="auto">
          <a:xfrm>
            <a:off x="7812098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13" name="Rectangle 245"/>
          <p:cNvSpPr>
            <a:spLocks noChangeArrowheads="1"/>
          </p:cNvSpPr>
          <p:nvPr/>
        </p:nvSpPr>
        <p:spPr bwMode="auto">
          <a:xfrm>
            <a:off x="7993071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14" name="Rectangle 246"/>
          <p:cNvSpPr>
            <a:spLocks noChangeArrowheads="1"/>
          </p:cNvSpPr>
          <p:nvPr/>
        </p:nvSpPr>
        <p:spPr bwMode="auto">
          <a:xfrm>
            <a:off x="8170870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15" name="Rectangle 247"/>
          <p:cNvSpPr>
            <a:spLocks noChangeArrowheads="1"/>
          </p:cNvSpPr>
          <p:nvPr/>
        </p:nvSpPr>
        <p:spPr bwMode="auto">
          <a:xfrm>
            <a:off x="8351845" y="4192192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16" name="Rectangle 248"/>
          <p:cNvSpPr>
            <a:spLocks noChangeArrowheads="1"/>
          </p:cNvSpPr>
          <p:nvPr/>
        </p:nvSpPr>
        <p:spPr bwMode="auto">
          <a:xfrm>
            <a:off x="7812098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17" name="Rectangle 249"/>
          <p:cNvSpPr>
            <a:spLocks noChangeArrowheads="1"/>
          </p:cNvSpPr>
          <p:nvPr/>
        </p:nvSpPr>
        <p:spPr bwMode="auto">
          <a:xfrm>
            <a:off x="7993071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18" name="Rectangle 250"/>
          <p:cNvSpPr>
            <a:spLocks noChangeArrowheads="1"/>
          </p:cNvSpPr>
          <p:nvPr/>
        </p:nvSpPr>
        <p:spPr bwMode="auto">
          <a:xfrm>
            <a:off x="8170870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19" name="Rectangle 251"/>
          <p:cNvSpPr>
            <a:spLocks noChangeArrowheads="1"/>
          </p:cNvSpPr>
          <p:nvPr/>
        </p:nvSpPr>
        <p:spPr bwMode="auto">
          <a:xfrm>
            <a:off x="8351845" y="4326731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20" name="Rectangle 252"/>
          <p:cNvSpPr>
            <a:spLocks noChangeArrowheads="1"/>
          </p:cNvSpPr>
          <p:nvPr/>
        </p:nvSpPr>
        <p:spPr bwMode="auto">
          <a:xfrm>
            <a:off x="7812098" y="446246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21" name="Rectangle 253"/>
          <p:cNvSpPr>
            <a:spLocks noChangeArrowheads="1"/>
          </p:cNvSpPr>
          <p:nvPr/>
        </p:nvSpPr>
        <p:spPr bwMode="auto">
          <a:xfrm>
            <a:off x="7993071" y="446246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22" name="Rectangle 254"/>
          <p:cNvSpPr>
            <a:spLocks noChangeArrowheads="1"/>
          </p:cNvSpPr>
          <p:nvPr/>
        </p:nvSpPr>
        <p:spPr bwMode="auto">
          <a:xfrm>
            <a:off x="8170870" y="446246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23" name="Rectangle 255"/>
          <p:cNvSpPr>
            <a:spLocks noChangeArrowheads="1"/>
          </p:cNvSpPr>
          <p:nvPr/>
        </p:nvSpPr>
        <p:spPr bwMode="auto">
          <a:xfrm>
            <a:off x="8351845" y="4462466"/>
            <a:ext cx="180975" cy="1345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24" name="Rectangle 256"/>
          <p:cNvSpPr>
            <a:spLocks noChangeArrowheads="1"/>
          </p:cNvSpPr>
          <p:nvPr/>
        </p:nvSpPr>
        <p:spPr bwMode="auto">
          <a:xfrm>
            <a:off x="7812098" y="45970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25" name="Rectangle 257"/>
          <p:cNvSpPr>
            <a:spLocks noChangeArrowheads="1"/>
          </p:cNvSpPr>
          <p:nvPr/>
        </p:nvSpPr>
        <p:spPr bwMode="auto">
          <a:xfrm>
            <a:off x="7993071" y="45970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26" name="Rectangle 258"/>
          <p:cNvSpPr>
            <a:spLocks noChangeArrowheads="1"/>
          </p:cNvSpPr>
          <p:nvPr/>
        </p:nvSpPr>
        <p:spPr bwMode="auto">
          <a:xfrm>
            <a:off x="8170870" y="45970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27" name="Rectangle 259"/>
          <p:cNvSpPr>
            <a:spLocks noChangeArrowheads="1"/>
          </p:cNvSpPr>
          <p:nvPr/>
        </p:nvSpPr>
        <p:spPr bwMode="auto">
          <a:xfrm>
            <a:off x="8351845" y="4597006"/>
            <a:ext cx="180975" cy="1345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28" name="Oval 260"/>
          <p:cNvSpPr>
            <a:spLocks noChangeArrowheads="1"/>
          </p:cNvSpPr>
          <p:nvPr/>
        </p:nvSpPr>
        <p:spPr bwMode="auto">
          <a:xfrm>
            <a:off x="5327658" y="1600214"/>
            <a:ext cx="252413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29" name="Oval 261"/>
          <p:cNvSpPr>
            <a:spLocks noChangeArrowheads="1"/>
          </p:cNvSpPr>
          <p:nvPr/>
        </p:nvSpPr>
        <p:spPr bwMode="auto">
          <a:xfrm>
            <a:off x="5724531" y="1600214"/>
            <a:ext cx="252413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30" name="Oval 262"/>
          <p:cNvSpPr>
            <a:spLocks noChangeArrowheads="1"/>
          </p:cNvSpPr>
          <p:nvPr/>
        </p:nvSpPr>
        <p:spPr bwMode="auto">
          <a:xfrm>
            <a:off x="6046791" y="1600214"/>
            <a:ext cx="252412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31" name="Oval 263"/>
          <p:cNvSpPr>
            <a:spLocks noChangeArrowheads="1"/>
          </p:cNvSpPr>
          <p:nvPr/>
        </p:nvSpPr>
        <p:spPr bwMode="auto">
          <a:xfrm>
            <a:off x="6408738" y="1600214"/>
            <a:ext cx="252412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32" name="Oval 264"/>
          <p:cNvSpPr>
            <a:spLocks noChangeArrowheads="1"/>
          </p:cNvSpPr>
          <p:nvPr/>
        </p:nvSpPr>
        <p:spPr bwMode="auto">
          <a:xfrm>
            <a:off x="6731009" y="1600214"/>
            <a:ext cx="252413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33" name="Oval 265"/>
          <p:cNvSpPr>
            <a:spLocks noChangeArrowheads="1"/>
          </p:cNvSpPr>
          <p:nvPr/>
        </p:nvSpPr>
        <p:spPr bwMode="auto">
          <a:xfrm>
            <a:off x="7127883" y="1600214"/>
            <a:ext cx="252413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34" name="Oval 266"/>
          <p:cNvSpPr>
            <a:spLocks noChangeArrowheads="1"/>
          </p:cNvSpPr>
          <p:nvPr/>
        </p:nvSpPr>
        <p:spPr bwMode="auto">
          <a:xfrm>
            <a:off x="7450142" y="1600214"/>
            <a:ext cx="252412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35" name="Oval 267"/>
          <p:cNvSpPr>
            <a:spLocks noChangeArrowheads="1"/>
          </p:cNvSpPr>
          <p:nvPr/>
        </p:nvSpPr>
        <p:spPr bwMode="auto">
          <a:xfrm>
            <a:off x="7812088" y="1600214"/>
            <a:ext cx="252412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36" name="Oval 268"/>
          <p:cNvSpPr>
            <a:spLocks noChangeArrowheads="1"/>
          </p:cNvSpPr>
          <p:nvPr/>
        </p:nvSpPr>
        <p:spPr bwMode="auto">
          <a:xfrm>
            <a:off x="8134360" y="1600214"/>
            <a:ext cx="252413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37" name="Oval 269"/>
          <p:cNvSpPr>
            <a:spLocks noChangeArrowheads="1"/>
          </p:cNvSpPr>
          <p:nvPr/>
        </p:nvSpPr>
        <p:spPr bwMode="auto">
          <a:xfrm>
            <a:off x="8496307" y="1600214"/>
            <a:ext cx="252413" cy="2690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038" name="Text Box 270"/>
          <p:cNvSpPr txBox="1">
            <a:spLocks noChangeArrowheads="1"/>
          </p:cNvSpPr>
          <p:nvPr/>
        </p:nvSpPr>
        <p:spPr bwMode="auto">
          <a:xfrm>
            <a:off x="5292725" y="1523576"/>
            <a:ext cx="3600450" cy="4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0   1   2   3   4   5   6   7   8   9</a:t>
            </a:r>
          </a:p>
        </p:txBody>
      </p:sp>
      <p:sp>
        <p:nvSpPr>
          <p:cNvPr id="161039" name="Line 271"/>
          <p:cNvSpPr>
            <a:spLocks noChangeShapeType="1"/>
          </p:cNvSpPr>
          <p:nvPr/>
        </p:nvSpPr>
        <p:spPr bwMode="auto">
          <a:xfrm flipV="1">
            <a:off x="8459789" y="1896670"/>
            <a:ext cx="144462" cy="10798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040" name="Line 272"/>
          <p:cNvSpPr>
            <a:spLocks noChangeShapeType="1"/>
          </p:cNvSpPr>
          <p:nvPr/>
        </p:nvSpPr>
        <p:spPr bwMode="auto">
          <a:xfrm flipH="1" flipV="1">
            <a:off x="8280400" y="1896670"/>
            <a:ext cx="107950" cy="10798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041" name="Line 273"/>
          <p:cNvSpPr>
            <a:spLocks noChangeShapeType="1"/>
          </p:cNvSpPr>
          <p:nvPr/>
        </p:nvSpPr>
        <p:spPr bwMode="auto">
          <a:xfrm flipH="1" flipV="1">
            <a:off x="6588141" y="1869281"/>
            <a:ext cx="1800225" cy="11346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042" name="Line 274"/>
          <p:cNvSpPr>
            <a:spLocks noChangeShapeType="1"/>
          </p:cNvSpPr>
          <p:nvPr/>
        </p:nvSpPr>
        <p:spPr bwMode="auto">
          <a:xfrm flipH="1" flipV="1">
            <a:off x="6227780" y="1869282"/>
            <a:ext cx="2160587" cy="118824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043" name="Line 275"/>
          <p:cNvSpPr>
            <a:spLocks noChangeShapeType="1"/>
          </p:cNvSpPr>
          <p:nvPr/>
        </p:nvSpPr>
        <p:spPr bwMode="auto">
          <a:xfrm flipH="1" flipV="1">
            <a:off x="5543550" y="1869285"/>
            <a:ext cx="2844800" cy="121562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277" name="TextBox 276"/>
          <p:cNvSpPr txBox="1"/>
          <p:nvPr/>
        </p:nvSpPr>
        <p:spPr>
          <a:xfrm>
            <a:off x="6588233" y="4763936"/>
            <a:ext cx="2602005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2000" dirty="0"/>
              <a:t>Slide by Geoff Hinton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-67853"/>
            <a:ext cx="8229600" cy="857251"/>
          </a:xfrm>
        </p:spPr>
        <p:txBody>
          <a:bodyPr/>
          <a:lstStyle/>
          <a:p>
            <a:r>
              <a:rPr lang="en-US" sz="2800" dirty="0"/>
              <a:t>How to display the weights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67544" y="3435850"/>
            <a:ext cx="8712968" cy="133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Give each output unit its own “map” of the input image and display the weight coming from each pixel in the location of that pixel in the map.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Use a black or white blob with the area representing the magnitude of the weight and the color representing the sign.</a:t>
            </a:r>
          </a:p>
        </p:txBody>
      </p:sp>
      <p:pic>
        <p:nvPicPr>
          <p:cNvPr id="161796" name="Picture 4" descr="recon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67" y="2497943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5292378" y="2499746"/>
            <a:ext cx="1439862" cy="70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The input image</a:t>
            </a:r>
          </a:p>
        </p:txBody>
      </p:sp>
      <p:pic>
        <p:nvPicPr>
          <p:cNvPr id="161798" name="Picture 6" descr="outw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68008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9" name="Line 7"/>
          <p:cNvSpPr>
            <a:spLocks noChangeShapeType="1"/>
          </p:cNvSpPr>
          <p:nvPr/>
        </p:nvSpPr>
        <p:spPr bwMode="auto">
          <a:xfrm flipV="1">
            <a:off x="5076833" y="2085989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 flipV="1">
            <a:off x="464344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H="1" flipV="1">
            <a:off x="4248157" y="2058605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 flipV="1">
            <a:off x="4751388" y="2058605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 flipV="1">
            <a:off x="4824413" y="2058602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V="1">
            <a:off x="4967297" y="2058605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 flipH="1" flipV="1">
            <a:off x="1042988" y="2085989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 flipH="1" flipV="1">
            <a:off x="1908189" y="2085989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 flipH="1" flipV="1">
            <a:off x="2663825" y="2058605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H="1" flipV="1">
            <a:off x="3384550" y="2058605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9" name="Oval 17"/>
          <p:cNvSpPr>
            <a:spLocks noChangeArrowheads="1"/>
          </p:cNvSpPr>
          <p:nvPr/>
        </p:nvSpPr>
        <p:spPr bwMode="auto">
          <a:xfrm>
            <a:off x="7556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0" name="Oval 18"/>
          <p:cNvSpPr>
            <a:spLocks noChangeArrowheads="1"/>
          </p:cNvSpPr>
          <p:nvPr/>
        </p:nvSpPr>
        <p:spPr bwMode="auto">
          <a:xfrm>
            <a:off x="1511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1" name="Oval 19"/>
          <p:cNvSpPr>
            <a:spLocks noChangeArrowheads="1"/>
          </p:cNvSpPr>
          <p:nvPr/>
        </p:nvSpPr>
        <p:spPr bwMode="auto">
          <a:xfrm>
            <a:off x="233997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2" name="Oval 20"/>
          <p:cNvSpPr>
            <a:spLocks noChangeArrowheads="1"/>
          </p:cNvSpPr>
          <p:nvPr/>
        </p:nvSpPr>
        <p:spPr bwMode="auto">
          <a:xfrm>
            <a:off x="309562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3" name="Oval 21"/>
          <p:cNvSpPr>
            <a:spLocks noChangeArrowheads="1"/>
          </p:cNvSpPr>
          <p:nvPr/>
        </p:nvSpPr>
        <p:spPr bwMode="auto">
          <a:xfrm>
            <a:off x="3924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4" name="Oval 22"/>
          <p:cNvSpPr>
            <a:spLocks noChangeArrowheads="1"/>
          </p:cNvSpPr>
          <p:nvPr/>
        </p:nvSpPr>
        <p:spPr bwMode="auto">
          <a:xfrm>
            <a:off x="46799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5" name="Oval 23"/>
          <p:cNvSpPr>
            <a:spLocks noChangeArrowheads="1"/>
          </p:cNvSpPr>
          <p:nvPr/>
        </p:nvSpPr>
        <p:spPr bwMode="auto">
          <a:xfrm>
            <a:off x="55451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6" name="Oval 24"/>
          <p:cNvSpPr>
            <a:spLocks noChangeArrowheads="1"/>
          </p:cNvSpPr>
          <p:nvPr/>
        </p:nvSpPr>
        <p:spPr bwMode="auto">
          <a:xfrm>
            <a:off x="63007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7" name="Oval 25"/>
          <p:cNvSpPr>
            <a:spLocks noChangeArrowheads="1"/>
          </p:cNvSpPr>
          <p:nvPr/>
        </p:nvSpPr>
        <p:spPr bwMode="auto">
          <a:xfrm>
            <a:off x="71643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8" name="Oval 26"/>
          <p:cNvSpPr>
            <a:spLocks noChangeArrowheads="1"/>
          </p:cNvSpPr>
          <p:nvPr/>
        </p:nvSpPr>
        <p:spPr bwMode="auto">
          <a:xfrm>
            <a:off x="79200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9" name="Text Box 27"/>
          <p:cNvSpPr txBox="1">
            <a:spLocks noChangeArrowheads="1"/>
          </p:cNvSpPr>
          <p:nvPr/>
        </p:nvSpPr>
        <p:spPr bwMode="auto">
          <a:xfrm>
            <a:off x="576278" y="627539"/>
            <a:ext cx="7920037" cy="52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1820" name="Line 28"/>
          <p:cNvSpPr>
            <a:spLocks noChangeShapeType="1"/>
          </p:cNvSpPr>
          <p:nvPr/>
        </p:nvSpPr>
        <p:spPr bwMode="auto">
          <a:xfrm flipV="1">
            <a:off x="9715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1" name="Line 29"/>
          <p:cNvSpPr>
            <a:spLocks noChangeShapeType="1"/>
          </p:cNvSpPr>
          <p:nvPr/>
        </p:nvSpPr>
        <p:spPr bwMode="auto">
          <a:xfrm flipV="1">
            <a:off x="17272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2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3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4" name="Line 32"/>
          <p:cNvSpPr>
            <a:spLocks noChangeShapeType="1"/>
          </p:cNvSpPr>
          <p:nvPr/>
        </p:nvSpPr>
        <p:spPr bwMode="auto">
          <a:xfrm flipV="1">
            <a:off x="41767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5" name="Line 33"/>
          <p:cNvSpPr>
            <a:spLocks noChangeShapeType="1"/>
          </p:cNvSpPr>
          <p:nvPr/>
        </p:nvSpPr>
        <p:spPr bwMode="auto">
          <a:xfrm flipV="1">
            <a:off x="49323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6" name="Line 34"/>
          <p:cNvSpPr>
            <a:spLocks noChangeShapeType="1"/>
          </p:cNvSpPr>
          <p:nvPr/>
        </p:nvSpPr>
        <p:spPr bwMode="auto">
          <a:xfrm flipV="1">
            <a:off x="57959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7" name="Line 35"/>
          <p:cNvSpPr>
            <a:spLocks noChangeShapeType="1"/>
          </p:cNvSpPr>
          <p:nvPr/>
        </p:nvSpPr>
        <p:spPr bwMode="auto">
          <a:xfrm flipV="1">
            <a:off x="65516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8" name="Line 36"/>
          <p:cNvSpPr>
            <a:spLocks noChangeShapeType="1"/>
          </p:cNvSpPr>
          <p:nvPr/>
        </p:nvSpPr>
        <p:spPr bwMode="auto">
          <a:xfrm flipV="1">
            <a:off x="74168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V="1">
            <a:off x="81724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588233" y="4763936"/>
            <a:ext cx="2602005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2000" dirty="0"/>
              <a:t>Slide by Geoff Hinton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-67853"/>
            <a:ext cx="8229600" cy="857251"/>
          </a:xfrm>
        </p:spPr>
        <p:txBody>
          <a:bodyPr/>
          <a:lstStyle/>
          <a:p>
            <a:r>
              <a:rPr lang="en-US" sz="2800" dirty="0"/>
              <a:t>How to learn the weights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755650" y="3435850"/>
            <a:ext cx="7632700" cy="133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Show the network an image and </a:t>
            </a:r>
            <a:r>
              <a:rPr lang="en-US" sz="1800" dirty="0">
                <a:solidFill>
                  <a:srgbClr val="009900"/>
                </a:solidFill>
              </a:rPr>
              <a:t>increment</a:t>
            </a:r>
            <a:r>
              <a:rPr lang="en-US" sz="1800" dirty="0"/>
              <a:t> the weights from active pixels to the correct class.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Then </a:t>
            </a:r>
            <a:r>
              <a:rPr lang="en-US" sz="1800" dirty="0">
                <a:solidFill>
                  <a:srgbClr val="FF0000"/>
                </a:solidFill>
              </a:rPr>
              <a:t>decrement</a:t>
            </a:r>
            <a:r>
              <a:rPr lang="en-US" sz="1800" dirty="0"/>
              <a:t> the weights from active pixels to whatever class the network guesses.</a:t>
            </a:r>
          </a:p>
        </p:txBody>
      </p:sp>
      <p:pic>
        <p:nvPicPr>
          <p:cNvPr id="161796" name="Picture 4" descr="recon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67" y="2497943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5220370" y="2643765"/>
            <a:ext cx="1439862" cy="4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The image</a:t>
            </a:r>
          </a:p>
        </p:txBody>
      </p:sp>
      <p:pic>
        <p:nvPicPr>
          <p:cNvPr id="161798" name="Picture 6" descr="outw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68008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9" name="Line 7"/>
          <p:cNvSpPr>
            <a:spLocks noChangeShapeType="1"/>
          </p:cNvSpPr>
          <p:nvPr/>
        </p:nvSpPr>
        <p:spPr bwMode="auto">
          <a:xfrm flipV="1">
            <a:off x="5076833" y="2085989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 flipV="1">
            <a:off x="464344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H="1" flipV="1">
            <a:off x="4248157" y="2058605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 flipV="1">
            <a:off x="4751388" y="2058605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 flipV="1">
            <a:off x="4824413" y="2058602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V="1">
            <a:off x="4967297" y="2058605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 flipH="1" flipV="1">
            <a:off x="1042988" y="2085989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 flipH="1" flipV="1">
            <a:off x="1908189" y="2085989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 flipH="1" flipV="1">
            <a:off x="2663825" y="2058605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H="1" flipV="1">
            <a:off x="3384550" y="2058605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09" name="Oval 17"/>
          <p:cNvSpPr>
            <a:spLocks noChangeArrowheads="1"/>
          </p:cNvSpPr>
          <p:nvPr/>
        </p:nvSpPr>
        <p:spPr bwMode="auto">
          <a:xfrm>
            <a:off x="7556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0" name="Oval 18"/>
          <p:cNvSpPr>
            <a:spLocks noChangeArrowheads="1"/>
          </p:cNvSpPr>
          <p:nvPr/>
        </p:nvSpPr>
        <p:spPr bwMode="auto">
          <a:xfrm>
            <a:off x="1511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1" name="Oval 19"/>
          <p:cNvSpPr>
            <a:spLocks noChangeArrowheads="1"/>
          </p:cNvSpPr>
          <p:nvPr/>
        </p:nvSpPr>
        <p:spPr bwMode="auto">
          <a:xfrm>
            <a:off x="233997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2" name="Oval 20"/>
          <p:cNvSpPr>
            <a:spLocks noChangeArrowheads="1"/>
          </p:cNvSpPr>
          <p:nvPr/>
        </p:nvSpPr>
        <p:spPr bwMode="auto">
          <a:xfrm>
            <a:off x="309562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3" name="Oval 21"/>
          <p:cNvSpPr>
            <a:spLocks noChangeArrowheads="1"/>
          </p:cNvSpPr>
          <p:nvPr/>
        </p:nvSpPr>
        <p:spPr bwMode="auto">
          <a:xfrm>
            <a:off x="3924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4" name="Oval 22"/>
          <p:cNvSpPr>
            <a:spLocks noChangeArrowheads="1"/>
          </p:cNvSpPr>
          <p:nvPr/>
        </p:nvSpPr>
        <p:spPr bwMode="auto">
          <a:xfrm>
            <a:off x="46799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5" name="Oval 23"/>
          <p:cNvSpPr>
            <a:spLocks noChangeArrowheads="1"/>
          </p:cNvSpPr>
          <p:nvPr/>
        </p:nvSpPr>
        <p:spPr bwMode="auto">
          <a:xfrm>
            <a:off x="55451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6" name="Oval 24"/>
          <p:cNvSpPr>
            <a:spLocks noChangeArrowheads="1"/>
          </p:cNvSpPr>
          <p:nvPr/>
        </p:nvSpPr>
        <p:spPr bwMode="auto">
          <a:xfrm>
            <a:off x="63007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7" name="Oval 25"/>
          <p:cNvSpPr>
            <a:spLocks noChangeArrowheads="1"/>
          </p:cNvSpPr>
          <p:nvPr/>
        </p:nvSpPr>
        <p:spPr bwMode="auto">
          <a:xfrm>
            <a:off x="71643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8" name="Oval 26"/>
          <p:cNvSpPr>
            <a:spLocks noChangeArrowheads="1"/>
          </p:cNvSpPr>
          <p:nvPr/>
        </p:nvSpPr>
        <p:spPr bwMode="auto">
          <a:xfrm>
            <a:off x="79200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1819" name="Text Box 27"/>
          <p:cNvSpPr txBox="1">
            <a:spLocks noChangeArrowheads="1"/>
          </p:cNvSpPr>
          <p:nvPr/>
        </p:nvSpPr>
        <p:spPr bwMode="auto">
          <a:xfrm>
            <a:off x="576278" y="627539"/>
            <a:ext cx="7920037" cy="52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1820" name="Line 28"/>
          <p:cNvSpPr>
            <a:spLocks noChangeShapeType="1"/>
          </p:cNvSpPr>
          <p:nvPr/>
        </p:nvSpPr>
        <p:spPr bwMode="auto">
          <a:xfrm flipV="1">
            <a:off x="9715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1" name="Line 29"/>
          <p:cNvSpPr>
            <a:spLocks noChangeShapeType="1"/>
          </p:cNvSpPr>
          <p:nvPr/>
        </p:nvSpPr>
        <p:spPr bwMode="auto">
          <a:xfrm flipV="1">
            <a:off x="17272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2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3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4" name="Line 32"/>
          <p:cNvSpPr>
            <a:spLocks noChangeShapeType="1"/>
          </p:cNvSpPr>
          <p:nvPr/>
        </p:nvSpPr>
        <p:spPr bwMode="auto">
          <a:xfrm flipV="1">
            <a:off x="41767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5" name="Line 33"/>
          <p:cNvSpPr>
            <a:spLocks noChangeShapeType="1"/>
          </p:cNvSpPr>
          <p:nvPr/>
        </p:nvSpPr>
        <p:spPr bwMode="auto">
          <a:xfrm flipV="1">
            <a:off x="49323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6" name="Line 34"/>
          <p:cNvSpPr>
            <a:spLocks noChangeShapeType="1"/>
          </p:cNvSpPr>
          <p:nvPr/>
        </p:nvSpPr>
        <p:spPr bwMode="auto">
          <a:xfrm flipV="1">
            <a:off x="57959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7" name="Line 35"/>
          <p:cNvSpPr>
            <a:spLocks noChangeShapeType="1"/>
          </p:cNvSpPr>
          <p:nvPr/>
        </p:nvSpPr>
        <p:spPr bwMode="auto">
          <a:xfrm flipV="1">
            <a:off x="65516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8" name="Line 36"/>
          <p:cNvSpPr>
            <a:spLocks noChangeShapeType="1"/>
          </p:cNvSpPr>
          <p:nvPr/>
        </p:nvSpPr>
        <p:spPr bwMode="auto">
          <a:xfrm flipV="1">
            <a:off x="74168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V="1">
            <a:off x="81724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588233" y="4763936"/>
            <a:ext cx="2602005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2000" dirty="0"/>
              <a:t>Slide by Geoff Hinton</a:t>
            </a:r>
          </a:p>
        </p:txBody>
      </p:sp>
    </p:spTree>
    <p:extLst>
      <p:ext uri="{BB962C8B-B14F-4D97-AF65-F5344CB8AC3E}">
        <p14:creationId xmlns:p14="http://schemas.microsoft.com/office/powerpoint/2010/main" val="41913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out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77532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1" name="Picture 5" descr="recon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67" y="2497943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3852863" y="3300422"/>
            <a:ext cx="1439862" cy="4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image</a:t>
            </a:r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 flipV="1">
            <a:off x="5076833" y="2085989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 flipV="1">
            <a:off x="464344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 flipH="1" flipV="1">
            <a:off x="4248157" y="2058605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26" name="Line 10"/>
          <p:cNvSpPr>
            <a:spLocks noChangeShapeType="1"/>
          </p:cNvSpPr>
          <p:nvPr/>
        </p:nvSpPr>
        <p:spPr bwMode="auto">
          <a:xfrm flipV="1">
            <a:off x="4751388" y="2058605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27" name="Line 11"/>
          <p:cNvSpPr>
            <a:spLocks noChangeShapeType="1"/>
          </p:cNvSpPr>
          <p:nvPr/>
        </p:nvSpPr>
        <p:spPr bwMode="auto">
          <a:xfrm flipV="1">
            <a:off x="4824413" y="2058602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 flipV="1">
            <a:off x="4967297" y="2058605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 flipH="1" flipV="1">
            <a:off x="1042988" y="2085989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30" name="Line 14"/>
          <p:cNvSpPr>
            <a:spLocks noChangeShapeType="1"/>
          </p:cNvSpPr>
          <p:nvPr/>
        </p:nvSpPr>
        <p:spPr bwMode="auto">
          <a:xfrm flipH="1" flipV="1">
            <a:off x="1908189" y="2085989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H="1" flipV="1">
            <a:off x="2663825" y="2058605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 flipH="1" flipV="1">
            <a:off x="3384550" y="2058605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33" name="Oval 17"/>
          <p:cNvSpPr>
            <a:spLocks noChangeArrowheads="1"/>
          </p:cNvSpPr>
          <p:nvPr/>
        </p:nvSpPr>
        <p:spPr bwMode="auto">
          <a:xfrm>
            <a:off x="7556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2834" name="Oval 18"/>
          <p:cNvSpPr>
            <a:spLocks noChangeArrowheads="1"/>
          </p:cNvSpPr>
          <p:nvPr/>
        </p:nvSpPr>
        <p:spPr bwMode="auto">
          <a:xfrm>
            <a:off x="1511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2835" name="Oval 19"/>
          <p:cNvSpPr>
            <a:spLocks noChangeArrowheads="1"/>
          </p:cNvSpPr>
          <p:nvPr/>
        </p:nvSpPr>
        <p:spPr bwMode="auto">
          <a:xfrm>
            <a:off x="233997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2836" name="Oval 20"/>
          <p:cNvSpPr>
            <a:spLocks noChangeArrowheads="1"/>
          </p:cNvSpPr>
          <p:nvPr/>
        </p:nvSpPr>
        <p:spPr bwMode="auto">
          <a:xfrm>
            <a:off x="309562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2837" name="Oval 21"/>
          <p:cNvSpPr>
            <a:spLocks noChangeArrowheads="1"/>
          </p:cNvSpPr>
          <p:nvPr/>
        </p:nvSpPr>
        <p:spPr bwMode="auto">
          <a:xfrm>
            <a:off x="3924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2838" name="Oval 22"/>
          <p:cNvSpPr>
            <a:spLocks noChangeArrowheads="1"/>
          </p:cNvSpPr>
          <p:nvPr/>
        </p:nvSpPr>
        <p:spPr bwMode="auto">
          <a:xfrm>
            <a:off x="46799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2839" name="Oval 23"/>
          <p:cNvSpPr>
            <a:spLocks noChangeArrowheads="1"/>
          </p:cNvSpPr>
          <p:nvPr/>
        </p:nvSpPr>
        <p:spPr bwMode="auto">
          <a:xfrm>
            <a:off x="55451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2840" name="Oval 24"/>
          <p:cNvSpPr>
            <a:spLocks noChangeArrowheads="1"/>
          </p:cNvSpPr>
          <p:nvPr/>
        </p:nvSpPr>
        <p:spPr bwMode="auto">
          <a:xfrm>
            <a:off x="63007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2841" name="Oval 25"/>
          <p:cNvSpPr>
            <a:spLocks noChangeArrowheads="1"/>
          </p:cNvSpPr>
          <p:nvPr/>
        </p:nvSpPr>
        <p:spPr bwMode="auto">
          <a:xfrm>
            <a:off x="71643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2842" name="Oval 26"/>
          <p:cNvSpPr>
            <a:spLocks noChangeArrowheads="1"/>
          </p:cNvSpPr>
          <p:nvPr/>
        </p:nvSpPr>
        <p:spPr bwMode="auto">
          <a:xfrm>
            <a:off x="79200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2843" name="Text Box 27"/>
          <p:cNvSpPr txBox="1">
            <a:spLocks noChangeArrowheads="1"/>
          </p:cNvSpPr>
          <p:nvPr/>
        </p:nvSpPr>
        <p:spPr bwMode="auto">
          <a:xfrm>
            <a:off x="576278" y="627539"/>
            <a:ext cx="7920037" cy="52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2844" name="Line 28"/>
          <p:cNvSpPr>
            <a:spLocks noChangeShapeType="1"/>
          </p:cNvSpPr>
          <p:nvPr/>
        </p:nvSpPr>
        <p:spPr bwMode="auto">
          <a:xfrm flipV="1">
            <a:off x="9715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45" name="Line 29"/>
          <p:cNvSpPr>
            <a:spLocks noChangeShapeType="1"/>
          </p:cNvSpPr>
          <p:nvPr/>
        </p:nvSpPr>
        <p:spPr bwMode="auto">
          <a:xfrm flipV="1">
            <a:off x="17272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46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47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48" name="Line 32"/>
          <p:cNvSpPr>
            <a:spLocks noChangeShapeType="1"/>
          </p:cNvSpPr>
          <p:nvPr/>
        </p:nvSpPr>
        <p:spPr bwMode="auto">
          <a:xfrm flipV="1">
            <a:off x="41767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49" name="Line 33"/>
          <p:cNvSpPr>
            <a:spLocks noChangeShapeType="1"/>
          </p:cNvSpPr>
          <p:nvPr/>
        </p:nvSpPr>
        <p:spPr bwMode="auto">
          <a:xfrm flipV="1">
            <a:off x="49323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50" name="Line 34"/>
          <p:cNvSpPr>
            <a:spLocks noChangeShapeType="1"/>
          </p:cNvSpPr>
          <p:nvPr/>
        </p:nvSpPr>
        <p:spPr bwMode="auto">
          <a:xfrm flipV="1">
            <a:off x="57959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51" name="Line 35"/>
          <p:cNvSpPr>
            <a:spLocks noChangeShapeType="1"/>
          </p:cNvSpPr>
          <p:nvPr/>
        </p:nvSpPr>
        <p:spPr bwMode="auto">
          <a:xfrm flipV="1">
            <a:off x="65516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52" name="Line 36"/>
          <p:cNvSpPr>
            <a:spLocks noChangeShapeType="1"/>
          </p:cNvSpPr>
          <p:nvPr/>
        </p:nvSpPr>
        <p:spPr bwMode="auto">
          <a:xfrm flipV="1">
            <a:off x="74168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2853" name="Line 37"/>
          <p:cNvSpPr>
            <a:spLocks noChangeShapeType="1"/>
          </p:cNvSpPr>
          <p:nvPr/>
        </p:nvSpPr>
        <p:spPr bwMode="auto">
          <a:xfrm flipV="1">
            <a:off x="81724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88233" y="4763936"/>
            <a:ext cx="2602005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2000" dirty="0"/>
              <a:t>Slide by Geoff Hinton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en-US" altLang="en-US" dirty="0"/>
              <a:t>Learned filters</a:t>
            </a:r>
            <a:endParaRPr lang="ru-RU" altLang="en-US" dirty="0"/>
          </a:p>
        </p:txBody>
      </p:sp>
      <p:pic>
        <p:nvPicPr>
          <p:cNvPr id="5969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4128"/>
            <a:ext cx="8516938" cy="449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1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out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77532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5" name="Picture 5" descr="recon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67" y="2497943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3852863" y="3300422"/>
            <a:ext cx="1439862" cy="4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image</a:t>
            </a:r>
          </a:p>
        </p:txBody>
      </p:sp>
      <p:sp>
        <p:nvSpPr>
          <p:cNvPr id="163847" name="Line 7"/>
          <p:cNvSpPr>
            <a:spLocks noChangeShapeType="1"/>
          </p:cNvSpPr>
          <p:nvPr/>
        </p:nvSpPr>
        <p:spPr bwMode="auto">
          <a:xfrm flipV="1">
            <a:off x="5076833" y="2085989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48" name="Line 8"/>
          <p:cNvSpPr>
            <a:spLocks noChangeShapeType="1"/>
          </p:cNvSpPr>
          <p:nvPr/>
        </p:nvSpPr>
        <p:spPr bwMode="auto">
          <a:xfrm flipV="1">
            <a:off x="464344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 flipH="1" flipV="1">
            <a:off x="4248157" y="2058605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 flipV="1">
            <a:off x="4751388" y="2058605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 flipV="1">
            <a:off x="4824413" y="2058602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 flipV="1">
            <a:off x="4967297" y="2058605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53" name="Line 13"/>
          <p:cNvSpPr>
            <a:spLocks noChangeShapeType="1"/>
          </p:cNvSpPr>
          <p:nvPr/>
        </p:nvSpPr>
        <p:spPr bwMode="auto">
          <a:xfrm flipH="1" flipV="1">
            <a:off x="1042988" y="2085989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54" name="Line 14"/>
          <p:cNvSpPr>
            <a:spLocks noChangeShapeType="1"/>
          </p:cNvSpPr>
          <p:nvPr/>
        </p:nvSpPr>
        <p:spPr bwMode="auto">
          <a:xfrm flipH="1" flipV="1">
            <a:off x="1908189" y="2085989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 flipH="1" flipV="1">
            <a:off x="2663825" y="2058605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56" name="Line 16"/>
          <p:cNvSpPr>
            <a:spLocks noChangeShapeType="1"/>
          </p:cNvSpPr>
          <p:nvPr/>
        </p:nvSpPr>
        <p:spPr bwMode="auto">
          <a:xfrm flipH="1" flipV="1">
            <a:off x="3384550" y="2058605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57" name="Oval 17"/>
          <p:cNvSpPr>
            <a:spLocks noChangeArrowheads="1"/>
          </p:cNvSpPr>
          <p:nvPr/>
        </p:nvSpPr>
        <p:spPr bwMode="auto">
          <a:xfrm>
            <a:off x="7556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3858" name="Oval 18"/>
          <p:cNvSpPr>
            <a:spLocks noChangeArrowheads="1"/>
          </p:cNvSpPr>
          <p:nvPr/>
        </p:nvSpPr>
        <p:spPr bwMode="auto">
          <a:xfrm>
            <a:off x="1511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3859" name="Oval 19"/>
          <p:cNvSpPr>
            <a:spLocks noChangeArrowheads="1"/>
          </p:cNvSpPr>
          <p:nvPr/>
        </p:nvSpPr>
        <p:spPr bwMode="auto">
          <a:xfrm>
            <a:off x="233997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3860" name="Oval 20"/>
          <p:cNvSpPr>
            <a:spLocks noChangeArrowheads="1"/>
          </p:cNvSpPr>
          <p:nvPr/>
        </p:nvSpPr>
        <p:spPr bwMode="auto">
          <a:xfrm>
            <a:off x="309562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3861" name="Oval 21"/>
          <p:cNvSpPr>
            <a:spLocks noChangeArrowheads="1"/>
          </p:cNvSpPr>
          <p:nvPr/>
        </p:nvSpPr>
        <p:spPr bwMode="auto">
          <a:xfrm>
            <a:off x="3924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3862" name="Oval 22"/>
          <p:cNvSpPr>
            <a:spLocks noChangeArrowheads="1"/>
          </p:cNvSpPr>
          <p:nvPr/>
        </p:nvSpPr>
        <p:spPr bwMode="auto">
          <a:xfrm>
            <a:off x="46799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3863" name="Oval 23"/>
          <p:cNvSpPr>
            <a:spLocks noChangeArrowheads="1"/>
          </p:cNvSpPr>
          <p:nvPr/>
        </p:nvSpPr>
        <p:spPr bwMode="auto">
          <a:xfrm>
            <a:off x="55451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3864" name="Oval 24"/>
          <p:cNvSpPr>
            <a:spLocks noChangeArrowheads="1"/>
          </p:cNvSpPr>
          <p:nvPr/>
        </p:nvSpPr>
        <p:spPr bwMode="auto">
          <a:xfrm>
            <a:off x="63007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3865" name="Oval 25"/>
          <p:cNvSpPr>
            <a:spLocks noChangeArrowheads="1"/>
          </p:cNvSpPr>
          <p:nvPr/>
        </p:nvSpPr>
        <p:spPr bwMode="auto">
          <a:xfrm>
            <a:off x="71643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3866" name="Oval 26"/>
          <p:cNvSpPr>
            <a:spLocks noChangeArrowheads="1"/>
          </p:cNvSpPr>
          <p:nvPr/>
        </p:nvSpPr>
        <p:spPr bwMode="auto">
          <a:xfrm>
            <a:off x="79200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3867" name="Text Box 27"/>
          <p:cNvSpPr txBox="1">
            <a:spLocks noChangeArrowheads="1"/>
          </p:cNvSpPr>
          <p:nvPr/>
        </p:nvSpPr>
        <p:spPr bwMode="auto">
          <a:xfrm>
            <a:off x="576278" y="627539"/>
            <a:ext cx="7920037" cy="52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3868" name="Line 28"/>
          <p:cNvSpPr>
            <a:spLocks noChangeShapeType="1"/>
          </p:cNvSpPr>
          <p:nvPr/>
        </p:nvSpPr>
        <p:spPr bwMode="auto">
          <a:xfrm flipV="1">
            <a:off x="9715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69" name="Line 29"/>
          <p:cNvSpPr>
            <a:spLocks noChangeShapeType="1"/>
          </p:cNvSpPr>
          <p:nvPr/>
        </p:nvSpPr>
        <p:spPr bwMode="auto">
          <a:xfrm flipV="1">
            <a:off x="17272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70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71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72" name="Line 32"/>
          <p:cNvSpPr>
            <a:spLocks noChangeShapeType="1"/>
          </p:cNvSpPr>
          <p:nvPr/>
        </p:nvSpPr>
        <p:spPr bwMode="auto">
          <a:xfrm flipV="1">
            <a:off x="41767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73" name="Line 33"/>
          <p:cNvSpPr>
            <a:spLocks noChangeShapeType="1"/>
          </p:cNvSpPr>
          <p:nvPr/>
        </p:nvSpPr>
        <p:spPr bwMode="auto">
          <a:xfrm flipV="1">
            <a:off x="49323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74" name="Line 34"/>
          <p:cNvSpPr>
            <a:spLocks noChangeShapeType="1"/>
          </p:cNvSpPr>
          <p:nvPr/>
        </p:nvSpPr>
        <p:spPr bwMode="auto">
          <a:xfrm flipV="1">
            <a:off x="57959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75" name="Line 35"/>
          <p:cNvSpPr>
            <a:spLocks noChangeShapeType="1"/>
          </p:cNvSpPr>
          <p:nvPr/>
        </p:nvSpPr>
        <p:spPr bwMode="auto">
          <a:xfrm flipV="1">
            <a:off x="65516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76" name="Line 36"/>
          <p:cNvSpPr>
            <a:spLocks noChangeShapeType="1"/>
          </p:cNvSpPr>
          <p:nvPr/>
        </p:nvSpPr>
        <p:spPr bwMode="auto">
          <a:xfrm flipV="1">
            <a:off x="74168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3877" name="Line 37"/>
          <p:cNvSpPr>
            <a:spLocks noChangeShapeType="1"/>
          </p:cNvSpPr>
          <p:nvPr/>
        </p:nvSpPr>
        <p:spPr bwMode="auto">
          <a:xfrm flipV="1">
            <a:off x="81724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88233" y="4763936"/>
            <a:ext cx="2602005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2000" dirty="0"/>
              <a:t>Slide by Geoff Hinton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outw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77532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9" name="Picture 5" descr="recon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67" y="2497943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3852863" y="3300422"/>
            <a:ext cx="1439862" cy="4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image</a:t>
            </a:r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 flipV="1">
            <a:off x="5076833" y="2085989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 flipV="1">
            <a:off x="464344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 flipH="1" flipV="1">
            <a:off x="4248157" y="2058605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 flipV="1">
            <a:off x="4751388" y="2058605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 flipV="1">
            <a:off x="4824413" y="2058602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 flipV="1">
            <a:off x="4967297" y="2058605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 flipH="1" flipV="1">
            <a:off x="1042988" y="2085989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 flipH="1" flipV="1">
            <a:off x="1908189" y="2085989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 flipH="1" flipV="1">
            <a:off x="2663825" y="2058605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 flipH="1" flipV="1">
            <a:off x="3384550" y="2058605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81" name="Oval 17"/>
          <p:cNvSpPr>
            <a:spLocks noChangeArrowheads="1"/>
          </p:cNvSpPr>
          <p:nvPr/>
        </p:nvSpPr>
        <p:spPr bwMode="auto">
          <a:xfrm>
            <a:off x="7556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4882" name="Oval 18"/>
          <p:cNvSpPr>
            <a:spLocks noChangeArrowheads="1"/>
          </p:cNvSpPr>
          <p:nvPr/>
        </p:nvSpPr>
        <p:spPr bwMode="auto">
          <a:xfrm>
            <a:off x="1511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4883" name="Oval 19"/>
          <p:cNvSpPr>
            <a:spLocks noChangeArrowheads="1"/>
          </p:cNvSpPr>
          <p:nvPr/>
        </p:nvSpPr>
        <p:spPr bwMode="auto">
          <a:xfrm>
            <a:off x="233997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4884" name="Oval 20"/>
          <p:cNvSpPr>
            <a:spLocks noChangeArrowheads="1"/>
          </p:cNvSpPr>
          <p:nvPr/>
        </p:nvSpPr>
        <p:spPr bwMode="auto">
          <a:xfrm>
            <a:off x="309562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4885" name="Oval 21"/>
          <p:cNvSpPr>
            <a:spLocks noChangeArrowheads="1"/>
          </p:cNvSpPr>
          <p:nvPr/>
        </p:nvSpPr>
        <p:spPr bwMode="auto">
          <a:xfrm>
            <a:off x="3924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4886" name="Oval 22"/>
          <p:cNvSpPr>
            <a:spLocks noChangeArrowheads="1"/>
          </p:cNvSpPr>
          <p:nvPr/>
        </p:nvSpPr>
        <p:spPr bwMode="auto">
          <a:xfrm>
            <a:off x="46799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4887" name="Oval 23"/>
          <p:cNvSpPr>
            <a:spLocks noChangeArrowheads="1"/>
          </p:cNvSpPr>
          <p:nvPr/>
        </p:nvSpPr>
        <p:spPr bwMode="auto">
          <a:xfrm>
            <a:off x="55451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4888" name="Oval 24"/>
          <p:cNvSpPr>
            <a:spLocks noChangeArrowheads="1"/>
          </p:cNvSpPr>
          <p:nvPr/>
        </p:nvSpPr>
        <p:spPr bwMode="auto">
          <a:xfrm>
            <a:off x="63007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4889" name="Oval 25"/>
          <p:cNvSpPr>
            <a:spLocks noChangeArrowheads="1"/>
          </p:cNvSpPr>
          <p:nvPr/>
        </p:nvSpPr>
        <p:spPr bwMode="auto">
          <a:xfrm>
            <a:off x="71643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4890" name="Oval 26"/>
          <p:cNvSpPr>
            <a:spLocks noChangeArrowheads="1"/>
          </p:cNvSpPr>
          <p:nvPr/>
        </p:nvSpPr>
        <p:spPr bwMode="auto">
          <a:xfrm>
            <a:off x="79200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>
            <a:off x="576278" y="627539"/>
            <a:ext cx="7920037" cy="52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4892" name="Line 28"/>
          <p:cNvSpPr>
            <a:spLocks noChangeShapeType="1"/>
          </p:cNvSpPr>
          <p:nvPr/>
        </p:nvSpPr>
        <p:spPr bwMode="auto">
          <a:xfrm flipV="1">
            <a:off x="9715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93" name="Line 29"/>
          <p:cNvSpPr>
            <a:spLocks noChangeShapeType="1"/>
          </p:cNvSpPr>
          <p:nvPr/>
        </p:nvSpPr>
        <p:spPr bwMode="auto">
          <a:xfrm flipV="1">
            <a:off x="17272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94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95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96" name="Line 32"/>
          <p:cNvSpPr>
            <a:spLocks noChangeShapeType="1"/>
          </p:cNvSpPr>
          <p:nvPr/>
        </p:nvSpPr>
        <p:spPr bwMode="auto">
          <a:xfrm flipV="1">
            <a:off x="41767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97" name="Line 33"/>
          <p:cNvSpPr>
            <a:spLocks noChangeShapeType="1"/>
          </p:cNvSpPr>
          <p:nvPr/>
        </p:nvSpPr>
        <p:spPr bwMode="auto">
          <a:xfrm flipV="1">
            <a:off x="49323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98" name="Line 34"/>
          <p:cNvSpPr>
            <a:spLocks noChangeShapeType="1"/>
          </p:cNvSpPr>
          <p:nvPr/>
        </p:nvSpPr>
        <p:spPr bwMode="auto">
          <a:xfrm flipV="1">
            <a:off x="57959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899" name="Line 35"/>
          <p:cNvSpPr>
            <a:spLocks noChangeShapeType="1"/>
          </p:cNvSpPr>
          <p:nvPr/>
        </p:nvSpPr>
        <p:spPr bwMode="auto">
          <a:xfrm flipV="1">
            <a:off x="65516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900" name="Line 36"/>
          <p:cNvSpPr>
            <a:spLocks noChangeShapeType="1"/>
          </p:cNvSpPr>
          <p:nvPr/>
        </p:nvSpPr>
        <p:spPr bwMode="auto">
          <a:xfrm flipV="1">
            <a:off x="74168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4901" name="Line 37"/>
          <p:cNvSpPr>
            <a:spLocks noChangeShapeType="1"/>
          </p:cNvSpPr>
          <p:nvPr/>
        </p:nvSpPr>
        <p:spPr bwMode="auto">
          <a:xfrm flipV="1">
            <a:off x="81724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88233" y="4763936"/>
            <a:ext cx="2602005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2000" dirty="0"/>
              <a:t>Slide by Geoff Hinton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outw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77532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3" name="Picture 5" descr="recon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67" y="2497943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3852863" y="3300422"/>
            <a:ext cx="1439862" cy="4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image</a:t>
            </a:r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 flipV="1">
            <a:off x="5076833" y="2085989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 flipV="1">
            <a:off x="464344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 flipH="1" flipV="1">
            <a:off x="4248157" y="2058605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 flipV="1">
            <a:off x="4751388" y="2058605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 flipV="1">
            <a:off x="4824413" y="2058602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00" name="Line 12"/>
          <p:cNvSpPr>
            <a:spLocks noChangeShapeType="1"/>
          </p:cNvSpPr>
          <p:nvPr/>
        </p:nvSpPr>
        <p:spPr bwMode="auto">
          <a:xfrm flipV="1">
            <a:off x="4967297" y="2058605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 flipH="1" flipV="1">
            <a:off x="1042988" y="2085989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 flipH="1" flipV="1">
            <a:off x="1908189" y="2085989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03" name="Line 15"/>
          <p:cNvSpPr>
            <a:spLocks noChangeShapeType="1"/>
          </p:cNvSpPr>
          <p:nvPr/>
        </p:nvSpPr>
        <p:spPr bwMode="auto">
          <a:xfrm flipH="1" flipV="1">
            <a:off x="2663825" y="2058605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04" name="Line 16"/>
          <p:cNvSpPr>
            <a:spLocks noChangeShapeType="1"/>
          </p:cNvSpPr>
          <p:nvPr/>
        </p:nvSpPr>
        <p:spPr bwMode="auto">
          <a:xfrm flipH="1" flipV="1">
            <a:off x="3384550" y="2058605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05" name="Oval 17"/>
          <p:cNvSpPr>
            <a:spLocks noChangeArrowheads="1"/>
          </p:cNvSpPr>
          <p:nvPr/>
        </p:nvSpPr>
        <p:spPr bwMode="auto">
          <a:xfrm>
            <a:off x="7556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5906" name="Oval 18"/>
          <p:cNvSpPr>
            <a:spLocks noChangeArrowheads="1"/>
          </p:cNvSpPr>
          <p:nvPr/>
        </p:nvSpPr>
        <p:spPr bwMode="auto">
          <a:xfrm>
            <a:off x="1511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5907" name="Oval 19"/>
          <p:cNvSpPr>
            <a:spLocks noChangeArrowheads="1"/>
          </p:cNvSpPr>
          <p:nvPr/>
        </p:nvSpPr>
        <p:spPr bwMode="auto">
          <a:xfrm>
            <a:off x="233997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5908" name="Oval 20"/>
          <p:cNvSpPr>
            <a:spLocks noChangeArrowheads="1"/>
          </p:cNvSpPr>
          <p:nvPr/>
        </p:nvSpPr>
        <p:spPr bwMode="auto">
          <a:xfrm>
            <a:off x="309562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5909" name="Oval 21"/>
          <p:cNvSpPr>
            <a:spLocks noChangeArrowheads="1"/>
          </p:cNvSpPr>
          <p:nvPr/>
        </p:nvSpPr>
        <p:spPr bwMode="auto">
          <a:xfrm>
            <a:off x="3924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5910" name="Oval 22"/>
          <p:cNvSpPr>
            <a:spLocks noChangeArrowheads="1"/>
          </p:cNvSpPr>
          <p:nvPr/>
        </p:nvSpPr>
        <p:spPr bwMode="auto">
          <a:xfrm>
            <a:off x="46799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5911" name="Oval 23"/>
          <p:cNvSpPr>
            <a:spLocks noChangeArrowheads="1"/>
          </p:cNvSpPr>
          <p:nvPr/>
        </p:nvSpPr>
        <p:spPr bwMode="auto">
          <a:xfrm>
            <a:off x="55451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5912" name="Oval 24"/>
          <p:cNvSpPr>
            <a:spLocks noChangeArrowheads="1"/>
          </p:cNvSpPr>
          <p:nvPr/>
        </p:nvSpPr>
        <p:spPr bwMode="auto">
          <a:xfrm>
            <a:off x="63007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5913" name="Oval 25"/>
          <p:cNvSpPr>
            <a:spLocks noChangeArrowheads="1"/>
          </p:cNvSpPr>
          <p:nvPr/>
        </p:nvSpPr>
        <p:spPr bwMode="auto">
          <a:xfrm>
            <a:off x="71643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5914" name="Oval 26"/>
          <p:cNvSpPr>
            <a:spLocks noChangeArrowheads="1"/>
          </p:cNvSpPr>
          <p:nvPr/>
        </p:nvSpPr>
        <p:spPr bwMode="auto">
          <a:xfrm>
            <a:off x="79200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5915" name="Text Box 27"/>
          <p:cNvSpPr txBox="1">
            <a:spLocks noChangeArrowheads="1"/>
          </p:cNvSpPr>
          <p:nvPr/>
        </p:nvSpPr>
        <p:spPr bwMode="auto">
          <a:xfrm>
            <a:off x="576278" y="627539"/>
            <a:ext cx="7920037" cy="52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5916" name="Line 28"/>
          <p:cNvSpPr>
            <a:spLocks noChangeShapeType="1"/>
          </p:cNvSpPr>
          <p:nvPr/>
        </p:nvSpPr>
        <p:spPr bwMode="auto">
          <a:xfrm flipV="1">
            <a:off x="9715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17" name="Line 29"/>
          <p:cNvSpPr>
            <a:spLocks noChangeShapeType="1"/>
          </p:cNvSpPr>
          <p:nvPr/>
        </p:nvSpPr>
        <p:spPr bwMode="auto">
          <a:xfrm flipV="1">
            <a:off x="17272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18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19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20" name="Line 32"/>
          <p:cNvSpPr>
            <a:spLocks noChangeShapeType="1"/>
          </p:cNvSpPr>
          <p:nvPr/>
        </p:nvSpPr>
        <p:spPr bwMode="auto">
          <a:xfrm flipV="1">
            <a:off x="41767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21" name="Line 33"/>
          <p:cNvSpPr>
            <a:spLocks noChangeShapeType="1"/>
          </p:cNvSpPr>
          <p:nvPr/>
        </p:nvSpPr>
        <p:spPr bwMode="auto">
          <a:xfrm flipV="1">
            <a:off x="49323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22" name="Line 34"/>
          <p:cNvSpPr>
            <a:spLocks noChangeShapeType="1"/>
          </p:cNvSpPr>
          <p:nvPr/>
        </p:nvSpPr>
        <p:spPr bwMode="auto">
          <a:xfrm flipV="1">
            <a:off x="57959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23" name="Line 35"/>
          <p:cNvSpPr>
            <a:spLocks noChangeShapeType="1"/>
          </p:cNvSpPr>
          <p:nvPr/>
        </p:nvSpPr>
        <p:spPr bwMode="auto">
          <a:xfrm flipV="1">
            <a:off x="65516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24" name="Line 36"/>
          <p:cNvSpPr>
            <a:spLocks noChangeShapeType="1"/>
          </p:cNvSpPr>
          <p:nvPr/>
        </p:nvSpPr>
        <p:spPr bwMode="auto">
          <a:xfrm flipV="1">
            <a:off x="74168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5925" name="Line 37"/>
          <p:cNvSpPr>
            <a:spLocks noChangeShapeType="1"/>
          </p:cNvSpPr>
          <p:nvPr/>
        </p:nvSpPr>
        <p:spPr bwMode="auto">
          <a:xfrm flipV="1">
            <a:off x="81724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88233" y="4763936"/>
            <a:ext cx="2602005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2000" dirty="0"/>
              <a:t>Slide by Geoff Hinton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outw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77532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7" name="Picture 5" descr="recon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67" y="2497943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852863" y="3300422"/>
            <a:ext cx="1439862" cy="4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image</a:t>
            </a:r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 flipV="1">
            <a:off x="5076833" y="2085989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 flipV="1">
            <a:off x="464344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 flipH="1" flipV="1">
            <a:off x="4248157" y="2058605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 flipV="1">
            <a:off x="4751388" y="2058605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 flipV="1">
            <a:off x="4824413" y="2058602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 flipV="1">
            <a:off x="4967297" y="2058605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 flipH="1" flipV="1">
            <a:off x="1042988" y="2085989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 flipH="1" flipV="1">
            <a:off x="1908189" y="2085989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 flipH="1" flipV="1">
            <a:off x="2663825" y="2058605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 flipH="1" flipV="1">
            <a:off x="3384550" y="2058605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29" name="Oval 17"/>
          <p:cNvSpPr>
            <a:spLocks noChangeArrowheads="1"/>
          </p:cNvSpPr>
          <p:nvPr/>
        </p:nvSpPr>
        <p:spPr bwMode="auto">
          <a:xfrm>
            <a:off x="7556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6930" name="Oval 18"/>
          <p:cNvSpPr>
            <a:spLocks noChangeArrowheads="1"/>
          </p:cNvSpPr>
          <p:nvPr/>
        </p:nvSpPr>
        <p:spPr bwMode="auto">
          <a:xfrm>
            <a:off x="1511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6931" name="Oval 19"/>
          <p:cNvSpPr>
            <a:spLocks noChangeArrowheads="1"/>
          </p:cNvSpPr>
          <p:nvPr/>
        </p:nvSpPr>
        <p:spPr bwMode="auto">
          <a:xfrm>
            <a:off x="233997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6932" name="Oval 20"/>
          <p:cNvSpPr>
            <a:spLocks noChangeArrowheads="1"/>
          </p:cNvSpPr>
          <p:nvPr/>
        </p:nvSpPr>
        <p:spPr bwMode="auto">
          <a:xfrm>
            <a:off x="309562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6933" name="Oval 21"/>
          <p:cNvSpPr>
            <a:spLocks noChangeArrowheads="1"/>
          </p:cNvSpPr>
          <p:nvPr/>
        </p:nvSpPr>
        <p:spPr bwMode="auto">
          <a:xfrm>
            <a:off x="3924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6934" name="Oval 22"/>
          <p:cNvSpPr>
            <a:spLocks noChangeArrowheads="1"/>
          </p:cNvSpPr>
          <p:nvPr/>
        </p:nvSpPr>
        <p:spPr bwMode="auto">
          <a:xfrm>
            <a:off x="46799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6935" name="Oval 23"/>
          <p:cNvSpPr>
            <a:spLocks noChangeArrowheads="1"/>
          </p:cNvSpPr>
          <p:nvPr/>
        </p:nvSpPr>
        <p:spPr bwMode="auto">
          <a:xfrm>
            <a:off x="55451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6936" name="Oval 24"/>
          <p:cNvSpPr>
            <a:spLocks noChangeArrowheads="1"/>
          </p:cNvSpPr>
          <p:nvPr/>
        </p:nvSpPr>
        <p:spPr bwMode="auto">
          <a:xfrm>
            <a:off x="63007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6937" name="Oval 25"/>
          <p:cNvSpPr>
            <a:spLocks noChangeArrowheads="1"/>
          </p:cNvSpPr>
          <p:nvPr/>
        </p:nvSpPr>
        <p:spPr bwMode="auto">
          <a:xfrm>
            <a:off x="71643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6938" name="Oval 26"/>
          <p:cNvSpPr>
            <a:spLocks noChangeArrowheads="1"/>
          </p:cNvSpPr>
          <p:nvPr/>
        </p:nvSpPr>
        <p:spPr bwMode="auto">
          <a:xfrm>
            <a:off x="79200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6939" name="Text Box 27"/>
          <p:cNvSpPr txBox="1">
            <a:spLocks noChangeArrowheads="1"/>
          </p:cNvSpPr>
          <p:nvPr/>
        </p:nvSpPr>
        <p:spPr bwMode="auto">
          <a:xfrm>
            <a:off x="576278" y="627539"/>
            <a:ext cx="7920037" cy="52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6940" name="Line 28"/>
          <p:cNvSpPr>
            <a:spLocks noChangeShapeType="1"/>
          </p:cNvSpPr>
          <p:nvPr/>
        </p:nvSpPr>
        <p:spPr bwMode="auto">
          <a:xfrm flipV="1">
            <a:off x="9715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41" name="Line 29"/>
          <p:cNvSpPr>
            <a:spLocks noChangeShapeType="1"/>
          </p:cNvSpPr>
          <p:nvPr/>
        </p:nvSpPr>
        <p:spPr bwMode="auto">
          <a:xfrm flipV="1">
            <a:off x="17272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42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43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44" name="Line 32"/>
          <p:cNvSpPr>
            <a:spLocks noChangeShapeType="1"/>
          </p:cNvSpPr>
          <p:nvPr/>
        </p:nvSpPr>
        <p:spPr bwMode="auto">
          <a:xfrm flipV="1">
            <a:off x="41767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45" name="Line 33"/>
          <p:cNvSpPr>
            <a:spLocks noChangeShapeType="1"/>
          </p:cNvSpPr>
          <p:nvPr/>
        </p:nvSpPr>
        <p:spPr bwMode="auto">
          <a:xfrm flipV="1">
            <a:off x="49323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46" name="Line 34"/>
          <p:cNvSpPr>
            <a:spLocks noChangeShapeType="1"/>
          </p:cNvSpPr>
          <p:nvPr/>
        </p:nvSpPr>
        <p:spPr bwMode="auto">
          <a:xfrm flipV="1">
            <a:off x="57959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47" name="Line 35"/>
          <p:cNvSpPr>
            <a:spLocks noChangeShapeType="1"/>
          </p:cNvSpPr>
          <p:nvPr/>
        </p:nvSpPr>
        <p:spPr bwMode="auto">
          <a:xfrm flipV="1">
            <a:off x="65516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48" name="Line 36"/>
          <p:cNvSpPr>
            <a:spLocks noChangeShapeType="1"/>
          </p:cNvSpPr>
          <p:nvPr/>
        </p:nvSpPr>
        <p:spPr bwMode="auto">
          <a:xfrm flipV="1">
            <a:off x="74168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6949" name="Line 37"/>
          <p:cNvSpPr>
            <a:spLocks noChangeShapeType="1"/>
          </p:cNvSpPr>
          <p:nvPr/>
        </p:nvSpPr>
        <p:spPr bwMode="auto">
          <a:xfrm flipV="1">
            <a:off x="81724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88233" y="4763936"/>
            <a:ext cx="2602005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2000" dirty="0"/>
              <a:t>Slide by Geoff Hinton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outw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77532"/>
            <a:ext cx="79819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>
          <a:xfrm>
            <a:off x="358775" y="-67853"/>
            <a:ext cx="8229600" cy="857251"/>
          </a:xfrm>
        </p:spPr>
        <p:txBody>
          <a:bodyPr/>
          <a:lstStyle/>
          <a:p>
            <a:r>
              <a:rPr lang="en-US" sz="3200"/>
              <a:t>The learned weights</a:t>
            </a:r>
          </a:p>
        </p:txBody>
      </p:sp>
      <p:pic>
        <p:nvPicPr>
          <p:cNvPr id="167941" name="Picture 5" descr="recon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67" y="2497943"/>
            <a:ext cx="143986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3852863" y="3300422"/>
            <a:ext cx="1439862" cy="4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The image</a:t>
            </a:r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 flipV="1">
            <a:off x="5076833" y="2085989"/>
            <a:ext cx="29876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 flipV="1">
            <a:off x="4643449" y="2031206"/>
            <a:ext cx="288925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 flipH="1" flipV="1">
            <a:off x="4248157" y="2058605"/>
            <a:ext cx="252413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 flipV="1">
            <a:off x="4751388" y="2058605"/>
            <a:ext cx="1008062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 flipV="1">
            <a:off x="4824413" y="2058602"/>
            <a:ext cx="1655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 flipV="1">
            <a:off x="4967297" y="2058605"/>
            <a:ext cx="2376487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 flipH="1" flipV="1">
            <a:off x="1042988" y="2085989"/>
            <a:ext cx="2989262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 flipH="1" flipV="1">
            <a:off x="1908189" y="2085989"/>
            <a:ext cx="22320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51" name="Line 15"/>
          <p:cNvSpPr>
            <a:spLocks noChangeShapeType="1"/>
          </p:cNvSpPr>
          <p:nvPr/>
        </p:nvSpPr>
        <p:spPr bwMode="auto">
          <a:xfrm flipH="1" flipV="1">
            <a:off x="2663825" y="2058605"/>
            <a:ext cx="1620838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52" name="Line 16"/>
          <p:cNvSpPr>
            <a:spLocks noChangeShapeType="1"/>
          </p:cNvSpPr>
          <p:nvPr/>
        </p:nvSpPr>
        <p:spPr bwMode="auto">
          <a:xfrm flipH="1" flipV="1">
            <a:off x="3384550" y="2058605"/>
            <a:ext cx="971550" cy="459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53" name="Oval 17"/>
          <p:cNvSpPr>
            <a:spLocks noChangeArrowheads="1"/>
          </p:cNvSpPr>
          <p:nvPr/>
        </p:nvSpPr>
        <p:spPr bwMode="auto">
          <a:xfrm>
            <a:off x="7556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7954" name="Oval 18"/>
          <p:cNvSpPr>
            <a:spLocks noChangeArrowheads="1"/>
          </p:cNvSpPr>
          <p:nvPr/>
        </p:nvSpPr>
        <p:spPr bwMode="auto">
          <a:xfrm>
            <a:off x="1511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7955" name="Oval 19"/>
          <p:cNvSpPr>
            <a:spLocks noChangeArrowheads="1"/>
          </p:cNvSpPr>
          <p:nvPr/>
        </p:nvSpPr>
        <p:spPr bwMode="auto">
          <a:xfrm>
            <a:off x="233997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7956" name="Oval 20"/>
          <p:cNvSpPr>
            <a:spLocks noChangeArrowheads="1"/>
          </p:cNvSpPr>
          <p:nvPr/>
        </p:nvSpPr>
        <p:spPr bwMode="auto">
          <a:xfrm>
            <a:off x="3095625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7957" name="Oval 21"/>
          <p:cNvSpPr>
            <a:spLocks noChangeArrowheads="1"/>
          </p:cNvSpPr>
          <p:nvPr/>
        </p:nvSpPr>
        <p:spPr bwMode="auto">
          <a:xfrm>
            <a:off x="392430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7958" name="Oval 22"/>
          <p:cNvSpPr>
            <a:spLocks noChangeArrowheads="1"/>
          </p:cNvSpPr>
          <p:nvPr/>
        </p:nvSpPr>
        <p:spPr bwMode="auto">
          <a:xfrm>
            <a:off x="4679950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7959" name="Oval 23"/>
          <p:cNvSpPr>
            <a:spLocks noChangeArrowheads="1"/>
          </p:cNvSpPr>
          <p:nvPr/>
        </p:nvSpPr>
        <p:spPr bwMode="auto">
          <a:xfrm>
            <a:off x="55451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7960" name="Oval 24"/>
          <p:cNvSpPr>
            <a:spLocks noChangeArrowheads="1"/>
          </p:cNvSpPr>
          <p:nvPr/>
        </p:nvSpPr>
        <p:spPr bwMode="auto">
          <a:xfrm>
            <a:off x="63007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7961" name="Oval 25"/>
          <p:cNvSpPr>
            <a:spLocks noChangeArrowheads="1"/>
          </p:cNvSpPr>
          <p:nvPr/>
        </p:nvSpPr>
        <p:spPr bwMode="auto">
          <a:xfrm>
            <a:off x="716438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7962" name="Oval 26"/>
          <p:cNvSpPr>
            <a:spLocks noChangeArrowheads="1"/>
          </p:cNvSpPr>
          <p:nvPr/>
        </p:nvSpPr>
        <p:spPr bwMode="auto">
          <a:xfrm>
            <a:off x="7920038" y="762002"/>
            <a:ext cx="431800" cy="3250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0" tIns="45678" rIns="91350" bIns="45678" anchor="ctr"/>
          <a:lstStyle/>
          <a:p>
            <a:endParaRPr lang="en-US"/>
          </a:p>
        </p:txBody>
      </p:sp>
      <p:sp>
        <p:nvSpPr>
          <p:cNvPr id="167963" name="Text Box 27"/>
          <p:cNvSpPr txBox="1">
            <a:spLocks noChangeArrowheads="1"/>
          </p:cNvSpPr>
          <p:nvPr/>
        </p:nvSpPr>
        <p:spPr bwMode="auto">
          <a:xfrm>
            <a:off x="576278" y="627539"/>
            <a:ext cx="7920037" cy="52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400" dirty="0"/>
              <a:t>1       2        3       4        5       6        7       8        9       0</a:t>
            </a:r>
          </a:p>
        </p:txBody>
      </p:sp>
      <p:sp>
        <p:nvSpPr>
          <p:cNvPr id="167964" name="Line 28"/>
          <p:cNvSpPr>
            <a:spLocks noChangeShapeType="1"/>
          </p:cNvSpPr>
          <p:nvPr/>
        </p:nvSpPr>
        <p:spPr bwMode="auto">
          <a:xfrm flipV="1">
            <a:off x="9715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65" name="Line 29"/>
          <p:cNvSpPr>
            <a:spLocks noChangeShapeType="1"/>
          </p:cNvSpPr>
          <p:nvPr/>
        </p:nvSpPr>
        <p:spPr bwMode="auto">
          <a:xfrm flipV="1">
            <a:off x="17272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66" name="Line 30"/>
          <p:cNvSpPr>
            <a:spLocks noChangeShapeType="1"/>
          </p:cNvSpPr>
          <p:nvPr/>
        </p:nvSpPr>
        <p:spPr bwMode="auto">
          <a:xfrm flipV="1">
            <a:off x="255587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67" name="Line 31"/>
          <p:cNvSpPr>
            <a:spLocks noChangeShapeType="1"/>
          </p:cNvSpPr>
          <p:nvPr/>
        </p:nvSpPr>
        <p:spPr bwMode="auto">
          <a:xfrm flipV="1">
            <a:off x="3311525" y="1087041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68" name="Line 32"/>
          <p:cNvSpPr>
            <a:spLocks noChangeShapeType="1"/>
          </p:cNvSpPr>
          <p:nvPr/>
        </p:nvSpPr>
        <p:spPr bwMode="auto">
          <a:xfrm flipV="1">
            <a:off x="41767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69" name="Line 33"/>
          <p:cNvSpPr>
            <a:spLocks noChangeShapeType="1"/>
          </p:cNvSpPr>
          <p:nvPr/>
        </p:nvSpPr>
        <p:spPr bwMode="auto">
          <a:xfrm flipV="1">
            <a:off x="49323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70" name="Line 34"/>
          <p:cNvSpPr>
            <a:spLocks noChangeShapeType="1"/>
          </p:cNvSpPr>
          <p:nvPr/>
        </p:nvSpPr>
        <p:spPr bwMode="auto">
          <a:xfrm flipV="1">
            <a:off x="579596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71" name="Line 35"/>
          <p:cNvSpPr>
            <a:spLocks noChangeShapeType="1"/>
          </p:cNvSpPr>
          <p:nvPr/>
        </p:nvSpPr>
        <p:spPr bwMode="auto">
          <a:xfrm flipV="1">
            <a:off x="6551613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72" name="Line 36"/>
          <p:cNvSpPr>
            <a:spLocks noChangeShapeType="1"/>
          </p:cNvSpPr>
          <p:nvPr/>
        </p:nvSpPr>
        <p:spPr bwMode="auto">
          <a:xfrm flipV="1">
            <a:off x="741680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167973" name="Line 37"/>
          <p:cNvSpPr>
            <a:spLocks noChangeShapeType="1"/>
          </p:cNvSpPr>
          <p:nvPr/>
        </p:nvSpPr>
        <p:spPr bwMode="auto">
          <a:xfrm flipV="1">
            <a:off x="8172450" y="1113236"/>
            <a:ext cx="0" cy="3512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588233" y="4763936"/>
            <a:ext cx="2602005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2000" dirty="0"/>
              <a:t>Slide by Geoff Hinton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Why the simple learning algorithm is insufficient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4" y="1200151"/>
            <a:ext cx="7355160" cy="3394472"/>
          </a:xfrm>
        </p:spPr>
        <p:txBody>
          <a:bodyPr/>
          <a:lstStyle/>
          <a:p>
            <a:r>
              <a:rPr lang="en-US" sz="2000" dirty="0"/>
              <a:t>A two layer network with a single winner in the top layer is equivalent to having a rigid template for each shape.</a:t>
            </a:r>
          </a:p>
          <a:p>
            <a:pPr lvl="1"/>
            <a:r>
              <a:rPr lang="en-US" sz="2000" dirty="0"/>
              <a:t>The winner is the template that has the biggest overlap with the ink.</a:t>
            </a:r>
          </a:p>
          <a:p>
            <a:r>
              <a:rPr lang="en-US" sz="2000" dirty="0"/>
              <a:t>The ways in which hand-written digits vary are much too complicated to be captured by  simple template matches of whole shapes.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588233" y="4763936"/>
            <a:ext cx="2602005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2000" dirty="0"/>
              <a:t>Slide by Geoff Hinton</a:t>
            </a:r>
          </a:p>
        </p:txBody>
      </p:sp>
      <p:pic>
        <p:nvPicPr>
          <p:cNvPr id="5" name="Picture 2" descr="http://www.heikohoffmann.de/htmlthesis/img679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1" b="19046"/>
          <a:stretch/>
        </p:blipFill>
        <p:spPr bwMode="auto">
          <a:xfrm>
            <a:off x="1763688" y="3651870"/>
            <a:ext cx="556260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4"/>
            <a:ext cx="6400800" cy="461580"/>
          </a:xfrm>
          <a:prstGeom prst="rect">
            <a:avLst/>
          </a:prstGeom>
          <a:noFill/>
        </p:spPr>
        <p:txBody>
          <a:bodyPr wrap="square" lIns="91350" tIns="45678" rIns="91350" bIns="4567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</a:rPr>
              <a:t>Non-linear classification example: XOR/XNOR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367" y="704824"/>
            <a:ext cx="6400800" cy="461580"/>
          </a:xfrm>
          <a:prstGeom prst="rect">
            <a:avLst/>
          </a:prstGeom>
          <a:noFill/>
        </p:spPr>
        <p:txBody>
          <a:bodyPr wrap="square" lIns="91350" tIns="45678" rIns="91350" bIns="4567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    ,      are binary (0 or 1).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8" y="893117"/>
            <a:ext cx="222885" cy="150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1923"/>
            <a:ext cx="228600" cy="15049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76399" y="3115253"/>
            <a:ext cx="362418" cy="369247"/>
          </a:xfrm>
          <a:prstGeom prst="rect">
            <a:avLst/>
          </a:prstGeom>
          <a:noFill/>
          <a:ln w="19050">
            <a:noFill/>
          </a:ln>
        </p:spPr>
        <p:txBody>
          <a:bodyPr wrap="none" lIns="91350" tIns="45678" rIns="91350" bIns="4567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  <a:latin typeface="Calibri"/>
                <a:ea typeface="+mn-ea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1005" y="1727786"/>
            <a:ext cx="362418" cy="369247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743600" y="1272721"/>
            <a:ext cx="0" cy="19956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34828" y="3115248"/>
            <a:ext cx="223176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ross 55"/>
          <p:cNvSpPr/>
          <p:nvPr/>
        </p:nvSpPr>
        <p:spPr>
          <a:xfrm rot="2734294">
            <a:off x="618324" y="2995195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Cross 60"/>
          <p:cNvSpPr/>
          <p:nvPr/>
        </p:nvSpPr>
        <p:spPr>
          <a:xfrm rot="2734294">
            <a:off x="2098022" y="1597190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2124600" y="3030051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662765" y="1618314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3759" y="3602812"/>
            <a:ext cx="362418" cy="369247"/>
          </a:xfrm>
          <a:prstGeom prst="rect">
            <a:avLst/>
          </a:prstGeom>
          <a:noFill/>
          <a:ln w="19050">
            <a:noFill/>
          </a:ln>
        </p:spPr>
        <p:txBody>
          <a:bodyPr wrap="none" lIns="91350" tIns="45678" rIns="91350" bIns="4567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  <a:latin typeface="Calibri"/>
                <a:ea typeface="+mn-ea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9672" y="1876904"/>
            <a:ext cx="362418" cy="369247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20714" y="1310838"/>
            <a:ext cx="0" cy="248247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85399" y="3602804"/>
            <a:ext cx="277615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ross 19"/>
          <p:cNvSpPr/>
          <p:nvPr/>
        </p:nvSpPr>
        <p:spPr>
          <a:xfrm rot="2734294">
            <a:off x="6935202" y="2131529"/>
            <a:ext cx="278084" cy="27808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53220" y="2467189"/>
            <a:ext cx="995725" cy="1007573"/>
            <a:chOff x="6214102" y="2477924"/>
            <a:chExt cx="995725" cy="1007573"/>
          </a:xfrm>
        </p:grpSpPr>
        <p:sp>
          <p:nvSpPr>
            <p:cNvPr id="21" name="Cross 20"/>
            <p:cNvSpPr/>
            <p:nvPr/>
          </p:nvSpPr>
          <p:spPr>
            <a:xfrm rot="2734294">
              <a:off x="6214103" y="3069178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Cross 21"/>
            <p:cNvSpPr/>
            <p:nvPr/>
          </p:nvSpPr>
          <p:spPr>
            <a:xfrm rot="2734294">
              <a:off x="6877612" y="3207412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Cross 22"/>
            <p:cNvSpPr/>
            <p:nvPr/>
          </p:nvSpPr>
          <p:spPr>
            <a:xfrm rot="2734294">
              <a:off x="6515400" y="2855457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Cross 23"/>
            <p:cNvSpPr/>
            <p:nvPr/>
          </p:nvSpPr>
          <p:spPr>
            <a:xfrm rot="2734294">
              <a:off x="6931743" y="2851048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Cross 24"/>
            <p:cNvSpPr/>
            <p:nvPr/>
          </p:nvSpPr>
          <p:spPr>
            <a:xfrm rot="2734294">
              <a:off x="6726221" y="2567063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Cross 25"/>
            <p:cNvSpPr/>
            <p:nvPr/>
          </p:nvSpPr>
          <p:spPr>
            <a:xfrm rot="2734294">
              <a:off x="6265721" y="2477923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9736" y="1315617"/>
            <a:ext cx="1013544" cy="930616"/>
            <a:chOff x="4902760" y="1420012"/>
            <a:chExt cx="1013544" cy="930616"/>
          </a:xfrm>
        </p:grpSpPr>
        <p:sp>
          <p:nvSpPr>
            <p:cNvPr id="12" name="Cross 11"/>
            <p:cNvSpPr/>
            <p:nvPr/>
          </p:nvSpPr>
          <p:spPr>
            <a:xfrm rot="2734294">
              <a:off x="5352159" y="2072543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Cross 13"/>
            <p:cNvSpPr/>
            <p:nvPr/>
          </p:nvSpPr>
          <p:spPr>
            <a:xfrm rot="2734294">
              <a:off x="5638220" y="1738555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Cross 14"/>
            <p:cNvSpPr/>
            <p:nvPr/>
          </p:nvSpPr>
          <p:spPr>
            <a:xfrm rot="2734294">
              <a:off x="5232653" y="1719764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Cross 26"/>
            <p:cNvSpPr/>
            <p:nvPr/>
          </p:nvSpPr>
          <p:spPr>
            <a:xfrm rot="2734294">
              <a:off x="4902761" y="2000650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Cross 27"/>
            <p:cNvSpPr/>
            <p:nvPr/>
          </p:nvSpPr>
          <p:spPr>
            <a:xfrm rot="2734294">
              <a:off x="4956060" y="1420011"/>
              <a:ext cx="278084" cy="278085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19550" y="2544544"/>
            <a:ext cx="1098242" cy="869639"/>
            <a:chOff x="4898477" y="2610899"/>
            <a:chExt cx="1098242" cy="869639"/>
          </a:xfrm>
        </p:grpSpPr>
        <p:sp>
          <p:nvSpPr>
            <p:cNvPr id="9" name="Oval 8"/>
            <p:cNvSpPr/>
            <p:nvPr/>
          </p:nvSpPr>
          <p:spPr>
            <a:xfrm>
              <a:off x="4905744" y="2712525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249772" y="3268576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73935" y="3196086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898477" y="3196086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355224" y="2956930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784757" y="2850949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342443" y="2610899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12623" y="1203598"/>
            <a:ext cx="1098241" cy="1040696"/>
            <a:chOff x="6208539" y="1406673"/>
            <a:chExt cx="1098241" cy="1040696"/>
          </a:xfrm>
        </p:grpSpPr>
        <p:sp>
          <p:nvSpPr>
            <p:cNvPr id="77" name="Oval 76"/>
            <p:cNvSpPr/>
            <p:nvPr/>
          </p:nvSpPr>
          <p:spPr>
            <a:xfrm>
              <a:off x="6304672" y="1651598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559833" y="2064350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990945" y="2235407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6208539" y="1991861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665286" y="1752705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7094818" y="1646723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6652504" y="1406673"/>
              <a:ext cx="211962" cy="21196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72035" y="3638550"/>
            <a:ext cx="3009368" cy="1066800"/>
            <a:chOff x="572032" y="3638550"/>
            <a:chExt cx="2544238" cy="864870"/>
          </a:xfrm>
        </p:grpSpPr>
        <p:pic>
          <p:nvPicPr>
            <p:cNvPr id="88" name="Picture 8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32" y="3638550"/>
              <a:ext cx="1693545" cy="23241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441" y="3952875"/>
              <a:ext cx="1419225" cy="219075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535" y="4248150"/>
              <a:ext cx="2070735" cy="255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46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7"/>
            <a:ext cx="4343400" cy="461580"/>
          </a:xfrm>
          <a:prstGeom prst="rect">
            <a:avLst/>
          </a:prstGeom>
          <a:noFill/>
        </p:spPr>
        <p:txBody>
          <a:bodyPr wrap="square" lIns="91350" tIns="45678" rIns="91350" bIns="45678" rtlCol="0">
            <a:spAutoFit/>
          </a:bodyPr>
          <a:lstStyle/>
          <a:p>
            <a:r>
              <a:rPr lang="en-US" sz="2400" b="1" dirty="0"/>
              <a:t>Simple example: AND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0" y="893117"/>
            <a:ext cx="1533525" cy="253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1276361"/>
            <a:ext cx="1699260" cy="234315"/>
          </a:xfrm>
          <a:prstGeom prst="rect">
            <a:avLst/>
          </a:prstGeom>
        </p:spPr>
      </p:pic>
      <p:sp>
        <p:nvSpPr>
          <p:cNvPr id="67" name="Oval 66"/>
          <p:cNvSpPr/>
          <p:nvPr/>
        </p:nvSpPr>
        <p:spPr>
          <a:xfrm>
            <a:off x="402273" y="3238408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02273" y="2559361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02273" y="1880314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>
            <a:stCxn id="74" idx="6"/>
          </p:cNvCxnSpPr>
          <p:nvPr/>
        </p:nvCxnSpPr>
        <p:spPr>
          <a:xfrm>
            <a:off x="2576822" y="2812454"/>
            <a:ext cx="527000" cy="10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6"/>
            <a:endCxn id="74" idx="2"/>
          </p:cNvCxnSpPr>
          <p:nvPr/>
        </p:nvCxnSpPr>
        <p:spPr>
          <a:xfrm>
            <a:off x="929276" y="2141497"/>
            <a:ext cx="1120550" cy="6709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74" idx="2"/>
          </p:cNvCxnSpPr>
          <p:nvPr/>
        </p:nvCxnSpPr>
        <p:spPr>
          <a:xfrm flipV="1">
            <a:off x="929276" y="2812441"/>
            <a:ext cx="1120550" cy="80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7" idx="6"/>
            <a:endCxn id="74" idx="2"/>
          </p:cNvCxnSpPr>
          <p:nvPr/>
        </p:nvCxnSpPr>
        <p:spPr>
          <a:xfrm flipV="1">
            <a:off x="929276" y="2812445"/>
            <a:ext cx="1120550" cy="6871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049822" y="2551270"/>
            <a:ext cx="527000" cy="522344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pic>
        <p:nvPicPr>
          <p:cNvPr id="86" name="Picture 8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5" y="2772425"/>
            <a:ext cx="222885" cy="1504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2" y="3445523"/>
            <a:ext cx="228600" cy="150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2" y="2082655"/>
            <a:ext cx="228600" cy="150395"/>
          </a:xfrm>
          <a:prstGeom prst="rect">
            <a:avLst/>
          </a:prstGeom>
        </p:spPr>
      </p:pic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4314"/>
              </p:ext>
            </p:extLst>
          </p:nvPr>
        </p:nvGraphicFramePr>
        <p:xfrm>
          <a:off x="4648200" y="2794763"/>
          <a:ext cx="4191000" cy="16134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489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3" y="2903756"/>
            <a:ext cx="267462" cy="180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2887183"/>
            <a:ext cx="274320" cy="180594"/>
          </a:xfrm>
          <a:prstGeom prst="rect">
            <a:avLst/>
          </a:prstGeom>
        </p:spPr>
      </p:pic>
      <p:cxnSp>
        <p:nvCxnSpPr>
          <p:cNvPr id="103" name="Straight Arrow Connector 102"/>
          <p:cNvCxnSpPr/>
          <p:nvPr/>
        </p:nvCxnSpPr>
        <p:spPr>
          <a:xfrm flipV="1">
            <a:off x="6629400" y="235930"/>
            <a:ext cx="0" cy="19956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724410" y="2078457"/>
            <a:ext cx="402798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586728" y="438150"/>
            <a:ext cx="825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25" y="525646"/>
            <a:ext cx="298450" cy="1769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4" y="2667648"/>
            <a:ext cx="690562" cy="284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4983" y="319800"/>
            <a:ext cx="380051" cy="2615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1100" dirty="0"/>
              <a:t>1.0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" name="Ink 3"/>
              <p14:cNvContentPartPr/>
              <p14:nvPr/>
            </p14:nvContentPartPr>
            <p14:xfrm>
              <a:off x="170644" y="829800"/>
              <a:ext cx="7526160" cy="410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0560" y="825480"/>
                <a:ext cx="7540920" cy="412164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98" y="2791106"/>
            <a:ext cx="737604" cy="3041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85320" y="436320"/>
              <a:ext cx="8940600" cy="4464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160" y="426240"/>
                <a:ext cx="8961840" cy="448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718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7"/>
            <a:ext cx="6400800" cy="461580"/>
          </a:xfrm>
          <a:prstGeom prst="rect">
            <a:avLst/>
          </a:prstGeom>
          <a:noFill/>
        </p:spPr>
        <p:txBody>
          <a:bodyPr wrap="square" lIns="91350" tIns="45678" rIns="91350" bIns="45678" rtlCol="0">
            <a:spAutoFit/>
          </a:bodyPr>
          <a:lstStyle/>
          <a:p>
            <a:r>
              <a:rPr lang="en-US" sz="2400" b="1" dirty="0"/>
              <a:t>Example: OR function</a:t>
            </a:r>
          </a:p>
        </p:txBody>
      </p:sp>
      <p:sp>
        <p:nvSpPr>
          <p:cNvPr id="67" name="Oval 66"/>
          <p:cNvSpPr/>
          <p:nvPr/>
        </p:nvSpPr>
        <p:spPr>
          <a:xfrm>
            <a:off x="655020" y="2811406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55020" y="2132362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55020" y="1453315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>
            <a:stCxn id="74" idx="6"/>
          </p:cNvCxnSpPr>
          <p:nvPr/>
        </p:nvCxnSpPr>
        <p:spPr>
          <a:xfrm>
            <a:off x="2829566" y="2385455"/>
            <a:ext cx="527000" cy="10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6"/>
            <a:endCxn id="74" idx="2"/>
          </p:cNvCxnSpPr>
          <p:nvPr/>
        </p:nvCxnSpPr>
        <p:spPr>
          <a:xfrm>
            <a:off x="1182015" y="1714498"/>
            <a:ext cx="1120550" cy="6709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74" idx="2"/>
          </p:cNvCxnSpPr>
          <p:nvPr/>
        </p:nvCxnSpPr>
        <p:spPr>
          <a:xfrm flipV="1">
            <a:off x="1182015" y="2385442"/>
            <a:ext cx="1120550" cy="80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7" idx="6"/>
            <a:endCxn id="74" idx="2"/>
          </p:cNvCxnSpPr>
          <p:nvPr/>
        </p:nvCxnSpPr>
        <p:spPr>
          <a:xfrm flipV="1">
            <a:off x="1182015" y="2385446"/>
            <a:ext cx="1120550" cy="6871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302565" y="2124274"/>
            <a:ext cx="527000" cy="522344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6" y="2247231"/>
            <a:ext cx="619125" cy="25527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8" y="2345426"/>
            <a:ext cx="222885" cy="1504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" y="3018527"/>
            <a:ext cx="228600" cy="150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" y="1655656"/>
            <a:ext cx="228600" cy="150395"/>
          </a:xfrm>
          <a:prstGeom prst="rect">
            <a:avLst/>
          </a:prstGeom>
        </p:spPr>
      </p:pic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41607"/>
              </p:ext>
            </p:extLst>
          </p:nvPr>
        </p:nvGraphicFramePr>
        <p:xfrm>
          <a:off x="4495800" y="1575562"/>
          <a:ext cx="4191000" cy="21717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35" y="1647217"/>
            <a:ext cx="378058" cy="255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64" y="1630645"/>
            <a:ext cx="387752" cy="2552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96" y="1577869"/>
            <a:ext cx="875134" cy="360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8356" y="1677526"/>
            <a:ext cx="442568" cy="307692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1400" dirty="0"/>
              <a:t>-10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30132" y="2149278"/>
            <a:ext cx="383257" cy="307692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1400" dirty="0"/>
              <a:t>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6984" y="2616221"/>
            <a:ext cx="383257" cy="307692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1400" dirty="0"/>
              <a:t>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1357200" y="2046240"/>
              <a:ext cx="7339680" cy="2067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48200" y="2037240"/>
                <a:ext cx="7360200" cy="20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1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200" y="1047750"/>
            <a:ext cx="822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1200154"/>
            <a:ext cx="4343400" cy="461580"/>
          </a:xfrm>
          <a:prstGeom prst="rect">
            <a:avLst/>
          </a:prstGeom>
          <a:noFill/>
        </p:spPr>
        <p:txBody>
          <a:bodyPr wrap="square" lIns="91350" tIns="45678" rIns="91350" bIns="45678" rtlCol="0">
            <a:spAutoFit/>
          </a:bodyPr>
          <a:lstStyle/>
          <a:p>
            <a:r>
              <a:rPr lang="en-US" sz="2400" b="1" dirty="0"/>
              <a:t>Negation:</a:t>
            </a:r>
          </a:p>
        </p:txBody>
      </p:sp>
      <p:sp>
        <p:nvSpPr>
          <p:cNvPr id="11" name="Oval 10"/>
          <p:cNvSpPr/>
          <p:nvPr/>
        </p:nvSpPr>
        <p:spPr>
          <a:xfrm>
            <a:off x="655020" y="2875387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5020" y="2196340"/>
            <a:ext cx="527000" cy="522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7" idx="6"/>
          </p:cNvCxnSpPr>
          <p:nvPr/>
        </p:nvCxnSpPr>
        <p:spPr>
          <a:xfrm>
            <a:off x="2660603" y="2772043"/>
            <a:ext cx="527000" cy="10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6"/>
            <a:endCxn id="17" idx="2"/>
          </p:cNvCxnSpPr>
          <p:nvPr/>
        </p:nvCxnSpPr>
        <p:spPr>
          <a:xfrm>
            <a:off x="1182021" y="2457511"/>
            <a:ext cx="951585" cy="3145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  <a:endCxn id="17" idx="2"/>
          </p:cNvCxnSpPr>
          <p:nvPr/>
        </p:nvCxnSpPr>
        <p:spPr>
          <a:xfrm flipV="1">
            <a:off x="1182021" y="2772044"/>
            <a:ext cx="951585" cy="3645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133602" y="2510860"/>
            <a:ext cx="527000" cy="522344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3" y="2633821"/>
            <a:ext cx="778565" cy="3210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8" y="3088451"/>
            <a:ext cx="222885" cy="150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" y="2398681"/>
            <a:ext cx="228600" cy="150395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25602"/>
              </p:ext>
            </p:extLst>
          </p:nvPr>
        </p:nvGraphicFramePr>
        <p:xfrm>
          <a:off x="4495800" y="1962150"/>
          <a:ext cx="3162300" cy="14973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110"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38" y="2121002"/>
            <a:ext cx="370367" cy="25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3" y="2038350"/>
            <a:ext cx="857331" cy="3534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8" y="3975494"/>
            <a:ext cx="2827782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Shape 10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087" y="795965"/>
            <a:ext cx="5861825" cy="355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Shape 1014"/>
          <p:cNvSpPr txBox="1"/>
          <p:nvPr/>
        </p:nvSpPr>
        <p:spPr>
          <a:xfrm>
            <a:off x="0" y="4587974"/>
            <a:ext cx="9144000" cy="3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i="1" dirty="0"/>
              <a:t>[ slide courtesy Yann LeCun ]</a:t>
            </a:r>
          </a:p>
        </p:txBody>
      </p:sp>
      <p:sp>
        <p:nvSpPr>
          <p:cNvPr id="1015" name="Shape 1015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1068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7"/>
            <a:ext cx="4343400" cy="461580"/>
          </a:xfrm>
          <a:prstGeom prst="rect">
            <a:avLst/>
          </a:prstGeom>
          <a:noFill/>
        </p:spPr>
        <p:txBody>
          <a:bodyPr wrap="square" lIns="91350" tIns="45678" rIns="91350" bIns="45678" rtlCol="0">
            <a:spAutoFit/>
          </a:bodyPr>
          <a:lstStyle/>
          <a:p>
            <a:r>
              <a:rPr lang="en-US" sz="2400" b="1" dirty="0"/>
              <a:t>Putting it together: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30" y="393227"/>
            <a:ext cx="1703070" cy="2628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13598" y="903052"/>
            <a:ext cx="2521194" cy="1376504"/>
            <a:chOff x="402272" y="1880312"/>
            <a:chExt cx="3488691" cy="1880437"/>
          </a:xfrm>
        </p:grpSpPr>
        <p:sp>
          <p:nvSpPr>
            <p:cNvPr id="5" name="Oval 4"/>
            <p:cNvSpPr/>
            <p:nvPr/>
          </p:nvSpPr>
          <p:spPr>
            <a:xfrm>
              <a:off x="402272" y="3238405"/>
              <a:ext cx="527000" cy="522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2272" y="2559359"/>
              <a:ext cx="527000" cy="522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2272" y="1880312"/>
              <a:ext cx="527000" cy="522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12" idx="6"/>
            </p:cNvCxnSpPr>
            <p:nvPr/>
          </p:nvCxnSpPr>
          <p:spPr>
            <a:xfrm>
              <a:off x="2576822" y="2812442"/>
              <a:ext cx="527000" cy="1089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6"/>
              <a:endCxn id="12" idx="2"/>
            </p:cNvCxnSpPr>
            <p:nvPr/>
          </p:nvCxnSpPr>
          <p:spPr>
            <a:xfrm>
              <a:off x="929272" y="2141484"/>
              <a:ext cx="1120550" cy="670957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12" idx="2"/>
            </p:cNvCxnSpPr>
            <p:nvPr/>
          </p:nvCxnSpPr>
          <p:spPr>
            <a:xfrm flipV="1">
              <a:off x="929272" y="2812441"/>
              <a:ext cx="1120550" cy="809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6"/>
              <a:endCxn id="12" idx="2"/>
            </p:cNvCxnSpPr>
            <p:nvPr/>
          </p:nvCxnSpPr>
          <p:spPr>
            <a:xfrm flipV="1">
              <a:off x="929272" y="2812441"/>
              <a:ext cx="1120550" cy="687137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049822" y="2551269"/>
              <a:ext cx="527000" cy="5223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29" y="2772423"/>
              <a:ext cx="222885" cy="15049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72" y="3445523"/>
              <a:ext cx="228600" cy="1504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72" y="2082651"/>
              <a:ext cx="228600" cy="1503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1" y="2667648"/>
              <a:ext cx="690562" cy="284724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/>
        </p:nvSpPr>
        <p:spPr>
          <a:xfrm>
            <a:off x="3463803" y="1917072"/>
            <a:ext cx="380850" cy="382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63803" y="1420002"/>
            <a:ext cx="380850" cy="382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63803" y="922931"/>
            <a:ext cx="380850" cy="382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6" idx="6"/>
          </p:cNvCxnSpPr>
          <p:nvPr/>
        </p:nvCxnSpPr>
        <p:spPr>
          <a:xfrm>
            <a:off x="5035299" y="1605262"/>
            <a:ext cx="380850" cy="797"/>
          </a:xfrm>
          <a:prstGeom prst="straightConnector1">
            <a:avLst/>
          </a:prstGeom>
          <a:ln w="9525">
            <a:solidFill>
              <a:srgbClr val="00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6"/>
            <a:endCxn id="26" idx="2"/>
          </p:cNvCxnSpPr>
          <p:nvPr/>
        </p:nvCxnSpPr>
        <p:spPr>
          <a:xfrm>
            <a:off x="3844668" y="1114104"/>
            <a:ext cx="809795" cy="491149"/>
          </a:xfrm>
          <a:prstGeom prst="straightConnector1">
            <a:avLst/>
          </a:prstGeom>
          <a:ln w="9525">
            <a:solidFill>
              <a:srgbClr val="00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6" idx="2"/>
          </p:cNvCxnSpPr>
          <p:nvPr/>
        </p:nvCxnSpPr>
        <p:spPr>
          <a:xfrm flipV="1">
            <a:off x="3844668" y="1605248"/>
            <a:ext cx="809795" cy="5922"/>
          </a:xfrm>
          <a:prstGeom prst="straightConnector1">
            <a:avLst/>
          </a:prstGeom>
          <a:ln w="9525">
            <a:solidFill>
              <a:srgbClr val="00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6"/>
            <a:endCxn id="26" idx="2"/>
          </p:cNvCxnSpPr>
          <p:nvPr/>
        </p:nvCxnSpPr>
        <p:spPr>
          <a:xfrm flipV="1">
            <a:off x="3844668" y="1605251"/>
            <a:ext cx="809795" cy="502993"/>
          </a:xfrm>
          <a:prstGeom prst="straightConnector1">
            <a:avLst/>
          </a:prstGeom>
          <a:ln w="9525">
            <a:solidFill>
              <a:srgbClr val="00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654453" y="1414080"/>
            <a:ext cx="380850" cy="382363"/>
          </a:xfrm>
          <a:prstGeom prst="ellipse">
            <a:avLst/>
          </a:prstGeom>
          <a:solidFill>
            <a:schemeClr val="bg1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91" y="1575957"/>
            <a:ext cx="161074" cy="1101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39" y="2068674"/>
            <a:ext cx="165204" cy="1101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39" y="1071044"/>
            <a:ext cx="165204" cy="1100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60" y="1499258"/>
            <a:ext cx="499053" cy="208422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6248401" y="1889504"/>
            <a:ext cx="380850" cy="382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48401" y="1392434"/>
            <a:ext cx="380850" cy="382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48401" y="895363"/>
            <a:ext cx="380850" cy="382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9" idx="6"/>
          </p:cNvCxnSpPr>
          <p:nvPr/>
        </p:nvCxnSpPr>
        <p:spPr>
          <a:xfrm>
            <a:off x="7819896" y="1577694"/>
            <a:ext cx="380850" cy="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6"/>
            <a:endCxn id="39" idx="2"/>
          </p:cNvCxnSpPr>
          <p:nvPr/>
        </p:nvCxnSpPr>
        <p:spPr>
          <a:xfrm>
            <a:off x="6629266" y="1086534"/>
            <a:ext cx="809795" cy="491149"/>
          </a:xfrm>
          <a:prstGeom prst="straightConnector1">
            <a:avLst/>
          </a:prstGeom>
          <a:ln w="952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9" idx="2"/>
          </p:cNvCxnSpPr>
          <p:nvPr/>
        </p:nvCxnSpPr>
        <p:spPr>
          <a:xfrm flipV="1">
            <a:off x="6629266" y="1577680"/>
            <a:ext cx="809795" cy="5922"/>
          </a:xfrm>
          <a:prstGeom prst="straightConnector1">
            <a:avLst/>
          </a:prstGeom>
          <a:ln w="952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9" idx="2"/>
          </p:cNvCxnSpPr>
          <p:nvPr/>
        </p:nvCxnSpPr>
        <p:spPr>
          <a:xfrm flipV="1">
            <a:off x="6629266" y="1577683"/>
            <a:ext cx="809795" cy="502993"/>
          </a:xfrm>
          <a:prstGeom prst="straightConnector1">
            <a:avLst/>
          </a:prstGeom>
          <a:ln w="952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439045" y="1386512"/>
            <a:ext cx="380850" cy="382363"/>
          </a:xfrm>
          <a:prstGeom prst="ellipse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89" y="1548387"/>
            <a:ext cx="161074" cy="1101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36" y="2041107"/>
            <a:ext cx="165204" cy="1101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36" y="1043477"/>
            <a:ext cx="165204" cy="1100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55" y="1471690"/>
            <a:ext cx="499053" cy="2084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112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53" y="2389737"/>
            <a:ext cx="982980" cy="17678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2389737"/>
            <a:ext cx="2328672" cy="20421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69" y="2355154"/>
            <a:ext cx="830580" cy="175260"/>
          </a:xfrm>
          <a:prstGeom prst="rect">
            <a:avLst/>
          </a:prstGeom>
          <a:ln>
            <a:noFill/>
          </a:ln>
        </p:spPr>
      </p:pic>
      <p:sp>
        <p:nvSpPr>
          <p:cNvPr id="54" name="Oval 53"/>
          <p:cNvSpPr/>
          <p:nvPr/>
        </p:nvSpPr>
        <p:spPr>
          <a:xfrm>
            <a:off x="469353" y="4175491"/>
            <a:ext cx="425097" cy="4267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9353" y="3678421"/>
            <a:ext cx="425097" cy="4267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9353" y="3181350"/>
            <a:ext cx="425097" cy="4267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9" y="3834399"/>
            <a:ext cx="179788" cy="12296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2" y="4327117"/>
            <a:ext cx="184397" cy="12296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2" y="3329478"/>
            <a:ext cx="184397" cy="122881"/>
          </a:xfrm>
          <a:prstGeom prst="rect">
            <a:avLst/>
          </a:prstGeom>
        </p:spPr>
      </p:pic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64492"/>
              </p:ext>
            </p:extLst>
          </p:nvPr>
        </p:nvGraphicFramePr>
        <p:xfrm>
          <a:off x="5743352" y="2949663"/>
          <a:ext cx="2867248" cy="16071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177">
                <a:tc>
                  <a:txBody>
                    <a:bodyPr/>
                    <a:lstStyle/>
                    <a:p>
                      <a:pPr algn="ctr" fontAlgn="b"/>
                      <a:endParaRPr lang="en-US" sz="2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2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2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2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2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27" marR="6127" marT="61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1" name="Picture 7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38" y="3146869"/>
            <a:ext cx="215063" cy="14521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06" y="3063280"/>
            <a:ext cx="597398" cy="2463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32" y="3146869"/>
            <a:ext cx="220578" cy="14521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46" y="3002825"/>
            <a:ext cx="351086" cy="32351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14" y="3004191"/>
            <a:ext cx="351086" cy="3235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066805" y="1090946"/>
            <a:ext cx="388066" cy="2615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-30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01854" y="1404647"/>
            <a:ext cx="341578" cy="2615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09937" y="1654968"/>
            <a:ext cx="341578" cy="2615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38605" y="1099293"/>
            <a:ext cx="341578" cy="2615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1100" dirty="0">
                <a:solidFill>
                  <a:srgbClr val="00FFCC"/>
                </a:solidFill>
              </a:rPr>
              <a:t>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04206" y="1412994"/>
            <a:ext cx="388066" cy="2615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1100" dirty="0">
                <a:solidFill>
                  <a:srgbClr val="00FFCC"/>
                </a:solidFill>
              </a:rPr>
              <a:t>-20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12290" y="1663315"/>
            <a:ext cx="388066" cy="2615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1100" dirty="0">
                <a:solidFill>
                  <a:srgbClr val="00FFCC"/>
                </a:solidFill>
              </a:rPr>
              <a:t>-20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34934" y="1055427"/>
            <a:ext cx="388066" cy="2615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1100" dirty="0">
                <a:solidFill>
                  <a:srgbClr val="00FF00"/>
                </a:solidFill>
              </a:rPr>
              <a:t>-10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69987" y="1392279"/>
            <a:ext cx="341578" cy="2615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1100" dirty="0">
                <a:solidFill>
                  <a:srgbClr val="00FF00"/>
                </a:solidFill>
              </a:rPr>
              <a:t>20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78070" y="1642600"/>
            <a:ext cx="341578" cy="2615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1100" dirty="0">
                <a:solidFill>
                  <a:srgbClr val="00FF00"/>
                </a:solidFill>
              </a:rPr>
              <a:t>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/>
              <p14:cNvContentPartPr/>
              <p14:nvPr/>
            </p14:nvContentPartPr>
            <p14:xfrm>
              <a:off x="349564" y="0"/>
              <a:ext cx="8326080" cy="4886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9840" y="-11160"/>
                <a:ext cx="8342640" cy="49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8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4982794" y="4015049"/>
            <a:ext cx="928406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2000" dirty="0">
                <a:latin typeface="Calibri"/>
              </a:rPr>
              <a:t>Layer 3</a:t>
            </a:r>
            <a:endParaRPr lang="en-US" sz="2000" baseline="-25000" dirty="0">
              <a:latin typeface="Calibri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219213" y="1276353"/>
            <a:ext cx="6354389" cy="2622371"/>
            <a:chOff x="656011" y="1657350"/>
            <a:chExt cx="6811590" cy="2811052"/>
          </a:xfrm>
        </p:grpSpPr>
        <p:sp>
          <p:nvSpPr>
            <p:cNvPr id="85" name="Oval 84"/>
            <p:cNvSpPr/>
            <p:nvPr/>
          </p:nvSpPr>
          <p:spPr>
            <a:xfrm>
              <a:off x="656011" y="3687554"/>
              <a:ext cx="787808" cy="7808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56011" y="2672452"/>
              <a:ext cx="787808" cy="7808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56011" y="1657350"/>
              <a:ext cx="787808" cy="7808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783094" y="2672452"/>
              <a:ext cx="787808" cy="7808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/>
            <p:cNvCxnSpPr>
              <a:stCxn id="87" idx="6"/>
              <a:endCxn id="88" idx="2"/>
            </p:cNvCxnSpPr>
            <p:nvPr/>
          </p:nvCxnSpPr>
          <p:spPr>
            <a:xfrm>
              <a:off x="1443819" y="2047774"/>
              <a:ext cx="1339274" cy="10151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6" idx="6"/>
              <a:endCxn id="88" idx="2"/>
            </p:cNvCxnSpPr>
            <p:nvPr/>
          </p:nvCxnSpPr>
          <p:spPr>
            <a:xfrm>
              <a:off x="1443819" y="3062878"/>
              <a:ext cx="1339274" cy="1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5" idx="6"/>
              <a:endCxn id="88" idx="2"/>
            </p:cNvCxnSpPr>
            <p:nvPr/>
          </p:nvCxnSpPr>
          <p:spPr>
            <a:xfrm flipV="1">
              <a:off x="1443819" y="3062876"/>
              <a:ext cx="1339274" cy="10151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101" idx="6"/>
            </p:cNvCxnSpPr>
            <p:nvPr/>
          </p:nvCxnSpPr>
          <p:spPr>
            <a:xfrm>
              <a:off x="5619204" y="2711090"/>
              <a:ext cx="787808" cy="1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2783094" y="3687554"/>
              <a:ext cx="787808" cy="7808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>
              <a:stCxn id="87" idx="6"/>
              <a:endCxn id="93" idx="2"/>
            </p:cNvCxnSpPr>
            <p:nvPr/>
          </p:nvCxnSpPr>
          <p:spPr>
            <a:xfrm>
              <a:off x="1443819" y="2047774"/>
              <a:ext cx="1339274" cy="20302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93" idx="2"/>
            </p:cNvCxnSpPr>
            <p:nvPr/>
          </p:nvCxnSpPr>
          <p:spPr>
            <a:xfrm>
              <a:off x="1443819" y="3062876"/>
              <a:ext cx="1339274" cy="10151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5" idx="6"/>
              <a:endCxn id="93" idx="2"/>
            </p:cNvCxnSpPr>
            <p:nvPr/>
          </p:nvCxnSpPr>
          <p:spPr>
            <a:xfrm>
              <a:off x="1443819" y="4077980"/>
              <a:ext cx="1339274" cy="1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1443819" y="2047777"/>
              <a:ext cx="1339274" cy="1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6" idx="6"/>
            </p:cNvCxnSpPr>
            <p:nvPr/>
          </p:nvCxnSpPr>
          <p:spPr>
            <a:xfrm flipV="1">
              <a:off x="1443819" y="2047774"/>
              <a:ext cx="1339274" cy="10151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85" idx="6"/>
            </p:cNvCxnSpPr>
            <p:nvPr/>
          </p:nvCxnSpPr>
          <p:spPr>
            <a:xfrm flipV="1">
              <a:off x="1443819" y="2047774"/>
              <a:ext cx="1339274" cy="20302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2783094" y="1657350"/>
              <a:ext cx="787808" cy="7808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31395" y="2320663"/>
              <a:ext cx="787808" cy="7808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>
              <a:stCxn id="100" idx="6"/>
              <a:endCxn id="101" idx="2"/>
            </p:cNvCxnSpPr>
            <p:nvPr/>
          </p:nvCxnSpPr>
          <p:spPr>
            <a:xfrm>
              <a:off x="3570902" y="2047774"/>
              <a:ext cx="1260493" cy="6633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88" idx="6"/>
              <a:endCxn id="101" idx="2"/>
            </p:cNvCxnSpPr>
            <p:nvPr/>
          </p:nvCxnSpPr>
          <p:spPr>
            <a:xfrm flipV="1">
              <a:off x="3570902" y="2711087"/>
              <a:ext cx="1260493" cy="3517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3" idx="6"/>
              <a:endCxn id="101" idx="2"/>
            </p:cNvCxnSpPr>
            <p:nvPr/>
          </p:nvCxnSpPr>
          <p:spPr>
            <a:xfrm flipV="1">
              <a:off x="3570902" y="2711087"/>
              <a:ext cx="1260493" cy="13668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5" name="Picture 10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199" y="2476833"/>
              <a:ext cx="914402" cy="377015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928" y="1933074"/>
              <a:ext cx="311667" cy="210442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270" y="2955604"/>
              <a:ext cx="319659" cy="210442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271" y="3971723"/>
              <a:ext cx="322323" cy="215770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070" y="1863447"/>
              <a:ext cx="363855" cy="33528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067" y="2886801"/>
              <a:ext cx="363855" cy="33528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192" y="3910338"/>
              <a:ext cx="363855" cy="339090"/>
            </a:xfrm>
            <a:prstGeom prst="rect">
              <a:avLst/>
            </a:prstGeom>
          </p:spPr>
        </p:pic>
      </p:grpSp>
      <p:sp>
        <p:nvSpPr>
          <p:cNvPr id="112" name="TextBox 111"/>
          <p:cNvSpPr txBox="1"/>
          <p:nvPr/>
        </p:nvSpPr>
        <p:spPr>
          <a:xfrm>
            <a:off x="1066805" y="4015049"/>
            <a:ext cx="928406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2000" dirty="0">
                <a:latin typeface="Calibri"/>
              </a:rPr>
              <a:t>Layer 1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131888" y="4015049"/>
            <a:ext cx="928406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en-US" sz="2000" dirty="0">
                <a:latin typeface="Calibri"/>
              </a:rPr>
              <a:t>Layer 2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2001" y="1057842"/>
            <a:ext cx="2425700" cy="3353503"/>
          </a:xfrm>
          <a:prstGeom prst="rect">
            <a:avLst/>
          </a:prstGeom>
          <a:solidFill>
            <a:srgbClr val="DBEEF4">
              <a:alpha val="94902"/>
            </a:srgbClr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350" tIns="45678" rIns="91350" bIns="45678" rtlCol="0" anchor="ctr" anchorCtr="1"/>
          <a:lstStyle/>
          <a:p>
            <a:pPr algn="ctr" defTabSz="913510">
              <a:lnSpc>
                <a:spcPct val="90000"/>
              </a:lnSpc>
              <a:defRPr/>
            </a:pPr>
            <a:endParaRPr lang="en-US" sz="2400" kern="0" dirty="0">
              <a:solidFill>
                <a:srgbClr val="000000"/>
              </a:solidFill>
              <a:latin typeface="+mj-lt"/>
              <a:ea typeface="+mn-ea"/>
              <a:cs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81000" y="285754"/>
            <a:ext cx="6400800" cy="461580"/>
          </a:xfrm>
          <a:prstGeom prst="rect">
            <a:avLst/>
          </a:prstGeom>
          <a:noFill/>
        </p:spPr>
        <p:txBody>
          <a:bodyPr wrap="square" lIns="91350" tIns="45678" rIns="91350" bIns="45678" rtlCol="0">
            <a:spAutoFit/>
          </a:bodyPr>
          <a:lstStyle/>
          <a:p>
            <a:r>
              <a:rPr lang="en-US" sz="2400" b="1" dirty="0"/>
              <a:t>Neural Network learning its own features</a:t>
            </a:r>
          </a:p>
        </p:txBody>
      </p:sp>
    </p:spTree>
    <p:extLst>
      <p:ext uri="{BB962C8B-B14F-4D97-AF65-F5344CB8AC3E}">
        <p14:creationId xmlns:p14="http://schemas.microsoft.com/office/powerpoint/2010/main" val="26641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3"/>
          <a:stretch/>
        </p:blipFill>
        <p:spPr bwMode="auto">
          <a:xfrm>
            <a:off x="1143730" y="881744"/>
            <a:ext cx="6860778" cy="428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30" y="0"/>
            <a:ext cx="686077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1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24" y="0"/>
            <a:ext cx="6888891" cy="516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 neural network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21343" y="971893"/>
              <a:ext cx="8329680" cy="35969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383" y="1290097"/>
                <a:ext cx="8338680" cy="481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107507" y="2499744"/>
            <a:ext cx="9145016" cy="2643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 neural network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1343" y="971893"/>
              <a:ext cx="8329680" cy="2552754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383" y="966133"/>
                <a:ext cx="8338680" cy="2579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5683588" y="3297127"/>
              <a:ext cx="206640" cy="201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2708" y="3276247"/>
                <a:ext cx="248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5728588" y="3385687"/>
              <a:ext cx="179640" cy="12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7708" y="3364807"/>
                <a:ext cx="221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6024148" y="3010927"/>
              <a:ext cx="350280" cy="585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03268" y="2990047"/>
                <a:ext cx="39204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6464788" y="2921647"/>
              <a:ext cx="223200" cy="727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3908" y="2900767"/>
                <a:ext cx="26496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6773668" y="3057007"/>
              <a:ext cx="250560" cy="4590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52788" y="3036127"/>
                <a:ext cx="29232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7117828" y="3460207"/>
              <a:ext cx="117000" cy="162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96948" y="3439327"/>
                <a:ext cx="1587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/>
              <p14:cNvContentPartPr/>
              <p14:nvPr/>
            </p14:nvContentPartPr>
            <p14:xfrm>
              <a:off x="7162828" y="3289927"/>
              <a:ext cx="18360" cy="27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41948" y="3269047"/>
                <a:ext cx="601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/>
              <p14:cNvContentPartPr/>
              <p14:nvPr/>
            </p14:nvContentPartPr>
            <p14:xfrm>
              <a:off x="7360108" y="3263287"/>
              <a:ext cx="206640" cy="27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39228" y="3242407"/>
                <a:ext cx="2484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/>
              <p14:cNvContentPartPr/>
              <p14:nvPr/>
            </p14:nvContentPartPr>
            <p14:xfrm>
              <a:off x="7673668" y="3245287"/>
              <a:ext cx="426240" cy="3646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52788" y="3224407"/>
                <a:ext cx="46800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/>
              <p14:cNvContentPartPr/>
              <p14:nvPr/>
            </p14:nvContentPartPr>
            <p14:xfrm>
              <a:off x="8173708" y="3469207"/>
              <a:ext cx="83160" cy="163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52828" y="3448327"/>
                <a:ext cx="1249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/>
              <p14:cNvContentPartPr/>
              <p14:nvPr/>
            </p14:nvContentPartPr>
            <p14:xfrm>
              <a:off x="8211508" y="3325927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90628" y="3305047"/>
                <a:ext cx="421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/>
              <p14:cNvContentPartPr/>
              <p14:nvPr/>
            </p14:nvContentPartPr>
            <p14:xfrm>
              <a:off x="8256508" y="2895727"/>
              <a:ext cx="205200" cy="8071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35628" y="2874847"/>
                <a:ext cx="246960" cy="84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/>
              <p14:cNvContentPartPr/>
              <p14:nvPr/>
            </p14:nvContentPartPr>
            <p14:xfrm>
              <a:off x="8642068" y="2823727"/>
              <a:ext cx="188640" cy="1533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21188" y="2802847"/>
                <a:ext cx="2304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/>
              <p14:cNvContentPartPr/>
              <p14:nvPr/>
            </p14:nvContentPartPr>
            <p14:xfrm>
              <a:off x="6131428" y="3711233"/>
              <a:ext cx="108360" cy="1173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10548" y="3690353"/>
                <a:ext cx="1501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Ink 33"/>
              <p14:cNvContentPartPr/>
              <p14:nvPr/>
            </p14:nvContentPartPr>
            <p14:xfrm>
              <a:off x="6176788" y="3639593"/>
              <a:ext cx="360" cy="3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55908" y="3618713"/>
                <a:ext cx="42120" cy="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88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 neural network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21343" y="971893"/>
              <a:ext cx="8329680" cy="35969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383" y="1290097"/>
                <a:ext cx="8338680" cy="4812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179512" y="4681835"/>
            <a:ext cx="7398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https://www.youtube.com/watch?v=bxe2T-V8XRs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26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6" name="pasted-image.pdf"/>
          <p:cNvPicPr>
            <a:picLocks noChangeAspect="1"/>
          </p:cNvPicPr>
          <p:nvPr/>
        </p:nvPicPr>
        <p:blipFill>
          <a:blip r:embed="rId2">
            <a:alphaModFix amt="68613"/>
            <a:extLst/>
          </a:blip>
          <a:stretch>
            <a:fillRect/>
          </a:stretch>
        </p:blipFill>
        <p:spPr>
          <a:xfrm>
            <a:off x="2633354" y="849282"/>
            <a:ext cx="4051321" cy="3444937"/>
          </a:xfrm>
          <a:prstGeom prst="rect">
            <a:avLst/>
          </a:prstGeom>
          <a:ln w="12700">
            <a:miter lim="400000"/>
          </a:ln>
        </p:spPr>
      </p:pic>
      <p:sp>
        <p:nvSpPr>
          <p:cNvPr id="1707" name="Shape 1707"/>
          <p:cNvSpPr/>
          <p:nvPr/>
        </p:nvSpPr>
        <p:spPr>
          <a:xfrm>
            <a:off x="3308233" y="103045"/>
            <a:ext cx="2527535" cy="44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48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</a:defRPr>
            </a:lvl1pPr>
          </a:lstStyle>
          <a:p>
            <a:pPr algn="ctr" defTabSz="308049" fontAlgn="auto" hangingPunct="0">
              <a:spcBef>
                <a:spcPts val="0"/>
              </a:spcBef>
              <a:spcAft>
                <a:spcPts val="0"/>
              </a:spcAft>
            </a:pPr>
            <a:r>
              <a:rPr sz="2531" kern="0">
                <a:solidFill>
                  <a:srgbClr val="0365C0">
                    <a:hueOff val="273562"/>
                    <a:satOff val="2937"/>
                    <a:lumOff val="-22233"/>
                  </a:srgbClr>
                </a:solidFill>
                <a:latin typeface="Helvetica Light"/>
                <a:sym typeface="Helvetica Light"/>
              </a:rPr>
              <a:t>Gradient descent</a:t>
            </a:r>
          </a:p>
        </p:txBody>
      </p:sp>
      <p:pic>
        <p:nvPicPr>
          <p:cNvPr id="170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6005" y="2287570"/>
            <a:ext cx="529085" cy="24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74443" y="4029211"/>
            <a:ext cx="254497" cy="147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55566" y="3895266"/>
            <a:ext cx="247799" cy="147340"/>
          </a:xfrm>
          <a:prstGeom prst="rect">
            <a:avLst/>
          </a:prstGeom>
          <a:ln w="12700">
            <a:miter lim="400000"/>
          </a:ln>
        </p:spPr>
      </p:pic>
      <p:sp>
        <p:nvSpPr>
          <p:cNvPr id="1711" name="Shape 1711"/>
          <p:cNvSpPr/>
          <p:nvPr/>
        </p:nvSpPr>
        <p:spPr>
          <a:xfrm flipH="1" flipV="1">
            <a:off x="4322077" y="1579196"/>
            <a:ext cx="103918" cy="246665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</a:ln>
        </p:spPr>
        <p:txBody>
          <a:bodyPr lIns="26789" tIns="26789" rIns="26789" bIns="26789" anchor="ctr"/>
          <a:lstStyle/>
          <a:p>
            <a:pPr algn="ctr" defTabSz="308049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266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712" name="Shape 1712"/>
          <p:cNvSpPr/>
          <p:nvPr/>
        </p:nvSpPr>
        <p:spPr>
          <a:xfrm flipV="1">
            <a:off x="4412128" y="1842151"/>
            <a:ext cx="1" cy="247799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</a:ln>
        </p:spPr>
        <p:txBody>
          <a:bodyPr lIns="26789" tIns="26789" rIns="26789" bIns="26789" anchor="ctr"/>
          <a:lstStyle/>
          <a:p>
            <a:pPr algn="ctr" defTabSz="308049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266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713" name="Shape 1713"/>
          <p:cNvSpPr/>
          <p:nvPr/>
        </p:nvSpPr>
        <p:spPr>
          <a:xfrm flipH="1" flipV="1">
            <a:off x="4423619" y="2108074"/>
            <a:ext cx="125045" cy="23594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</a:ln>
        </p:spPr>
        <p:txBody>
          <a:bodyPr lIns="26789" tIns="26789" rIns="26789" bIns="26789" anchor="ctr"/>
          <a:lstStyle/>
          <a:p>
            <a:pPr algn="ctr" defTabSz="308049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266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714" name="Shape 1714"/>
          <p:cNvSpPr/>
          <p:nvPr/>
        </p:nvSpPr>
        <p:spPr>
          <a:xfrm flipH="1" flipV="1">
            <a:off x="4592186" y="2344710"/>
            <a:ext cx="225882" cy="121395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</a:ln>
        </p:spPr>
        <p:txBody>
          <a:bodyPr lIns="26789" tIns="26789" rIns="26789" bIns="26789" anchor="ctr"/>
          <a:lstStyle/>
          <a:p>
            <a:pPr algn="ctr" defTabSz="308049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266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715" name="Shape 1715"/>
          <p:cNvSpPr/>
          <p:nvPr/>
        </p:nvSpPr>
        <p:spPr>
          <a:xfrm flipH="1" flipV="1">
            <a:off x="4888141" y="2516952"/>
            <a:ext cx="192576" cy="198108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</a:ln>
        </p:spPr>
        <p:txBody>
          <a:bodyPr lIns="26789" tIns="26789" rIns="26789" bIns="26789" anchor="ctr"/>
          <a:lstStyle/>
          <a:p>
            <a:pPr algn="ctr" defTabSz="308049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266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716" name="Shape 1716"/>
          <p:cNvSpPr/>
          <p:nvPr/>
        </p:nvSpPr>
        <p:spPr>
          <a:xfrm flipH="1" flipV="1">
            <a:off x="5062869" y="2759028"/>
            <a:ext cx="64406" cy="280083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</a:ln>
        </p:spPr>
        <p:txBody>
          <a:bodyPr lIns="26789" tIns="26789" rIns="26789" bIns="26789" anchor="ctr"/>
          <a:lstStyle/>
          <a:p>
            <a:pPr algn="ctr" defTabSz="308049" fontAlgn="auto" hangingPunct="0">
              <a:spcBef>
                <a:spcPts val="0"/>
              </a:spcBef>
              <a:spcAft>
                <a:spcPts val="0"/>
              </a:spcAft>
              <a:defRPr sz="2400"/>
            </a:pPr>
            <a:endParaRPr sz="1266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078342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1" grpId="0" animBg="1" advAuto="0"/>
      <p:bldP spid="1712" grpId="0" animBg="1" advAuto="0"/>
      <p:bldP spid="1713" grpId="0" animBg="1" advAuto="0"/>
      <p:bldP spid="1714" grpId="0" animBg="1" advAuto="0"/>
      <p:bldP spid="1715" grpId="0" animBg="1" advAuto="0"/>
      <p:bldP spid="1716" grpId="0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98481"/>
            <a:ext cx="7772400" cy="1102519"/>
          </a:xfrm>
        </p:spPr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08153" y="4316798"/>
            <a:ext cx="6135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/>
              </a:rPr>
              <a:t>CS194: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/>
              </a:rPr>
              <a:t>Computer Vision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/>
              </a:rPr>
              <a:t>and Comp. Photo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/>
              </a:rPr>
              <a:t>Alexei Efros, UC Berkeley,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/>
              </a:rPr>
              <a:t>Fall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/>
              </a:rPr>
              <a:t>2020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65842" y="1762126"/>
            <a:ext cx="4277917" cy="2352675"/>
            <a:chOff x="4741833" y="3200400"/>
            <a:chExt cx="5639132" cy="3134495"/>
          </a:xfrm>
        </p:grpSpPr>
        <p:grpSp>
          <p:nvGrpSpPr>
            <p:cNvPr id="7" name="Group 777"/>
            <p:cNvGrpSpPr/>
            <p:nvPr/>
          </p:nvGrpSpPr>
          <p:grpSpPr>
            <a:xfrm>
              <a:off x="4741833" y="3200400"/>
              <a:ext cx="2249096" cy="3134495"/>
              <a:chOff x="0" y="0"/>
              <a:chExt cx="2665593" cy="3714955"/>
            </a:xfrm>
          </p:grpSpPr>
          <p:sp>
            <p:nvSpPr>
              <p:cNvPr id="20" name="Shape 765"/>
              <p:cNvSpPr/>
              <p:nvPr/>
            </p:nvSpPr>
            <p:spPr>
              <a:xfrm>
                <a:off x="0" y="1896631"/>
                <a:ext cx="759230" cy="1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" name="Shape 766"/>
              <p:cNvSpPr/>
              <p:nvPr/>
            </p:nvSpPr>
            <p:spPr>
              <a:xfrm>
                <a:off x="878432" y="0"/>
                <a:ext cx="1774141" cy="1094446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2" name="Shape 770"/>
              <p:cNvSpPr/>
              <p:nvPr/>
            </p:nvSpPr>
            <p:spPr>
              <a:xfrm>
                <a:off x="878432" y="1303772"/>
                <a:ext cx="1774141" cy="1094446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3" name="Shape 773"/>
              <p:cNvSpPr/>
              <p:nvPr/>
            </p:nvSpPr>
            <p:spPr>
              <a:xfrm>
                <a:off x="891452" y="2620509"/>
                <a:ext cx="1774141" cy="1094446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4" name="Shape 775"/>
              <p:cNvSpPr/>
              <p:nvPr/>
            </p:nvSpPr>
            <p:spPr>
              <a:xfrm flipV="1">
                <a:off x="33084" y="655124"/>
                <a:ext cx="718534" cy="1138831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5" name="Shape 776"/>
              <p:cNvSpPr/>
              <p:nvPr/>
            </p:nvSpPr>
            <p:spPr>
              <a:xfrm>
                <a:off x="33084" y="2014025"/>
                <a:ext cx="718534" cy="1138830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8" name="Group 790"/>
            <p:cNvGrpSpPr/>
            <p:nvPr/>
          </p:nvGrpSpPr>
          <p:grpSpPr>
            <a:xfrm>
              <a:off x="7076225" y="3610684"/>
              <a:ext cx="2448775" cy="2351792"/>
              <a:chOff x="0" y="0"/>
              <a:chExt cx="2902250" cy="2787308"/>
            </a:xfrm>
          </p:grpSpPr>
          <p:sp>
            <p:nvSpPr>
              <p:cNvPr id="12" name="Shape 778"/>
              <p:cNvSpPr/>
              <p:nvPr/>
            </p:nvSpPr>
            <p:spPr>
              <a:xfrm>
                <a:off x="0" y="60959"/>
                <a:ext cx="1019712" cy="516801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3" name="Shape 779"/>
              <p:cNvSpPr/>
              <p:nvPr/>
            </p:nvSpPr>
            <p:spPr>
              <a:xfrm flipV="1">
                <a:off x="0" y="734557"/>
                <a:ext cx="1020267" cy="636658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4" name="Shape 780"/>
              <p:cNvSpPr/>
              <p:nvPr/>
            </p:nvSpPr>
            <p:spPr>
              <a:xfrm flipV="1">
                <a:off x="0" y="971747"/>
                <a:ext cx="1025116" cy="1709722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5" name="Shape 781"/>
              <p:cNvSpPr/>
              <p:nvPr/>
            </p:nvSpPr>
            <p:spPr>
              <a:xfrm>
                <a:off x="1128109" y="0"/>
                <a:ext cx="1774141" cy="1094446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6" name="Shape 784"/>
              <p:cNvSpPr/>
              <p:nvPr/>
            </p:nvSpPr>
            <p:spPr>
              <a:xfrm>
                <a:off x="1128109" y="1282651"/>
                <a:ext cx="1774141" cy="1094446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7" name="Shape 787"/>
              <p:cNvSpPr/>
              <p:nvPr/>
            </p:nvSpPr>
            <p:spPr>
              <a:xfrm>
                <a:off x="18441" y="1372394"/>
                <a:ext cx="1019713" cy="516801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8" name="Shape 788"/>
              <p:cNvSpPr/>
              <p:nvPr/>
            </p:nvSpPr>
            <p:spPr>
              <a:xfrm>
                <a:off x="25399" y="187960"/>
                <a:ext cx="995721" cy="1576202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" name="Shape 789"/>
              <p:cNvSpPr/>
              <p:nvPr/>
            </p:nvSpPr>
            <p:spPr>
              <a:xfrm flipV="1">
                <a:off x="2646" y="1989115"/>
                <a:ext cx="1028049" cy="798193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9" name="Group 794"/>
            <p:cNvGrpSpPr/>
            <p:nvPr/>
          </p:nvGrpSpPr>
          <p:grpSpPr>
            <a:xfrm>
              <a:off x="9587239" y="4180612"/>
              <a:ext cx="793726" cy="1010048"/>
              <a:chOff x="0" y="97710"/>
              <a:chExt cx="940712" cy="1197092"/>
            </a:xfrm>
          </p:grpSpPr>
          <p:sp>
            <p:nvSpPr>
              <p:cNvPr id="10" name="Shape 792"/>
              <p:cNvSpPr/>
              <p:nvPr/>
            </p:nvSpPr>
            <p:spPr>
              <a:xfrm>
                <a:off x="28212" y="97710"/>
                <a:ext cx="907202" cy="586844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1" name="Shape 793"/>
              <p:cNvSpPr/>
              <p:nvPr/>
            </p:nvSpPr>
            <p:spPr>
              <a:xfrm flipV="1">
                <a:off x="0" y="800519"/>
                <a:ext cx="940712" cy="494283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8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learn good features, we need a </a:t>
            </a:r>
            <a:r>
              <a:rPr lang="en-US" u="sng" dirty="0" smtClean="0"/>
              <a:t>task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71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664" y="4342987"/>
            <a:ext cx="1434644" cy="488569"/>
          </a:xfrm>
          <a:prstGeom prst="rect">
            <a:avLst/>
          </a:prstGeom>
          <a:noFill/>
        </p:spPr>
        <p:txBody>
          <a:bodyPr wrap="none" lIns="57128" tIns="28562" rIns="57128" bIns="28562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image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X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44924" y="2952750"/>
            <a:ext cx="889329" cy="0"/>
          </a:xfrm>
          <a:prstGeom prst="straightConnector1">
            <a:avLst/>
          </a:prstGeom>
          <a:ln w="50800"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71754" y="2952750"/>
            <a:ext cx="889329" cy="0"/>
          </a:xfrm>
          <a:prstGeom prst="straightConnector1">
            <a:avLst/>
          </a:prstGeom>
          <a:ln w="50800"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hape 2220"/>
          <p:cNvSpPr/>
          <p:nvPr/>
        </p:nvSpPr>
        <p:spPr>
          <a:xfrm>
            <a:off x="3524252" y="1363810"/>
            <a:ext cx="2762250" cy="3017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028"/>
                </a:lnTo>
                <a:lnTo>
                  <a:pt x="21600" y="16641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736" tIns="31736" rIns="31736" bIns="31736" anchor="ctr"/>
          <a:lstStyle/>
          <a:p>
            <a:pPr marL="0" marR="0" lvl="0" indent="0" algn="ctr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Convolutional Neural Network</a:t>
            </a:r>
            <a:endParaRPr kumimoji="0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05" y="2739296"/>
            <a:ext cx="1391362" cy="411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57128" tIns="28562" rIns="57128" bIns="28562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“Penguin”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4935" y="4342987"/>
            <a:ext cx="1215032" cy="488569"/>
          </a:xfrm>
          <a:prstGeom prst="rect">
            <a:avLst/>
          </a:prstGeom>
          <a:noFill/>
        </p:spPr>
        <p:txBody>
          <a:bodyPr wrap="none" lIns="57128" tIns="28562" rIns="57128" bIns="28562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label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" y="205941"/>
            <a:ext cx="9143999" cy="857250"/>
          </a:xfrm>
        </p:spPr>
        <p:txBody>
          <a:bodyPr/>
          <a:lstStyle/>
          <a:p>
            <a:r>
              <a:rPr lang="en-US" sz="3600" dirty="0"/>
              <a:t>Neural Nets: a particularly useful Black Box</a:t>
            </a:r>
          </a:p>
        </p:txBody>
      </p:sp>
      <p:pic>
        <p:nvPicPr>
          <p:cNvPr id="15" name="Picture 4" descr="penguin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7" y="1381125"/>
            <a:ext cx="200024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8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664" y="4342987"/>
            <a:ext cx="1434644" cy="488569"/>
          </a:xfrm>
          <a:prstGeom prst="rect">
            <a:avLst/>
          </a:prstGeom>
          <a:noFill/>
        </p:spPr>
        <p:txBody>
          <a:bodyPr wrap="none" lIns="57128" tIns="28562" rIns="57128" bIns="28562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image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9505" y="2739296"/>
            <a:ext cx="1391362" cy="411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57128" tIns="28562" rIns="57128" bIns="28562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“Penguin”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4935" y="4342987"/>
            <a:ext cx="1215032" cy="488569"/>
          </a:xfrm>
          <a:prstGeom prst="rect">
            <a:avLst/>
          </a:prstGeom>
          <a:noFill/>
        </p:spPr>
        <p:txBody>
          <a:bodyPr wrap="none" lIns="57128" tIns="28562" rIns="57128" bIns="28562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label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" y="-95250"/>
            <a:ext cx="9143999" cy="857250"/>
          </a:xfrm>
        </p:spPr>
        <p:txBody>
          <a:bodyPr/>
          <a:lstStyle/>
          <a:p>
            <a:r>
              <a:rPr lang="en-US" dirty="0"/>
              <a:t>Classic Object Recognition</a:t>
            </a:r>
          </a:p>
        </p:txBody>
      </p:sp>
      <p:pic>
        <p:nvPicPr>
          <p:cNvPr id="15" name="Picture 4" descr="penguin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7" y="1381125"/>
            <a:ext cx="200024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65842" y="1762126"/>
            <a:ext cx="4277917" cy="2352675"/>
            <a:chOff x="4741833" y="3200400"/>
            <a:chExt cx="5639132" cy="3134495"/>
          </a:xfrm>
        </p:grpSpPr>
        <p:grpSp>
          <p:nvGrpSpPr>
            <p:cNvPr id="10" name="Group 777"/>
            <p:cNvGrpSpPr/>
            <p:nvPr/>
          </p:nvGrpSpPr>
          <p:grpSpPr>
            <a:xfrm>
              <a:off x="4741833" y="3200400"/>
              <a:ext cx="2249095" cy="3134495"/>
              <a:chOff x="0" y="0"/>
              <a:chExt cx="2665593" cy="3714955"/>
            </a:xfrm>
          </p:grpSpPr>
          <p:sp>
            <p:nvSpPr>
              <p:cNvPr id="11" name="Shape 765"/>
              <p:cNvSpPr/>
              <p:nvPr/>
            </p:nvSpPr>
            <p:spPr>
              <a:xfrm>
                <a:off x="0" y="1896631"/>
                <a:ext cx="75923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16" name="Group 768"/>
              <p:cNvGrpSpPr/>
              <p:nvPr/>
            </p:nvGrpSpPr>
            <p:grpSpPr>
              <a:xfrm>
                <a:off x="878432" y="0"/>
                <a:ext cx="1774141" cy="1094446"/>
                <a:chOff x="0" y="0"/>
                <a:chExt cx="1774140" cy="1094445"/>
              </a:xfrm>
            </p:grpSpPr>
            <p:sp>
              <p:nvSpPr>
                <p:cNvPr id="25" name="Shape 766"/>
                <p:cNvSpPr/>
                <p:nvPr/>
              </p:nvSpPr>
              <p:spPr>
                <a:xfrm>
                  <a:off x="0" y="0"/>
                  <a:ext cx="1774140" cy="1094445"/>
                </a:xfrm>
                <a:prstGeom prst="rect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2863" tIns="42863" rIns="42863" bIns="42863" numCol="1" anchor="ctr">
                  <a:noAutofit/>
                </a:bodyPr>
                <a:lstStyle/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/>
                  </a:pPr>
                  <a:endPara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6" name="Shape 767"/>
                <p:cNvSpPr/>
                <p:nvPr/>
              </p:nvSpPr>
              <p:spPr>
                <a:xfrm>
                  <a:off x="323359" y="235885"/>
                  <a:ext cx="1272225" cy="6226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2863" tIns="42863" rIns="42863" bIns="42863" numCol="1" anchor="ctr">
                  <a:spAutoFit/>
                </a:bodyPr>
                <a:lstStyle>
                  <a:lvl1pPr>
                    <a:defRPr sz="2800"/>
                  </a:lvl1pPr>
                </a:lstStyle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Edges</a:t>
                  </a:r>
                </a:p>
              </p:txBody>
            </p:sp>
          </p:grpSp>
          <p:grpSp>
            <p:nvGrpSpPr>
              <p:cNvPr id="17" name="Group 771"/>
              <p:cNvGrpSpPr/>
              <p:nvPr/>
            </p:nvGrpSpPr>
            <p:grpSpPr>
              <a:xfrm>
                <a:off x="878432" y="1303772"/>
                <a:ext cx="1774141" cy="1094446"/>
                <a:chOff x="0" y="0"/>
                <a:chExt cx="1774140" cy="1094445"/>
              </a:xfrm>
            </p:grpSpPr>
            <p:sp>
              <p:nvSpPr>
                <p:cNvPr id="23" name="Shape 769"/>
                <p:cNvSpPr/>
                <p:nvPr/>
              </p:nvSpPr>
              <p:spPr>
                <a:xfrm>
                  <a:off x="234174" y="235885"/>
                  <a:ext cx="1448234" cy="6226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2863" tIns="42863" rIns="42863" bIns="42863" numCol="1" anchor="ctr">
                  <a:spAutoFit/>
                </a:bodyPr>
                <a:lstStyle>
                  <a:lvl1pPr>
                    <a:defRPr sz="2800"/>
                  </a:lvl1pPr>
                </a:lstStyle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Texture</a:t>
                  </a: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4" name="Shape 770"/>
                <p:cNvSpPr/>
                <p:nvPr/>
              </p:nvSpPr>
              <p:spPr>
                <a:xfrm>
                  <a:off x="0" y="0"/>
                  <a:ext cx="1774140" cy="1094445"/>
                </a:xfrm>
                <a:prstGeom prst="rect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2863" tIns="42863" rIns="42863" bIns="42863" numCol="1" anchor="ctr">
                  <a:noAutofit/>
                </a:bodyPr>
                <a:lstStyle/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/>
                  </a:pPr>
                  <a:endPara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18" name="Group 774"/>
              <p:cNvGrpSpPr/>
              <p:nvPr/>
            </p:nvGrpSpPr>
            <p:grpSpPr>
              <a:xfrm>
                <a:off x="891452" y="2620509"/>
                <a:ext cx="1774141" cy="1094446"/>
                <a:chOff x="0" y="0"/>
                <a:chExt cx="1774140" cy="1094445"/>
              </a:xfrm>
            </p:grpSpPr>
            <p:sp>
              <p:nvSpPr>
                <p:cNvPr id="21" name="Shape 772"/>
                <p:cNvSpPr/>
                <p:nvPr/>
              </p:nvSpPr>
              <p:spPr>
                <a:xfrm>
                  <a:off x="316256" y="235885"/>
                  <a:ext cx="1294766" cy="6226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2863" tIns="42863" rIns="42863" bIns="42863" numCol="1" anchor="ctr">
                  <a:spAutoFit/>
                </a:bodyPr>
                <a:lstStyle>
                  <a:lvl1pPr>
                    <a:defRPr sz="2800"/>
                  </a:lvl1pPr>
                </a:lstStyle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Colors</a:t>
                  </a: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" name="Shape 773"/>
                <p:cNvSpPr/>
                <p:nvPr/>
              </p:nvSpPr>
              <p:spPr>
                <a:xfrm>
                  <a:off x="0" y="0"/>
                  <a:ext cx="1774140" cy="1094445"/>
                </a:xfrm>
                <a:prstGeom prst="rect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2863" tIns="42863" rIns="42863" bIns="42863" numCol="1" anchor="ctr">
                  <a:noAutofit/>
                </a:bodyPr>
                <a:lstStyle/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/>
                  </a:pPr>
                  <a:endPara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9" name="Shape 775"/>
              <p:cNvSpPr/>
              <p:nvPr/>
            </p:nvSpPr>
            <p:spPr>
              <a:xfrm flipV="1">
                <a:off x="33084" y="655124"/>
                <a:ext cx="718534" cy="113883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0" name="Shape 776"/>
              <p:cNvSpPr/>
              <p:nvPr/>
            </p:nvSpPr>
            <p:spPr>
              <a:xfrm>
                <a:off x="33084" y="2014025"/>
                <a:ext cx="718534" cy="113883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7" name="Group 790"/>
            <p:cNvGrpSpPr/>
            <p:nvPr/>
          </p:nvGrpSpPr>
          <p:grpSpPr>
            <a:xfrm>
              <a:off x="7076225" y="3610684"/>
              <a:ext cx="2455509" cy="2351792"/>
              <a:chOff x="0" y="0"/>
              <a:chExt cx="2910231" cy="2787308"/>
            </a:xfrm>
          </p:grpSpPr>
          <p:sp>
            <p:nvSpPr>
              <p:cNvPr id="28" name="Shape 778"/>
              <p:cNvSpPr/>
              <p:nvPr/>
            </p:nvSpPr>
            <p:spPr>
              <a:xfrm>
                <a:off x="0" y="60959"/>
                <a:ext cx="1019712" cy="51680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9" name="Shape 779"/>
              <p:cNvSpPr/>
              <p:nvPr/>
            </p:nvSpPr>
            <p:spPr>
              <a:xfrm flipV="1">
                <a:off x="0" y="734557"/>
                <a:ext cx="1020267" cy="63665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0" name="Shape 780"/>
              <p:cNvSpPr/>
              <p:nvPr/>
            </p:nvSpPr>
            <p:spPr>
              <a:xfrm flipV="1">
                <a:off x="0" y="971747"/>
                <a:ext cx="1025116" cy="170972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31" name="Group 783"/>
              <p:cNvGrpSpPr/>
              <p:nvPr/>
            </p:nvGrpSpPr>
            <p:grpSpPr>
              <a:xfrm>
                <a:off x="1128109" y="0"/>
                <a:ext cx="1782122" cy="1094446"/>
                <a:chOff x="0" y="0"/>
                <a:chExt cx="1782120" cy="1094445"/>
              </a:xfrm>
            </p:grpSpPr>
            <p:sp>
              <p:nvSpPr>
                <p:cNvPr id="38" name="Shape 781"/>
                <p:cNvSpPr/>
                <p:nvPr/>
              </p:nvSpPr>
              <p:spPr>
                <a:xfrm>
                  <a:off x="0" y="0"/>
                  <a:ext cx="1774140" cy="1094445"/>
                </a:xfrm>
                <a:prstGeom prst="rect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2863" tIns="42863" rIns="42863" bIns="42863" numCol="1" anchor="ctr">
                  <a:noAutofit/>
                </a:bodyPr>
                <a:lstStyle/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/>
                  </a:pPr>
                  <a:endPara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39" name="Shape 782"/>
                <p:cNvSpPr/>
                <p:nvPr/>
              </p:nvSpPr>
              <p:spPr>
                <a:xfrm>
                  <a:off x="24047" y="260185"/>
                  <a:ext cx="1758073" cy="5740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2863" tIns="42863" rIns="42863" bIns="42863" numCol="1" anchor="ctr">
                  <a:spAutoFit/>
                </a:bodyPr>
                <a:lstStyle>
                  <a:lvl1pPr>
                    <a:defRPr sz="2800"/>
                  </a:lvl1pPr>
                </a:lstStyle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Segments</a:t>
                  </a:r>
                </a:p>
              </p:txBody>
            </p:sp>
          </p:grpSp>
          <p:grpSp>
            <p:nvGrpSpPr>
              <p:cNvPr id="32" name="Group 786"/>
              <p:cNvGrpSpPr/>
              <p:nvPr/>
            </p:nvGrpSpPr>
            <p:grpSpPr>
              <a:xfrm>
                <a:off x="1128109" y="1282651"/>
                <a:ext cx="1774141" cy="1094446"/>
                <a:chOff x="0" y="0"/>
                <a:chExt cx="1774140" cy="1094445"/>
              </a:xfrm>
            </p:grpSpPr>
            <p:sp>
              <p:nvSpPr>
                <p:cNvPr id="36" name="Shape 784"/>
                <p:cNvSpPr/>
                <p:nvPr/>
              </p:nvSpPr>
              <p:spPr>
                <a:xfrm>
                  <a:off x="0" y="0"/>
                  <a:ext cx="1774140" cy="1094445"/>
                </a:xfrm>
                <a:prstGeom prst="rect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2863" tIns="42863" rIns="42863" bIns="42863" numCol="1" anchor="ctr">
                  <a:noAutofit/>
                </a:bodyPr>
                <a:lstStyle/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/>
                  </a:pPr>
                  <a:endPara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37" name="Shape 785"/>
                <p:cNvSpPr/>
                <p:nvPr/>
              </p:nvSpPr>
              <p:spPr>
                <a:xfrm>
                  <a:off x="416096" y="235885"/>
                  <a:ext cx="1069372" cy="6226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2863" tIns="42863" rIns="42863" bIns="42863" numCol="1" anchor="ctr">
                  <a:spAutoFit/>
                </a:bodyPr>
                <a:lstStyle>
                  <a:lvl1pPr>
                    <a:defRPr sz="2800"/>
                  </a:lvl1pPr>
                </a:lstStyle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Parts</a:t>
                  </a:r>
                </a:p>
              </p:txBody>
            </p:sp>
          </p:grpSp>
          <p:sp>
            <p:nvSpPr>
              <p:cNvPr id="33" name="Shape 787"/>
              <p:cNvSpPr/>
              <p:nvPr/>
            </p:nvSpPr>
            <p:spPr>
              <a:xfrm>
                <a:off x="18441" y="1372394"/>
                <a:ext cx="1019713" cy="51680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4" name="Shape 788"/>
              <p:cNvSpPr/>
              <p:nvPr/>
            </p:nvSpPr>
            <p:spPr>
              <a:xfrm>
                <a:off x="25399" y="187960"/>
                <a:ext cx="995721" cy="157620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5" name="Shape 789"/>
              <p:cNvSpPr/>
              <p:nvPr/>
            </p:nvSpPr>
            <p:spPr>
              <a:xfrm flipV="1">
                <a:off x="2646" y="1989115"/>
                <a:ext cx="1028049" cy="79819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40" name="Group 794"/>
            <p:cNvGrpSpPr/>
            <p:nvPr/>
          </p:nvGrpSpPr>
          <p:grpSpPr>
            <a:xfrm>
              <a:off x="9587239" y="4180612"/>
              <a:ext cx="793726" cy="1010048"/>
              <a:chOff x="0" y="97710"/>
              <a:chExt cx="940712" cy="1197092"/>
            </a:xfrm>
          </p:grpSpPr>
          <p:sp>
            <p:nvSpPr>
              <p:cNvPr id="42" name="Shape 792"/>
              <p:cNvSpPr/>
              <p:nvPr/>
            </p:nvSpPr>
            <p:spPr>
              <a:xfrm>
                <a:off x="28212" y="97710"/>
                <a:ext cx="907202" cy="58684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3" name="Shape 793"/>
              <p:cNvSpPr/>
              <p:nvPr/>
            </p:nvSpPr>
            <p:spPr>
              <a:xfrm flipV="1">
                <a:off x="0" y="800519"/>
                <a:ext cx="940712" cy="49428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219200" y="4857759"/>
            <a:ext cx="1924778" cy="307763"/>
          </a:xfrm>
          <a:prstGeom prst="rect">
            <a:avLst/>
          </a:prstGeom>
          <a:noFill/>
        </p:spPr>
        <p:txBody>
          <a:bodyPr wrap="none" lIns="57136" tIns="28568" rIns="57136" bIns="28568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Slide by Philip Isola</a:t>
            </a:r>
          </a:p>
        </p:txBody>
      </p:sp>
      <p:sp>
        <p:nvSpPr>
          <p:cNvPr id="46" name="Shape 796"/>
          <p:cNvSpPr/>
          <p:nvPr/>
        </p:nvSpPr>
        <p:spPr>
          <a:xfrm>
            <a:off x="2730742" y="1032254"/>
            <a:ext cx="2071868" cy="352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3" tIns="26783" rIns="26783" bIns="26783" numCol="1" anchor="ctr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Feature extractors</a:t>
            </a:r>
          </a:p>
        </p:txBody>
      </p:sp>
      <p:sp>
        <p:nvSpPr>
          <p:cNvPr id="48" name="Shape 798"/>
          <p:cNvSpPr/>
          <p:nvPr/>
        </p:nvSpPr>
        <p:spPr>
          <a:xfrm>
            <a:off x="6665163" y="1644149"/>
            <a:ext cx="1076003" cy="352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3" tIns="26783" rIns="26783" bIns="26783" numCol="1" anchor="ctr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Classifier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000877" y="2070074"/>
            <a:ext cx="139484" cy="46519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116973" y="1436052"/>
            <a:ext cx="176991" cy="866622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664" y="4342987"/>
            <a:ext cx="1434644" cy="488569"/>
          </a:xfrm>
          <a:prstGeom prst="rect">
            <a:avLst/>
          </a:prstGeom>
          <a:noFill/>
        </p:spPr>
        <p:txBody>
          <a:bodyPr wrap="none" lIns="57128" tIns="28562" rIns="57128" bIns="28562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image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9505" y="2739296"/>
            <a:ext cx="1391362" cy="411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57128" tIns="28562" rIns="57128" bIns="28562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“Penguin”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4935" y="4342987"/>
            <a:ext cx="1215032" cy="488569"/>
          </a:xfrm>
          <a:prstGeom prst="rect">
            <a:avLst/>
          </a:prstGeom>
          <a:noFill/>
        </p:spPr>
        <p:txBody>
          <a:bodyPr wrap="none" lIns="57128" tIns="28562" rIns="57128" bIns="28562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label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" y="-95250"/>
            <a:ext cx="9143999" cy="857250"/>
          </a:xfrm>
        </p:spPr>
        <p:txBody>
          <a:bodyPr/>
          <a:lstStyle/>
          <a:p>
            <a:r>
              <a:rPr lang="en-US" dirty="0"/>
              <a:t>Classic Object Recognition</a:t>
            </a:r>
          </a:p>
        </p:txBody>
      </p:sp>
      <p:pic>
        <p:nvPicPr>
          <p:cNvPr id="15" name="Picture 4" descr="penguin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7" y="1381125"/>
            <a:ext cx="200024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65842" y="1762126"/>
            <a:ext cx="4277917" cy="2352675"/>
            <a:chOff x="4741833" y="3200400"/>
            <a:chExt cx="5639132" cy="3134495"/>
          </a:xfrm>
        </p:grpSpPr>
        <p:grpSp>
          <p:nvGrpSpPr>
            <p:cNvPr id="10" name="Group 777"/>
            <p:cNvGrpSpPr/>
            <p:nvPr/>
          </p:nvGrpSpPr>
          <p:grpSpPr>
            <a:xfrm>
              <a:off x="4741833" y="3200400"/>
              <a:ext cx="2249095" cy="3134495"/>
              <a:chOff x="0" y="0"/>
              <a:chExt cx="2665593" cy="3714955"/>
            </a:xfrm>
          </p:grpSpPr>
          <p:sp>
            <p:nvSpPr>
              <p:cNvPr id="11" name="Shape 765"/>
              <p:cNvSpPr/>
              <p:nvPr/>
            </p:nvSpPr>
            <p:spPr>
              <a:xfrm>
                <a:off x="0" y="1896631"/>
                <a:ext cx="75923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16" name="Group 768"/>
              <p:cNvGrpSpPr/>
              <p:nvPr/>
            </p:nvGrpSpPr>
            <p:grpSpPr>
              <a:xfrm>
                <a:off x="878432" y="0"/>
                <a:ext cx="1774141" cy="1094446"/>
                <a:chOff x="0" y="0"/>
                <a:chExt cx="1774140" cy="1094445"/>
              </a:xfrm>
            </p:grpSpPr>
            <p:sp>
              <p:nvSpPr>
                <p:cNvPr id="25" name="Shape 766"/>
                <p:cNvSpPr/>
                <p:nvPr/>
              </p:nvSpPr>
              <p:spPr>
                <a:xfrm>
                  <a:off x="0" y="0"/>
                  <a:ext cx="1774140" cy="1094445"/>
                </a:xfrm>
                <a:prstGeom prst="rect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2863" tIns="42863" rIns="42863" bIns="42863" numCol="1" anchor="ctr">
                  <a:noAutofit/>
                </a:bodyPr>
                <a:lstStyle/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/>
                  </a:pPr>
                  <a:endPara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6" name="Shape 767"/>
                <p:cNvSpPr/>
                <p:nvPr/>
              </p:nvSpPr>
              <p:spPr>
                <a:xfrm>
                  <a:off x="323359" y="235885"/>
                  <a:ext cx="1272225" cy="6226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2863" tIns="42863" rIns="42863" bIns="42863" numCol="1" anchor="ctr">
                  <a:spAutoFit/>
                </a:bodyPr>
                <a:lstStyle>
                  <a:lvl1pPr>
                    <a:defRPr sz="2800"/>
                  </a:lvl1pPr>
                </a:lstStyle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Edges</a:t>
                  </a:r>
                </a:p>
              </p:txBody>
            </p:sp>
          </p:grpSp>
          <p:grpSp>
            <p:nvGrpSpPr>
              <p:cNvPr id="17" name="Group 771"/>
              <p:cNvGrpSpPr/>
              <p:nvPr/>
            </p:nvGrpSpPr>
            <p:grpSpPr>
              <a:xfrm>
                <a:off x="878432" y="1303772"/>
                <a:ext cx="1774141" cy="1094446"/>
                <a:chOff x="0" y="0"/>
                <a:chExt cx="1774140" cy="1094445"/>
              </a:xfrm>
            </p:grpSpPr>
            <p:sp>
              <p:nvSpPr>
                <p:cNvPr id="23" name="Shape 769"/>
                <p:cNvSpPr/>
                <p:nvPr/>
              </p:nvSpPr>
              <p:spPr>
                <a:xfrm>
                  <a:off x="234174" y="235885"/>
                  <a:ext cx="1448234" cy="6226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2863" tIns="42863" rIns="42863" bIns="42863" numCol="1" anchor="ctr">
                  <a:spAutoFit/>
                </a:bodyPr>
                <a:lstStyle>
                  <a:lvl1pPr>
                    <a:defRPr sz="2800"/>
                  </a:lvl1pPr>
                </a:lstStyle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Texture</a:t>
                  </a: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4" name="Shape 770"/>
                <p:cNvSpPr/>
                <p:nvPr/>
              </p:nvSpPr>
              <p:spPr>
                <a:xfrm>
                  <a:off x="0" y="0"/>
                  <a:ext cx="1774140" cy="1094445"/>
                </a:xfrm>
                <a:prstGeom prst="rect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2863" tIns="42863" rIns="42863" bIns="42863" numCol="1" anchor="ctr">
                  <a:noAutofit/>
                </a:bodyPr>
                <a:lstStyle/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/>
                  </a:pPr>
                  <a:endPara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18" name="Group 774"/>
              <p:cNvGrpSpPr/>
              <p:nvPr/>
            </p:nvGrpSpPr>
            <p:grpSpPr>
              <a:xfrm>
                <a:off x="891452" y="2620509"/>
                <a:ext cx="1774141" cy="1094446"/>
                <a:chOff x="0" y="0"/>
                <a:chExt cx="1774140" cy="1094445"/>
              </a:xfrm>
            </p:grpSpPr>
            <p:sp>
              <p:nvSpPr>
                <p:cNvPr id="21" name="Shape 772"/>
                <p:cNvSpPr/>
                <p:nvPr/>
              </p:nvSpPr>
              <p:spPr>
                <a:xfrm>
                  <a:off x="316256" y="235885"/>
                  <a:ext cx="1294766" cy="6226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2863" tIns="42863" rIns="42863" bIns="42863" numCol="1" anchor="ctr">
                  <a:spAutoFit/>
                </a:bodyPr>
                <a:lstStyle>
                  <a:lvl1pPr>
                    <a:defRPr sz="2800"/>
                  </a:lvl1pPr>
                </a:lstStyle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Colors</a:t>
                  </a:r>
                  <a:endPara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" name="Shape 773"/>
                <p:cNvSpPr/>
                <p:nvPr/>
              </p:nvSpPr>
              <p:spPr>
                <a:xfrm>
                  <a:off x="0" y="0"/>
                  <a:ext cx="1774140" cy="1094445"/>
                </a:xfrm>
                <a:prstGeom prst="rect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2863" tIns="42863" rIns="42863" bIns="42863" numCol="1" anchor="ctr">
                  <a:noAutofit/>
                </a:bodyPr>
                <a:lstStyle/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/>
                  </a:pPr>
                  <a:endPara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9" name="Shape 775"/>
              <p:cNvSpPr/>
              <p:nvPr/>
            </p:nvSpPr>
            <p:spPr>
              <a:xfrm flipV="1">
                <a:off x="33084" y="655124"/>
                <a:ext cx="718534" cy="113883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0" name="Shape 776"/>
              <p:cNvSpPr/>
              <p:nvPr/>
            </p:nvSpPr>
            <p:spPr>
              <a:xfrm>
                <a:off x="33084" y="2014025"/>
                <a:ext cx="718534" cy="113883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7" name="Group 790"/>
            <p:cNvGrpSpPr/>
            <p:nvPr/>
          </p:nvGrpSpPr>
          <p:grpSpPr>
            <a:xfrm>
              <a:off x="7076225" y="3610684"/>
              <a:ext cx="2455509" cy="2351792"/>
              <a:chOff x="0" y="0"/>
              <a:chExt cx="2910231" cy="2787308"/>
            </a:xfrm>
          </p:grpSpPr>
          <p:sp>
            <p:nvSpPr>
              <p:cNvPr id="28" name="Shape 778"/>
              <p:cNvSpPr/>
              <p:nvPr/>
            </p:nvSpPr>
            <p:spPr>
              <a:xfrm>
                <a:off x="0" y="60959"/>
                <a:ext cx="1019712" cy="51680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9" name="Shape 779"/>
              <p:cNvSpPr/>
              <p:nvPr/>
            </p:nvSpPr>
            <p:spPr>
              <a:xfrm flipV="1">
                <a:off x="0" y="734557"/>
                <a:ext cx="1020267" cy="63665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0" name="Shape 780"/>
              <p:cNvSpPr/>
              <p:nvPr/>
            </p:nvSpPr>
            <p:spPr>
              <a:xfrm flipV="1">
                <a:off x="0" y="971747"/>
                <a:ext cx="1025116" cy="170972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31" name="Group 783"/>
              <p:cNvGrpSpPr/>
              <p:nvPr/>
            </p:nvGrpSpPr>
            <p:grpSpPr>
              <a:xfrm>
                <a:off x="1128109" y="0"/>
                <a:ext cx="1782122" cy="1094446"/>
                <a:chOff x="0" y="0"/>
                <a:chExt cx="1782120" cy="1094445"/>
              </a:xfrm>
            </p:grpSpPr>
            <p:sp>
              <p:nvSpPr>
                <p:cNvPr id="38" name="Shape 781"/>
                <p:cNvSpPr/>
                <p:nvPr/>
              </p:nvSpPr>
              <p:spPr>
                <a:xfrm>
                  <a:off x="0" y="0"/>
                  <a:ext cx="1774140" cy="1094445"/>
                </a:xfrm>
                <a:prstGeom prst="rect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2863" tIns="42863" rIns="42863" bIns="42863" numCol="1" anchor="ctr">
                  <a:noAutofit/>
                </a:bodyPr>
                <a:lstStyle/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/>
                  </a:pPr>
                  <a:endPara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39" name="Shape 782"/>
                <p:cNvSpPr/>
                <p:nvPr/>
              </p:nvSpPr>
              <p:spPr>
                <a:xfrm>
                  <a:off x="24047" y="260185"/>
                  <a:ext cx="1758073" cy="5740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2863" tIns="42863" rIns="42863" bIns="42863" numCol="1" anchor="ctr">
                  <a:spAutoFit/>
                </a:bodyPr>
                <a:lstStyle>
                  <a:lvl1pPr>
                    <a:defRPr sz="2800"/>
                  </a:lvl1pPr>
                </a:lstStyle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Segments</a:t>
                  </a:r>
                </a:p>
              </p:txBody>
            </p:sp>
          </p:grpSp>
          <p:grpSp>
            <p:nvGrpSpPr>
              <p:cNvPr id="32" name="Group 786"/>
              <p:cNvGrpSpPr/>
              <p:nvPr/>
            </p:nvGrpSpPr>
            <p:grpSpPr>
              <a:xfrm>
                <a:off x="1128109" y="1282651"/>
                <a:ext cx="1774141" cy="1094446"/>
                <a:chOff x="0" y="0"/>
                <a:chExt cx="1774140" cy="1094445"/>
              </a:xfrm>
            </p:grpSpPr>
            <p:sp>
              <p:nvSpPr>
                <p:cNvPr id="36" name="Shape 784"/>
                <p:cNvSpPr/>
                <p:nvPr/>
              </p:nvSpPr>
              <p:spPr>
                <a:xfrm>
                  <a:off x="0" y="0"/>
                  <a:ext cx="1774140" cy="1094445"/>
                </a:xfrm>
                <a:prstGeom prst="rect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2863" tIns="42863" rIns="42863" bIns="42863" numCol="1" anchor="ctr">
                  <a:noAutofit/>
                </a:bodyPr>
                <a:lstStyle/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/>
                  </a:pPr>
                  <a:endPara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37" name="Shape 785"/>
                <p:cNvSpPr/>
                <p:nvPr/>
              </p:nvSpPr>
              <p:spPr>
                <a:xfrm>
                  <a:off x="416096" y="235885"/>
                  <a:ext cx="1069372" cy="6226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2863" tIns="42863" rIns="42863" bIns="42863" numCol="1" anchor="ctr">
                  <a:spAutoFit/>
                </a:bodyPr>
                <a:lstStyle>
                  <a:lvl1pPr>
                    <a:defRPr sz="2800"/>
                  </a:lvl1pPr>
                </a:lstStyle>
                <a:p>
                  <a:pPr marL="0" marR="0" lvl="0" indent="0" algn="l" defTabSz="81439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Parts</a:t>
                  </a:r>
                </a:p>
              </p:txBody>
            </p:sp>
          </p:grpSp>
          <p:sp>
            <p:nvSpPr>
              <p:cNvPr id="33" name="Shape 787"/>
              <p:cNvSpPr/>
              <p:nvPr/>
            </p:nvSpPr>
            <p:spPr>
              <a:xfrm>
                <a:off x="18441" y="1372394"/>
                <a:ext cx="1019713" cy="51680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4" name="Shape 788"/>
              <p:cNvSpPr/>
              <p:nvPr/>
            </p:nvSpPr>
            <p:spPr>
              <a:xfrm>
                <a:off x="25399" y="187960"/>
                <a:ext cx="995721" cy="157620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5" name="Shape 789"/>
              <p:cNvSpPr/>
              <p:nvPr/>
            </p:nvSpPr>
            <p:spPr>
              <a:xfrm flipV="1">
                <a:off x="2646" y="1989115"/>
                <a:ext cx="1028049" cy="79819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40" name="Group 794"/>
            <p:cNvGrpSpPr/>
            <p:nvPr/>
          </p:nvGrpSpPr>
          <p:grpSpPr>
            <a:xfrm>
              <a:off x="9587239" y="4180612"/>
              <a:ext cx="793726" cy="1010048"/>
              <a:chOff x="0" y="97710"/>
              <a:chExt cx="940712" cy="1197092"/>
            </a:xfrm>
          </p:grpSpPr>
          <p:sp>
            <p:nvSpPr>
              <p:cNvPr id="42" name="Shape 792"/>
              <p:cNvSpPr/>
              <p:nvPr/>
            </p:nvSpPr>
            <p:spPr>
              <a:xfrm>
                <a:off x="28212" y="97710"/>
                <a:ext cx="907202" cy="586844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3" name="Shape 793"/>
              <p:cNvSpPr/>
              <p:nvPr/>
            </p:nvSpPr>
            <p:spPr>
              <a:xfrm flipV="1">
                <a:off x="0" y="800519"/>
                <a:ext cx="940712" cy="494283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219200" y="4857759"/>
            <a:ext cx="1924778" cy="307763"/>
          </a:xfrm>
          <a:prstGeom prst="rect">
            <a:avLst/>
          </a:prstGeom>
          <a:noFill/>
        </p:spPr>
        <p:txBody>
          <a:bodyPr wrap="none" lIns="57136" tIns="28568" rIns="57136" bIns="28568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Slide by Philip Isola</a:t>
            </a:r>
          </a:p>
        </p:txBody>
      </p:sp>
      <p:sp>
        <p:nvSpPr>
          <p:cNvPr id="46" name="Shape 796"/>
          <p:cNvSpPr/>
          <p:nvPr/>
        </p:nvSpPr>
        <p:spPr>
          <a:xfrm>
            <a:off x="2730742" y="1032254"/>
            <a:ext cx="2071868" cy="352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3" tIns="26783" rIns="26783" bIns="26783" numCol="1" anchor="ctr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Feature extractors</a:t>
            </a:r>
          </a:p>
        </p:txBody>
      </p:sp>
      <p:sp>
        <p:nvSpPr>
          <p:cNvPr id="48" name="Shape 798"/>
          <p:cNvSpPr/>
          <p:nvPr/>
        </p:nvSpPr>
        <p:spPr>
          <a:xfrm>
            <a:off x="6665163" y="1644149"/>
            <a:ext cx="1076003" cy="352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3" tIns="26783" rIns="26783" bIns="26783" numCol="1" anchor="ctr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Classifier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000877" y="2070074"/>
            <a:ext cx="139484" cy="46519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116973" y="1436052"/>
            <a:ext cx="176991" cy="866622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840"/>
          <p:cNvGrpSpPr/>
          <p:nvPr/>
        </p:nvGrpSpPr>
        <p:grpSpPr>
          <a:xfrm>
            <a:off x="7905750" y="762002"/>
            <a:ext cx="1042846" cy="421929"/>
            <a:chOff x="-1" y="-1"/>
            <a:chExt cx="1977544" cy="800101"/>
          </a:xfrm>
        </p:grpSpPr>
        <p:sp>
          <p:nvSpPr>
            <p:cNvPr id="45" name="Shape 839"/>
            <p:cNvSpPr/>
            <p:nvPr/>
          </p:nvSpPr>
          <p:spPr>
            <a:xfrm>
              <a:off x="38099" y="128296"/>
              <a:ext cx="1328381" cy="54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2863" tIns="42863" rIns="42863" bIns="42863" numCol="1" anchor="ctr">
              <a:spAutoFit/>
            </a:bodyPr>
            <a:lstStyle/>
            <a:p>
              <a:pPr marL="0" marR="0" lvl="0" indent="0" algn="l" defTabSz="8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Learned</a:t>
              </a:r>
            </a:p>
          </p:txBody>
        </p:sp>
        <p:pic>
          <p:nvPicPr>
            <p:cNvPr id="47" name="Picture 46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977544" cy="80010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2775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664" y="4342987"/>
            <a:ext cx="1434644" cy="488569"/>
          </a:xfrm>
          <a:prstGeom prst="rect">
            <a:avLst/>
          </a:prstGeom>
          <a:noFill/>
        </p:spPr>
        <p:txBody>
          <a:bodyPr wrap="none" lIns="57128" tIns="28562" rIns="57128" bIns="28562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image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8397" y="4352932"/>
            <a:ext cx="1215032" cy="488569"/>
          </a:xfrm>
          <a:prstGeom prst="rect">
            <a:avLst/>
          </a:prstGeom>
          <a:noFill/>
        </p:spPr>
        <p:txBody>
          <a:bodyPr wrap="none" lIns="57128" tIns="28562" rIns="57128" bIns="28562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label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" y="-95250"/>
            <a:ext cx="9143999" cy="857250"/>
          </a:xfrm>
        </p:spPr>
        <p:txBody>
          <a:bodyPr/>
          <a:lstStyle/>
          <a:p>
            <a:r>
              <a:rPr lang="en-US" dirty="0"/>
              <a:t>Learning Features</a:t>
            </a:r>
          </a:p>
        </p:txBody>
      </p:sp>
      <p:pic>
        <p:nvPicPr>
          <p:cNvPr id="15" name="Picture 4" descr="penguin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7" y="1381125"/>
            <a:ext cx="200024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777"/>
          <p:cNvGrpSpPr/>
          <p:nvPr/>
        </p:nvGrpSpPr>
        <p:grpSpPr>
          <a:xfrm>
            <a:off x="2865846" y="1762126"/>
            <a:ext cx="1706193" cy="2352675"/>
            <a:chOff x="0" y="0"/>
            <a:chExt cx="2665593" cy="3714955"/>
          </a:xfrm>
        </p:grpSpPr>
        <p:sp>
          <p:nvSpPr>
            <p:cNvPr id="11" name="Shape 765"/>
            <p:cNvSpPr/>
            <p:nvPr/>
          </p:nvSpPr>
          <p:spPr>
            <a:xfrm>
              <a:off x="0" y="1896631"/>
              <a:ext cx="759230" cy="1"/>
            </a:xfrm>
            <a:prstGeom prst="line">
              <a:avLst/>
            </a:prstGeom>
            <a:noFill/>
            <a:ln w="38100" cap="flat">
              <a:solidFill>
                <a:srgbClr val="FFC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2863" tIns="42863" rIns="42863" bIns="42863" numCol="1" anchor="ctr">
              <a:noAutofit/>
            </a:bodyPr>
            <a:lstStyle/>
            <a:p>
              <a:pPr marL="0" marR="0" lvl="0" indent="0" algn="l" defTabSz="8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16" name="Group 768"/>
            <p:cNvGrpSpPr/>
            <p:nvPr/>
          </p:nvGrpSpPr>
          <p:grpSpPr>
            <a:xfrm>
              <a:off x="878432" y="0"/>
              <a:ext cx="1774141" cy="1094446"/>
              <a:chOff x="0" y="0"/>
              <a:chExt cx="1774140" cy="1094445"/>
            </a:xfrm>
          </p:grpSpPr>
          <p:sp>
            <p:nvSpPr>
              <p:cNvPr id="25" name="Shape 766"/>
              <p:cNvSpPr/>
              <p:nvPr/>
            </p:nvSpPr>
            <p:spPr>
              <a:xfrm>
                <a:off x="0" y="0"/>
                <a:ext cx="1774140" cy="109444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6" name="Shape 767"/>
              <p:cNvSpPr/>
              <p:nvPr/>
            </p:nvSpPr>
            <p:spPr>
              <a:xfrm>
                <a:off x="323359" y="235885"/>
                <a:ext cx="1272225" cy="6226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2863" tIns="42863" rIns="42863" bIns="42863" numCol="1" anchor="ctr">
                <a:spAutoFit/>
              </a:bodyPr>
              <a:lstStyle>
                <a:lvl1pPr>
                  <a:defRPr sz="2800"/>
                </a:lvl1pPr>
              </a:lstStyle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Edges</a:t>
                </a:r>
              </a:p>
            </p:txBody>
          </p:sp>
        </p:grpSp>
        <p:grpSp>
          <p:nvGrpSpPr>
            <p:cNvPr id="17" name="Group 771"/>
            <p:cNvGrpSpPr/>
            <p:nvPr/>
          </p:nvGrpSpPr>
          <p:grpSpPr>
            <a:xfrm>
              <a:off x="878432" y="1303772"/>
              <a:ext cx="1774141" cy="1094446"/>
              <a:chOff x="0" y="0"/>
              <a:chExt cx="1774140" cy="1094445"/>
            </a:xfrm>
          </p:grpSpPr>
          <p:sp>
            <p:nvSpPr>
              <p:cNvPr id="23" name="Shape 769"/>
              <p:cNvSpPr/>
              <p:nvPr/>
            </p:nvSpPr>
            <p:spPr>
              <a:xfrm>
                <a:off x="234174" y="235885"/>
                <a:ext cx="1448234" cy="6226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2863" tIns="42863" rIns="42863" bIns="42863" numCol="1" anchor="ctr">
                <a:spAutoFit/>
              </a:bodyPr>
              <a:lstStyle>
                <a:lvl1pPr>
                  <a:defRPr sz="2800"/>
                </a:lvl1pPr>
              </a:lstStyle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Texture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4" name="Shape 770"/>
              <p:cNvSpPr/>
              <p:nvPr/>
            </p:nvSpPr>
            <p:spPr>
              <a:xfrm>
                <a:off x="0" y="0"/>
                <a:ext cx="1774140" cy="109444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18" name="Group 774"/>
            <p:cNvGrpSpPr/>
            <p:nvPr/>
          </p:nvGrpSpPr>
          <p:grpSpPr>
            <a:xfrm>
              <a:off x="891452" y="2620509"/>
              <a:ext cx="1774141" cy="1094446"/>
              <a:chOff x="0" y="0"/>
              <a:chExt cx="1774140" cy="1094445"/>
            </a:xfrm>
          </p:grpSpPr>
          <p:sp>
            <p:nvSpPr>
              <p:cNvPr id="21" name="Shape 772"/>
              <p:cNvSpPr/>
              <p:nvPr/>
            </p:nvSpPr>
            <p:spPr>
              <a:xfrm>
                <a:off x="316256" y="235885"/>
                <a:ext cx="1294766" cy="6226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2863" tIns="42863" rIns="42863" bIns="42863" numCol="1" anchor="ctr">
                <a:spAutoFit/>
              </a:bodyPr>
              <a:lstStyle>
                <a:lvl1pPr>
                  <a:defRPr sz="2800"/>
                </a:lvl1pPr>
              </a:lstStyle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Colors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2" name="Shape 773"/>
              <p:cNvSpPr/>
              <p:nvPr/>
            </p:nvSpPr>
            <p:spPr>
              <a:xfrm>
                <a:off x="0" y="0"/>
                <a:ext cx="1774140" cy="109444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19" name="Shape 775"/>
            <p:cNvSpPr/>
            <p:nvPr/>
          </p:nvSpPr>
          <p:spPr>
            <a:xfrm flipV="1">
              <a:off x="33084" y="655124"/>
              <a:ext cx="718534" cy="1138831"/>
            </a:xfrm>
            <a:prstGeom prst="line">
              <a:avLst/>
            </a:prstGeom>
            <a:noFill/>
            <a:ln w="38100" cap="flat">
              <a:solidFill>
                <a:srgbClr val="FFC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2863" tIns="42863" rIns="42863" bIns="42863" numCol="1" anchor="ctr">
              <a:noAutofit/>
            </a:bodyPr>
            <a:lstStyle/>
            <a:p>
              <a:pPr marL="0" marR="0" lvl="0" indent="0" algn="l" defTabSz="8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0" name="Shape 776"/>
            <p:cNvSpPr/>
            <p:nvPr/>
          </p:nvSpPr>
          <p:spPr>
            <a:xfrm>
              <a:off x="33084" y="2014025"/>
              <a:ext cx="718534" cy="1138830"/>
            </a:xfrm>
            <a:prstGeom prst="line">
              <a:avLst/>
            </a:prstGeom>
            <a:noFill/>
            <a:ln w="38100" cap="flat">
              <a:solidFill>
                <a:srgbClr val="FFC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2863" tIns="42863" rIns="42863" bIns="42863" numCol="1" anchor="ctr">
              <a:noAutofit/>
            </a:bodyPr>
            <a:lstStyle/>
            <a:p>
              <a:pPr marL="0" marR="0" lvl="0" indent="0" algn="l" defTabSz="8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46" name="Shape 796"/>
          <p:cNvSpPr/>
          <p:nvPr/>
        </p:nvSpPr>
        <p:spPr>
          <a:xfrm>
            <a:off x="2730742" y="1032254"/>
            <a:ext cx="2071868" cy="352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3" tIns="26783" rIns="26783" bIns="26783" numCol="1" anchor="ctr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Feature extractors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116973" y="1436052"/>
            <a:ext cx="176991" cy="866622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840"/>
          <p:cNvGrpSpPr/>
          <p:nvPr/>
        </p:nvGrpSpPr>
        <p:grpSpPr>
          <a:xfrm>
            <a:off x="7905750" y="762002"/>
            <a:ext cx="1042846" cy="421929"/>
            <a:chOff x="-1" y="-1"/>
            <a:chExt cx="1977544" cy="800101"/>
          </a:xfrm>
        </p:grpSpPr>
        <p:sp>
          <p:nvSpPr>
            <p:cNvPr id="45" name="Shape 839"/>
            <p:cNvSpPr/>
            <p:nvPr/>
          </p:nvSpPr>
          <p:spPr>
            <a:xfrm>
              <a:off x="38099" y="128296"/>
              <a:ext cx="1328381" cy="54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2863" tIns="42863" rIns="42863" bIns="42863" numCol="1" anchor="ctr">
              <a:spAutoFit/>
            </a:bodyPr>
            <a:lstStyle/>
            <a:p>
              <a:pPr marL="0" marR="0" lvl="0" indent="0" algn="l" defTabSz="8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Learned</a:t>
              </a:r>
            </a:p>
          </p:txBody>
        </p:sp>
        <p:pic>
          <p:nvPicPr>
            <p:cNvPr id="47" name="Picture 46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977544" cy="80010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4714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664" y="4342987"/>
            <a:ext cx="1434644" cy="488569"/>
          </a:xfrm>
          <a:prstGeom prst="rect">
            <a:avLst/>
          </a:prstGeom>
          <a:noFill/>
        </p:spPr>
        <p:txBody>
          <a:bodyPr wrap="none" lIns="57128" tIns="28562" rIns="57128" bIns="28562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image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9505" y="2739296"/>
            <a:ext cx="1391362" cy="411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57128" tIns="28562" rIns="57128" bIns="28562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“Penguin”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4935" y="4342987"/>
            <a:ext cx="1215032" cy="488569"/>
          </a:xfrm>
          <a:prstGeom prst="rect">
            <a:avLst/>
          </a:prstGeom>
          <a:noFill/>
        </p:spPr>
        <p:txBody>
          <a:bodyPr wrap="none" lIns="57128" tIns="28562" rIns="57128" bIns="28562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label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" y="190500"/>
            <a:ext cx="9143999" cy="857250"/>
          </a:xfrm>
        </p:spPr>
        <p:txBody>
          <a:bodyPr/>
          <a:lstStyle/>
          <a:p>
            <a:r>
              <a:rPr lang="en-US" dirty="0"/>
              <a:t>Neural Network:</a:t>
            </a:r>
            <a:br>
              <a:rPr lang="en-US" dirty="0"/>
            </a:br>
            <a:r>
              <a:rPr lang="en-US" dirty="0"/>
              <a:t>algorithm + feature + data!</a:t>
            </a:r>
          </a:p>
        </p:txBody>
      </p:sp>
      <p:pic>
        <p:nvPicPr>
          <p:cNvPr id="15" name="Picture 4" descr="penguin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7" y="1381125"/>
            <a:ext cx="200024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65842" y="1851670"/>
            <a:ext cx="4277917" cy="2352675"/>
            <a:chOff x="4741833" y="3200400"/>
            <a:chExt cx="5639132" cy="3134495"/>
          </a:xfrm>
        </p:grpSpPr>
        <p:grpSp>
          <p:nvGrpSpPr>
            <p:cNvPr id="10" name="Group 777"/>
            <p:cNvGrpSpPr/>
            <p:nvPr/>
          </p:nvGrpSpPr>
          <p:grpSpPr>
            <a:xfrm>
              <a:off x="4741833" y="3200400"/>
              <a:ext cx="2249096" cy="3134495"/>
              <a:chOff x="0" y="0"/>
              <a:chExt cx="2665593" cy="3714955"/>
            </a:xfrm>
          </p:grpSpPr>
          <p:sp>
            <p:nvSpPr>
              <p:cNvPr id="11" name="Shape 765"/>
              <p:cNvSpPr/>
              <p:nvPr/>
            </p:nvSpPr>
            <p:spPr>
              <a:xfrm>
                <a:off x="0" y="1896631"/>
                <a:ext cx="759230" cy="1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5" name="Shape 766"/>
              <p:cNvSpPr/>
              <p:nvPr/>
            </p:nvSpPr>
            <p:spPr>
              <a:xfrm>
                <a:off x="878432" y="0"/>
                <a:ext cx="1774141" cy="1094446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4" name="Shape 770"/>
              <p:cNvSpPr/>
              <p:nvPr/>
            </p:nvSpPr>
            <p:spPr>
              <a:xfrm>
                <a:off x="878432" y="1303772"/>
                <a:ext cx="1774141" cy="1094446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2" name="Shape 773"/>
              <p:cNvSpPr/>
              <p:nvPr/>
            </p:nvSpPr>
            <p:spPr>
              <a:xfrm>
                <a:off x="891452" y="2620509"/>
                <a:ext cx="1774141" cy="1094446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" name="Shape 775"/>
              <p:cNvSpPr/>
              <p:nvPr/>
            </p:nvSpPr>
            <p:spPr>
              <a:xfrm flipV="1">
                <a:off x="33084" y="655124"/>
                <a:ext cx="718534" cy="1138831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0" name="Shape 776"/>
              <p:cNvSpPr/>
              <p:nvPr/>
            </p:nvSpPr>
            <p:spPr>
              <a:xfrm>
                <a:off x="33084" y="2014025"/>
                <a:ext cx="718534" cy="1138830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7" name="Group 790"/>
            <p:cNvGrpSpPr/>
            <p:nvPr/>
          </p:nvGrpSpPr>
          <p:grpSpPr>
            <a:xfrm>
              <a:off x="7076225" y="3610684"/>
              <a:ext cx="2448775" cy="2351792"/>
              <a:chOff x="0" y="0"/>
              <a:chExt cx="2902250" cy="2787308"/>
            </a:xfrm>
          </p:grpSpPr>
          <p:sp>
            <p:nvSpPr>
              <p:cNvPr id="28" name="Shape 778"/>
              <p:cNvSpPr/>
              <p:nvPr/>
            </p:nvSpPr>
            <p:spPr>
              <a:xfrm>
                <a:off x="0" y="60959"/>
                <a:ext cx="1019712" cy="516801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9" name="Shape 779"/>
              <p:cNvSpPr/>
              <p:nvPr/>
            </p:nvSpPr>
            <p:spPr>
              <a:xfrm flipV="1">
                <a:off x="0" y="734557"/>
                <a:ext cx="1020267" cy="636658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0" name="Shape 780"/>
              <p:cNvSpPr/>
              <p:nvPr/>
            </p:nvSpPr>
            <p:spPr>
              <a:xfrm flipV="1">
                <a:off x="0" y="971747"/>
                <a:ext cx="1025116" cy="1709722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8" name="Shape 781"/>
              <p:cNvSpPr/>
              <p:nvPr/>
            </p:nvSpPr>
            <p:spPr>
              <a:xfrm>
                <a:off x="1128109" y="0"/>
                <a:ext cx="1774141" cy="1094446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6" name="Shape 784"/>
              <p:cNvSpPr/>
              <p:nvPr/>
            </p:nvSpPr>
            <p:spPr>
              <a:xfrm>
                <a:off x="1128109" y="1282651"/>
                <a:ext cx="1774141" cy="1094446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3" name="Shape 787"/>
              <p:cNvSpPr/>
              <p:nvPr/>
            </p:nvSpPr>
            <p:spPr>
              <a:xfrm>
                <a:off x="18441" y="1372394"/>
                <a:ext cx="1019713" cy="516801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4" name="Shape 788"/>
              <p:cNvSpPr/>
              <p:nvPr/>
            </p:nvSpPr>
            <p:spPr>
              <a:xfrm>
                <a:off x="25399" y="187960"/>
                <a:ext cx="995721" cy="1576202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5" name="Shape 789"/>
              <p:cNvSpPr/>
              <p:nvPr/>
            </p:nvSpPr>
            <p:spPr>
              <a:xfrm flipV="1">
                <a:off x="2646" y="1989115"/>
                <a:ext cx="1028049" cy="798193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40" name="Group 794"/>
            <p:cNvGrpSpPr/>
            <p:nvPr/>
          </p:nvGrpSpPr>
          <p:grpSpPr>
            <a:xfrm>
              <a:off x="9587239" y="4180612"/>
              <a:ext cx="793726" cy="1010048"/>
              <a:chOff x="0" y="97710"/>
              <a:chExt cx="940712" cy="1197092"/>
            </a:xfrm>
          </p:grpSpPr>
          <p:sp>
            <p:nvSpPr>
              <p:cNvPr id="42" name="Shape 792"/>
              <p:cNvSpPr/>
              <p:nvPr/>
            </p:nvSpPr>
            <p:spPr>
              <a:xfrm>
                <a:off x="28212" y="97710"/>
                <a:ext cx="907202" cy="586844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3" name="Shape 793"/>
              <p:cNvSpPr/>
              <p:nvPr/>
            </p:nvSpPr>
            <p:spPr>
              <a:xfrm flipV="1">
                <a:off x="0" y="800519"/>
                <a:ext cx="940712" cy="494283"/>
              </a:xfrm>
              <a:prstGeom prst="line">
                <a:avLst/>
              </a:prstGeom>
              <a:noFill/>
              <a:ln w="38100" cap="flat">
                <a:solidFill>
                  <a:srgbClr val="FFC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2863" tIns="42863" rIns="42863" bIns="42863" numCol="1" anchor="ctr">
                <a:noAutofit/>
              </a:bodyPr>
              <a:lstStyle/>
              <a:p>
                <a:pPr marL="0" marR="0" lvl="0" indent="0" algn="l" defTabSz="8143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/>
                </a:pPr>
                <a:endPara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219200" y="4857759"/>
            <a:ext cx="1924778" cy="307763"/>
          </a:xfrm>
          <a:prstGeom prst="rect">
            <a:avLst/>
          </a:prstGeom>
          <a:noFill/>
        </p:spPr>
        <p:txBody>
          <a:bodyPr wrap="none" lIns="57136" tIns="28568" rIns="57136" bIns="28568" rtlCol="0">
            <a:spAutoFit/>
          </a:bodyPr>
          <a:lstStyle/>
          <a:p>
            <a:pPr marL="0" marR="0" lvl="0" indent="0" algn="l" defTabSz="8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Slide by Philip Isola</a:t>
            </a:r>
          </a:p>
        </p:txBody>
      </p:sp>
      <p:grpSp>
        <p:nvGrpSpPr>
          <p:cNvPr id="44" name="Group 840"/>
          <p:cNvGrpSpPr/>
          <p:nvPr/>
        </p:nvGrpSpPr>
        <p:grpSpPr>
          <a:xfrm>
            <a:off x="7905750" y="762002"/>
            <a:ext cx="1042846" cy="421929"/>
            <a:chOff x="-1" y="-1"/>
            <a:chExt cx="1977544" cy="800101"/>
          </a:xfrm>
        </p:grpSpPr>
        <p:sp>
          <p:nvSpPr>
            <p:cNvPr id="45" name="Shape 839"/>
            <p:cNvSpPr/>
            <p:nvPr/>
          </p:nvSpPr>
          <p:spPr>
            <a:xfrm>
              <a:off x="38099" y="128296"/>
              <a:ext cx="1328381" cy="54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2863" tIns="42863" rIns="42863" bIns="42863" numCol="1" anchor="ctr">
              <a:spAutoFit/>
            </a:bodyPr>
            <a:lstStyle/>
            <a:p>
              <a:pPr marL="0" marR="0" lvl="0" indent="0" algn="l" defTabSz="8143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Learned</a:t>
              </a:r>
            </a:p>
          </p:txBody>
        </p:sp>
        <p:pic>
          <p:nvPicPr>
            <p:cNvPr id="47" name="Picture 46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977544" cy="80010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5368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Vanilla (fully-connected) </a:t>
            </a:r>
            <a:br>
              <a:rPr lang="en-US" dirty="0" smtClean="0"/>
            </a:br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4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5736" y="1707657"/>
            <a:ext cx="4896544" cy="2674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9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080488-D2C9-461B-97EB-9684EDD79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656" y="933219"/>
            <a:ext cx="5757424" cy="40647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3" y="627544"/>
            <a:ext cx="5542694" cy="1194210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Example:  200x200 image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                  40K hidden units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		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  ~2B parameters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!!!</a:t>
            </a:r>
          </a:p>
        </p:txBody>
      </p:sp>
      <p:sp>
        <p:nvSpPr>
          <p:cNvPr id="4" name="Freeform 3"/>
          <p:cNvSpPr/>
          <p:nvPr/>
        </p:nvSpPr>
        <p:spPr>
          <a:xfrm>
            <a:off x="5435444" y="1399847"/>
            <a:ext cx="414720" cy="31107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72814" tIns="36404" rIns="72814" bIns="36404" anchor="ctr" anchorCtr="0" compatLnSpc="0"/>
          <a:lstStyle/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7534" y="4159068"/>
            <a:ext cx="5054547" cy="91394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-    Spatial correlation is local</a:t>
            </a:r>
          </a:p>
          <a:p>
            <a:pPr marL="342563" marR="0" lvl="0" indent="-342563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Waste of resources + we have not enough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          training samples anyway..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1193" y="58054"/>
            <a:ext cx="4547742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Fully Connected Layer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8" name="TextBox 7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239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255E2C-BA20-47A1-8F5B-54F6E75C05F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2347" y="57567"/>
            <a:ext cx="5004149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Locally Connected Layer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7360" y="622146"/>
            <a:ext cx="5756118" cy="4521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15823" y="2333047"/>
            <a:ext cx="3685583" cy="119408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Example: 200x200 image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                40K hidden units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                Filter size: 10x10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		      4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M parameters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6" name="TextBox 5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913720" y="4183573"/>
            <a:ext cx="5360722" cy="633801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Note: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This parameterization is good when 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input image is registered (e.g., face recognition).</a:t>
            </a:r>
          </a:p>
        </p:txBody>
      </p:sp>
    </p:spTree>
    <p:extLst>
      <p:ext uri="{BB962C8B-B14F-4D97-AF65-F5344CB8AC3E}">
        <p14:creationId xmlns:p14="http://schemas.microsoft.com/office/powerpoint/2010/main" val="15999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DA153F-434D-48E8-BBD9-B2A86EB8ECCC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7360" y="622146"/>
            <a:ext cx="5756118" cy="4521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36051" y="699556"/>
            <a:ext cx="4456307" cy="633801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STATIONARITY?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Statistics is similar at 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different locations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5" name="TextBox 4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012672" y="57567"/>
            <a:ext cx="5004149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Locally Connected 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5823" y="2333047"/>
            <a:ext cx="3685583" cy="119408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Example: 200x200 image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                40K hidden units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                Filter size: 10x10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		      4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M parameters</a:t>
            </a:r>
          </a:p>
        </p:txBody>
      </p:sp>
    </p:spTree>
    <p:extLst>
      <p:ext uri="{BB962C8B-B14F-4D97-AF65-F5344CB8AC3E}">
        <p14:creationId xmlns:p14="http://schemas.microsoft.com/office/powerpoint/2010/main" val="10455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FF736C-2834-4741-88D0-5F18556CB079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2586" y="7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7381" y="597675"/>
            <a:ext cx="5814897" cy="45105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12503" y="2835175"/>
            <a:ext cx="4963433" cy="913942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Share the same parameters across different 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locations (assuming input is stationary):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Convolutions with learned kernels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6" name="TextBox 5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153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Background on </a:t>
            </a:r>
            <a:br>
              <a:rPr lang="en-US" dirty="0" smtClean="0"/>
            </a:br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7984" y="4731990"/>
            <a:ext cx="6400800" cy="13144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Slides from </a:t>
            </a:r>
            <a:r>
              <a:rPr lang="en-US" sz="2000" dirty="0" err="1" smtClean="0"/>
              <a:t>Jitendra</a:t>
            </a:r>
            <a:r>
              <a:rPr lang="en-US" sz="2000" dirty="0" smtClean="0"/>
              <a:t> Malik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82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833560" y="3666960"/>
              <a:ext cx="1414800" cy="900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4200" y="3657600"/>
                <a:ext cx="1433520" cy="9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71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3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41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6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8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5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4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2" name="Picture 3" descr="Screen shot 2010-10-12 at 9.24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1451"/>
            <a:ext cx="581784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7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5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4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05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4" name="TextBox 3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8448" y="1184770"/>
            <a:ext cx="5372746" cy="277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0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FF965A-A87C-4674-B968-3C1BC419594C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5162" y="1028273"/>
            <a:ext cx="3519192" cy="486453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Learn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multiple filters.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8317" y="2246100"/>
            <a:ext cx="2830542" cy="150371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E.g.: 200x200 image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        100 Filters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        Filter size: 10x10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	  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10K parameters</a:t>
            </a: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eeSans" pitchFamily="34"/>
              <a:ea typeface="DejaVu Sans" pitchFamily="2"/>
              <a:cs typeface="DejaVu Sans" pitchFamily="2"/>
            </a:endParaRPr>
          </a:p>
          <a:p>
            <a:pPr marL="0" marR="0" lvl="0" indent="0" algn="l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 pitchFamily="34"/>
              <a:ea typeface="DejaVu Sans" pitchFamily="2"/>
              <a:cs typeface="DejaVu Sans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7703" y="597920"/>
            <a:ext cx="5814897" cy="45105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7824165" y="4841204"/>
            <a:ext cx="1302286" cy="289908"/>
            <a:chOff x="8625599" y="7115399"/>
            <a:chExt cx="1435680" cy="426093"/>
          </a:xfrm>
        </p:grpSpPr>
        <p:sp>
          <p:nvSpPr>
            <p:cNvPr id="6" name="TextBox 5"/>
            <p:cNvSpPr txBox="1"/>
            <p:nvPr/>
          </p:nvSpPr>
          <p:spPr>
            <a:xfrm>
              <a:off x="8625599" y="7115399"/>
              <a:ext cx="1097477" cy="4260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compatLnSpc="0">
              <a:spAutoFit/>
            </a:bodyPr>
            <a:lstStyle/>
            <a:p>
              <a:pPr marL="0" marR="0" lvl="0" indent="0" algn="l" defTabSz="739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ce" pitchFamily="50"/>
                  <a:ea typeface="DejaVu Sans" pitchFamily="2"/>
                  <a:cs typeface="DejaVu Sans" pitchFamily="2"/>
                </a:rPr>
                <a:t>Ranzato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695519" y="712259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526064" y="122474"/>
            <a:ext cx="4091335" cy="545379"/>
          </a:xfrm>
          <a:prstGeom prst="rect">
            <a:avLst/>
          </a:prstGeom>
          <a:noFill/>
          <a:ln>
            <a:noFill/>
          </a:ln>
        </p:spPr>
        <p:txBody>
          <a:bodyPr vert="horz" wrap="none" lIns="72814" tIns="36404" rIns="72814" bIns="36404" compatLnSpc="0">
            <a:spAutoFit/>
          </a:bodyPr>
          <a:lstStyle/>
          <a:p>
            <a:pPr marL="0" marR="0" lvl="0" indent="0" algn="ctr" defTabSz="7397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FreeSans" pitchFamily="34"/>
                <a:ea typeface="DejaVu Sans" pitchFamily="2"/>
                <a:cs typeface="DejaVu Sans" pitchFamily="2"/>
              </a:rPr>
              <a:t>Convolutional Layer</a:t>
            </a:r>
          </a:p>
        </p:txBody>
      </p:sp>
      <p:pic>
        <p:nvPicPr>
          <p:cNvPr id="10" name="Shape 6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6355" y="3508194"/>
            <a:ext cx="1342200" cy="15945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3390840" y="2957400"/>
              <a:ext cx="1814760" cy="533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81480" y="2948040"/>
                <a:ext cx="1833480" cy="55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687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503307" y="4667850"/>
            <a:ext cx="548699" cy="393600"/>
          </a:xfrm>
          <a:prstGeom prst="rect">
            <a:avLst/>
          </a:prstGeom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200394" y="1056525"/>
            <a:ext cx="1730399" cy="393600"/>
          </a:xfrm>
          <a:prstGeom prst="rect">
            <a:avLst/>
          </a:prstGeom>
          <a:noFill/>
          <a:ln>
            <a:noFill/>
          </a:ln>
        </p:spPr>
        <p:txBody>
          <a:bodyPr lIns="91335" tIns="91335" rIns="91335" bIns="91335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before: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270844" y="3276350"/>
            <a:ext cx="1730399" cy="393600"/>
          </a:xfrm>
          <a:prstGeom prst="rect">
            <a:avLst/>
          </a:prstGeom>
          <a:noFill/>
          <a:ln>
            <a:noFill/>
          </a:ln>
        </p:spPr>
        <p:txBody>
          <a:bodyPr lIns="91335" tIns="91335" rIns="91335" bIns="91335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now:</a:t>
            </a:r>
          </a:p>
        </p:txBody>
      </p:sp>
      <p:sp>
        <p:nvSpPr>
          <p:cNvPr id="186" name="Shape 186"/>
          <p:cNvSpPr/>
          <p:nvPr/>
        </p:nvSpPr>
        <p:spPr>
          <a:xfrm>
            <a:off x="2140275" y="2826575"/>
            <a:ext cx="1457100" cy="1457100"/>
          </a:xfrm>
          <a:prstGeom prst="cube">
            <a:avLst>
              <a:gd name="adj" fmla="val 25000"/>
            </a:avLst>
          </a:prstGeom>
          <a:solidFill>
            <a:srgbClr val="F4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187" name="Shape 187"/>
          <p:cNvCxnSpPr/>
          <p:nvPr/>
        </p:nvCxnSpPr>
        <p:spPr>
          <a:xfrm>
            <a:off x="3816078" y="3473150"/>
            <a:ext cx="4917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8" name="Shape 188"/>
          <p:cNvSpPr/>
          <p:nvPr/>
        </p:nvSpPr>
        <p:spPr>
          <a:xfrm>
            <a:off x="4606025" y="2744600"/>
            <a:ext cx="1457100" cy="1457100"/>
          </a:xfrm>
          <a:prstGeom prst="cube">
            <a:avLst>
              <a:gd name="adj" fmla="val 25000"/>
            </a:avLst>
          </a:prstGeom>
          <a:solidFill>
            <a:srgbClr val="C9DAF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189" name="Shape 189"/>
          <p:cNvCxnSpPr/>
          <p:nvPr/>
        </p:nvCxnSpPr>
        <p:spPr>
          <a:xfrm>
            <a:off x="6436625" y="3434300"/>
            <a:ext cx="4917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0" name="Shape 190"/>
          <p:cNvSpPr/>
          <p:nvPr/>
        </p:nvSpPr>
        <p:spPr>
          <a:xfrm>
            <a:off x="7190150" y="2705751"/>
            <a:ext cx="1457100" cy="1457100"/>
          </a:xfrm>
          <a:prstGeom prst="cube">
            <a:avLst>
              <a:gd name="adj" fmla="val 25000"/>
            </a:avLst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4372667" y="94892"/>
            <a:ext cx="643799" cy="2000699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3065257" y="356377"/>
            <a:ext cx="643799" cy="1547999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3178317" y="486811"/>
            <a:ext cx="391500" cy="391500"/>
          </a:xfrm>
          <a:prstGeom prst="ellipse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3178317" y="944406"/>
            <a:ext cx="391500" cy="391500"/>
          </a:xfrm>
          <a:prstGeom prst="ellipse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178317" y="1402001"/>
            <a:ext cx="391500" cy="391500"/>
          </a:xfrm>
          <a:prstGeom prst="ellipse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4488501" y="673186"/>
            <a:ext cx="391500" cy="391500"/>
          </a:xfrm>
          <a:prstGeom prst="ellipse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4488501" y="1130781"/>
            <a:ext cx="391500" cy="391500"/>
          </a:xfrm>
          <a:prstGeom prst="ellipse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4488501" y="1588376"/>
            <a:ext cx="391500" cy="391500"/>
          </a:xfrm>
          <a:prstGeom prst="ellipse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4488501" y="215591"/>
            <a:ext cx="391500" cy="391500"/>
          </a:xfrm>
          <a:prstGeom prst="ellipse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5614719" y="565107"/>
            <a:ext cx="643799" cy="1077899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5730547" y="673186"/>
            <a:ext cx="391500" cy="391500"/>
          </a:xfrm>
          <a:prstGeom prst="ellipse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730547" y="1130781"/>
            <a:ext cx="391500" cy="391500"/>
          </a:xfrm>
          <a:prstGeom prst="ellipse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35" tIns="91335" rIns="91335" bIns="9133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203" name="Shape 203"/>
          <p:cNvCxnSpPr>
            <a:stCxn id="193" idx="6"/>
            <a:endCxn id="199" idx="2"/>
          </p:cNvCxnSpPr>
          <p:nvPr/>
        </p:nvCxnSpPr>
        <p:spPr>
          <a:xfrm rot="10800000" flipH="1">
            <a:off x="3569817" y="411361"/>
            <a:ext cx="918600" cy="2712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>
            <a:stCxn id="194" idx="6"/>
            <a:endCxn id="199" idx="2"/>
          </p:cNvCxnSpPr>
          <p:nvPr/>
        </p:nvCxnSpPr>
        <p:spPr>
          <a:xfrm rot="10800000" flipH="1">
            <a:off x="3569817" y="411457"/>
            <a:ext cx="918600" cy="7287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5" name="Shape 205"/>
          <p:cNvCxnSpPr>
            <a:stCxn id="195" idx="6"/>
            <a:endCxn id="199" idx="2"/>
          </p:cNvCxnSpPr>
          <p:nvPr/>
        </p:nvCxnSpPr>
        <p:spPr>
          <a:xfrm rot="10800000" flipH="1">
            <a:off x="3569817" y="411251"/>
            <a:ext cx="918600" cy="11865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6" name="Shape 206"/>
          <p:cNvCxnSpPr>
            <a:stCxn id="193" idx="6"/>
            <a:endCxn id="196" idx="2"/>
          </p:cNvCxnSpPr>
          <p:nvPr/>
        </p:nvCxnSpPr>
        <p:spPr>
          <a:xfrm>
            <a:off x="3569817" y="682561"/>
            <a:ext cx="918600" cy="1863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7" name="Shape 207"/>
          <p:cNvCxnSpPr>
            <a:stCxn id="194" idx="6"/>
            <a:endCxn id="196" idx="2"/>
          </p:cNvCxnSpPr>
          <p:nvPr/>
        </p:nvCxnSpPr>
        <p:spPr>
          <a:xfrm rot="10800000" flipH="1">
            <a:off x="3569817" y="868956"/>
            <a:ext cx="918600" cy="2712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8" name="Shape 208"/>
          <p:cNvCxnSpPr>
            <a:stCxn id="195" idx="6"/>
            <a:endCxn id="196" idx="2"/>
          </p:cNvCxnSpPr>
          <p:nvPr/>
        </p:nvCxnSpPr>
        <p:spPr>
          <a:xfrm rot="10800000" flipH="1">
            <a:off x="3569817" y="869051"/>
            <a:ext cx="918600" cy="7287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9" name="Shape 209"/>
          <p:cNvCxnSpPr>
            <a:stCxn id="193" idx="6"/>
            <a:endCxn id="197" idx="2"/>
          </p:cNvCxnSpPr>
          <p:nvPr/>
        </p:nvCxnSpPr>
        <p:spPr>
          <a:xfrm>
            <a:off x="3569817" y="682561"/>
            <a:ext cx="918600" cy="6441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0" name="Shape 210"/>
          <p:cNvCxnSpPr>
            <a:stCxn id="194" idx="6"/>
            <a:endCxn id="197" idx="2"/>
          </p:cNvCxnSpPr>
          <p:nvPr/>
        </p:nvCxnSpPr>
        <p:spPr>
          <a:xfrm>
            <a:off x="3569817" y="1140156"/>
            <a:ext cx="918600" cy="1863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1" name="Shape 211"/>
          <p:cNvCxnSpPr>
            <a:stCxn id="195" idx="6"/>
            <a:endCxn id="197" idx="2"/>
          </p:cNvCxnSpPr>
          <p:nvPr/>
        </p:nvCxnSpPr>
        <p:spPr>
          <a:xfrm rot="10800000" flipH="1">
            <a:off x="3569817" y="1326551"/>
            <a:ext cx="918600" cy="2712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2" name="Shape 212"/>
          <p:cNvCxnSpPr>
            <a:stCxn id="193" idx="6"/>
            <a:endCxn id="198" idx="2"/>
          </p:cNvCxnSpPr>
          <p:nvPr/>
        </p:nvCxnSpPr>
        <p:spPr>
          <a:xfrm>
            <a:off x="3569817" y="682561"/>
            <a:ext cx="918600" cy="11016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3" name="Shape 213"/>
          <p:cNvCxnSpPr>
            <a:stCxn id="194" idx="6"/>
            <a:endCxn id="198" idx="2"/>
          </p:cNvCxnSpPr>
          <p:nvPr/>
        </p:nvCxnSpPr>
        <p:spPr>
          <a:xfrm>
            <a:off x="3569817" y="1140156"/>
            <a:ext cx="918600" cy="6441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4" name="Shape 214"/>
          <p:cNvCxnSpPr>
            <a:stCxn id="195" idx="6"/>
            <a:endCxn id="198" idx="2"/>
          </p:cNvCxnSpPr>
          <p:nvPr/>
        </p:nvCxnSpPr>
        <p:spPr>
          <a:xfrm>
            <a:off x="3569817" y="1597751"/>
            <a:ext cx="918600" cy="1863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5" name="Shape 215"/>
          <p:cNvCxnSpPr>
            <a:stCxn id="199" idx="6"/>
            <a:endCxn id="201" idx="2"/>
          </p:cNvCxnSpPr>
          <p:nvPr/>
        </p:nvCxnSpPr>
        <p:spPr>
          <a:xfrm>
            <a:off x="4880001" y="411341"/>
            <a:ext cx="850500" cy="4575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6" name="Shape 216"/>
          <p:cNvCxnSpPr>
            <a:stCxn id="196" idx="6"/>
            <a:endCxn id="201" idx="2"/>
          </p:cNvCxnSpPr>
          <p:nvPr/>
        </p:nvCxnSpPr>
        <p:spPr>
          <a:xfrm>
            <a:off x="4880001" y="868936"/>
            <a:ext cx="850500" cy="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7" name="Shape 217"/>
          <p:cNvCxnSpPr>
            <a:stCxn id="197" idx="6"/>
            <a:endCxn id="201" idx="2"/>
          </p:cNvCxnSpPr>
          <p:nvPr/>
        </p:nvCxnSpPr>
        <p:spPr>
          <a:xfrm rot="10800000" flipH="1">
            <a:off x="4880001" y="869031"/>
            <a:ext cx="850500" cy="4575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8" name="Shape 218"/>
          <p:cNvCxnSpPr>
            <a:stCxn id="198" idx="6"/>
            <a:endCxn id="201" idx="2"/>
          </p:cNvCxnSpPr>
          <p:nvPr/>
        </p:nvCxnSpPr>
        <p:spPr>
          <a:xfrm rot="10800000" flipH="1">
            <a:off x="4880001" y="868827"/>
            <a:ext cx="850500" cy="9153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9" name="Shape 219"/>
          <p:cNvCxnSpPr>
            <a:stCxn id="199" idx="6"/>
            <a:endCxn id="202" idx="2"/>
          </p:cNvCxnSpPr>
          <p:nvPr/>
        </p:nvCxnSpPr>
        <p:spPr>
          <a:xfrm>
            <a:off x="4880001" y="411342"/>
            <a:ext cx="850500" cy="9153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0" name="Shape 220"/>
          <p:cNvCxnSpPr>
            <a:stCxn id="196" idx="6"/>
            <a:endCxn id="202" idx="2"/>
          </p:cNvCxnSpPr>
          <p:nvPr/>
        </p:nvCxnSpPr>
        <p:spPr>
          <a:xfrm>
            <a:off x="4880001" y="868936"/>
            <a:ext cx="850500" cy="4575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1" name="Shape 221"/>
          <p:cNvCxnSpPr>
            <a:stCxn id="197" idx="6"/>
            <a:endCxn id="202" idx="2"/>
          </p:cNvCxnSpPr>
          <p:nvPr/>
        </p:nvCxnSpPr>
        <p:spPr>
          <a:xfrm>
            <a:off x="4880001" y="1326531"/>
            <a:ext cx="850500" cy="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2" name="Shape 222"/>
          <p:cNvCxnSpPr>
            <a:stCxn id="198" idx="6"/>
            <a:endCxn id="202" idx="2"/>
          </p:cNvCxnSpPr>
          <p:nvPr/>
        </p:nvCxnSpPr>
        <p:spPr>
          <a:xfrm rot="10800000" flipH="1">
            <a:off x="4880001" y="1326626"/>
            <a:ext cx="850500" cy="457500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3" name="Shape 223"/>
          <p:cNvSpPr txBox="1"/>
          <p:nvPr/>
        </p:nvSpPr>
        <p:spPr>
          <a:xfrm>
            <a:off x="2922477" y="1869312"/>
            <a:ext cx="1122000" cy="271200"/>
          </a:xfrm>
          <a:prstGeom prst="rect">
            <a:avLst/>
          </a:prstGeom>
          <a:noFill/>
          <a:ln>
            <a:noFill/>
          </a:ln>
        </p:spPr>
        <p:txBody>
          <a:bodyPr lIns="91335" tIns="91335" rIns="91335" bIns="91335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input layer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044602" y="2140574"/>
            <a:ext cx="1441799" cy="271200"/>
          </a:xfrm>
          <a:prstGeom prst="rect">
            <a:avLst/>
          </a:prstGeom>
          <a:noFill/>
          <a:ln>
            <a:noFill/>
          </a:ln>
        </p:spPr>
        <p:txBody>
          <a:bodyPr lIns="91335" tIns="91335" rIns="91335" bIns="91335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hidden layer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5344432" y="1630391"/>
            <a:ext cx="1441799" cy="271200"/>
          </a:xfrm>
          <a:prstGeom prst="rect">
            <a:avLst/>
          </a:prstGeom>
          <a:noFill/>
          <a:ln>
            <a:noFill/>
          </a:ln>
        </p:spPr>
        <p:txBody>
          <a:bodyPr lIns="91335" tIns="91335" rIns="91335" bIns="91335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output layer</a:t>
            </a:r>
          </a:p>
        </p:txBody>
      </p:sp>
      <p:cxnSp>
        <p:nvCxnSpPr>
          <p:cNvPr id="226" name="Shape 226"/>
          <p:cNvCxnSpPr/>
          <p:nvPr/>
        </p:nvCxnSpPr>
        <p:spPr>
          <a:xfrm>
            <a:off x="-18215" y="2610525"/>
            <a:ext cx="92078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0977983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1066450" y="142576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03289" y="4667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1602875" y="37257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022850" y="218448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008462" y="4117394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0" y="2"/>
            <a:ext cx="77019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Convolution Layer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751225" y="844012"/>
            <a:ext cx="3350100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32x32x3 image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018377" y="3683300"/>
            <a:ext cx="2016899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width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438352" y="2167873"/>
            <a:ext cx="2016899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height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305402" y="4103741"/>
            <a:ext cx="4407299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depth</a:t>
            </a:r>
          </a:p>
        </p:txBody>
      </p:sp>
    </p:spTree>
    <p:extLst>
      <p:ext uri="{BB962C8B-B14F-4D97-AF65-F5344CB8AC3E}">
        <p14:creationId xmlns:p14="http://schemas.microsoft.com/office/powerpoint/2010/main" val="19937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066450" y="142576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6503289" y="4667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1602875" y="37257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022850" y="218448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008462" y="4117394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0" y="2"/>
            <a:ext cx="77019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Convolution Layer</a:t>
            </a:r>
          </a:p>
        </p:txBody>
      </p:sp>
      <p:sp>
        <p:nvSpPr>
          <p:cNvPr id="156" name="Shape 156"/>
          <p:cNvSpPr/>
          <p:nvPr/>
        </p:nvSpPr>
        <p:spPr>
          <a:xfrm>
            <a:off x="4145902" y="2304737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3920100" y="1625087"/>
            <a:ext cx="2115600" cy="35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5x5x3 filter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751225" y="844012"/>
            <a:ext cx="3350100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32x32x3 image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5197800" y="265945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Convolve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the filter with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i.e. “slide over the image spatially, computing dot products”</a:t>
            </a:r>
          </a:p>
        </p:txBody>
      </p:sp>
    </p:spTree>
    <p:extLst>
      <p:ext uri="{BB962C8B-B14F-4D97-AF65-F5344CB8AC3E}">
        <p14:creationId xmlns:p14="http://schemas.microsoft.com/office/powerpoint/2010/main" val="32221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316"/>
            <a:ext cx="8305800" cy="105132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MNIST DATABASE of handwritten digits</a:t>
            </a:r>
            <a:br>
              <a:rPr lang="en-US" sz="36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yann.lecun.com/</a:t>
            </a:r>
            <a:r>
              <a:rPr lang="en-US" sz="3200" dirty="0" err="1" smtClean="0">
                <a:solidFill>
                  <a:srgbClr val="FF0000"/>
                </a:solidFill>
              </a:rPr>
              <a:t>exdb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r>
              <a:rPr lang="en-US" sz="3200" dirty="0" err="1" smtClean="0">
                <a:solidFill>
                  <a:srgbClr val="FF0000"/>
                </a:solidFill>
              </a:rPr>
              <a:t>mnist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err="1" smtClean="0"/>
              <a:t>Yann</a:t>
            </a:r>
            <a:r>
              <a:rPr lang="en-US" sz="3200" dirty="0" smtClean="0"/>
              <a:t> </a:t>
            </a:r>
            <a:r>
              <a:rPr lang="en-US" sz="3200" dirty="0" err="1" smtClean="0"/>
              <a:t>LeCun</a:t>
            </a:r>
            <a:r>
              <a:rPr lang="en-US" sz="3200" dirty="0" smtClean="0"/>
              <a:t> &amp; </a:t>
            </a:r>
            <a:r>
              <a:rPr lang="en-US" sz="3200" dirty="0" err="1" smtClean="0"/>
              <a:t>Corinna</a:t>
            </a:r>
            <a:r>
              <a:rPr lang="en-US" sz="3200" dirty="0" smtClean="0"/>
              <a:t> Cortes</a:t>
            </a:r>
            <a:br>
              <a:rPr lang="en-US" sz="32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566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Has a training set of 60 K examples (6K examples for each digit), and a test set of 10K examples.</a:t>
            </a:r>
          </a:p>
          <a:p>
            <a:r>
              <a:rPr lang="en-US" dirty="0" smtClean="0"/>
              <a:t>Each digit is a 28 x 28 pixel grey level image. The digit itself occupies the central 20 x 20 pixels, and the center of mass lies at the center of the box.</a:t>
            </a:r>
          </a:p>
          <a:p>
            <a:r>
              <a:rPr lang="en-US" sz="2600" i="1" dirty="0" smtClean="0"/>
              <a:t>“It is a good database for people who want to try learning techniques and pattern recognition methods on real-world data while spending minimal efforts on preprocessing and formatting.” </a:t>
            </a:r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983000" y="524880"/>
              <a:ext cx="299880" cy="815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77600" y="696960"/>
                <a:ext cx="308880" cy="1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24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066450" y="142576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6503289" y="4667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1602875" y="37257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022850" y="218448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008462" y="4117394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0" y="2"/>
            <a:ext cx="77019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Convolution Layer</a:t>
            </a:r>
          </a:p>
        </p:txBody>
      </p:sp>
      <p:sp>
        <p:nvSpPr>
          <p:cNvPr id="170" name="Shape 170"/>
          <p:cNvSpPr/>
          <p:nvPr/>
        </p:nvSpPr>
        <p:spPr>
          <a:xfrm>
            <a:off x="4145902" y="2304737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920100" y="1625087"/>
            <a:ext cx="2115600" cy="35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5x5x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 filter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51225" y="844012"/>
            <a:ext cx="3350100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32x32x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 image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5197800" y="265945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Convolve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the filter with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963527" y="276002"/>
            <a:ext cx="3283499" cy="58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Filters always extend the full depth of the input volume</a:t>
            </a:r>
          </a:p>
        </p:txBody>
      </p:sp>
      <p:cxnSp>
        <p:nvCxnSpPr>
          <p:cNvPr id="175" name="Shape 175"/>
          <p:cNvCxnSpPr>
            <a:endCxn id="171" idx="0"/>
          </p:cNvCxnSpPr>
          <p:nvPr/>
        </p:nvCxnSpPr>
        <p:spPr>
          <a:xfrm flipH="1">
            <a:off x="4977900" y="1099187"/>
            <a:ext cx="589800" cy="525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/>
          <p:nvPr/>
        </p:nvCxnSpPr>
        <p:spPr>
          <a:xfrm flipH="1">
            <a:off x="2098752" y="728102"/>
            <a:ext cx="2583899" cy="2282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960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6503289" y="4667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1638400" y="2162852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234652" y="2428652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cxnSp>
        <p:nvCxnSpPr>
          <p:cNvPr id="184" name="Shape 184"/>
          <p:cNvCxnSpPr>
            <a:endCxn id="183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5" name="Shape 185"/>
          <p:cNvCxnSpPr>
            <a:endCxn id="183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6" name="Shape 186"/>
          <p:cNvCxnSpPr>
            <a:endCxn id="183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7" name="Shape 187"/>
          <p:cNvCxnSpPr>
            <a:endCxn id="183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8" name="Shape 188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198800" y="141767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20875" y="69952"/>
            <a:ext cx="77019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Convolution Layer</a:t>
            </a:r>
          </a:p>
        </p:txBody>
      </p:sp>
      <p:sp>
        <p:nvSpPr>
          <p:cNvPr id="192" name="Shape 192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3479727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5x5x3 filter</a:t>
            </a:r>
          </a:p>
        </p:txBody>
      </p:sp>
      <p:cxnSp>
        <p:nvCxnSpPr>
          <p:cNvPr id="194" name="Shape 194"/>
          <p:cNvCxnSpPr/>
          <p:nvPr/>
        </p:nvCxnSpPr>
        <p:spPr>
          <a:xfrm flipH="1">
            <a:off x="2348652" y="1010252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5" name="Shape 195"/>
          <p:cNvCxnSpPr/>
          <p:nvPr/>
        </p:nvCxnSpPr>
        <p:spPr>
          <a:xfrm flipH="1">
            <a:off x="2037649" y="1493777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6" name="Shape 196"/>
          <p:cNvCxnSpPr/>
          <p:nvPr/>
        </p:nvCxnSpPr>
        <p:spPr>
          <a:xfrm rot="10800000">
            <a:off x="3574802" y="2866502"/>
            <a:ext cx="408299" cy="1457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7" name="Shape 197"/>
          <p:cNvSpPr txBox="1"/>
          <p:nvPr/>
        </p:nvSpPr>
        <p:spPr>
          <a:xfrm>
            <a:off x="4070975" y="2749250"/>
            <a:ext cx="5016000" cy="10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1 number: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the result of taking a dot product between the filter and a small 5x5x3 chunk of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(i.e. 5*5*3 = 75-dimensional dot product + bias)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024" y="1278250"/>
            <a:ext cx="370518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700" y="4035819"/>
            <a:ext cx="1225640" cy="39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1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6503289" y="4667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1638400" y="2162852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3234652" y="2428652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cxnSp>
        <p:nvCxnSpPr>
          <p:cNvPr id="207" name="Shape 207"/>
          <p:cNvCxnSpPr>
            <a:endCxn id="206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8" name="Shape 208"/>
          <p:cNvCxnSpPr>
            <a:endCxn id="206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9" name="Shape 209"/>
          <p:cNvCxnSpPr>
            <a:endCxn id="206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0" name="Shape 210"/>
          <p:cNvCxnSpPr>
            <a:endCxn id="206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1" name="Shape 211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2198800" y="141767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20875" y="69952"/>
            <a:ext cx="77019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Convolution Layer</a:t>
            </a:r>
          </a:p>
        </p:txBody>
      </p:sp>
      <p:sp>
        <p:nvSpPr>
          <p:cNvPr id="215" name="Shape 215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479727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5x5x3 filter</a:t>
            </a:r>
          </a:p>
        </p:txBody>
      </p:sp>
      <p:cxnSp>
        <p:nvCxnSpPr>
          <p:cNvPr id="217" name="Shape 217"/>
          <p:cNvCxnSpPr/>
          <p:nvPr/>
        </p:nvCxnSpPr>
        <p:spPr>
          <a:xfrm flipH="1">
            <a:off x="2348652" y="1010252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8" name="Shape 218"/>
          <p:cNvCxnSpPr/>
          <p:nvPr/>
        </p:nvCxnSpPr>
        <p:spPr>
          <a:xfrm flipH="1">
            <a:off x="2037649" y="1493777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9" name="Shape 219"/>
          <p:cNvCxnSpPr/>
          <p:nvPr/>
        </p:nvCxnSpPr>
        <p:spPr>
          <a:xfrm>
            <a:off x="3971900" y="25731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0" name="Shape 220"/>
          <p:cNvSpPr txBox="1"/>
          <p:nvPr/>
        </p:nvSpPr>
        <p:spPr>
          <a:xfrm>
            <a:off x="3842425" y="2710952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221" name="Shape 221"/>
          <p:cNvSpPr/>
          <p:nvPr/>
        </p:nvSpPr>
        <p:spPr>
          <a:xfrm>
            <a:off x="7074950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7080350" y="523677"/>
            <a:ext cx="18044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activation map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959444" y="39043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1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7626953" y="34486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28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8031353" y="20376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552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7074950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6503289" y="4667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1638400" y="2162852"/>
            <a:ext cx="282299" cy="813899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234652" y="2428652"/>
            <a:ext cx="282299" cy="282299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cxnSp>
        <p:nvCxnSpPr>
          <p:cNvPr id="234" name="Shape 234"/>
          <p:cNvCxnSpPr>
            <a:endCxn id="233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5" name="Shape 235"/>
          <p:cNvCxnSpPr>
            <a:endCxn id="233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6" name="Shape 236"/>
          <p:cNvCxnSpPr>
            <a:endCxn id="233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7" name="Shape 237"/>
          <p:cNvCxnSpPr>
            <a:endCxn id="233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8" name="Shape 238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198800" y="141767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20875" y="69952"/>
            <a:ext cx="77019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Convolution Layer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479727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5x5x3 filter</a:t>
            </a:r>
          </a:p>
        </p:txBody>
      </p:sp>
      <p:cxnSp>
        <p:nvCxnSpPr>
          <p:cNvPr id="243" name="Shape 243"/>
          <p:cNvCxnSpPr/>
          <p:nvPr/>
        </p:nvCxnSpPr>
        <p:spPr>
          <a:xfrm flipH="1">
            <a:off x="2348652" y="1010252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4" name="Shape 244"/>
          <p:cNvCxnSpPr/>
          <p:nvPr/>
        </p:nvCxnSpPr>
        <p:spPr>
          <a:xfrm flipH="1">
            <a:off x="2037649" y="1493777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/>
          <p:nvPr/>
        </p:nvCxnSpPr>
        <p:spPr>
          <a:xfrm>
            <a:off x="3971900" y="25731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6" name="Shape 246"/>
          <p:cNvSpPr txBox="1"/>
          <p:nvPr/>
        </p:nvSpPr>
        <p:spPr>
          <a:xfrm>
            <a:off x="3842425" y="2710952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247" name="Shape 247"/>
          <p:cNvSpPr/>
          <p:nvPr/>
        </p:nvSpPr>
        <p:spPr>
          <a:xfrm>
            <a:off x="7452928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7049902" y="752277"/>
            <a:ext cx="20633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activation maps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7337422" y="39043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1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8004930" y="34486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28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8409330" y="20376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28</a:t>
            </a:r>
          </a:p>
        </p:txBody>
      </p:sp>
      <p:sp>
        <p:nvSpPr>
          <p:cNvPr id="252" name="Shape 252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111552" y="-55900"/>
            <a:ext cx="5063999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consider a second, 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green 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6737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1221875" y="9622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5703350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6503289" y="4667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1834500" y="32622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198800" y="1189077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32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1163887" y="36538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3</a:t>
            </a:r>
          </a:p>
        </p:txBody>
      </p:sp>
      <p:cxnSp>
        <p:nvCxnSpPr>
          <p:cNvPr id="264" name="Shape 264"/>
          <p:cNvCxnSpPr/>
          <p:nvPr/>
        </p:nvCxnSpPr>
        <p:spPr>
          <a:xfrm>
            <a:off x="2828900" y="23445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5" name="Shape 265"/>
          <p:cNvSpPr txBox="1"/>
          <p:nvPr/>
        </p:nvSpPr>
        <p:spPr>
          <a:xfrm>
            <a:off x="2851825" y="2329952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Convolution Layer</a:t>
            </a:r>
          </a:p>
        </p:txBody>
      </p:sp>
      <p:sp>
        <p:nvSpPr>
          <p:cNvPr id="266" name="Shape 266"/>
          <p:cNvSpPr/>
          <p:nvPr/>
        </p:nvSpPr>
        <p:spPr>
          <a:xfrm>
            <a:off x="58527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5830702" y="523677"/>
            <a:ext cx="20633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activation maps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965822" y="36757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6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021405" y="32392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28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7513105" y="16589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28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76325" y="9497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For example, if we had 6 5x5 filters, we’ll get 6 separate activation maps:</a:t>
            </a:r>
          </a:p>
        </p:txBody>
      </p:sp>
      <p:sp>
        <p:nvSpPr>
          <p:cNvPr id="272" name="Shape 272"/>
          <p:cNvSpPr/>
          <p:nvPr/>
        </p:nvSpPr>
        <p:spPr>
          <a:xfrm>
            <a:off x="60051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61575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63099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64623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819652" y="4110762"/>
            <a:ext cx="8625899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We stack these up to get a “new image” of size 28x28x6!</a:t>
            </a:r>
          </a:p>
        </p:txBody>
      </p:sp>
    </p:spTree>
    <p:extLst>
      <p:ext uri="{BB962C8B-B14F-4D97-AF65-F5344CB8AC3E}">
        <p14:creationId xmlns:p14="http://schemas.microsoft.com/office/powerpoint/2010/main" val="29782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Warm-up Example:</a:t>
            </a:r>
            <a:br>
              <a:rPr lang="en-US" dirty="0" smtClean="0"/>
            </a:br>
            <a:r>
              <a:rPr lang="en-US" sz="6000" dirty="0" smtClean="0"/>
              <a:t>Binary Digit Classification</a:t>
            </a:r>
            <a:br>
              <a:rPr lang="en-US" sz="6000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s. </a:t>
            </a:r>
            <a:endParaRPr lang="en-US" dirty="0"/>
          </a:p>
        </p:txBody>
      </p:sp>
      <p:pic>
        <p:nvPicPr>
          <p:cNvPr id="5" name="Picture 2" descr="http://www.heikohoffmann.de/htmlthesis/img679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1" r="93239" b="19046"/>
          <a:stretch/>
        </p:blipFill>
        <p:spPr bwMode="auto">
          <a:xfrm>
            <a:off x="3048000" y="2642063"/>
            <a:ext cx="1219200" cy="9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heikohoffmann.de/htmlthesis/img679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9" t="8269" r="46045" b="81729"/>
          <a:stretch/>
        </p:blipFill>
        <p:spPr bwMode="auto">
          <a:xfrm>
            <a:off x="4800600" y="2680519"/>
            <a:ext cx="1560872" cy="9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1&#10;$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g(z)&#10;$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1&#10;$&#10;&#10;\end{document}"/>
  <p:tag name="IGUANATEXSIZE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1&#10;$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g(10-20x_1)&#10;$&#10;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x_1 $ XNOR $ x_2$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 = x_1 $ XOR $ x_2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x_1 $ AND $ x_2$&#10;&#10;\end{document}"/>
  <p:tag name="IGUANATEXSIZE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NOT $x_1$) AND (NOT $x_2$)&#10;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 $ XNOR $ x_2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x_1 $ OR $ x_2$&#10;&#10;\end{document}"/>
  <p:tag name="IGUANATEXSIZE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2&#10;$&#10;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a_1^{(2)}&#10;$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a_2^{(2)}&#10;$&#10;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NOT ($x_1 $ XOR $ x_2$)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3&#10;$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1^{(2)}&#10;$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2^{(2)}&#10;$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3^{(2)}&#10;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, x_2 \in \{ 0, 1\}&#10;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y = x_1 $ AND $ x_2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20"/>
</p:tagLst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FF00"/>
      </a:accent2>
      <a:accent3>
        <a:srgbClr val="00FFFF"/>
      </a:accent3>
      <a:accent4>
        <a:srgbClr val="FF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FF00"/>
      </a:accent2>
      <a:accent3>
        <a:srgbClr val="00FFFF"/>
      </a:accent3>
      <a:accent4>
        <a:srgbClr val="FF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FF00"/>
      </a:accent2>
      <a:accent3>
        <a:srgbClr val="00FFFF"/>
      </a:accent3>
      <a:accent4>
        <a:srgbClr val="FF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FF00"/>
      </a:accent2>
      <a:accent3>
        <a:srgbClr val="00FFFF"/>
      </a:accent3>
      <a:accent4>
        <a:srgbClr val="FF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FF00"/>
      </a:accent2>
      <a:accent3>
        <a:srgbClr val="00FFFF"/>
      </a:accent3>
      <a:accent4>
        <a:srgbClr val="FF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15939</TotalTime>
  <Words>1617</Words>
  <Application>Microsoft Office PowerPoint</Application>
  <PresentationFormat>On-screen Show (16:9)</PresentationFormat>
  <Paragraphs>397</Paragraphs>
  <Slides>84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109" baseType="lpstr">
      <vt:lpstr>ＭＳ Ｐゴシック</vt:lpstr>
      <vt:lpstr>宋体</vt:lpstr>
      <vt:lpstr>Arial</vt:lpstr>
      <vt:lpstr>Calibri</vt:lpstr>
      <vt:lpstr>DejaVu Sans</vt:lpstr>
      <vt:lpstr>FreeSans</vt:lpstr>
      <vt:lpstr>Gill Sans</vt:lpstr>
      <vt:lpstr>Helvetica Light</vt:lpstr>
      <vt:lpstr>Helvetica Neue Medium</vt:lpstr>
      <vt:lpstr>Nice</vt:lpstr>
      <vt:lpstr>StarSymbol</vt:lpstr>
      <vt:lpstr>Times New Roman</vt:lpstr>
      <vt:lpstr>Default Design</vt:lpstr>
      <vt:lpstr>2_Lecture</vt:lpstr>
      <vt:lpstr>1_Lecture</vt:lpstr>
      <vt:lpstr>3_Lecture</vt:lpstr>
      <vt:lpstr>4_Lecture</vt:lpstr>
      <vt:lpstr>Office Theme</vt:lpstr>
      <vt:lpstr>5_Lecture</vt:lpstr>
      <vt:lpstr>7_Office Theme</vt:lpstr>
      <vt:lpstr>6_Lecture</vt:lpstr>
      <vt:lpstr>8_Default Design</vt:lpstr>
      <vt:lpstr>Default</vt:lpstr>
      <vt:lpstr>simple-light</vt:lpstr>
      <vt:lpstr>Equation</vt:lpstr>
      <vt:lpstr>Feature Learning with  Neural Networks (aka Deep Learning)</vt:lpstr>
      <vt:lpstr>The story so far…</vt:lpstr>
      <vt:lpstr>Learned filters</vt:lpstr>
      <vt:lpstr>PowerPoint Presentation</vt:lpstr>
      <vt:lpstr>Next Step</vt:lpstr>
      <vt:lpstr>Quick Background on  Supervised Learning</vt:lpstr>
      <vt:lpstr>PowerPoint Presentation</vt:lpstr>
      <vt:lpstr>The MNIST DATABASE of handwritten digits yann.lecun.com/exdb/mnist/ Yann LeCun &amp; Corinna Cortes </vt:lpstr>
      <vt:lpstr>Warm-up Example: Binary Digit Classification </vt:lpstr>
      <vt:lpstr>Learning Approach to Object Recognition</vt:lpstr>
      <vt:lpstr>Let us take an example…</vt:lpstr>
      <vt:lpstr>Let us take an example…</vt:lpstr>
      <vt:lpstr>In feature space, positive and negative examples are just points…</vt:lpstr>
      <vt:lpstr>How do we classify a new point?</vt:lpstr>
      <vt:lpstr>Nearest neighbor rule “transfer label of nearest example”</vt:lpstr>
      <vt:lpstr>Linear classifier rule </vt:lpstr>
      <vt:lpstr>Two kinds of error</vt:lpstr>
      <vt:lpstr>Historical (?) Anecdote</vt:lpstr>
      <vt:lpstr>Validation and Cross-Validation</vt:lpstr>
      <vt:lpstr>Different approaches to training classifiers</vt:lpstr>
      <vt:lpstr>PowerPoint Presentation</vt:lpstr>
      <vt:lpstr>“neural network” model</vt:lpstr>
      <vt:lpstr>PowerPoint Presentation</vt:lpstr>
      <vt:lpstr>PowerPoint Presentation</vt:lpstr>
      <vt:lpstr>PowerPoint Presentation</vt:lpstr>
      <vt:lpstr>A very simple way to recognize handwritten shapes</vt:lpstr>
      <vt:lpstr>How to display the weights</vt:lpstr>
      <vt:lpstr>How to learn the weights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learned weights</vt:lpstr>
      <vt:lpstr>Why the simple learning algorithm is insufficient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a neural network</vt:lpstr>
      <vt:lpstr>Training a neural network</vt:lpstr>
      <vt:lpstr>Training a neural network</vt:lpstr>
      <vt:lpstr>PowerPoint Presentation</vt:lpstr>
      <vt:lpstr>Convolutional Neural Networks</vt:lpstr>
      <vt:lpstr>Neural Nets: a particularly useful Black Box</vt:lpstr>
      <vt:lpstr>Classic Object Recognition</vt:lpstr>
      <vt:lpstr>Classic Object Recognition</vt:lpstr>
      <vt:lpstr>Learning Features</vt:lpstr>
      <vt:lpstr>Neural Network: algorithm + feature + data!</vt:lpstr>
      <vt:lpstr>Vanilla (fully-connected) 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Energy-Based Models of High-Dimensional Data</dc:title>
  <dc:creator>hinton</dc:creator>
  <cp:lastModifiedBy>Alyosha Efros</cp:lastModifiedBy>
  <cp:revision>211</cp:revision>
  <dcterms:created xsi:type="dcterms:W3CDTF">2002-09-28T03:36:33Z</dcterms:created>
  <dcterms:modified xsi:type="dcterms:W3CDTF">2020-10-20T08:11:42Z</dcterms:modified>
</cp:coreProperties>
</file>