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4175" r:id="rId5"/>
  </p:sldMasterIdLst>
  <p:notesMasterIdLst>
    <p:notesMasterId r:id="rId94"/>
  </p:notesMasterIdLst>
  <p:handoutMasterIdLst>
    <p:handoutMasterId r:id="rId95"/>
  </p:handoutMasterIdLst>
  <p:sldIdLst>
    <p:sldId id="531" r:id="rId6"/>
    <p:sldId id="601" r:id="rId7"/>
    <p:sldId id="672" r:id="rId8"/>
    <p:sldId id="386" r:id="rId9"/>
    <p:sldId id="387" r:id="rId10"/>
    <p:sldId id="388" r:id="rId11"/>
    <p:sldId id="389" r:id="rId12"/>
    <p:sldId id="548" r:id="rId13"/>
    <p:sldId id="549" r:id="rId14"/>
    <p:sldId id="550" r:id="rId15"/>
    <p:sldId id="551" r:id="rId16"/>
    <p:sldId id="557" r:id="rId17"/>
    <p:sldId id="558" r:id="rId18"/>
    <p:sldId id="559" r:id="rId19"/>
    <p:sldId id="560" r:id="rId20"/>
    <p:sldId id="561" r:id="rId21"/>
    <p:sldId id="562" r:id="rId22"/>
    <p:sldId id="563" r:id="rId23"/>
    <p:sldId id="564" r:id="rId24"/>
    <p:sldId id="565" r:id="rId25"/>
    <p:sldId id="566" r:id="rId26"/>
    <p:sldId id="567" r:id="rId27"/>
    <p:sldId id="568" r:id="rId28"/>
    <p:sldId id="569" r:id="rId29"/>
    <p:sldId id="570" r:id="rId30"/>
    <p:sldId id="571" r:id="rId31"/>
    <p:sldId id="572" r:id="rId32"/>
    <p:sldId id="650" r:id="rId33"/>
    <p:sldId id="574" r:id="rId34"/>
    <p:sldId id="584" r:id="rId35"/>
    <p:sldId id="586" r:id="rId36"/>
    <p:sldId id="588" r:id="rId37"/>
    <p:sldId id="590" r:id="rId38"/>
    <p:sldId id="591" r:id="rId39"/>
    <p:sldId id="592" r:id="rId40"/>
    <p:sldId id="593" r:id="rId41"/>
    <p:sldId id="594" r:id="rId42"/>
    <p:sldId id="597" r:id="rId43"/>
    <p:sldId id="598" r:id="rId44"/>
    <p:sldId id="602" r:id="rId45"/>
    <p:sldId id="651" r:id="rId46"/>
    <p:sldId id="667" r:id="rId47"/>
    <p:sldId id="603" r:id="rId48"/>
    <p:sldId id="604" r:id="rId49"/>
    <p:sldId id="605" r:id="rId50"/>
    <p:sldId id="606" r:id="rId51"/>
    <p:sldId id="607" r:id="rId52"/>
    <p:sldId id="608" r:id="rId53"/>
    <p:sldId id="609" r:id="rId54"/>
    <p:sldId id="610" r:id="rId55"/>
    <p:sldId id="611" r:id="rId56"/>
    <p:sldId id="612" r:id="rId57"/>
    <p:sldId id="613" r:id="rId58"/>
    <p:sldId id="614" r:id="rId59"/>
    <p:sldId id="615" r:id="rId60"/>
    <p:sldId id="616" r:id="rId61"/>
    <p:sldId id="617" r:id="rId62"/>
    <p:sldId id="618" r:id="rId63"/>
    <p:sldId id="619" r:id="rId64"/>
    <p:sldId id="620" r:id="rId65"/>
    <p:sldId id="621" r:id="rId66"/>
    <p:sldId id="622" r:id="rId67"/>
    <p:sldId id="623" r:id="rId68"/>
    <p:sldId id="624" r:id="rId69"/>
    <p:sldId id="625" r:id="rId70"/>
    <p:sldId id="626" r:id="rId71"/>
    <p:sldId id="627" r:id="rId72"/>
    <p:sldId id="628" r:id="rId73"/>
    <p:sldId id="629" r:id="rId74"/>
    <p:sldId id="634" r:id="rId75"/>
    <p:sldId id="635" r:id="rId76"/>
    <p:sldId id="636" r:id="rId77"/>
    <p:sldId id="637" r:id="rId78"/>
    <p:sldId id="638" r:id="rId79"/>
    <p:sldId id="639" r:id="rId80"/>
    <p:sldId id="640" r:id="rId81"/>
    <p:sldId id="641" r:id="rId82"/>
    <p:sldId id="670" r:id="rId83"/>
    <p:sldId id="671" r:id="rId84"/>
    <p:sldId id="668" r:id="rId85"/>
    <p:sldId id="669" r:id="rId86"/>
    <p:sldId id="642" r:id="rId87"/>
    <p:sldId id="643" r:id="rId88"/>
    <p:sldId id="644" r:id="rId89"/>
    <p:sldId id="645" r:id="rId90"/>
    <p:sldId id="646" r:id="rId91"/>
    <p:sldId id="647" r:id="rId92"/>
    <p:sldId id="648" r:id="rId93"/>
  </p:sldIdLst>
  <p:sldSz cx="9144000" cy="6858000" type="screen4x3"/>
  <p:notesSz cx="7099300" cy="10234613"/>
  <p:custDataLst>
    <p:tags r:id="rId96"/>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56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28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00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72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8C8C8"/>
    <a:srgbClr val="DDDDDD"/>
    <a:srgbClr val="FF0000"/>
    <a:srgbClr val="FFFF00"/>
    <a:srgbClr val="33CC33"/>
    <a:srgbClr val="FF9900"/>
    <a:srgbClr val="0066F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23" autoAdjust="0"/>
    <p:restoredTop sz="94660"/>
  </p:normalViewPr>
  <p:slideViewPr>
    <p:cSldViewPr snapToObjects="1">
      <p:cViewPr varScale="1">
        <p:scale>
          <a:sx n="50" d="100"/>
          <a:sy n="50" d="100"/>
        </p:scale>
        <p:origin x="1286" y="3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66" d="100"/>
        <a:sy n="66" d="100"/>
      </p:scale>
      <p:origin x="0" y="732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handoutMaster" Target="handoutMasters/handout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slide" Target="slides/slide14.xml"/><Relationship Id="rId1" Type="http://schemas.openxmlformats.org/officeDocument/2006/relationships/slide" Target="slides/slide9.xml"/><Relationship Id="rId6" Type="http://schemas.openxmlformats.org/officeDocument/2006/relationships/slide" Target="slides/slide59.xml"/><Relationship Id="rId5" Type="http://schemas.openxmlformats.org/officeDocument/2006/relationships/slide" Target="slides/slide56.xml"/><Relationship Id="rId4" Type="http://schemas.openxmlformats.org/officeDocument/2006/relationships/slide" Target="slides/slide4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0.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5.wmf"/><Relationship Id="rId4" Type="http://schemas.openxmlformats.org/officeDocument/2006/relationships/image" Target="../media/image108.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1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image" Target="../media/image124.wmf"/><Relationship Id="rId4" Type="http://schemas.openxmlformats.org/officeDocument/2006/relationships/image" Target="../media/image127.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071813" cy="50958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eaLnBrk="0" hangingPunct="0">
              <a:defRPr sz="1200">
                <a:cs typeface="+mn-cs"/>
              </a:defRPr>
            </a:lvl1pPr>
          </a:lstStyle>
          <a:p>
            <a:pPr>
              <a:defRPr/>
            </a:pPr>
            <a:endParaRPr lang="en-US"/>
          </a:p>
        </p:txBody>
      </p:sp>
      <p:sp>
        <p:nvSpPr>
          <p:cNvPr id="64515" name="Rectangle 3"/>
          <p:cNvSpPr>
            <a:spLocks noGrp="1" noChangeArrowheads="1"/>
          </p:cNvSpPr>
          <p:nvPr>
            <p:ph type="dt" sz="quarter" idx="1"/>
          </p:nvPr>
        </p:nvSpPr>
        <p:spPr bwMode="auto">
          <a:xfrm>
            <a:off x="3995738" y="0"/>
            <a:ext cx="3073400" cy="50958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eaLnBrk="0" hangingPunct="0">
              <a:defRPr sz="1200">
                <a:cs typeface="+mn-cs"/>
              </a:defRPr>
            </a:lvl1pPr>
          </a:lstStyle>
          <a:p>
            <a:pPr>
              <a:defRPr/>
            </a:pPr>
            <a:endParaRPr lang="en-US"/>
          </a:p>
        </p:txBody>
      </p:sp>
      <p:sp>
        <p:nvSpPr>
          <p:cNvPr id="64516" name="Rectangle 4"/>
          <p:cNvSpPr>
            <a:spLocks noGrp="1" noChangeArrowheads="1"/>
          </p:cNvSpPr>
          <p:nvPr>
            <p:ph type="ftr" sz="quarter" idx="2"/>
          </p:nvPr>
        </p:nvSpPr>
        <p:spPr bwMode="auto">
          <a:xfrm>
            <a:off x="0" y="9764713"/>
            <a:ext cx="3071813" cy="509587"/>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eaLnBrk="0" hangingPunct="0">
              <a:defRPr sz="1200">
                <a:cs typeface="+mn-cs"/>
              </a:defRPr>
            </a:lvl1pPr>
          </a:lstStyle>
          <a:p>
            <a:pPr>
              <a:defRPr/>
            </a:pPr>
            <a:endParaRPr lang="en-US"/>
          </a:p>
        </p:txBody>
      </p:sp>
      <p:sp>
        <p:nvSpPr>
          <p:cNvPr id="64517" name="Rectangle 5"/>
          <p:cNvSpPr>
            <a:spLocks noGrp="1" noChangeArrowheads="1"/>
          </p:cNvSpPr>
          <p:nvPr>
            <p:ph type="sldNum" sz="quarter" idx="3"/>
          </p:nvPr>
        </p:nvSpPr>
        <p:spPr bwMode="auto">
          <a:xfrm>
            <a:off x="3995738" y="9764713"/>
            <a:ext cx="3073400" cy="509587"/>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eaLnBrk="0" hangingPunct="0">
              <a:defRPr sz="1200"/>
            </a:lvl1pPr>
          </a:lstStyle>
          <a:p>
            <a:pPr>
              <a:defRPr/>
            </a:pPr>
            <a:fld id="{EBC2C1CE-F279-4932-9B90-FD48DBABAE5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3071813" cy="50958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eaLnBrk="0" hangingPunct="0">
              <a:defRPr sz="1200">
                <a:cs typeface="+mn-cs"/>
              </a:defRPr>
            </a:lvl1pPr>
          </a:lstStyle>
          <a:p>
            <a:pPr>
              <a:defRPr/>
            </a:pPr>
            <a:endParaRPr lang="en-US"/>
          </a:p>
        </p:txBody>
      </p:sp>
      <p:sp>
        <p:nvSpPr>
          <p:cNvPr id="81923" name="Rectangle 3"/>
          <p:cNvSpPr>
            <a:spLocks noGrp="1" noChangeArrowheads="1"/>
          </p:cNvSpPr>
          <p:nvPr>
            <p:ph type="dt" idx="1"/>
          </p:nvPr>
        </p:nvSpPr>
        <p:spPr bwMode="auto">
          <a:xfrm>
            <a:off x="3995738" y="0"/>
            <a:ext cx="3073400" cy="50958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eaLnBrk="0" hangingPunct="0">
              <a:defRPr sz="1200">
                <a:cs typeface="+mn-cs"/>
              </a:defRPr>
            </a:lvl1pPr>
          </a:lstStyle>
          <a:p>
            <a:pPr>
              <a:defRPr/>
            </a:pPr>
            <a:endParaRPr lang="en-US"/>
          </a:p>
        </p:txBody>
      </p:sp>
      <p:sp>
        <p:nvSpPr>
          <p:cNvPr id="32772" name="Rectangle 4"/>
          <p:cNvSpPr>
            <a:spLocks noGrp="1" noRot="1" noChangeAspect="1" noChangeArrowheads="1" noTextEdit="1"/>
          </p:cNvSpPr>
          <p:nvPr>
            <p:ph type="sldImg" idx="2"/>
          </p:nvPr>
        </p:nvSpPr>
        <p:spPr bwMode="auto">
          <a:xfrm>
            <a:off x="989013" y="765175"/>
            <a:ext cx="5092700" cy="3821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5"/>
          <p:cNvSpPr>
            <a:spLocks noGrp="1" noChangeArrowheads="1"/>
          </p:cNvSpPr>
          <p:nvPr>
            <p:ph type="body" sz="quarter" idx="3"/>
          </p:nvPr>
        </p:nvSpPr>
        <p:spPr bwMode="auto">
          <a:xfrm>
            <a:off x="920750" y="4840288"/>
            <a:ext cx="5226050" cy="4668837"/>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6"/>
          <p:cNvSpPr>
            <a:spLocks noGrp="1" noChangeArrowheads="1"/>
          </p:cNvSpPr>
          <p:nvPr>
            <p:ph type="ftr" sz="quarter" idx="4"/>
          </p:nvPr>
        </p:nvSpPr>
        <p:spPr bwMode="auto">
          <a:xfrm>
            <a:off x="0" y="9764713"/>
            <a:ext cx="3071813" cy="509587"/>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eaLnBrk="0" hangingPunct="0">
              <a:defRPr sz="1200">
                <a:cs typeface="+mn-cs"/>
              </a:defRPr>
            </a:lvl1pPr>
          </a:lstStyle>
          <a:p>
            <a:pPr>
              <a:defRPr/>
            </a:pPr>
            <a:endParaRPr lang="en-US"/>
          </a:p>
        </p:txBody>
      </p:sp>
      <p:sp>
        <p:nvSpPr>
          <p:cNvPr id="81927" name="Rectangle 7"/>
          <p:cNvSpPr>
            <a:spLocks noGrp="1" noChangeArrowheads="1"/>
          </p:cNvSpPr>
          <p:nvPr>
            <p:ph type="sldNum" sz="quarter" idx="5"/>
          </p:nvPr>
        </p:nvSpPr>
        <p:spPr bwMode="auto">
          <a:xfrm>
            <a:off x="3995738" y="9764713"/>
            <a:ext cx="3073400" cy="509587"/>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eaLnBrk="0" hangingPunct="0">
              <a:defRPr sz="1200"/>
            </a:lvl1pPr>
          </a:lstStyle>
          <a:p>
            <a:pPr>
              <a:defRPr/>
            </a:pPr>
            <a:fld id="{255D0D27-2046-45C7-AB47-6C61A9F5BF4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AD5775-0DBA-4B16-87DC-F936FAD3B7D1}" type="slidenum">
              <a:rPr lang="en-US" altLang="en-US" smtClean="0"/>
              <a:pPr>
                <a:spcBef>
                  <a:spcPct val="0"/>
                </a:spcBef>
              </a:pPr>
              <a:t>1</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FE7728-CC1A-4E1C-93E2-AAC6FAF3E81C}" type="slidenum">
              <a:rPr lang="en-US" altLang="en-US" smtClean="0"/>
              <a:pPr>
                <a:spcBef>
                  <a:spcPct val="0"/>
                </a:spcBef>
              </a:pPr>
              <a:t>11</a:t>
            </a:fld>
            <a:endParaRPr lang="en-US" altLang="en-US" smtClean="0"/>
          </a:p>
        </p:txBody>
      </p:sp>
      <p:sp>
        <p:nvSpPr>
          <p:cNvPr id="54275" name="Rectangle 2"/>
          <p:cNvSpPr>
            <a:spLocks noGrp="1" noRot="1" noChangeAspect="1" noChangeArrowheads="1" noTextEdit="1"/>
          </p:cNvSpPr>
          <p:nvPr>
            <p:ph type="sldImg"/>
          </p:nvPr>
        </p:nvSpPr>
        <p:spPr>
          <a:xfrm>
            <a:off x="990600" y="768350"/>
            <a:ext cx="5116513" cy="3836988"/>
          </a:xfrm>
          <a:ln/>
        </p:spPr>
      </p:sp>
      <p:sp>
        <p:nvSpPr>
          <p:cNvPr id="54276"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In this paper, we want to analyze regular video clips and turn them into video textures that play continuously for as long as you like. They combine the timeless quality of a photograph with the motion of a video. We call them video textures because video textures capture a pattern in time, as regular texture capture a pattern in space. They could be used on web pages, for movie backgrounds, training videos or computer games.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953B78-1D56-4271-8101-A67FA0B7BB96}" type="slidenum">
              <a:rPr lang="en-US" altLang="en-US" smtClean="0"/>
              <a:pPr>
                <a:spcBef>
                  <a:spcPct val="0"/>
                </a:spcBef>
              </a:pPr>
              <a:t>12</a:t>
            </a:fld>
            <a:endParaRPr lang="en-US" altLang="en-US" smtClean="0"/>
          </a:p>
        </p:txBody>
      </p:sp>
      <p:sp>
        <p:nvSpPr>
          <p:cNvPr id="56323" name="Rectangle 2"/>
          <p:cNvSpPr>
            <a:spLocks noGrp="1" noRot="1" noChangeAspect="1" noChangeArrowheads="1" noTextEdit="1"/>
          </p:cNvSpPr>
          <p:nvPr>
            <p:ph type="sldImg"/>
          </p:nvPr>
        </p:nvSpPr>
        <p:spPr>
          <a:xfrm>
            <a:off x="1001713" y="774700"/>
            <a:ext cx="5095875" cy="3822700"/>
          </a:xfrm>
          <a:ln/>
        </p:spPr>
      </p:sp>
      <p:sp>
        <p:nvSpPr>
          <p:cNvPr id="56324"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As a reminder, here is our problem again: We want to turn a video clip of finite duration, that stops and starts over, into an infinitely playing video texture.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CBBE2B3-615B-4A63-B2B7-0DDB9F4D63DC}" type="slidenum">
              <a:rPr lang="en-US" altLang="en-US" smtClean="0"/>
              <a:pPr>
                <a:spcBef>
                  <a:spcPct val="0"/>
                </a:spcBef>
              </a:pPr>
              <a:t>13</a:t>
            </a:fld>
            <a:endParaRPr lang="en-US" altLang="en-US" smtClean="0"/>
          </a:p>
        </p:txBody>
      </p:sp>
      <p:sp>
        <p:nvSpPr>
          <p:cNvPr id="58371" name="Rectangle 2"/>
          <p:cNvSpPr>
            <a:spLocks noGrp="1" noRot="1" noChangeAspect="1" noChangeArrowheads="1" noTextEdit="1"/>
          </p:cNvSpPr>
          <p:nvPr>
            <p:ph type="sldImg"/>
          </p:nvPr>
        </p:nvSpPr>
        <p:spPr>
          <a:xfrm>
            <a:off x="990600" y="768350"/>
            <a:ext cx="5116513" cy="3836988"/>
          </a:xfrm>
          <a:ln/>
        </p:spPr>
      </p:sp>
      <p:sp>
        <p:nvSpPr>
          <p:cNvPr id="58372"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How do we solve this problem? Here is an example of a video texture. Instead of playing the video from the beginning to end, we jump around in the sequence and continuously play pieces of the original video. The red bar shows which frames are currently being played. The arcs show the transitions that we are using to jump from one part of the sequence to another. The arc lights up when we are actually taking the transition.</a:t>
            </a:r>
          </a:p>
          <a:p>
            <a:r>
              <a:rPr lang="en-US" altLang="en-US" smtClean="0"/>
              <a:t>Of course, we cannot just jump around randomly. This would look as jerky as the original video clip when it starts over. So the question is, how do we find transitions that are not noticeable for the viewer?</a:t>
            </a:r>
          </a:p>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21D74D3-DC29-4BFA-8A09-57DEFDA176C4}" type="slidenum">
              <a:rPr lang="en-US" altLang="en-US" smtClean="0"/>
              <a:pPr>
                <a:spcBef>
                  <a:spcPct val="0"/>
                </a:spcBef>
              </a:pPr>
              <a:t>14</a:t>
            </a:fld>
            <a:endParaRPr lang="en-US" altLang="en-US" smtClean="0"/>
          </a:p>
        </p:txBody>
      </p:sp>
      <p:sp>
        <p:nvSpPr>
          <p:cNvPr id="60419" name="Rectangle 2"/>
          <p:cNvSpPr>
            <a:spLocks noGrp="1" noRot="1" noChangeAspect="1" noChangeArrowheads="1" noTextEdit="1"/>
          </p:cNvSpPr>
          <p:nvPr>
            <p:ph type="sldImg"/>
          </p:nvPr>
        </p:nvSpPr>
        <p:spPr>
          <a:xfrm>
            <a:off x="990600" y="768350"/>
            <a:ext cx="5116513" cy="3836988"/>
          </a:xfrm>
          <a:ln/>
        </p:spPr>
      </p:sp>
      <p:sp>
        <p:nvSpPr>
          <p:cNvPr id="60420"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When two frames are very similar, we can jump from one to the other without anybody noticing. So let’s compute the similarity between all pairs of frames in our sequence. We chose to use the L2 intensity difference as a metric because it is simple and worked well. </a:t>
            </a:r>
          </a:p>
          <a:p>
            <a:r>
              <a:rPr lang="en-US" altLang="en-US" smtClean="0"/>
              <a:t>This matrix shows the difference of every frame against every other frame. The bright diagonal indicates that frames are similar to themselves and also to their neighbors in the sequence. But we also notice that sometimes frames quite far apart in the sequence are also similar to each other. These frame pairs are good candidates for transitions.</a:t>
            </a:r>
          </a:p>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459B45-DB3A-4947-A421-5C9C388CE45B}" type="slidenum">
              <a:rPr lang="en-US" altLang="en-US" smtClean="0"/>
              <a:pPr>
                <a:spcBef>
                  <a:spcPct val="0"/>
                </a:spcBef>
              </a:pPr>
              <a:t>15</a:t>
            </a:fld>
            <a:endParaRPr lang="en-US" altLang="en-US" smtClean="0"/>
          </a:p>
        </p:txBody>
      </p:sp>
      <p:sp>
        <p:nvSpPr>
          <p:cNvPr id="62467" name="Rectangle 2"/>
          <p:cNvSpPr>
            <a:spLocks noGrp="1" noRot="1" noChangeAspect="1" noChangeArrowheads="1" noTextEdit="1"/>
          </p:cNvSpPr>
          <p:nvPr>
            <p:ph type="sldImg"/>
          </p:nvPr>
        </p:nvSpPr>
        <p:spPr>
          <a:xfrm>
            <a:off x="990600" y="768350"/>
            <a:ext cx="5116513" cy="3836988"/>
          </a:xfrm>
          <a:ln/>
        </p:spPr>
      </p:sp>
      <p:sp>
        <p:nvSpPr>
          <p:cNvPr id="62468"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We now want to turn this matrix into a Markov chain, whose states are frames, and whose transitions are jumps from one frame to another. We want to make transitions more likely if they connect similar frames. We represent these by fatter arrows in the diagram on the right.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BABEB3-CB3E-4169-BEB1-AC6263C534DB}" type="slidenum">
              <a:rPr lang="en-US" altLang="en-US" smtClean="0"/>
              <a:pPr>
                <a:spcBef>
                  <a:spcPct val="0"/>
                </a:spcBef>
              </a:pPr>
              <a:t>16</a:t>
            </a:fld>
            <a:endParaRPr lang="en-US" altLang="en-US" smtClean="0"/>
          </a:p>
        </p:txBody>
      </p:sp>
      <p:sp>
        <p:nvSpPr>
          <p:cNvPr id="64515" name="Rectangle 2"/>
          <p:cNvSpPr>
            <a:spLocks noGrp="1" noRot="1" noChangeAspect="1" noChangeArrowheads="1" noTextEdit="1"/>
          </p:cNvSpPr>
          <p:nvPr>
            <p:ph type="sldImg"/>
          </p:nvPr>
        </p:nvSpPr>
        <p:spPr>
          <a:xfrm>
            <a:off x="990600" y="768350"/>
            <a:ext cx="5116513" cy="3836988"/>
          </a:xfrm>
          <a:ln/>
        </p:spPr>
      </p:sp>
      <p:sp>
        <p:nvSpPr>
          <p:cNvPr id="64516"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More specifically, suppose we have just shown frame i, and now want to transition to frame j. We are in fact replacing the successor of frame i with frame j. So the successor of frame i, frame i+1, should be similar to frame j. We define the cost of the transition from i to j as the difference between those two frames.</a:t>
            </a:r>
          </a:p>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5F4CA2-9365-4BA2-A392-9A4037DC37B6}" type="slidenum">
              <a:rPr lang="en-US" altLang="en-US" smtClean="0"/>
              <a:pPr>
                <a:spcBef>
                  <a:spcPct val="0"/>
                </a:spcBef>
              </a:pPr>
              <a:t>17</a:t>
            </a:fld>
            <a:endParaRPr lang="en-US" altLang="en-US" smtClean="0"/>
          </a:p>
        </p:txBody>
      </p:sp>
      <p:sp>
        <p:nvSpPr>
          <p:cNvPr id="66563" name="Rectangle 2"/>
          <p:cNvSpPr>
            <a:spLocks noGrp="1" noRot="1" noChangeAspect="1" noChangeArrowheads="1" noTextEdit="1"/>
          </p:cNvSpPr>
          <p:nvPr>
            <p:ph type="sldImg"/>
          </p:nvPr>
        </p:nvSpPr>
        <p:spPr>
          <a:xfrm>
            <a:off x="990600" y="768350"/>
            <a:ext cx="5116513" cy="3836988"/>
          </a:xfrm>
          <a:ln/>
        </p:spPr>
      </p:sp>
      <p:sp>
        <p:nvSpPr>
          <p:cNvPr id="66564"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To build the Markov chain, all that is left is turning the cost function into a probability. Low cost should mean high probability and vice versa. We map the cost through an exponential to do that, but any other monotonically decreasing function good be used instead.</a:t>
            </a:r>
          </a:p>
          <a:p>
            <a:r>
              <a:rPr lang="en-US" altLang="en-US" smtClean="0"/>
              <a:t>At the bottom you can see the effect of the parameter sigma on the generated video. High sigmas produce a more randomly ordered video, low sigmas use only the best transitions, but run the risk of being too repetitive.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ECACC4-B786-401F-8EB9-1622CC353AA5}" type="slidenum">
              <a:rPr lang="en-US" altLang="en-US" smtClean="0"/>
              <a:pPr>
                <a:spcBef>
                  <a:spcPct val="0"/>
                </a:spcBef>
              </a:pPr>
              <a:t>18</a:t>
            </a:fld>
            <a:endParaRPr lang="en-US" altLang="en-US" smtClean="0"/>
          </a:p>
        </p:txBody>
      </p:sp>
      <p:sp>
        <p:nvSpPr>
          <p:cNvPr id="68611" name="Rectangle 2"/>
          <p:cNvSpPr>
            <a:spLocks noGrp="1" noRot="1" noChangeAspect="1" noChangeArrowheads="1" noTextEdit="1"/>
          </p:cNvSpPr>
          <p:nvPr>
            <p:ph type="sldImg"/>
          </p:nvPr>
        </p:nvSpPr>
        <p:spPr>
          <a:xfrm>
            <a:off x="990600" y="768350"/>
            <a:ext cx="5116513" cy="3836988"/>
          </a:xfrm>
          <a:ln/>
        </p:spPr>
      </p:sp>
      <p:sp>
        <p:nvSpPr>
          <p:cNvPr id="68612"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Let’s look at this example that we generated using the same technique. Something is not working here. The pendulum erratically changes directions. Why is this?</a:t>
            </a:r>
          </a:p>
          <a:p>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AEC8656-77D4-42A0-B699-4B2BFE671172}" type="slidenum">
              <a:rPr lang="en-US" altLang="en-US" smtClean="0"/>
              <a:pPr>
                <a:spcBef>
                  <a:spcPct val="0"/>
                </a:spcBef>
              </a:pPr>
              <a:t>19</a:t>
            </a:fld>
            <a:endParaRPr lang="en-US" altLang="en-US" smtClean="0"/>
          </a:p>
        </p:txBody>
      </p:sp>
      <p:sp>
        <p:nvSpPr>
          <p:cNvPr id="70659" name="Rectangle 2"/>
          <p:cNvSpPr>
            <a:spLocks noGrp="1" noRot="1" noChangeAspect="1" noChangeArrowheads="1" noTextEdit="1"/>
          </p:cNvSpPr>
          <p:nvPr>
            <p:ph type="sldImg"/>
          </p:nvPr>
        </p:nvSpPr>
        <p:spPr>
          <a:xfrm>
            <a:off x="990600" y="768350"/>
            <a:ext cx="5116513" cy="3836988"/>
          </a:xfrm>
          <a:ln/>
        </p:spPr>
      </p:sp>
      <p:sp>
        <p:nvSpPr>
          <p:cNvPr id="70660"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Look at the sequence on the top. The pendulum is swinging from left to right. But the center frame matches to both frames on the bottom. While the red sequence shows the same left to right motion as the orange sequence, the blue sequence shows a pendulum swing from right to left, so the transition suddenly reverses the motion! To prevent that, we could explicitly estimate the motion in the image, but there is a much simpler solution. Instead of single frames we compare small subsequences of frames, because then the orange sequence will be similar to the red, but not to the blue sequence.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624D27-2FB5-4AF8-BC9C-08FD57555CCA}" type="slidenum">
              <a:rPr lang="en-US" altLang="en-US" smtClean="0"/>
              <a:pPr>
                <a:spcBef>
                  <a:spcPct val="0"/>
                </a:spcBef>
              </a:pPr>
              <a:t>20</a:t>
            </a:fld>
            <a:endParaRPr lang="en-US" altLang="en-US" smtClean="0"/>
          </a:p>
        </p:txBody>
      </p:sp>
      <p:sp>
        <p:nvSpPr>
          <p:cNvPr id="72707" name="Rectangle 2"/>
          <p:cNvSpPr>
            <a:spLocks noGrp="1" noRot="1" noChangeAspect="1" noChangeArrowheads="1" noTextEdit="1"/>
          </p:cNvSpPr>
          <p:nvPr>
            <p:ph type="sldImg"/>
          </p:nvPr>
        </p:nvSpPr>
        <p:spPr>
          <a:xfrm>
            <a:off x="990600" y="768350"/>
            <a:ext cx="5116513" cy="3836988"/>
          </a:xfrm>
          <a:ln/>
        </p:spPr>
      </p:sp>
      <p:sp>
        <p:nvSpPr>
          <p:cNvPr id="72708"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So let’s make the transition cost a weighted sum over a small window of frames. The window is taken symmetrically around the position of the transition.</a:t>
            </a:r>
          </a:p>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36E04B-3D6E-4E9D-90C6-7943C74EBB3F}" type="slidenum">
              <a:rPr lang="en-US" altLang="en-US" smtClean="0"/>
              <a:pPr>
                <a:spcBef>
                  <a:spcPct val="0"/>
                </a:spcBef>
              </a:pPr>
              <a:t>2</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A1A4DF-AA6A-46EB-AD14-05F89757C865}" type="slidenum">
              <a:rPr lang="en-US" altLang="en-US" smtClean="0"/>
              <a:pPr>
                <a:spcBef>
                  <a:spcPct val="0"/>
                </a:spcBef>
              </a:pPr>
              <a:t>21</a:t>
            </a:fld>
            <a:endParaRPr lang="en-US" altLang="en-US" smtClean="0"/>
          </a:p>
        </p:txBody>
      </p:sp>
      <p:sp>
        <p:nvSpPr>
          <p:cNvPr id="74755" name="Rectangle 2"/>
          <p:cNvSpPr>
            <a:spLocks noGrp="1" noRot="1" noChangeAspect="1" noChangeArrowheads="1" noTextEdit="1"/>
          </p:cNvSpPr>
          <p:nvPr>
            <p:ph type="sldImg"/>
          </p:nvPr>
        </p:nvSpPr>
        <p:spPr>
          <a:xfrm>
            <a:off x="990600" y="768350"/>
            <a:ext cx="5116513" cy="3836988"/>
          </a:xfrm>
          <a:ln/>
        </p:spPr>
      </p:sp>
      <p:sp>
        <p:nvSpPr>
          <p:cNvPr id="74756"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If we use this new cost function, our pendulum swings correctly.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230814-CD40-450E-A310-5E526D8C80BC}" type="slidenum">
              <a:rPr lang="en-US" altLang="en-US" smtClean="0"/>
              <a:pPr>
                <a:spcBef>
                  <a:spcPct val="0"/>
                </a:spcBef>
              </a:pPr>
              <a:t>22</a:t>
            </a:fld>
            <a:endParaRPr lang="en-US" altLang="en-US" smtClean="0"/>
          </a:p>
        </p:txBody>
      </p:sp>
      <p:sp>
        <p:nvSpPr>
          <p:cNvPr id="76803" name="Rectangle 2"/>
          <p:cNvSpPr>
            <a:spLocks noGrp="1" noRot="1" noChangeAspect="1" noChangeArrowheads="1" noTextEdit="1"/>
          </p:cNvSpPr>
          <p:nvPr>
            <p:ph type="sldImg"/>
          </p:nvPr>
        </p:nvSpPr>
        <p:spPr>
          <a:xfrm>
            <a:off x="990600" y="768350"/>
            <a:ext cx="5116513" cy="3836988"/>
          </a:xfrm>
          <a:ln/>
        </p:spPr>
      </p:sp>
      <p:sp>
        <p:nvSpPr>
          <p:cNvPr id="76804"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There is another problem I have not talked about. Let’s look at this sequence. As always, even if there is a good loop, the system can still run all the way to the end of the sequence. In this particular example, at the end a hand comes into the picture. Since the hand never moves out of the picture again, the system has no smooth way to jump back. If it would jump, the hand would suddenly disappear. Instead, the best solution is to stay in the last frame. The system gets stuck in the dead-end.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13338B-7FD4-402F-B777-8C8FB3176750}" type="slidenum">
              <a:rPr lang="en-US" altLang="en-US" smtClean="0"/>
              <a:pPr>
                <a:spcBef>
                  <a:spcPct val="0"/>
                </a:spcBef>
              </a:pPr>
              <a:t>23</a:t>
            </a:fld>
            <a:endParaRPr lang="en-US" altLang="en-US" smtClean="0"/>
          </a:p>
        </p:txBody>
      </p:sp>
      <p:sp>
        <p:nvSpPr>
          <p:cNvPr id="78851" name="Rectangle 2"/>
          <p:cNvSpPr>
            <a:spLocks noGrp="1" noRot="1" noChangeAspect="1" noChangeArrowheads="1" noTextEdit="1"/>
          </p:cNvSpPr>
          <p:nvPr>
            <p:ph type="sldImg"/>
          </p:nvPr>
        </p:nvSpPr>
        <p:spPr>
          <a:xfrm>
            <a:off x="990600" y="768350"/>
            <a:ext cx="5116513" cy="3836988"/>
          </a:xfrm>
          <a:ln/>
        </p:spPr>
      </p:sp>
      <p:sp>
        <p:nvSpPr>
          <p:cNvPr id="78852"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To solve this problem, we have to anticipate when taking a transition gets us into trouble. We do this by propagating the cost of future transitions backward in time, the future high cost transitions influence the cost of earlier transitions. Let’s look at the formula for a second, in the context of the example. It would compute the minimum cost transition out of frame 4, which has actually pretty high cost, and adds this cost, discounted by some factor alpha, to the transition cost from frame 3 to frame 4. This is done iteratively until all transition costs are propagated through the system. In our example the cost of the transition leading into the dead-end grows and the probability of taking this transition goes down.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1B3FCF-35EA-4AC5-9BAD-96D38DA32F08}" type="slidenum">
              <a:rPr lang="en-US" altLang="en-US" smtClean="0"/>
              <a:pPr>
                <a:spcBef>
                  <a:spcPct val="0"/>
                </a:spcBef>
              </a:pPr>
              <a:t>24</a:t>
            </a:fld>
            <a:endParaRPr lang="en-US" altLang="en-US" smtClean="0"/>
          </a:p>
        </p:txBody>
      </p:sp>
      <p:sp>
        <p:nvSpPr>
          <p:cNvPr id="80899" name="Rectangle 2"/>
          <p:cNvSpPr>
            <a:spLocks noGrp="1" noRot="1" noChangeAspect="1" noChangeArrowheads="1" noTextEdit="1"/>
          </p:cNvSpPr>
          <p:nvPr>
            <p:ph type="sldImg"/>
          </p:nvPr>
        </p:nvSpPr>
        <p:spPr>
          <a:xfrm>
            <a:off x="990600" y="768350"/>
            <a:ext cx="5116513" cy="3836988"/>
          </a:xfrm>
          <a:ln/>
        </p:spPr>
      </p:sp>
      <p:sp>
        <p:nvSpPr>
          <p:cNvPr id="80900"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To solve this problem, we have to anticipate when taking a transition gets us into trouble. We do this by propagating the cost of future transitions backward in time, the future high cost transitions influence the cost of earlier transitions. Let’s look at the formula for a second, in the context of the example. It would compute the minimum cost transition out of frame 4, which has actually pretty high cost, and adds this cost, discounted by some factor alpha, to the transition cost from frame 3 to frame 4. This is done iteratively until all transition costs are propagated through the system. In our example the cost of the transition leading into the dead-end grows and the probability of taking this transition goes down.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4C35FE-3283-4893-9696-5DE1C4C10897}" type="slidenum">
              <a:rPr lang="en-US" altLang="en-US" smtClean="0"/>
              <a:pPr>
                <a:spcBef>
                  <a:spcPct val="0"/>
                </a:spcBef>
              </a:pPr>
              <a:t>25</a:t>
            </a:fld>
            <a:endParaRPr lang="en-US" altLang="en-US" smtClean="0"/>
          </a:p>
        </p:txBody>
      </p:sp>
      <p:sp>
        <p:nvSpPr>
          <p:cNvPr id="82947" name="Rectangle 2"/>
          <p:cNvSpPr>
            <a:spLocks noGrp="1" noRot="1" noChangeAspect="1" noChangeArrowheads="1" noTextEdit="1"/>
          </p:cNvSpPr>
          <p:nvPr>
            <p:ph type="sldImg"/>
          </p:nvPr>
        </p:nvSpPr>
        <p:spPr>
          <a:xfrm>
            <a:off x="990600" y="768350"/>
            <a:ext cx="5116513" cy="3836988"/>
          </a:xfrm>
          <a:ln/>
        </p:spPr>
      </p:sp>
      <p:sp>
        <p:nvSpPr>
          <p:cNvPr id="82948"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To solve this problem, we have to anticipate when taking a transition gets us into trouble. We do this by propagating the cost of future transitions backward in time, the future high cost transitions influence the cost of earlier transitions. Let’s look at the formula for a second, in the context of the example. It would compute the minimum cost transition out of frame 4, which has actually pretty high cost, and adds this cost, discounted by some factor alpha, to the transition cost from frame 3 to frame 4. This is done iteratively until all transition costs are propagated through the system. In our example the cost of the transition leading into the dead-end grows and the probability of taking this transition goes down.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2FD7F3-DB45-4123-B52C-B1789A409E60}" type="slidenum">
              <a:rPr lang="en-US" altLang="en-US" smtClean="0"/>
              <a:pPr>
                <a:spcBef>
                  <a:spcPct val="0"/>
                </a:spcBef>
              </a:pPr>
              <a:t>26</a:t>
            </a:fld>
            <a:endParaRPr lang="en-US" altLang="en-US" smtClean="0"/>
          </a:p>
        </p:txBody>
      </p:sp>
      <p:sp>
        <p:nvSpPr>
          <p:cNvPr id="84995" name="Rectangle 2"/>
          <p:cNvSpPr>
            <a:spLocks noGrp="1" noRot="1" noChangeAspect="1" noChangeArrowheads="1" noTextEdit="1"/>
          </p:cNvSpPr>
          <p:nvPr>
            <p:ph type="sldImg"/>
          </p:nvPr>
        </p:nvSpPr>
        <p:spPr>
          <a:xfrm>
            <a:off x="990600" y="768350"/>
            <a:ext cx="5116513" cy="3836988"/>
          </a:xfrm>
          <a:ln/>
        </p:spPr>
      </p:sp>
      <p:sp>
        <p:nvSpPr>
          <p:cNvPr id="84996"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To solve this problem, we have to anticipate when taking a transition gets us into trouble. We do this by propagating the cost of future transitions backward in time, the future high cost transitions influence the cost of earlier transitions. Let’s look at the formula for a second, in the context of the example. It would compute the minimum cost transition out of frame 4, which has actually pretty high cost, and adds this cost, discounted by some factor alpha, to the transition cost from frame 3 to frame 4. This is done iteratively until all transition costs are propagated through the system. In our example the cost of the transition leading into the dead-end grows and the probability of taking this transition goes down.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9C9D64-2FB5-490A-81A7-D6DA6A18396B}" type="slidenum">
              <a:rPr lang="en-US" altLang="en-US" smtClean="0"/>
              <a:pPr>
                <a:spcBef>
                  <a:spcPct val="0"/>
                </a:spcBef>
              </a:pPr>
              <a:t>27</a:t>
            </a:fld>
            <a:endParaRPr lang="en-US" altLang="en-US" smtClean="0"/>
          </a:p>
        </p:txBody>
      </p:sp>
      <p:sp>
        <p:nvSpPr>
          <p:cNvPr id="87043" name="Rectangle 2"/>
          <p:cNvSpPr>
            <a:spLocks noGrp="1" noRot="1" noChangeAspect="1" noChangeArrowheads="1" noTextEdit="1"/>
          </p:cNvSpPr>
          <p:nvPr>
            <p:ph type="sldImg"/>
          </p:nvPr>
        </p:nvSpPr>
        <p:spPr>
          <a:xfrm>
            <a:off x="990600" y="768350"/>
            <a:ext cx="5116513" cy="3836988"/>
          </a:xfrm>
          <a:ln/>
        </p:spPr>
      </p:sp>
      <p:sp>
        <p:nvSpPr>
          <p:cNvPr id="87044"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The algorithm that we are using is known as Q-learning in the machine learning community. It is commonly used in robotics to teach a robot to find its way through a maze, for example.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B5C527-C7E4-44C1-BB5E-2E25116F72E4}" type="slidenum">
              <a:rPr lang="en-US" altLang="en-US" smtClean="0"/>
              <a:pPr>
                <a:spcBef>
                  <a:spcPct val="0"/>
                </a:spcBef>
              </a:pPr>
              <a:t>29</a:t>
            </a:fld>
            <a:endParaRPr lang="en-US" altLang="en-US" smtClean="0"/>
          </a:p>
        </p:txBody>
      </p:sp>
      <p:sp>
        <p:nvSpPr>
          <p:cNvPr id="90115" name="Rectangle 2"/>
          <p:cNvSpPr>
            <a:spLocks noGrp="1" noRot="1" noChangeAspect="1" noChangeArrowheads="1" noTextEdit="1"/>
          </p:cNvSpPr>
          <p:nvPr>
            <p:ph type="sldImg"/>
          </p:nvPr>
        </p:nvSpPr>
        <p:spPr>
          <a:xfrm>
            <a:off x="990600" y="768350"/>
            <a:ext cx="5116513" cy="3836988"/>
          </a:xfrm>
          <a:ln/>
        </p:spPr>
      </p:sp>
      <p:sp>
        <p:nvSpPr>
          <p:cNvPr id="90116"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So far I have talked about making random transition choices. In the paper we describe an alternative way to find transitions. We can use a dynamic programming algorithm to precompute a good set of loops that can be played with any conventional video player that supports looping.</a:t>
            </a:r>
          </a:p>
          <a:p>
            <a:r>
              <a:rPr lang="en-US" altLang="en-US" smtClean="0"/>
              <a:t>You see here three such precomputed loops. For details look into the paper.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13C9A61-6AFF-48DB-AC68-F84C6EEDE22D}" type="slidenum">
              <a:rPr lang="en-US" altLang="en-US" smtClean="0"/>
              <a:pPr>
                <a:spcBef>
                  <a:spcPct val="0"/>
                </a:spcBef>
              </a:pPr>
              <a:t>30</a:t>
            </a:fld>
            <a:endParaRPr lang="en-US" altLang="en-US" smtClean="0"/>
          </a:p>
        </p:txBody>
      </p:sp>
      <p:sp>
        <p:nvSpPr>
          <p:cNvPr id="92163" name="Rectangle 2"/>
          <p:cNvSpPr>
            <a:spLocks noGrp="1" noRot="1" noChangeAspect="1" noChangeArrowheads="1" noTextEdit="1"/>
          </p:cNvSpPr>
          <p:nvPr>
            <p:ph type="sldImg"/>
          </p:nvPr>
        </p:nvSpPr>
        <p:spPr>
          <a:xfrm>
            <a:off x="1001713" y="774700"/>
            <a:ext cx="5095875" cy="3822700"/>
          </a:xfrm>
          <a:ln/>
        </p:spPr>
      </p:sp>
      <p:sp>
        <p:nvSpPr>
          <p:cNvPr id="92164"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Here we apply the techniques that I have described so far to a video of a woman smiling. A video like this could replace the portrait on people’s home pages.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67FA70-EF7D-41DB-BE87-323387CE8AA6}" type="slidenum">
              <a:rPr lang="en-US" altLang="en-US" smtClean="0"/>
              <a:pPr>
                <a:spcBef>
                  <a:spcPct val="0"/>
                </a:spcBef>
              </a:pPr>
              <a:t>31</a:t>
            </a:fld>
            <a:endParaRPr lang="en-US" altLang="en-US" smtClean="0"/>
          </a:p>
        </p:txBody>
      </p:sp>
      <p:sp>
        <p:nvSpPr>
          <p:cNvPr id="94211" name="Rectangle 2"/>
          <p:cNvSpPr>
            <a:spLocks noGrp="1" noRot="1" noChangeAspect="1" noChangeArrowheads="1" noTextEdit="1"/>
          </p:cNvSpPr>
          <p:nvPr>
            <p:ph type="sldImg"/>
          </p:nvPr>
        </p:nvSpPr>
        <p:spPr>
          <a:xfrm>
            <a:off x="990600" y="768350"/>
            <a:ext cx="5116513" cy="3836988"/>
          </a:xfrm>
          <a:ln/>
        </p:spPr>
      </p:sp>
      <p:sp>
        <p:nvSpPr>
          <p:cNvPr id="94212"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So far we have processed the image as a whole. Sometimes we can easily divide the image into several regions, compute a video texture for every region individually, and put the result back together. In this example the division was done manually.</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136F17-E3E1-42D0-911A-79B42950ED26}" type="slidenum">
              <a:rPr lang="en-US" altLang="en-US" smtClean="0"/>
              <a:pPr>
                <a:spcBef>
                  <a:spcPct val="0"/>
                </a:spcBef>
              </a:pPr>
              <a:t>4</a:t>
            </a:fld>
            <a:endParaRPr lang="en-US" alt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73D7AE-5004-41A8-B14D-B4E44D05D678}" type="slidenum">
              <a:rPr lang="en-US" altLang="en-US" smtClean="0"/>
              <a:pPr>
                <a:spcBef>
                  <a:spcPct val="0"/>
                </a:spcBef>
              </a:pPr>
              <a:t>32</a:t>
            </a:fld>
            <a:endParaRPr lang="en-US" altLang="en-US" smtClean="0"/>
          </a:p>
        </p:txBody>
      </p:sp>
      <p:sp>
        <p:nvSpPr>
          <p:cNvPr id="96259" name="Rectangle 2"/>
          <p:cNvSpPr>
            <a:spLocks noGrp="1" noRot="1" noChangeAspect="1" noChangeArrowheads="1" noTextEdit="1"/>
          </p:cNvSpPr>
          <p:nvPr>
            <p:ph type="sldImg"/>
          </p:nvPr>
        </p:nvSpPr>
        <p:spPr>
          <a:xfrm>
            <a:off x="1001713" y="774700"/>
            <a:ext cx="5095875" cy="3822700"/>
          </a:xfrm>
          <a:ln/>
        </p:spPr>
      </p:sp>
      <p:sp>
        <p:nvSpPr>
          <p:cNvPr id="96260"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 far the only criterion for selecting transitions was the smoothness of the transition. By augmenting our error function with external constraints, the user can select which part of the video to play by moving the dark band. &lt;play&gt;</a:t>
            </a:r>
          </a:p>
          <a:p>
            <a:r>
              <a:rPr lang="en-US" altLang="en-US" smtClean="0"/>
              <a:t>These videotextures are generated from a video of a runner, who starts slowly and gradually speeds up. In the left video we prefer frames early in the sequence, so the runner is running slowly. In the right video we prefer late frames, so the runner is running fast. In the middle we change between slow and fast pace. Notice that the motion now matches the slow runner on the left, and now the fast runner on the right.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12802D-1D91-4EF7-91C9-01EEBF9DB1EB}" type="slidenum">
              <a:rPr lang="en-US" altLang="en-US" smtClean="0"/>
              <a:pPr>
                <a:spcBef>
                  <a:spcPct val="0"/>
                </a:spcBef>
              </a:pPr>
              <a:t>33</a:t>
            </a:fld>
            <a:endParaRPr lang="en-US" altLang="en-US" smtClean="0"/>
          </a:p>
        </p:txBody>
      </p:sp>
      <p:sp>
        <p:nvSpPr>
          <p:cNvPr id="98307" name="Rectangle 2"/>
          <p:cNvSpPr>
            <a:spLocks noGrp="1" noRot="1" noChangeAspect="1" noChangeArrowheads="1" noTextEdit="1"/>
          </p:cNvSpPr>
          <p:nvPr>
            <p:ph type="sldImg"/>
          </p:nvPr>
        </p:nvSpPr>
        <p:spPr>
          <a:xfrm>
            <a:off x="990600" y="768350"/>
            <a:ext cx="5116513" cy="3836988"/>
          </a:xfrm>
          <a:ln/>
        </p:spPr>
      </p:sp>
      <p:sp>
        <p:nvSpPr>
          <p:cNvPr id="98308"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I now want to talk about video-based animation. In computer games, before the advent of inexpensive 3D graphics cards, sprites were the most popular way to generate character animations. A 2D sprite is moved around the screen, and the appearance of the sprite is changed according to its current action, as you can see here with Mario.</a:t>
            </a:r>
          </a:p>
          <a:p>
            <a:r>
              <a:rPr lang="en-US" altLang="en-US" smtClean="0"/>
              <a:t>We want to extract those sprite appearances from video, automatically select the right appearance over time to generate a good animation, and do all that while the sprite is under interactive control.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60FAEA-FF9D-47CC-8FE1-DB9B07CFDA37}" type="slidenum">
              <a:rPr lang="en-US" altLang="en-US" smtClean="0"/>
              <a:pPr>
                <a:spcBef>
                  <a:spcPct val="0"/>
                </a:spcBef>
              </a:pPr>
              <a:t>34</a:t>
            </a:fld>
            <a:endParaRPr lang="en-US" altLang="en-US" smtClean="0"/>
          </a:p>
        </p:txBody>
      </p:sp>
      <p:sp>
        <p:nvSpPr>
          <p:cNvPr id="100355" name="Rectangle 2"/>
          <p:cNvSpPr>
            <a:spLocks noGrp="1" noRot="1" noChangeAspect="1" noChangeArrowheads="1" noTextEdit="1"/>
          </p:cNvSpPr>
          <p:nvPr>
            <p:ph type="sldImg"/>
          </p:nvPr>
        </p:nvSpPr>
        <p:spPr>
          <a:xfrm>
            <a:off x="990600" y="768350"/>
            <a:ext cx="5116513" cy="3836988"/>
          </a:xfrm>
          <a:ln/>
        </p:spPr>
      </p:sp>
      <p:sp>
        <p:nvSpPr>
          <p:cNvPr id="100356"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To try it out, we let a fish swim around in front of a blue screen and extracted the fish sprite and also the velocity of the sprite in every frame.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084EF4-D2DD-4105-A3B8-BB630B2A848D}" type="slidenum">
              <a:rPr lang="en-US" altLang="en-US" smtClean="0"/>
              <a:pPr>
                <a:spcBef>
                  <a:spcPct val="0"/>
                </a:spcBef>
              </a:pPr>
              <a:t>35</a:t>
            </a:fld>
            <a:endParaRPr lang="en-US" altLang="en-US" smtClean="0"/>
          </a:p>
        </p:txBody>
      </p:sp>
      <p:sp>
        <p:nvSpPr>
          <p:cNvPr id="102403" name="Rectangle 2"/>
          <p:cNvSpPr>
            <a:spLocks noGrp="1" noRot="1" noChangeAspect="1" noChangeArrowheads="1" noTextEdit="1"/>
          </p:cNvSpPr>
          <p:nvPr>
            <p:ph type="sldImg"/>
          </p:nvPr>
        </p:nvSpPr>
        <p:spPr>
          <a:xfrm>
            <a:off x="1001713" y="774700"/>
            <a:ext cx="5095875" cy="3822700"/>
          </a:xfrm>
          <a:ln/>
        </p:spPr>
      </p:sp>
      <p:sp>
        <p:nvSpPr>
          <p:cNvPr id="102404"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We then augmented the cost function. The similarity term penalizes visual discontinuities, just like for the other video textures. Here, it not only involves the image intensity difference, but also takes into account the difference in alpha channel and velocity.</a:t>
            </a:r>
          </a:p>
          <a:p>
            <a:r>
              <a:rPr lang="en-US" altLang="en-US" smtClean="0"/>
              <a:t>The control term makes the sprite move in the desired direction. We simply penalize the angle between the current sprite velocity and the direction to the goal. We specify the goal interactively by pointing with the mouse.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578876-0A8E-402F-9E45-88AFD632AA0E}" type="slidenum">
              <a:rPr lang="en-US" altLang="en-US" smtClean="0"/>
              <a:pPr>
                <a:spcBef>
                  <a:spcPct val="0"/>
                </a:spcBef>
              </a:pPr>
              <a:t>36</a:t>
            </a:fld>
            <a:endParaRPr lang="en-US" altLang="en-US" smtClean="0"/>
          </a:p>
        </p:txBody>
      </p:sp>
      <p:sp>
        <p:nvSpPr>
          <p:cNvPr id="104451" name="Rectangle 2"/>
          <p:cNvSpPr>
            <a:spLocks noGrp="1" noRot="1" noChangeAspect="1" noChangeArrowheads="1" noTextEdit="1"/>
          </p:cNvSpPr>
          <p:nvPr>
            <p:ph type="sldImg"/>
          </p:nvPr>
        </p:nvSpPr>
        <p:spPr>
          <a:xfrm>
            <a:off x="990600" y="768350"/>
            <a:ext cx="5116513" cy="3836988"/>
          </a:xfrm>
          <a:ln/>
        </p:spPr>
      </p:sp>
      <p:sp>
        <p:nvSpPr>
          <p:cNvPr id="104452"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We encountered a problem very similar to the dead-end problem I talked about earlier. Sometimes the fish in the original video changes direction, and the system needs to jump to maintain the prescribed direction. What if there is no good transition available at his point? We have a situation similar to the dead-end.</a:t>
            </a:r>
          </a:p>
          <a:p>
            <a:r>
              <a:rPr lang="en-US" altLang="en-US" smtClean="0"/>
              <a:t>As before, we avoid this by computing future cost. Since our error function is different for every swimming direction, we precompute a bunch of future costs for different swimming angles. For interactive control, we then switch between these computed future cost functions, according to the direction that we want the fish to go. </a:t>
            </a:r>
          </a:p>
          <a:p>
            <a:r>
              <a:rPr lang="en-US" altLang="en-US" smtClean="0"/>
              <a:t>To really get this to work, there are more details than I have time to discuss here. You can find them in an upcoming paper.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2DF7632-F391-49F3-B229-DB28670C724D}" type="slidenum">
              <a:rPr lang="en-US" altLang="en-US" smtClean="0"/>
              <a:pPr>
                <a:spcBef>
                  <a:spcPct val="0"/>
                </a:spcBef>
              </a:pPr>
              <a:t>37</a:t>
            </a:fld>
            <a:endParaRPr lang="en-US" altLang="en-US" smtClean="0"/>
          </a:p>
        </p:txBody>
      </p:sp>
      <p:sp>
        <p:nvSpPr>
          <p:cNvPr id="106499" name="Rectangle 2"/>
          <p:cNvSpPr>
            <a:spLocks noGrp="1" noRot="1" noChangeAspect="1" noChangeArrowheads="1" noTextEdit="1"/>
          </p:cNvSpPr>
          <p:nvPr>
            <p:ph type="sldImg"/>
          </p:nvPr>
        </p:nvSpPr>
        <p:spPr>
          <a:xfrm>
            <a:off x="990600" y="768350"/>
            <a:ext cx="5116513" cy="3836988"/>
          </a:xfrm>
          <a:ln/>
        </p:spPr>
      </p:sp>
      <p:sp>
        <p:nvSpPr>
          <p:cNvPr id="106500"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This is the result that we get. We processed 8 minutes of fish video to generate the fish animation. The current goal is marked with the red dot, and the bar shows the current frame.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BDF9B2-7480-490D-A9FB-4D3DA7133C5B}" type="slidenum">
              <a:rPr lang="en-US" altLang="en-US" smtClean="0"/>
              <a:pPr>
                <a:spcBef>
                  <a:spcPct val="0"/>
                </a:spcBef>
              </a:pPr>
              <a:t>38</a:t>
            </a:fld>
            <a:endParaRPr lang="en-US" altLang="en-US" smtClean="0"/>
          </a:p>
        </p:txBody>
      </p:sp>
      <p:sp>
        <p:nvSpPr>
          <p:cNvPr id="108547" name="Rectangle 2"/>
          <p:cNvSpPr>
            <a:spLocks noGrp="1" noRot="1" noChangeAspect="1" noChangeArrowheads="1" noTextEdit="1"/>
          </p:cNvSpPr>
          <p:nvPr>
            <p:ph type="sldImg"/>
          </p:nvPr>
        </p:nvSpPr>
        <p:spPr>
          <a:xfrm>
            <a:off x="990600" y="768350"/>
            <a:ext cx="5116513" cy="3836988"/>
          </a:xfrm>
          <a:ln/>
        </p:spPr>
      </p:sp>
      <p:sp>
        <p:nvSpPr>
          <p:cNvPr id="108548"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So, how well does all this work in practice? During our experiments, it turned out that many things were surprisingly easy to loop, for example the flag and the portrait are both potentially very complex movements, but we were lucky enough to find good transitions that even without blending or warping already look pretty good.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C58173-A3F0-4E79-A4F1-AFE1C38FE178}" type="slidenum">
              <a:rPr lang="en-US" altLang="en-US" smtClean="0"/>
              <a:pPr>
                <a:spcBef>
                  <a:spcPct val="0"/>
                </a:spcBef>
              </a:pPr>
              <a:t>39</a:t>
            </a:fld>
            <a:endParaRPr lang="en-US" altLang="en-US" smtClean="0"/>
          </a:p>
        </p:txBody>
      </p:sp>
      <p:sp>
        <p:nvSpPr>
          <p:cNvPr id="110595" name="Rectangle 2"/>
          <p:cNvSpPr>
            <a:spLocks noGrp="1" noRot="1" noChangeAspect="1" noChangeArrowheads="1" noTextEdit="1"/>
          </p:cNvSpPr>
          <p:nvPr>
            <p:ph type="sldImg"/>
          </p:nvPr>
        </p:nvSpPr>
        <p:spPr>
          <a:xfrm>
            <a:off x="990600" y="768350"/>
            <a:ext cx="5116513" cy="3836988"/>
          </a:xfrm>
          <a:ln/>
        </p:spPr>
      </p:sp>
      <p:sp>
        <p:nvSpPr>
          <p:cNvPr id="110596"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Other things pose problems, like for example this meadow. It is similar to the waterfall, in that is never repeats exactly. But the individual grass blades are too fine, neither blending nor morphing work well. The best we can do so far is to live with some intermittent blurring.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3D7E094-F2D4-469F-9585-84803DCBB334}" type="slidenum">
              <a:rPr lang="en-US" altLang="en-US" smtClean="0"/>
              <a:pPr>
                <a:spcBef>
                  <a:spcPct val="0"/>
                </a:spcBef>
              </a:pPr>
              <a:t>40</a:t>
            </a:fld>
            <a:endParaRPr lang="en-US" alt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38A49B-0CBE-4C75-BCD7-F03153175679}" type="slidenum">
              <a:rPr lang="en-US" altLang="en-US" smtClean="0"/>
              <a:pPr>
                <a:spcBef>
                  <a:spcPct val="0"/>
                </a:spcBef>
              </a:pPr>
              <a:t>43</a:t>
            </a:fld>
            <a:endParaRPr lang="en-US" alt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46F6D8-887F-44D7-BED1-85BBB9905BC5}" type="slidenum">
              <a:rPr lang="en-US" altLang="en-US" smtClean="0"/>
              <a:pPr>
                <a:spcBef>
                  <a:spcPct val="0"/>
                </a:spcBef>
              </a:pPr>
              <a:t>5</a:t>
            </a:fld>
            <a:endParaRPr lang="en-US" alt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72B57-3E2E-4102-8647-C4A18E125048}" type="slidenum">
              <a:rPr lang="en-US" altLang="en-US" smtClean="0"/>
              <a:pPr>
                <a:spcBef>
                  <a:spcPct val="0"/>
                </a:spcBef>
              </a:pPr>
              <a:t>44</a:t>
            </a:fld>
            <a:endParaRPr lang="en-US" alt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F8D048-9D48-479A-8161-F24F743CAA28}" type="slidenum">
              <a:rPr lang="en-US" altLang="en-US" smtClean="0"/>
              <a:pPr>
                <a:spcBef>
                  <a:spcPct val="0"/>
                </a:spcBef>
              </a:pPr>
              <a:t>45</a:t>
            </a:fld>
            <a:endParaRPr lang="en-US" alt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4BB6B1-CEC7-4134-8AA4-EE8879FCC4B0}" type="slidenum">
              <a:rPr lang="en-US" altLang="en-US" smtClean="0"/>
              <a:pPr>
                <a:spcBef>
                  <a:spcPct val="0"/>
                </a:spcBef>
              </a:pPr>
              <a:t>46</a:t>
            </a:fld>
            <a:endParaRPr lang="en-US" alt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C87CA0-CF75-4F65-883A-EAE5F21B8386}" type="slidenum">
              <a:rPr lang="en-US" altLang="en-US" smtClean="0"/>
              <a:pPr>
                <a:spcBef>
                  <a:spcPct val="0"/>
                </a:spcBef>
              </a:pPr>
              <a:t>47</a:t>
            </a:fld>
            <a:endParaRPr lang="en-US" altLang="en-US" smtClean="0"/>
          </a:p>
        </p:txBody>
      </p:sp>
      <p:sp>
        <p:nvSpPr>
          <p:cNvPr id="124931" name="Rectangle 2"/>
          <p:cNvSpPr>
            <a:spLocks noGrp="1" noRot="1" noChangeAspect="1" noChangeArrowheads="1" noTextEdit="1"/>
          </p:cNvSpPr>
          <p:nvPr>
            <p:ph type="sldImg"/>
          </p:nvPr>
        </p:nvSpPr>
        <p:spPr>
          <a:xfrm>
            <a:off x="990600" y="766763"/>
            <a:ext cx="5118100" cy="3838575"/>
          </a:xfrm>
          <a:ln/>
        </p:spPr>
      </p:sp>
      <p:sp>
        <p:nvSpPr>
          <p:cNvPr id="124932" name="Rectangle 3"/>
          <p:cNvSpPr>
            <a:spLocks noGrp="1" noChangeArrowheads="1"/>
          </p:cNvSpPr>
          <p:nvPr>
            <p:ph type="body" idx="1"/>
          </p:nvPr>
        </p:nvSpPr>
        <p:spPr>
          <a:xfrm>
            <a:off x="946150" y="4859338"/>
            <a:ext cx="5207000" cy="460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FEF6F9-2919-4A24-9525-526FC4F77D02}" type="slidenum">
              <a:rPr lang="en-US" altLang="en-US" smtClean="0"/>
              <a:pPr>
                <a:spcBef>
                  <a:spcPct val="0"/>
                </a:spcBef>
              </a:pPr>
              <a:t>48</a:t>
            </a:fld>
            <a:endParaRPr lang="en-US" alt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1E2B52-E855-4785-B18E-A5B9A7065FFD}" type="slidenum">
              <a:rPr lang="en-US" altLang="en-US" smtClean="0"/>
              <a:pPr>
                <a:spcBef>
                  <a:spcPct val="0"/>
                </a:spcBef>
              </a:pPr>
              <a:t>49</a:t>
            </a:fld>
            <a:endParaRPr lang="en-US" altLang="en-US" smtClean="0"/>
          </a:p>
        </p:txBody>
      </p:sp>
      <p:sp>
        <p:nvSpPr>
          <p:cNvPr id="129027" name="Rectangle 2"/>
          <p:cNvSpPr>
            <a:spLocks noGrp="1" noRot="1" noChangeAspect="1" noChangeArrowheads="1" noTextEdit="1"/>
          </p:cNvSpPr>
          <p:nvPr>
            <p:ph type="sldImg"/>
          </p:nvPr>
        </p:nvSpPr>
        <p:spPr>
          <a:xfrm>
            <a:off x="822325" y="339725"/>
            <a:ext cx="5453063" cy="4089400"/>
          </a:xfrm>
          <a:solidFill>
            <a:srgbClr val="FFFFFF"/>
          </a:solidFill>
          <a:ln/>
        </p:spPr>
      </p:sp>
      <p:sp>
        <p:nvSpPr>
          <p:cNvPr id="129028" name="Text Box 3"/>
          <p:cNvSpPr txBox="1">
            <a:spLocks noChangeArrowheads="1"/>
          </p:cNvSpPr>
          <p:nvPr/>
        </p:nvSpPr>
        <p:spPr bwMode="auto">
          <a:xfrm>
            <a:off x="520700" y="4827588"/>
            <a:ext cx="606107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ru-RU" altLang="en-US" sz="25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77DA47-4792-4F18-8A40-D3E84F96C749}" type="slidenum">
              <a:rPr lang="en-US" altLang="en-US" smtClean="0"/>
              <a:pPr>
                <a:spcBef>
                  <a:spcPct val="0"/>
                </a:spcBef>
              </a:pPr>
              <a:t>50</a:t>
            </a:fld>
            <a:endParaRPr lang="en-US" altLang="en-US" smtClean="0"/>
          </a:p>
        </p:txBody>
      </p:sp>
      <p:sp>
        <p:nvSpPr>
          <p:cNvPr id="131075" name="Rectangle 2"/>
          <p:cNvSpPr>
            <a:spLocks noGrp="1" noRot="1" noChangeAspect="1" noChangeArrowheads="1" noTextEdit="1"/>
          </p:cNvSpPr>
          <p:nvPr>
            <p:ph type="sldImg"/>
          </p:nvPr>
        </p:nvSpPr>
        <p:spPr>
          <a:xfrm>
            <a:off x="958850" y="339725"/>
            <a:ext cx="5175250" cy="3881438"/>
          </a:xfrm>
          <a:solidFill>
            <a:srgbClr val="FFFFFF"/>
          </a:solidFill>
          <a:ln/>
        </p:spPr>
      </p:sp>
      <p:sp>
        <p:nvSpPr>
          <p:cNvPr id="131076" name="Text Box 3"/>
          <p:cNvSpPr txBox="1">
            <a:spLocks noChangeArrowheads="1"/>
          </p:cNvSpPr>
          <p:nvPr/>
        </p:nvSpPr>
        <p:spPr bwMode="auto">
          <a:xfrm>
            <a:off x="520700" y="4775200"/>
            <a:ext cx="60579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sz="2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9560B0-211A-4C67-9D25-4701E93DE84C}" type="slidenum">
              <a:rPr lang="en-US" altLang="en-US" smtClean="0"/>
              <a:pPr>
                <a:spcBef>
                  <a:spcPct val="0"/>
                </a:spcBef>
              </a:pPr>
              <a:t>51</a:t>
            </a:fld>
            <a:endParaRPr lang="en-US" altLang="en-US" smtClean="0"/>
          </a:p>
        </p:txBody>
      </p:sp>
      <p:sp>
        <p:nvSpPr>
          <p:cNvPr id="133123" name="Rectangle 2"/>
          <p:cNvSpPr>
            <a:spLocks noGrp="1" noRot="1" noChangeAspect="1" noChangeArrowheads="1" noTextEdit="1"/>
          </p:cNvSpPr>
          <p:nvPr>
            <p:ph type="sldImg"/>
          </p:nvPr>
        </p:nvSpPr>
        <p:spPr>
          <a:xfrm>
            <a:off x="958850" y="339725"/>
            <a:ext cx="5175250" cy="3881438"/>
          </a:xfrm>
          <a:solidFill>
            <a:srgbClr val="FFFFFF"/>
          </a:solidFill>
          <a:ln/>
        </p:spPr>
      </p:sp>
      <p:sp>
        <p:nvSpPr>
          <p:cNvPr id="133124" name="Text Box 3"/>
          <p:cNvSpPr txBox="1">
            <a:spLocks noChangeArrowheads="1"/>
          </p:cNvSpPr>
          <p:nvPr/>
        </p:nvSpPr>
        <p:spPr bwMode="auto">
          <a:xfrm>
            <a:off x="520700" y="4775200"/>
            <a:ext cx="60579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sz="24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50FBBB-2249-432F-B1BD-BA381E127050}" type="slidenum">
              <a:rPr lang="en-US" altLang="en-US" smtClean="0"/>
              <a:pPr>
                <a:spcBef>
                  <a:spcPct val="0"/>
                </a:spcBef>
              </a:pPr>
              <a:t>52</a:t>
            </a:fld>
            <a:endParaRPr lang="en-US" altLang="en-US" smtClean="0"/>
          </a:p>
        </p:txBody>
      </p:sp>
      <p:sp>
        <p:nvSpPr>
          <p:cNvPr id="135171" name="Rectangle 2"/>
          <p:cNvSpPr>
            <a:spLocks noGrp="1" noRot="1" noChangeAspect="1" noChangeArrowheads="1" noTextEdit="1"/>
          </p:cNvSpPr>
          <p:nvPr>
            <p:ph type="sldImg"/>
          </p:nvPr>
        </p:nvSpPr>
        <p:spPr>
          <a:xfrm>
            <a:off x="820738" y="339725"/>
            <a:ext cx="5454650" cy="4090988"/>
          </a:xfrm>
          <a:solidFill>
            <a:srgbClr val="FFFFFF"/>
          </a:solidFill>
          <a:ln/>
        </p:spPr>
      </p:sp>
      <p:sp>
        <p:nvSpPr>
          <p:cNvPr id="135172" name="Text Box 3"/>
          <p:cNvSpPr txBox="1">
            <a:spLocks noChangeArrowheads="1"/>
          </p:cNvSpPr>
          <p:nvPr/>
        </p:nvSpPr>
        <p:spPr bwMode="auto">
          <a:xfrm>
            <a:off x="520700" y="4827588"/>
            <a:ext cx="6061075"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ru-RU" altLang="en-US" sz="25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84DF35-A820-47B6-A77A-2EB45F83A34E}" type="slidenum">
              <a:rPr lang="en-US" altLang="en-US" smtClean="0"/>
              <a:pPr>
                <a:spcBef>
                  <a:spcPct val="0"/>
                </a:spcBef>
              </a:pPr>
              <a:t>53</a:t>
            </a:fld>
            <a:endParaRPr lang="en-US" alt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5FF8EE-174E-4B54-8DB2-0B2BE637F980}" type="slidenum">
              <a:rPr lang="en-US" altLang="en-US" smtClean="0"/>
              <a:pPr>
                <a:spcBef>
                  <a:spcPct val="0"/>
                </a:spcBef>
              </a:pPr>
              <a:t>6</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8BE4C2-8B8D-4BE4-9CFC-DF2A405B4EA2}" type="slidenum">
              <a:rPr lang="en-US" altLang="en-US" smtClean="0"/>
              <a:pPr>
                <a:spcBef>
                  <a:spcPct val="0"/>
                </a:spcBef>
              </a:pPr>
              <a:t>54</a:t>
            </a:fld>
            <a:endParaRPr lang="en-US" altLang="en-US" smtClean="0"/>
          </a:p>
        </p:txBody>
      </p:sp>
      <p:sp>
        <p:nvSpPr>
          <p:cNvPr id="139267" name="Rectangle 2"/>
          <p:cNvSpPr>
            <a:spLocks noGrp="1" noRot="1" noChangeAspect="1" noChangeArrowheads="1" noTextEdit="1"/>
          </p:cNvSpPr>
          <p:nvPr>
            <p:ph type="sldImg"/>
          </p:nvPr>
        </p:nvSpPr>
        <p:spPr>
          <a:xfrm>
            <a:off x="822325" y="339725"/>
            <a:ext cx="5453063" cy="4089400"/>
          </a:xfrm>
          <a:solidFill>
            <a:srgbClr val="FFFFFF"/>
          </a:solidFill>
          <a:ln/>
        </p:spPr>
      </p:sp>
      <p:sp>
        <p:nvSpPr>
          <p:cNvPr id="139268" name="Text Box 3"/>
          <p:cNvSpPr txBox="1">
            <a:spLocks noChangeArrowheads="1"/>
          </p:cNvSpPr>
          <p:nvPr/>
        </p:nvSpPr>
        <p:spPr bwMode="auto">
          <a:xfrm>
            <a:off x="520700" y="4827588"/>
            <a:ext cx="606107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ru-RU" altLang="en-US" sz="25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E83684-4DCE-4959-A80E-E8B609DAB0E2}" type="slidenum">
              <a:rPr lang="en-US" altLang="en-US" smtClean="0"/>
              <a:pPr>
                <a:spcBef>
                  <a:spcPct val="0"/>
                </a:spcBef>
              </a:pPr>
              <a:t>55</a:t>
            </a:fld>
            <a:endParaRPr lang="en-US" alt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7F4BED-628D-4B45-B78A-03AEC27463DA}" type="slidenum">
              <a:rPr lang="en-US" altLang="en-US" smtClean="0"/>
              <a:pPr>
                <a:spcBef>
                  <a:spcPct val="0"/>
                </a:spcBef>
              </a:pPr>
              <a:t>56</a:t>
            </a:fld>
            <a:endParaRPr lang="en-US" alt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489A6B-B1D5-4087-A0A0-1B1E8800AB3D}" type="slidenum">
              <a:rPr lang="en-US" altLang="en-US" smtClean="0"/>
              <a:pPr>
                <a:spcBef>
                  <a:spcPct val="0"/>
                </a:spcBef>
              </a:pPr>
              <a:t>57</a:t>
            </a:fld>
            <a:endParaRPr lang="en-US" alt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677BFB-0373-4A60-B859-A9895C8D10B5}" type="slidenum">
              <a:rPr lang="en-US" altLang="en-US" smtClean="0"/>
              <a:pPr>
                <a:spcBef>
                  <a:spcPct val="0"/>
                </a:spcBef>
              </a:pPr>
              <a:t>58</a:t>
            </a:fld>
            <a:endParaRPr lang="en-US" alt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3D26DF-63F3-401E-8677-D67C7CEE525A}" type="slidenum">
              <a:rPr lang="en-US" altLang="en-US" smtClean="0"/>
              <a:pPr>
                <a:spcBef>
                  <a:spcPct val="0"/>
                </a:spcBef>
              </a:pPr>
              <a:t>59</a:t>
            </a:fld>
            <a:endParaRPr lang="en-US" alt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5012C2-9733-4F1A-B362-87231BD7FDE8}" type="slidenum">
              <a:rPr lang="en-US" altLang="en-US" smtClean="0"/>
              <a:pPr>
                <a:spcBef>
                  <a:spcPct val="0"/>
                </a:spcBef>
              </a:pPr>
              <a:t>60</a:t>
            </a:fld>
            <a:endParaRPr lang="en-US" alt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AC3D87-C883-4547-862A-868B7E7F370F}" type="slidenum">
              <a:rPr lang="en-US" altLang="en-US" smtClean="0"/>
              <a:pPr>
                <a:spcBef>
                  <a:spcPct val="0"/>
                </a:spcBef>
              </a:pPr>
              <a:t>61</a:t>
            </a:fld>
            <a:endParaRPr lang="en-US" alt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D6EAA8-7EDE-4800-A822-4ECE648BE3F3}" type="slidenum">
              <a:rPr lang="en-US" altLang="en-US" smtClean="0"/>
              <a:pPr>
                <a:spcBef>
                  <a:spcPct val="0"/>
                </a:spcBef>
              </a:pPr>
              <a:t>62</a:t>
            </a:fld>
            <a:endParaRPr lang="en-US" alt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3EAC7B-2E5C-4637-97C6-4A7E518B8079}" type="slidenum">
              <a:rPr lang="en-US" altLang="en-US" smtClean="0"/>
              <a:pPr>
                <a:spcBef>
                  <a:spcPct val="0"/>
                </a:spcBef>
              </a:pPr>
              <a:t>63</a:t>
            </a:fld>
            <a:endParaRPr lang="en-US" alt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FBCC36-47B8-439D-AA31-9C27223CAAA4}" type="slidenum">
              <a:rPr lang="en-US" altLang="en-US" smtClean="0"/>
              <a:pPr>
                <a:spcBef>
                  <a:spcPct val="0"/>
                </a:spcBef>
              </a:pPr>
              <a:t>7</a:t>
            </a:fld>
            <a:endParaRPr lang="en-US" alt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F956312-7D83-4E74-88F4-4330FA26031C}" type="slidenum">
              <a:rPr lang="en-US" altLang="en-US" smtClean="0"/>
              <a:pPr>
                <a:spcBef>
                  <a:spcPct val="0"/>
                </a:spcBef>
              </a:pPr>
              <a:t>64</a:t>
            </a:fld>
            <a:endParaRPr lang="en-US" alt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A97DAD-B964-4518-8B0D-57A83E04C5B1}" type="slidenum">
              <a:rPr lang="en-US" altLang="en-US" smtClean="0"/>
              <a:pPr>
                <a:spcBef>
                  <a:spcPct val="0"/>
                </a:spcBef>
              </a:pPr>
              <a:t>65</a:t>
            </a:fld>
            <a:endParaRPr lang="en-US" alt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286782-8D04-44D2-9BAE-7808A5BF4121}" type="slidenum">
              <a:rPr lang="en-US" altLang="en-US" smtClean="0"/>
              <a:pPr>
                <a:spcBef>
                  <a:spcPct val="0"/>
                </a:spcBef>
              </a:pPr>
              <a:t>66</a:t>
            </a:fld>
            <a:endParaRPr lang="en-US" altLang="en-US"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3D1B69-AF18-4BBB-AA36-C08D87B90082}" type="slidenum">
              <a:rPr lang="en-US" altLang="en-US" smtClean="0"/>
              <a:pPr>
                <a:spcBef>
                  <a:spcPct val="0"/>
                </a:spcBef>
              </a:pPr>
              <a:t>67</a:t>
            </a:fld>
            <a:endParaRPr lang="en-US" alt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6A726A-E430-49CC-882D-8D3A9A0EDF9D}" type="slidenum">
              <a:rPr lang="en-US" altLang="en-US" smtClean="0"/>
              <a:pPr>
                <a:spcBef>
                  <a:spcPct val="0"/>
                </a:spcBef>
              </a:pPr>
              <a:t>68</a:t>
            </a:fld>
            <a:endParaRPr lang="en-US" alt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254F779-5B29-4BE9-9FC7-E19E8F7429B6}" type="slidenum">
              <a:rPr lang="en-US" altLang="en-US" smtClean="0"/>
              <a:pPr>
                <a:spcBef>
                  <a:spcPct val="0"/>
                </a:spcBef>
              </a:pPr>
              <a:t>69</a:t>
            </a:fld>
            <a:endParaRPr lang="en-US" alt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CF1711-0B41-4E7C-9DEC-04D268DB036E}" type="slidenum">
              <a:rPr lang="en-US" altLang="en-US" smtClean="0"/>
              <a:pPr>
                <a:spcBef>
                  <a:spcPct val="0"/>
                </a:spcBef>
              </a:pPr>
              <a:t>70</a:t>
            </a:fld>
            <a:endParaRPr lang="en-US" alt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F770A0-FB03-4FB1-8BDA-057E5CE81CDF}" type="slidenum">
              <a:rPr lang="en-US" altLang="en-US" smtClean="0"/>
              <a:pPr>
                <a:spcBef>
                  <a:spcPct val="0"/>
                </a:spcBef>
              </a:pPr>
              <a:t>71</a:t>
            </a:fld>
            <a:endParaRPr lang="en-US" altLang="en-US" smtClean="0"/>
          </a:p>
        </p:txBody>
      </p:sp>
      <p:sp>
        <p:nvSpPr>
          <p:cNvPr id="174083" name="Rectangle 2"/>
          <p:cNvSpPr>
            <a:spLocks noGrp="1" noRot="1" noChangeAspect="1" noChangeArrowheads="1" noTextEdit="1"/>
          </p:cNvSpPr>
          <p:nvPr>
            <p:ph type="sldImg"/>
          </p:nvPr>
        </p:nvSpPr>
        <p:spPr>
          <a:xfrm>
            <a:off x="989013" y="765175"/>
            <a:ext cx="5092700" cy="3819525"/>
          </a:xfrm>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69643D-ABC4-4496-A0A2-587A24033A02}" type="slidenum">
              <a:rPr lang="en-US" altLang="en-US" smtClean="0"/>
              <a:pPr>
                <a:spcBef>
                  <a:spcPct val="0"/>
                </a:spcBef>
              </a:pPr>
              <a:t>72</a:t>
            </a:fld>
            <a:endParaRPr lang="en-US" altLang="en-US" smtClean="0"/>
          </a:p>
        </p:txBody>
      </p:sp>
      <p:sp>
        <p:nvSpPr>
          <p:cNvPr id="176131" name="Rectangle 2"/>
          <p:cNvSpPr>
            <a:spLocks noGrp="1" noRot="1" noChangeAspect="1" noChangeArrowheads="1" noTextEdit="1"/>
          </p:cNvSpPr>
          <p:nvPr>
            <p:ph type="sldImg"/>
          </p:nvPr>
        </p:nvSpPr>
        <p:spPr>
          <a:xfrm>
            <a:off x="989013" y="765175"/>
            <a:ext cx="5092700" cy="3819525"/>
          </a:xfrm>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6FD2B4-8AB2-4559-81D8-DC4B059F3FE1}" type="slidenum">
              <a:rPr lang="en-US" altLang="en-US" smtClean="0"/>
              <a:pPr>
                <a:spcBef>
                  <a:spcPct val="0"/>
                </a:spcBef>
              </a:pPr>
              <a:t>73</a:t>
            </a:fld>
            <a:endParaRPr lang="en-US" alt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C332B1-2111-480D-88FA-D660277A9CDC}" type="slidenum">
              <a:rPr lang="en-US" altLang="en-US" smtClean="0"/>
              <a:pPr>
                <a:spcBef>
                  <a:spcPct val="0"/>
                </a:spcBef>
              </a:pPr>
              <a:t>8</a:t>
            </a:fld>
            <a:endParaRPr lang="en-US" altLang="en-US" smtClean="0"/>
          </a:p>
        </p:txBody>
      </p:sp>
      <p:sp>
        <p:nvSpPr>
          <p:cNvPr id="48131" name="Rectangle 2"/>
          <p:cNvSpPr>
            <a:spLocks noGrp="1" noRot="1" noChangeAspect="1" noChangeArrowheads="1" noTextEdit="1"/>
          </p:cNvSpPr>
          <p:nvPr>
            <p:ph type="sldImg"/>
          </p:nvPr>
        </p:nvSpPr>
        <p:spPr>
          <a:xfrm>
            <a:off x="990600" y="768350"/>
            <a:ext cx="5116513" cy="3836988"/>
          </a:xfrm>
          <a:ln/>
        </p:spPr>
      </p:sp>
      <p:sp>
        <p:nvSpPr>
          <p:cNvPr id="48132"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Hi, video textures is a work that I started last year at Microsoft Research with Richard and David and continued at Georgia Tech with Richard, David and Irfan, my advisor.</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08D7E5-22E6-409F-9D84-C03A7FBCDC63}" type="slidenum">
              <a:rPr lang="en-US" altLang="en-US" smtClean="0"/>
              <a:pPr>
                <a:spcBef>
                  <a:spcPct val="0"/>
                </a:spcBef>
              </a:pPr>
              <a:t>74</a:t>
            </a:fld>
            <a:endParaRPr lang="en-US" alt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3BAA7A-F43D-4745-8936-08147472E1D2}" type="slidenum">
              <a:rPr lang="en-US" altLang="en-US" smtClean="0"/>
              <a:pPr>
                <a:spcBef>
                  <a:spcPct val="0"/>
                </a:spcBef>
              </a:pPr>
              <a:t>75</a:t>
            </a:fld>
            <a:endParaRPr lang="en-US" alt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B8D3733-6665-47FC-BB47-7DC611DC791F}" type="slidenum">
              <a:rPr lang="en-US" altLang="en-US" smtClean="0"/>
              <a:pPr>
                <a:spcBef>
                  <a:spcPct val="0"/>
                </a:spcBef>
              </a:pPr>
              <a:t>76</a:t>
            </a:fld>
            <a:endParaRPr lang="en-US" altLang="en-US" smtClean="0"/>
          </a:p>
        </p:txBody>
      </p:sp>
      <p:sp>
        <p:nvSpPr>
          <p:cNvPr id="184323" name="Rectangle 2"/>
          <p:cNvSpPr>
            <a:spLocks noGrp="1" noRot="1" noChangeAspect="1" noChangeArrowheads="1" noTextEdit="1"/>
          </p:cNvSpPr>
          <p:nvPr>
            <p:ph type="sldImg"/>
          </p:nvPr>
        </p:nvSpPr>
        <p:spPr>
          <a:xfrm>
            <a:off x="989013" y="765175"/>
            <a:ext cx="5092700" cy="3819525"/>
          </a:xfrm>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F16E7A-7951-45E4-B165-26CC01AD5BFB}" type="slidenum">
              <a:rPr lang="en-US" altLang="en-US" smtClean="0"/>
              <a:pPr>
                <a:spcBef>
                  <a:spcPct val="0"/>
                </a:spcBef>
              </a:pPr>
              <a:t>77</a:t>
            </a:fld>
            <a:endParaRPr lang="en-US" alt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BF90F-F183-4744-A09A-622EA505183E}" type="slidenum">
              <a:rPr lang="en-US" altLang="en-US" smtClean="0"/>
              <a:pPr>
                <a:spcBef>
                  <a:spcPct val="0"/>
                </a:spcBef>
              </a:pPr>
              <a:t>82</a:t>
            </a:fld>
            <a:endParaRPr lang="en-US" altLang="en-US"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682516-97B6-4C77-859D-5C0E011C1D4B}" type="slidenum">
              <a:rPr lang="en-US" altLang="en-US" smtClean="0"/>
              <a:pPr>
                <a:spcBef>
                  <a:spcPct val="0"/>
                </a:spcBef>
              </a:pPr>
              <a:t>83</a:t>
            </a:fld>
            <a:endParaRPr lang="en-US" alt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40347E-711E-44EF-9E98-ADB34E5941A7}" type="slidenum">
              <a:rPr lang="en-US" altLang="en-US" smtClean="0"/>
              <a:pPr>
                <a:spcBef>
                  <a:spcPct val="0"/>
                </a:spcBef>
              </a:pPr>
              <a:t>84</a:t>
            </a:fld>
            <a:endParaRPr lang="en-US" altLang="en-US" smtClean="0"/>
          </a:p>
        </p:txBody>
      </p:sp>
      <p:sp>
        <p:nvSpPr>
          <p:cNvPr id="192515" name="Rectangle 2"/>
          <p:cNvSpPr>
            <a:spLocks noGrp="1" noRot="1" noChangeAspect="1" noChangeArrowheads="1" noTextEdit="1"/>
          </p:cNvSpPr>
          <p:nvPr>
            <p:ph type="sldImg"/>
          </p:nvPr>
        </p:nvSpPr>
        <p:spPr>
          <a:xfrm>
            <a:off x="989013" y="765175"/>
            <a:ext cx="5092700" cy="3819525"/>
          </a:xfrm>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85009B-2232-4F0E-86B0-E2ABB8CEF62B}" type="slidenum">
              <a:rPr lang="en-US" altLang="en-US" smtClean="0"/>
              <a:pPr>
                <a:spcBef>
                  <a:spcPct val="0"/>
                </a:spcBef>
              </a:pPr>
              <a:t>85</a:t>
            </a:fld>
            <a:endParaRPr lang="en-US" alt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89C27A-A521-41D8-9C14-BFAFC5DED84E}" type="slidenum">
              <a:rPr lang="en-US" altLang="en-US" smtClean="0"/>
              <a:pPr>
                <a:spcBef>
                  <a:spcPct val="0"/>
                </a:spcBef>
              </a:pPr>
              <a:t>86</a:t>
            </a:fld>
            <a:endParaRPr lang="en-US" altLang="en-US" smtClean="0"/>
          </a:p>
        </p:txBody>
      </p:sp>
      <p:sp>
        <p:nvSpPr>
          <p:cNvPr id="200707" name="Rectangle 2"/>
          <p:cNvSpPr>
            <a:spLocks noGrp="1" noRot="1" noChangeAspect="1" noChangeArrowheads="1" noTextEdit="1"/>
          </p:cNvSpPr>
          <p:nvPr>
            <p:ph type="sldImg"/>
          </p:nvPr>
        </p:nvSpPr>
        <p:spPr>
          <a:xfrm>
            <a:off x="989013" y="765175"/>
            <a:ext cx="5092700" cy="3819525"/>
          </a:xfrm>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B5DC94-C49B-402B-B178-59CF2D681C1B}" type="slidenum">
              <a:rPr lang="en-US" altLang="en-US" smtClean="0"/>
              <a:pPr>
                <a:spcBef>
                  <a:spcPct val="0"/>
                </a:spcBef>
              </a:pPr>
              <a:t>87</a:t>
            </a:fld>
            <a:endParaRPr lang="en-US" altLang="en-U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BE3E87-0E5B-47AA-BB13-57A603033572}" type="slidenum">
              <a:rPr lang="en-US" altLang="en-US" smtClean="0"/>
              <a:pPr>
                <a:spcBef>
                  <a:spcPct val="0"/>
                </a:spcBef>
              </a:pPr>
              <a:t>9</a:t>
            </a:fld>
            <a:endParaRPr lang="en-US" altLang="en-US" smtClean="0"/>
          </a:p>
        </p:txBody>
      </p:sp>
      <p:sp>
        <p:nvSpPr>
          <p:cNvPr id="50179" name="Rectangle 2"/>
          <p:cNvSpPr>
            <a:spLocks noGrp="1" noRot="1" noChangeAspect="1" noChangeArrowheads="1" noTextEdit="1"/>
          </p:cNvSpPr>
          <p:nvPr>
            <p:ph type="sldImg"/>
          </p:nvPr>
        </p:nvSpPr>
        <p:spPr>
          <a:xfrm>
            <a:off x="990600" y="768350"/>
            <a:ext cx="5116513" cy="3836988"/>
          </a:xfrm>
          <a:ln/>
        </p:spPr>
      </p:sp>
      <p:sp>
        <p:nvSpPr>
          <p:cNvPr id="50180"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Everybody knows that a picture is worth a thousand words. Pictures are great, because they are timeless, we can look at them whenever and for as long as we want. But for highly dynamic scenes a single still picture can only hint at the movement involved.</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424A82-EBB2-4882-8C50-70844EC40D1B}" type="slidenum">
              <a:rPr lang="en-US" altLang="en-US" smtClean="0"/>
              <a:pPr>
                <a:spcBef>
                  <a:spcPct val="0"/>
                </a:spcBef>
              </a:pPr>
              <a:t>88</a:t>
            </a:fld>
            <a:endParaRPr lang="en-US" alt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6B969B-75AA-4348-8F74-99BD134FF90C}" type="slidenum">
              <a:rPr lang="en-US" altLang="en-US" smtClean="0"/>
              <a:pPr>
                <a:spcBef>
                  <a:spcPct val="0"/>
                </a:spcBef>
              </a:pPr>
              <a:t>10</a:t>
            </a:fld>
            <a:endParaRPr lang="en-US" altLang="en-US" smtClean="0"/>
          </a:p>
        </p:txBody>
      </p:sp>
      <p:sp>
        <p:nvSpPr>
          <p:cNvPr id="52227" name="Rectangle 2"/>
          <p:cNvSpPr>
            <a:spLocks noGrp="1" noRot="1" noChangeAspect="1" noChangeArrowheads="1" noTextEdit="1"/>
          </p:cNvSpPr>
          <p:nvPr>
            <p:ph type="sldImg"/>
          </p:nvPr>
        </p:nvSpPr>
        <p:spPr>
          <a:xfrm>
            <a:off x="990600" y="768350"/>
            <a:ext cx="5116513" cy="3836988"/>
          </a:xfrm>
          <a:ln/>
        </p:spPr>
      </p:sp>
      <p:sp>
        <p:nvSpPr>
          <p:cNvPr id="52228"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Videos are better, because they actually show the motion. Unfortunately, video clips have a finite duration, after which they stop, or maybe start over. As you can see here, this causes an ugly discontinuity, which we would like to avoid.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FC8F57-AF03-4E86-8000-DF87F827BAAF}" type="slidenum">
              <a:rPr lang="en-US" altLang="en-US"/>
              <a:pPr>
                <a:defRPr/>
              </a:pPr>
              <a:t>‹#›</a:t>
            </a:fld>
            <a:endParaRPr lang="en-US" altLang="en-US"/>
          </a:p>
        </p:txBody>
      </p:sp>
    </p:spTree>
    <p:extLst>
      <p:ext uri="{BB962C8B-B14F-4D97-AF65-F5344CB8AC3E}">
        <p14:creationId xmlns:p14="http://schemas.microsoft.com/office/powerpoint/2010/main" val="3869238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872323-CC7B-4A16-BF60-67172CBF8B78}" type="slidenum">
              <a:rPr lang="en-US" altLang="en-US"/>
              <a:pPr>
                <a:defRPr/>
              </a:pPr>
              <a:t>‹#›</a:t>
            </a:fld>
            <a:endParaRPr lang="en-US" altLang="en-US"/>
          </a:p>
        </p:txBody>
      </p:sp>
    </p:spTree>
    <p:extLst>
      <p:ext uri="{BB962C8B-B14F-4D97-AF65-F5344CB8AC3E}">
        <p14:creationId xmlns:p14="http://schemas.microsoft.com/office/powerpoint/2010/main" val="2002199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6056D-9B6A-430D-8385-BD2D3A4A807A}" type="slidenum">
              <a:rPr lang="en-US" altLang="en-US"/>
              <a:pPr>
                <a:defRPr/>
              </a:pPr>
              <a:t>‹#›</a:t>
            </a:fld>
            <a:endParaRPr lang="en-US" altLang="en-US"/>
          </a:p>
        </p:txBody>
      </p:sp>
    </p:spTree>
    <p:extLst>
      <p:ext uri="{BB962C8B-B14F-4D97-AF65-F5344CB8AC3E}">
        <p14:creationId xmlns:p14="http://schemas.microsoft.com/office/powerpoint/2010/main" val="537875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C7C59DB9-7FCA-4F7C-A6B5-129991466274}" type="slidenum">
              <a:rPr lang="en-US" altLang="en-US"/>
              <a:pPr>
                <a:defRPr/>
              </a:pPr>
              <a:t>‹#›</a:t>
            </a:fld>
            <a:endParaRPr lang="en-US" altLang="en-US"/>
          </a:p>
        </p:txBody>
      </p:sp>
    </p:spTree>
    <p:extLst>
      <p:ext uri="{BB962C8B-B14F-4D97-AF65-F5344CB8AC3E}">
        <p14:creationId xmlns:p14="http://schemas.microsoft.com/office/powerpoint/2010/main" val="3713150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81CF3C1-F234-43A3-858B-550B892AD85C}" type="slidenum">
              <a:rPr lang="en-US" altLang="en-US"/>
              <a:pPr>
                <a:defRPr/>
              </a:pPr>
              <a:t>‹#›</a:t>
            </a:fld>
            <a:endParaRPr lang="en-US" altLang="en-US"/>
          </a:p>
        </p:txBody>
      </p:sp>
    </p:spTree>
    <p:extLst>
      <p:ext uri="{BB962C8B-B14F-4D97-AF65-F5344CB8AC3E}">
        <p14:creationId xmlns:p14="http://schemas.microsoft.com/office/powerpoint/2010/main" val="1035616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6A061CE6-808C-4EF6-BE35-9BF95ECF7F6E}" type="slidenum">
              <a:rPr lang="en-US" altLang="en-US"/>
              <a:pPr>
                <a:defRPr/>
              </a:pPr>
              <a:t>‹#›</a:t>
            </a:fld>
            <a:endParaRPr lang="en-US" altLang="en-US"/>
          </a:p>
        </p:txBody>
      </p:sp>
    </p:spTree>
    <p:extLst>
      <p:ext uri="{BB962C8B-B14F-4D97-AF65-F5344CB8AC3E}">
        <p14:creationId xmlns:p14="http://schemas.microsoft.com/office/powerpoint/2010/main" val="460698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0988" y="1295400"/>
            <a:ext cx="4202112"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5500" y="1295400"/>
            <a:ext cx="42037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2B3BB0EC-9FF2-4025-A161-3E7B819D2F96}" type="slidenum">
              <a:rPr lang="en-US" altLang="en-US"/>
              <a:pPr>
                <a:defRPr/>
              </a:pPr>
              <a:t>‹#›</a:t>
            </a:fld>
            <a:endParaRPr lang="en-US" altLang="en-US"/>
          </a:p>
        </p:txBody>
      </p:sp>
    </p:spTree>
    <p:extLst>
      <p:ext uri="{BB962C8B-B14F-4D97-AF65-F5344CB8AC3E}">
        <p14:creationId xmlns:p14="http://schemas.microsoft.com/office/powerpoint/2010/main" val="583062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2B9A6E5A-8D5E-4E86-8F86-1CBE81F12B67}" type="slidenum">
              <a:rPr lang="en-US" altLang="en-US"/>
              <a:pPr>
                <a:defRPr/>
              </a:pPr>
              <a:t>‹#›</a:t>
            </a:fld>
            <a:endParaRPr lang="en-US" altLang="en-US"/>
          </a:p>
        </p:txBody>
      </p:sp>
    </p:spTree>
    <p:extLst>
      <p:ext uri="{BB962C8B-B14F-4D97-AF65-F5344CB8AC3E}">
        <p14:creationId xmlns:p14="http://schemas.microsoft.com/office/powerpoint/2010/main" val="2671676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90C71484-BBC5-45FA-8A9B-6E58C15710A5}" type="slidenum">
              <a:rPr lang="en-US" altLang="en-US"/>
              <a:pPr>
                <a:defRPr/>
              </a:pPr>
              <a:t>‹#›</a:t>
            </a:fld>
            <a:endParaRPr lang="en-US" altLang="en-US"/>
          </a:p>
        </p:txBody>
      </p:sp>
    </p:spTree>
    <p:extLst>
      <p:ext uri="{BB962C8B-B14F-4D97-AF65-F5344CB8AC3E}">
        <p14:creationId xmlns:p14="http://schemas.microsoft.com/office/powerpoint/2010/main" val="2638495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60DFA39F-0543-46A2-9B80-29765809DEC1}" type="slidenum">
              <a:rPr lang="en-US" altLang="en-US"/>
              <a:pPr>
                <a:defRPr/>
              </a:pPr>
              <a:t>‹#›</a:t>
            </a:fld>
            <a:endParaRPr lang="en-US" altLang="en-US"/>
          </a:p>
        </p:txBody>
      </p:sp>
    </p:spTree>
    <p:extLst>
      <p:ext uri="{BB962C8B-B14F-4D97-AF65-F5344CB8AC3E}">
        <p14:creationId xmlns:p14="http://schemas.microsoft.com/office/powerpoint/2010/main" val="2292129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9A3EE6E-D831-4B2E-9B4A-11C34B680233}" type="slidenum">
              <a:rPr lang="en-US" altLang="en-US"/>
              <a:pPr>
                <a:defRPr/>
              </a:pPr>
              <a:t>‹#›</a:t>
            </a:fld>
            <a:endParaRPr lang="en-US" altLang="en-US"/>
          </a:p>
        </p:txBody>
      </p:sp>
    </p:spTree>
    <p:extLst>
      <p:ext uri="{BB962C8B-B14F-4D97-AF65-F5344CB8AC3E}">
        <p14:creationId xmlns:p14="http://schemas.microsoft.com/office/powerpoint/2010/main" val="107149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D4DAD8-A2D4-403A-A051-F130D12814E5}" type="slidenum">
              <a:rPr lang="en-US" altLang="en-US"/>
              <a:pPr>
                <a:defRPr/>
              </a:pPr>
              <a:t>‹#›</a:t>
            </a:fld>
            <a:endParaRPr lang="en-US" altLang="en-US"/>
          </a:p>
        </p:txBody>
      </p:sp>
    </p:spTree>
    <p:extLst>
      <p:ext uri="{BB962C8B-B14F-4D97-AF65-F5344CB8AC3E}">
        <p14:creationId xmlns:p14="http://schemas.microsoft.com/office/powerpoint/2010/main" val="3954832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B80FF58B-8FDC-4B7A-BA70-CB912C4B1195}" type="slidenum">
              <a:rPr lang="en-US" altLang="en-US"/>
              <a:pPr>
                <a:defRPr/>
              </a:pPr>
              <a:t>‹#›</a:t>
            </a:fld>
            <a:endParaRPr lang="en-US" altLang="en-US"/>
          </a:p>
        </p:txBody>
      </p:sp>
    </p:spTree>
    <p:extLst>
      <p:ext uri="{BB962C8B-B14F-4D97-AF65-F5344CB8AC3E}">
        <p14:creationId xmlns:p14="http://schemas.microsoft.com/office/powerpoint/2010/main" val="785109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CE927546-D1E1-411C-ACF0-DADEE63AC343}" type="slidenum">
              <a:rPr lang="en-US" altLang="en-US"/>
              <a:pPr>
                <a:defRPr/>
              </a:pPr>
              <a:t>‹#›</a:t>
            </a:fld>
            <a:endParaRPr lang="en-US" altLang="en-US"/>
          </a:p>
        </p:txBody>
      </p:sp>
    </p:spTree>
    <p:extLst>
      <p:ext uri="{BB962C8B-B14F-4D97-AF65-F5344CB8AC3E}">
        <p14:creationId xmlns:p14="http://schemas.microsoft.com/office/powerpoint/2010/main" val="954151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9250" y="295275"/>
            <a:ext cx="2139950" cy="5800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9401" y="295275"/>
            <a:ext cx="6267450" cy="5800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1475A21D-B343-4B75-BF74-FC24263005D4}" type="slidenum">
              <a:rPr lang="en-US" altLang="en-US"/>
              <a:pPr>
                <a:defRPr/>
              </a:pPr>
              <a:t>‹#›</a:t>
            </a:fld>
            <a:endParaRPr lang="en-US" altLang="en-US"/>
          </a:p>
        </p:txBody>
      </p:sp>
    </p:spTree>
    <p:extLst>
      <p:ext uri="{BB962C8B-B14F-4D97-AF65-F5344CB8AC3E}">
        <p14:creationId xmlns:p14="http://schemas.microsoft.com/office/powerpoint/2010/main" val="4101213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6D643B-0611-44A7-8B9A-F2F5D3124E63}" type="slidenum">
              <a:rPr lang="en-US" altLang="en-US"/>
              <a:pPr>
                <a:defRPr/>
              </a:pPr>
              <a:t>‹#›</a:t>
            </a:fld>
            <a:endParaRPr lang="en-US" altLang="en-US"/>
          </a:p>
        </p:txBody>
      </p:sp>
    </p:spTree>
    <p:extLst>
      <p:ext uri="{BB962C8B-B14F-4D97-AF65-F5344CB8AC3E}">
        <p14:creationId xmlns:p14="http://schemas.microsoft.com/office/powerpoint/2010/main" val="1306857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18BB48-6C49-42AF-BC9E-B9E319B4998C}" type="slidenum">
              <a:rPr lang="en-US" altLang="en-US"/>
              <a:pPr>
                <a:defRPr/>
              </a:pPr>
              <a:t>‹#›</a:t>
            </a:fld>
            <a:endParaRPr lang="en-US" altLang="en-US"/>
          </a:p>
        </p:txBody>
      </p:sp>
    </p:spTree>
    <p:extLst>
      <p:ext uri="{BB962C8B-B14F-4D97-AF65-F5344CB8AC3E}">
        <p14:creationId xmlns:p14="http://schemas.microsoft.com/office/powerpoint/2010/main" val="242458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8FDF43-C441-41E1-8A69-220C2A5BA177}" type="slidenum">
              <a:rPr lang="en-US" altLang="en-US"/>
              <a:pPr>
                <a:defRPr/>
              </a:pPr>
              <a:t>‹#›</a:t>
            </a:fld>
            <a:endParaRPr lang="en-US" altLang="en-US"/>
          </a:p>
        </p:txBody>
      </p:sp>
    </p:spTree>
    <p:extLst>
      <p:ext uri="{BB962C8B-B14F-4D97-AF65-F5344CB8AC3E}">
        <p14:creationId xmlns:p14="http://schemas.microsoft.com/office/powerpoint/2010/main" val="3278384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EB6A89-17A5-463C-A461-D5BAB87307DB}" type="slidenum">
              <a:rPr lang="en-US" altLang="en-US"/>
              <a:pPr>
                <a:defRPr/>
              </a:pPr>
              <a:t>‹#›</a:t>
            </a:fld>
            <a:endParaRPr lang="en-US" altLang="en-US"/>
          </a:p>
        </p:txBody>
      </p:sp>
    </p:spTree>
    <p:extLst>
      <p:ext uri="{BB962C8B-B14F-4D97-AF65-F5344CB8AC3E}">
        <p14:creationId xmlns:p14="http://schemas.microsoft.com/office/powerpoint/2010/main" val="1497273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C66450F-B3DC-4940-9DC4-7213E4757CEC}" type="slidenum">
              <a:rPr lang="en-US" altLang="en-US"/>
              <a:pPr>
                <a:defRPr/>
              </a:pPr>
              <a:t>‹#›</a:t>
            </a:fld>
            <a:endParaRPr lang="en-US" altLang="en-US"/>
          </a:p>
        </p:txBody>
      </p:sp>
    </p:spTree>
    <p:extLst>
      <p:ext uri="{BB962C8B-B14F-4D97-AF65-F5344CB8AC3E}">
        <p14:creationId xmlns:p14="http://schemas.microsoft.com/office/powerpoint/2010/main" val="1856813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8CDEC0-6386-45FD-9FAC-977AF48C0F7E}" type="slidenum">
              <a:rPr lang="en-US" altLang="en-US"/>
              <a:pPr>
                <a:defRPr/>
              </a:pPr>
              <a:t>‹#›</a:t>
            </a:fld>
            <a:endParaRPr lang="en-US" altLang="en-US"/>
          </a:p>
        </p:txBody>
      </p:sp>
    </p:spTree>
    <p:extLst>
      <p:ext uri="{BB962C8B-B14F-4D97-AF65-F5344CB8AC3E}">
        <p14:creationId xmlns:p14="http://schemas.microsoft.com/office/powerpoint/2010/main" val="2256016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7CDED2E-A484-4FD9-BE1D-230908A43596}" type="slidenum">
              <a:rPr lang="en-US" altLang="en-US"/>
              <a:pPr>
                <a:defRPr/>
              </a:pPr>
              <a:t>‹#›</a:t>
            </a:fld>
            <a:endParaRPr lang="en-US" altLang="en-US"/>
          </a:p>
        </p:txBody>
      </p:sp>
    </p:spTree>
    <p:extLst>
      <p:ext uri="{BB962C8B-B14F-4D97-AF65-F5344CB8AC3E}">
        <p14:creationId xmlns:p14="http://schemas.microsoft.com/office/powerpoint/2010/main" val="3868151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71B011-C52B-4D84-8FA9-C04600733E25}" type="slidenum">
              <a:rPr lang="en-US" altLang="en-US"/>
              <a:pPr>
                <a:defRPr/>
              </a:pPr>
              <a:t>‹#›</a:t>
            </a:fld>
            <a:endParaRPr lang="en-US" altLang="en-US"/>
          </a:p>
        </p:txBody>
      </p:sp>
    </p:spTree>
    <p:extLst>
      <p:ext uri="{BB962C8B-B14F-4D97-AF65-F5344CB8AC3E}">
        <p14:creationId xmlns:p14="http://schemas.microsoft.com/office/powerpoint/2010/main" val="2927958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D07959-C0CC-4D76-B8A9-EAE62315695A}" type="slidenum">
              <a:rPr lang="en-US" altLang="en-US"/>
              <a:pPr>
                <a:defRPr/>
              </a:pPr>
              <a:t>‹#›</a:t>
            </a:fld>
            <a:endParaRPr lang="en-US" altLang="en-US"/>
          </a:p>
        </p:txBody>
      </p:sp>
    </p:spTree>
    <p:extLst>
      <p:ext uri="{BB962C8B-B14F-4D97-AF65-F5344CB8AC3E}">
        <p14:creationId xmlns:p14="http://schemas.microsoft.com/office/powerpoint/2010/main" val="623835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0C29AB-8899-42BC-8D87-25FF1E420D7D}" type="slidenum">
              <a:rPr lang="en-US" altLang="en-US"/>
              <a:pPr>
                <a:defRPr/>
              </a:pPr>
              <a:t>‹#›</a:t>
            </a:fld>
            <a:endParaRPr lang="en-US" altLang="en-US"/>
          </a:p>
        </p:txBody>
      </p:sp>
    </p:spTree>
    <p:extLst>
      <p:ext uri="{BB962C8B-B14F-4D97-AF65-F5344CB8AC3E}">
        <p14:creationId xmlns:p14="http://schemas.microsoft.com/office/powerpoint/2010/main" val="3192928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5D1B63-7611-45A1-BFF4-A55AC17B2FF6}" type="slidenum">
              <a:rPr lang="en-US" altLang="en-US"/>
              <a:pPr>
                <a:defRPr/>
              </a:pPr>
              <a:t>‹#›</a:t>
            </a:fld>
            <a:endParaRPr lang="en-US" altLang="en-US"/>
          </a:p>
        </p:txBody>
      </p:sp>
    </p:spTree>
    <p:extLst>
      <p:ext uri="{BB962C8B-B14F-4D97-AF65-F5344CB8AC3E}">
        <p14:creationId xmlns:p14="http://schemas.microsoft.com/office/powerpoint/2010/main" val="1962792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119D35-FD2F-41D4-B2C2-C8647B4CCEB6}" type="slidenum">
              <a:rPr lang="en-US" altLang="en-US"/>
              <a:pPr>
                <a:defRPr/>
              </a:pPr>
              <a:t>‹#›</a:t>
            </a:fld>
            <a:endParaRPr lang="en-US" altLang="en-US"/>
          </a:p>
        </p:txBody>
      </p:sp>
    </p:spTree>
    <p:extLst>
      <p:ext uri="{BB962C8B-B14F-4D97-AF65-F5344CB8AC3E}">
        <p14:creationId xmlns:p14="http://schemas.microsoft.com/office/powerpoint/2010/main" val="612515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EC69B4-AAC3-4549-B043-74ECEEF4BBC6}" type="slidenum">
              <a:rPr lang="en-US" altLang="en-US"/>
              <a:pPr>
                <a:defRPr/>
              </a:pPr>
              <a:t>‹#›</a:t>
            </a:fld>
            <a:endParaRPr lang="en-US" altLang="en-US"/>
          </a:p>
        </p:txBody>
      </p:sp>
    </p:spTree>
    <p:extLst>
      <p:ext uri="{BB962C8B-B14F-4D97-AF65-F5344CB8AC3E}">
        <p14:creationId xmlns:p14="http://schemas.microsoft.com/office/powerpoint/2010/main" val="209731487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8E1BF-757C-41B9-892A-263327027A95}" type="slidenum">
              <a:rPr lang="en-US" altLang="en-US"/>
              <a:pPr>
                <a:defRPr/>
              </a:pPr>
              <a:t>‹#›</a:t>
            </a:fld>
            <a:endParaRPr lang="en-US" altLang="en-US"/>
          </a:p>
        </p:txBody>
      </p:sp>
    </p:spTree>
    <p:extLst>
      <p:ext uri="{BB962C8B-B14F-4D97-AF65-F5344CB8AC3E}">
        <p14:creationId xmlns:p14="http://schemas.microsoft.com/office/powerpoint/2010/main" val="388403983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87D505-A686-41B8-997A-2330B58DC62A}" type="slidenum">
              <a:rPr lang="en-US" altLang="en-US"/>
              <a:pPr>
                <a:defRPr/>
              </a:pPr>
              <a:t>‹#›</a:t>
            </a:fld>
            <a:endParaRPr lang="en-US" altLang="en-US"/>
          </a:p>
        </p:txBody>
      </p:sp>
    </p:spTree>
    <p:extLst>
      <p:ext uri="{BB962C8B-B14F-4D97-AF65-F5344CB8AC3E}">
        <p14:creationId xmlns:p14="http://schemas.microsoft.com/office/powerpoint/2010/main" val="8418257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723B2A-4F00-4DAA-B4F5-7419C187F32F}" type="slidenum">
              <a:rPr lang="en-US" altLang="en-US"/>
              <a:pPr>
                <a:defRPr/>
              </a:pPr>
              <a:t>‹#›</a:t>
            </a:fld>
            <a:endParaRPr lang="en-US" altLang="en-US"/>
          </a:p>
        </p:txBody>
      </p:sp>
    </p:spTree>
    <p:extLst>
      <p:ext uri="{BB962C8B-B14F-4D97-AF65-F5344CB8AC3E}">
        <p14:creationId xmlns:p14="http://schemas.microsoft.com/office/powerpoint/2010/main" val="394870464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5EB947-0389-41E7-9985-AF84EB732034}" type="slidenum">
              <a:rPr lang="en-US" altLang="en-US"/>
              <a:pPr>
                <a:defRPr/>
              </a:pPr>
              <a:t>‹#›</a:t>
            </a:fld>
            <a:endParaRPr lang="en-US" altLang="en-US"/>
          </a:p>
        </p:txBody>
      </p:sp>
    </p:spTree>
    <p:extLst>
      <p:ext uri="{BB962C8B-B14F-4D97-AF65-F5344CB8AC3E}">
        <p14:creationId xmlns:p14="http://schemas.microsoft.com/office/powerpoint/2010/main" val="77601607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1E876C-4D74-4082-80BA-235DFD813260}" type="slidenum">
              <a:rPr lang="en-US" altLang="en-US"/>
              <a:pPr>
                <a:defRPr/>
              </a:pPr>
              <a:t>‹#›</a:t>
            </a:fld>
            <a:endParaRPr lang="en-US" altLang="en-US"/>
          </a:p>
        </p:txBody>
      </p:sp>
    </p:spTree>
    <p:extLst>
      <p:ext uri="{BB962C8B-B14F-4D97-AF65-F5344CB8AC3E}">
        <p14:creationId xmlns:p14="http://schemas.microsoft.com/office/powerpoint/2010/main" val="18515026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91DD43-EC0B-471A-B9D7-6E96A4B647F5}" type="slidenum">
              <a:rPr lang="en-US" altLang="en-US"/>
              <a:pPr>
                <a:defRPr/>
              </a:pPr>
              <a:t>‹#›</a:t>
            </a:fld>
            <a:endParaRPr lang="en-US" altLang="en-US"/>
          </a:p>
        </p:txBody>
      </p:sp>
    </p:spTree>
    <p:extLst>
      <p:ext uri="{BB962C8B-B14F-4D97-AF65-F5344CB8AC3E}">
        <p14:creationId xmlns:p14="http://schemas.microsoft.com/office/powerpoint/2010/main" val="163931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BEE871-7CC8-4AE7-A7B5-0454C6EDF2EA}" type="slidenum">
              <a:rPr lang="en-US" altLang="en-US"/>
              <a:pPr>
                <a:defRPr/>
              </a:pPr>
              <a:t>‹#›</a:t>
            </a:fld>
            <a:endParaRPr lang="en-US" altLang="en-US"/>
          </a:p>
        </p:txBody>
      </p:sp>
    </p:spTree>
    <p:extLst>
      <p:ext uri="{BB962C8B-B14F-4D97-AF65-F5344CB8AC3E}">
        <p14:creationId xmlns:p14="http://schemas.microsoft.com/office/powerpoint/2010/main" val="84138837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29740-EEC6-42A1-A7BE-E8398B906386}" type="slidenum">
              <a:rPr lang="en-US" altLang="en-US"/>
              <a:pPr>
                <a:defRPr/>
              </a:pPr>
              <a:t>‹#›</a:t>
            </a:fld>
            <a:endParaRPr lang="en-US" altLang="en-US"/>
          </a:p>
        </p:txBody>
      </p:sp>
    </p:spTree>
    <p:extLst>
      <p:ext uri="{BB962C8B-B14F-4D97-AF65-F5344CB8AC3E}">
        <p14:creationId xmlns:p14="http://schemas.microsoft.com/office/powerpoint/2010/main" val="324026640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643417-2992-480E-9962-B7822ECBBB70}" type="slidenum">
              <a:rPr lang="en-US" altLang="en-US"/>
              <a:pPr>
                <a:defRPr/>
              </a:pPr>
              <a:t>‹#›</a:t>
            </a:fld>
            <a:endParaRPr lang="en-US" altLang="en-US"/>
          </a:p>
        </p:txBody>
      </p:sp>
    </p:spTree>
    <p:extLst>
      <p:ext uri="{BB962C8B-B14F-4D97-AF65-F5344CB8AC3E}">
        <p14:creationId xmlns:p14="http://schemas.microsoft.com/office/powerpoint/2010/main" val="51809197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AB5105-FF59-4F78-9DEF-8CEF7B882532}" type="slidenum">
              <a:rPr lang="en-US" altLang="en-US"/>
              <a:pPr>
                <a:defRPr/>
              </a:pPr>
              <a:t>‹#›</a:t>
            </a:fld>
            <a:endParaRPr lang="en-US" altLang="en-US"/>
          </a:p>
        </p:txBody>
      </p:sp>
    </p:spTree>
    <p:extLst>
      <p:ext uri="{BB962C8B-B14F-4D97-AF65-F5344CB8AC3E}">
        <p14:creationId xmlns:p14="http://schemas.microsoft.com/office/powerpoint/2010/main" val="39602282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0"/>
            <a:ext cx="19621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0"/>
            <a:ext cx="57340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8ACF9E-E2D2-4EB2-8A1D-96F2CF6086F5}" type="slidenum">
              <a:rPr lang="en-US" altLang="en-US"/>
              <a:pPr>
                <a:defRPr/>
              </a:pPr>
              <a:t>‹#›</a:t>
            </a:fld>
            <a:endParaRPr lang="en-US" altLang="en-US"/>
          </a:p>
        </p:txBody>
      </p:sp>
    </p:spTree>
    <p:extLst>
      <p:ext uri="{BB962C8B-B14F-4D97-AF65-F5344CB8AC3E}">
        <p14:creationId xmlns:p14="http://schemas.microsoft.com/office/powerpoint/2010/main" val="269447852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amp; Bullets copy 2">
    <p:bg>
      <p:bgPr>
        <a:solidFill>
          <a:srgbClr val="FFFFFF"/>
        </a:solidFill>
        <a:effectLst/>
      </p:bgPr>
    </p:bg>
    <p:spTree>
      <p:nvGrpSpPr>
        <p:cNvPr id="1" name=""/>
        <p:cNvGrpSpPr/>
        <p:nvPr/>
      </p:nvGrpSpPr>
      <p:grpSpPr>
        <a:xfrm>
          <a:off x="0" y="0"/>
          <a:ext cx="0" cy="0"/>
          <a:chOff x="0" y="0"/>
          <a:chExt cx="0" cy="0"/>
        </a:xfrm>
      </p:grpSpPr>
      <p:sp>
        <p:nvSpPr>
          <p:cNvPr id="39" name="Title Text"/>
          <p:cNvSpPr>
            <a:spLocks noGrp="1"/>
          </p:cNvSpPr>
          <p:nvPr>
            <p:ph type="title"/>
          </p:nvPr>
        </p:nvSpPr>
        <p:spPr>
          <a:xfrm>
            <a:off x="196453" y="178594"/>
            <a:ext cx="8813602" cy="991195"/>
          </a:xfrm>
          <a:prstGeom prst="rect">
            <a:avLst/>
          </a:prstGeom>
          <a:effectLst/>
        </p:spPr>
        <p:txBody>
          <a:bodyPr lIns="35717" tIns="35717" rIns="35717" bIns="35717"/>
          <a:lstStyle>
            <a:lvl1pPr algn="ctr" defTabSz="410751">
              <a:lnSpc>
                <a:spcPct val="100000"/>
              </a:lnSpc>
              <a:buClr>
                <a:srgbClr val="000000"/>
              </a:buClr>
              <a:defRPr sz="5900" b="0">
                <a:solidFill>
                  <a:srgbClr val="000000"/>
                </a:solidFill>
                <a:latin typeface="Avenir Light"/>
                <a:ea typeface="Avenir Light"/>
                <a:cs typeface="Avenir Light"/>
                <a:sym typeface="Avenir Light"/>
              </a:defRPr>
            </a:lvl1pPr>
          </a:lstStyle>
          <a:p>
            <a:r>
              <a:t>Title Text</a:t>
            </a:r>
          </a:p>
        </p:txBody>
      </p:sp>
      <p:sp>
        <p:nvSpPr>
          <p:cNvPr id="40" name="Body Level One…"/>
          <p:cNvSpPr>
            <a:spLocks noGrp="1"/>
          </p:cNvSpPr>
          <p:nvPr>
            <p:ph type="body" idx="1"/>
          </p:nvPr>
        </p:nvSpPr>
        <p:spPr>
          <a:xfrm>
            <a:off x="892969" y="1259086"/>
            <a:ext cx="7358063" cy="4697016"/>
          </a:xfrm>
          <a:prstGeom prst="rect">
            <a:avLst/>
          </a:prstGeom>
        </p:spPr>
        <p:txBody>
          <a:bodyPr lIns="35717" tIns="35717" rIns="35717" bIns="35717" anchor="ctr"/>
          <a:lstStyle>
            <a:lvl1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1pPr>
            <a:lvl2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2pPr>
            <a:lvl3pPr marL="161844" indent="0" defTabSz="410751">
              <a:spcBef>
                <a:spcPts val="914"/>
              </a:spcBef>
              <a:buClr>
                <a:srgbClr val="000000"/>
              </a:buClr>
              <a:buSzPct val="100000"/>
              <a:buChar char="–"/>
              <a:defRPr sz="2900" b="0">
                <a:solidFill>
                  <a:srgbClr val="000000"/>
                </a:solidFill>
                <a:latin typeface="Avenir Book"/>
                <a:ea typeface="Avenir Book"/>
                <a:cs typeface="Avenir Book"/>
                <a:sym typeface="Avenir Book"/>
              </a:defRPr>
            </a:lvl3pPr>
            <a:lvl4pPr marL="324805" indent="0" defTabSz="410751">
              <a:spcBef>
                <a:spcPts val="914"/>
              </a:spcBef>
              <a:buClr>
                <a:srgbClr val="000000"/>
              </a:buClr>
              <a:buChar char="•"/>
              <a:defRPr sz="2900" b="0">
                <a:solidFill>
                  <a:srgbClr val="000000"/>
                </a:solidFill>
                <a:latin typeface="Avenir Book"/>
                <a:ea typeface="Avenir Book"/>
                <a:cs typeface="Avenir Book"/>
                <a:sym typeface="Avenir Book"/>
              </a:defRPr>
            </a:lvl4pPr>
            <a:lvl5pPr marL="442004" indent="0" defTabSz="410751">
              <a:spcBef>
                <a:spcPts val="914"/>
              </a:spcBef>
              <a:buClr>
                <a:srgbClr val="000000"/>
              </a:buClr>
              <a:buChar char="–"/>
              <a:defRPr sz="2900" b="0">
                <a:solidFill>
                  <a:srgbClr val="000000"/>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xfrm>
            <a:off x="4446588" y="655478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a:defRPr/>
            </a:pPr>
            <a:fld id="{7A97EFDC-3570-4471-8E1E-782C49D4CB75}" type="slidenum">
              <a:rPr lang="en-US" altLang="en-US"/>
              <a:pPr>
                <a:defRPr/>
              </a:pPr>
              <a:t>‹#›</a:t>
            </a:fld>
            <a:endParaRPr lang="en-US" altLang="en-US"/>
          </a:p>
        </p:txBody>
      </p:sp>
    </p:spTree>
    <p:extLst>
      <p:ext uri="{BB962C8B-B14F-4D97-AF65-F5344CB8AC3E}">
        <p14:creationId xmlns:p14="http://schemas.microsoft.com/office/powerpoint/2010/main" val="98738338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cSld name="Title &amp; Subtitle copy 1">
    <p:bg>
      <p:bgPr>
        <a:solidFill>
          <a:srgbClr val="FFFFFF"/>
        </a:solidFill>
        <a:effectLst/>
      </p:bgPr>
    </p:bg>
    <p:spTree>
      <p:nvGrpSpPr>
        <p:cNvPr id="1" name=""/>
        <p:cNvGrpSpPr/>
        <p:nvPr/>
      </p:nvGrpSpPr>
      <p:grpSpPr>
        <a:xfrm>
          <a:off x="0" y="0"/>
          <a:ext cx="0" cy="0"/>
          <a:chOff x="0" y="0"/>
          <a:chExt cx="0" cy="0"/>
        </a:xfrm>
      </p:grpSpPr>
      <p:sp>
        <p:nvSpPr>
          <p:cNvPr id="14" name="Title Text"/>
          <p:cNvSpPr>
            <a:spLocks noGrp="1"/>
          </p:cNvSpPr>
          <p:nvPr>
            <p:ph type="title"/>
          </p:nvPr>
        </p:nvSpPr>
        <p:spPr>
          <a:xfrm>
            <a:off x="892969" y="1151930"/>
            <a:ext cx="7358063" cy="2321719"/>
          </a:xfrm>
          <a:prstGeom prst="rect">
            <a:avLst/>
          </a:prstGeom>
          <a:effectLst/>
        </p:spPr>
        <p:txBody>
          <a:bodyPr lIns="35717" tIns="35717" rIns="35717" bIns="35717" anchor="b"/>
          <a:lstStyle>
            <a:lvl1pPr algn="ctr" defTabSz="410751">
              <a:lnSpc>
                <a:spcPct val="100000"/>
              </a:lnSpc>
              <a:defRPr sz="5900" b="0">
                <a:solidFill>
                  <a:srgbClr val="000000"/>
                </a:solidFill>
                <a:latin typeface="Avenir Book"/>
                <a:ea typeface="Avenir Book"/>
                <a:cs typeface="Avenir Book"/>
                <a:sym typeface="Avenir Book"/>
              </a:defRPr>
            </a:lvl1pPr>
          </a:lstStyle>
          <a:p>
            <a:r>
              <a:t>Title Text</a:t>
            </a:r>
          </a:p>
        </p:txBody>
      </p:sp>
      <p:sp>
        <p:nvSpPr>
          <p:cNvPr id="15" name="Body Level One…"/>
          <p:cNvSpPr>
            <a:spLocks noGrp="1"/>
          </p:cNvSpPr>
          <p:nvPr>
            <p:ph type="body" sz="quarter" idx="1"/>
          </p:nvPr>
        </p:nvSpPr>
        <p:spPr>
          <a:xfrm>
            <a:off x="892969" y="3536156"/>
            <a:ext cx="7358063" cy="794742"/>
          </a:xfrm>
          <a:prstGeom prst="rect">
            <a:avLst/>
          </a:prstGeom>
        </p:spPr>
        <p:txBody>
          <a:bodyPr lIns="35717" tIns="35717" rIns="35717" bIns="35717"/>
          <a:lstStyle>
            <a:lvl1pPr marL="0" indent="0" algn="ctr" defTabSz="410751">
              <a:spcBef>
                <a:spcPts val="0"/>
              </a:spcBef>
              <a:buClrTx/>
              <a:buSzTx/>
              <a:buNone/>
              <a:defRPr sz="3800" b="0">
                <a:solidFill>
                  <a:srgbClr val="000000"/>
                </a:solidFill>
                <a:latin typeface="Avenir Light"/>
                <a:ea typeface="Avenir Light"/>
                <a:cs typeface="Avenir Light"/>
                <a:sym typeface="Avenir Light"/>
              </a:defRPr>
            </a:lvl1pPr>
            <a:lvl2pPr marL="0" indent="0" algn="ctr" defTabSz="410751">
              <a:spcBef>
                <a:spcPts val="0"/>
              </a:spcBef>
              <a:buClrTx/>
              <a:buSzTx/>
              <a:buNone/>
              <a:defRPr sz="3800" b="0">
                <a:solidFill>
                  <a:srgbClr val="000000"/>
                </a:solidFill>
                <a:latin typeface="Avenir Light"/>
                <a:ea typeface="Avenir Light"/>
                <a:cs typeface="Avenir Light"/>
                <a:sym typeface="Avenir Light"/>
              </a:defRPr>
            </a:lvl2pPr>
            <a:lvl3pPr marL="0" indent="0" algn="ctr" defTabSz="410751">
              <a:spcBef>
                <a:spcPts val="0"/>
              </a:spcBef>
              <a:buClrTx/>
              <a:buSzTx/>
              <a:buNone/>
              <a:defRPr sz="3800" b="0">
                <a:solidFill>
                  <a:srgbClr val="000000"/>
                </a:solidFill>
                <a:latin typeface="Avenir Light"/>
                <a:ea typeface="Avenir Light"/>
                <a:cs typeface="Avenir Light"/>
                <a:sym typeface="Avenir Light"/>
              </a:defRPr>
            </a:lvl3pPr>
            <a:lvl4pPr marL="0" indent="0" algn="ctr" defTabSz="410751">
              <a:spcBef>
                <a:spcPts val="0"/>
              </a:spcBef>
              <a:buClrTx/>
              <a:buSzTx/>
              <a:buNone/>
              <a:defRPr sz="3800" b="0">
                <a:solidFill>
                  <a:srgbClr val="000000"/>
                </a:solidFill>
                <a:latin typeface="Avenir Light"/>
                <a:ea typeface="Avenir Light"/>
                <a:cs typeface="Avenir Light"/>
                <a:sym typeface="Avenir Light"/>
              </a:defRPr>
            </a:lvl4pPr>
            <a:lvl5pPr marL="0" indent="0" algn="ctr" defTabSz="410751">
              <a:spcBef>
                <a:spcPts val="0"/>
              </a:spcBef>
              <a:buClrTx/>
              <a:buSzTx/>
              <a:buNone/>
              <a:defRPr sz="3800" b="0">
                <a:solidFill>
                  <a:srgbClr val="000000"/>
                </a:solidFill>
                <a:latin typeface="Avenir Light"/>
                <a:ea typeface="Avenir Light"/>
                <a:cs typeface="Avenir Light"/>
                <a:sym typeface="Avenir Light"/>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xfrm>
            <a:off x="4446588" y="651033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marL="0" marR="0" lvl="0" indent="0" algn="ctr" defTabSz="409575" rtl="0" eaLnBrk="1" fontAlgn="base" latinLnBrk="0" hangingPunct="1">
              <a:lnSpc>
                <a:spcPct val="100000"/>
              </a:lnSpc>
              <a:spcBef>
                <a:spcPct val="0"/>
              </a:spcBef>
              <a:spcAft>
                <a:spcPct val="0"/>
              </a:spcAft>
              <a:buClrTx/>
              <a:buSzTx/>
              <a:buFontTx/>
              <a:buNone/>
              <a:tabLst/>
              <a:defRPr/>
            </a:pPr>
            <a:fld id="{FAA31E73-5A34-49BB-877F-56C34A918AC7}" type="slidenum">
              <a:rPr kumimoji="0" lang="en-US" altLang="en-US" sz="1300" b="0" i="0" u="none" strike="noStrike" kern="1200" cap="none" spc="0" normalizeH="0" baseline="0" noProof="0">
                <a:ln>
                  <a:noFill/>
                </a:ln>
                <a:solidFill>
                  <a:srgbClr val="000000"/>
                </a:solidFill>
                <a:effectLst/>
                <a:uLnTx/>
                <a:uFillTx/>
                <a:latin typeface="Gill Sans"/>
                <a:sym typeface="Gill Sans"/>
              </a:rPr>
              <a:pPr marL="0" marR="0" lvl="0" indent="0" algn="ctr" defTabSz="409575" rtl="0" eaLnBrk="1" fontAlgn="base" latinLnBrk="0" hangingPunct="1">
                <a:lnSpc>
                  <a:spcPct val="100000"/>
                </a:lnSpc>
                <a:spcBef>
                  <a:spcPct val="0"/>
                </a:spcBef>
                <a:spcAft>
                  <a:spcPct val="0"/>
                </a:spcAft>
                <a:buClrTx/>
                <a:buSzTx/>
                <a:buFontTx/>
                <a:buNone/>
                <a:tabLst/>
                <a:defRPr/>
              </a:pPr>
              <a:t>‹#›</a:t>
            </a:fld>
            <a:endParaRPr kumimoji="0" lang="en-US" altLang="en-US" sz="1300" b="0" i="0" u="none" strike="noStrike" kern="120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146290187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ig point copy">
    <p:bg>
      <p:bgPr>
        <a:solidFill>
          <a:srgbClr val="FFFFFF"/>
        </a:solidFill>
        <a:effectLst/>
      </p:bgPr>
    </p:bg>
    <p:spTree>
      <p:nvGrpSpPr>
        <p:cNvPr id="1" name=""/>
        <p:cNvGrpSpPr/>
        <p:nvPr/>
      </p:nvGrpSpPr>
      <p:grpSpPr>
        <a:xfrm>
          <a:off x="0" y="0"/>
          <a:ext cx="0" cy="0"/>
          <a:chOff x="0" y="0"/>
          <a:chExt cx="0" cy="0"/>
        </a:xfrm>
      </p:grpSpPr>
      <p:sp>
        <p:nvSpPr>
          <p:cNvPr id="23" name="Title Text"/>
          <p:cNvSpPr>
            <a:spLocks noGrp="1"/>
          </p:cNvSpPr>
          <p:nvPr>
            <p:ph type="title"/>
          </p:nvPr>
        </p:nvSpPr>
        <p:spPr>
          <a:xfrm>
            <a:off x="892969" y="2268141"/>
            <a:ext cx="7358063" cy="2321719"/>
          </a:xfrm>
          <a:prstGeom prst="rect">
            <a:avLst/>
          </a:prstGeom>
          <a:effectLst/>
        </p:spPr>
        <p:txBody>
          <a:bodyPr lIns="35717" tIns="35717" rIns="35717" bIns="35717"/>
          <a:lstStyle>
            <a:lvl1pPr algn="ctr" defTabSz="410751">
              <a:lnSpc>
                <a:spcPct val="100000"/>
              </a:lnSpc>
              <a:buClr>
                <a:srgbClr val="000000"/>
              </a:buClr>
              <a:defRPr sz="5900" b="0">
                <a:solidFill>
                  <a:srgbClr val="000000"/>
                </a:solidFill>
                <a:latin typeface="Avenir Light"/>
                <a:ea typeface="Avenir Light"/>
                <a:cs typeface="Avenir Light"/>
                <a:sym typeface="Avenir Light"/>
              </a:defRPr>
            </a:lvl1pPr>
          </a:lstStyle>
          <a:p>
            <a:r>
              <a:t>Title Text</a:t>
            </a:r>
          </a:p>
        </p:txBody>
      </p:sp>
      <p:sp>
        <p:nvSpPr>
          <p:cNvPr id="3" name="Slide Number"/>
          <p:cNvSpPr>
            <a:spLocks noGrp="1"/>
          </p:cNvSpPr>
          <p:nvPr>
            <p:ph type="sldNum" sz="quarter" idx="10"/>
          </p:nvPr>
        </p:nvSpPr>
        <p:spPr>
          <a:xfrm>
            <a:off x="4446588" y="651033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marL="0" marR="0" lvl="0" indent="0" algn="ctr" defTabSz="409575" rtl="0" eaLnBrk="1" fontAlgn="base" latinLnBrk="0" hangingPunct="1">
              <a:lnSpc>
                <a:spcPct val="100000"/>
              </a:lnSpc>
              <a:spcBef>
                <a:spcPct val="0"/>
              </a:spcBef>
              <a:spcAft>
                <a:spcPct val="0"/>
              </a:spcAft>
              <a:buClrTx/>
              <a:buSzTx/>
              <a:buFontTx/>
              <a:buNone/>
              <a:tabLst/>
              <a:defRPr/>
            </a:pPr>
            <a:fld id="{030B9281-5B7E-49C4-B340-E25FCA0FFA68}" type="slidenum">
              <a:rPr kumimoji="0" lang="en-US" altLang="en-US" sz="1300" b="0" i="0" u="none" strike="noStrike" kern="1200" cap="none" spc="0" normalizeH="0" baseline="0" noProof="0">
                <a:ln>
                  <a:noFill/>
                </a:ln>
                <a:solidFill>
                  <a:srgbClr val="000000"/>
                </a:solidFill>
                <a:effectLst/>
                <a:uLnTx/>
                <a:uFillTx/>
                <a:latin typeface="Gill Sans"/>
                <a:sym typeface="Gill Sans"/>
              </a:rPr>
              <a:pPr marL="0" marR="0" lvl="0" indent="0" algn="ctr" defTabSz="409575" rtl="0" eaLnBrk="1" fontAlgn="base" latinLnBrk="0" hangingPunct="1">
                <a:lnSpc>
                  <a:spcPct val="100000"/>
                </a:lnSpc>
                <a:spcBef>
                  <a:spcPct val="0"/>
                </a:spcBef>
                <a:spcAft>
                  <a:spcPct val="0"/>
                </a:spcAft>
                <a:buClrTx/>
                <a:buSzTx/>
                <a:buFontTx/>
                <a:buNone/>
                <a:tabLst/>
                <a:defRPr/>
              </a:pPr>
              <a:t>‹#›</a:t>
            </a:fld>
            <a:endParaRPr kumimoji="0" lang="en-US" altLang="en-US" sz="1300" b="0" i="0" u="none" strike="noStrike" kern="120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333466811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only copy">
    <p:bg>
      <p:bgPr>
        <a:solidFill>
          <a:srgbClr val="FFFFFF"/>
        </a:solidFill>
        <a:effectLst/>
      </p:bgPr>
    </p:bg>
    <p:spTree>
      <p:nvGrpSpPr>
        <p:cNvPr id="1" name=""/>
        <p:cNvGrpSpPr/>
        <p:nvPr/>
      </p:nvGrpSpPr>
      <p:grpSpPr>
        <a:xfrm>
          <a:off x="0" y="0"/>
          <a:ext cx="0" cy="0"/>
          <a:chOff x="0" y="0"/>
          <a:chExt cx="0" cy="0"/>
        </a:xfrm>
      </p:grpSpPr>
      <p:sp>
        <p:nvSpPr>
          <p:cNvPr id="31" name="Title Text"/>
          <p:cNvSpPr>
            <a:spLocks noGrp="1"/>
          </p:cNvSpPr>
          <p:nvPr>
            <p:ph type="title"/>
          </p:nvPr>
        </p:nvSpPr>
        <p:spPr>
          <a:xfrm>
            <a:off x="196453" y="178594"/>
            <a:ext cx="8813602" cy="991195"/>
          </a:xfrm>
          <a:prstGeom prst="rect">
            <a:avLst/>
          </a:prstGeom>
          <a:effectLst/>
        </p:spPr>
        <p:txBody>
          <a:bodyPr lIns="35717" tIns="35717" rIns="35717" bIns="35717"/>
          <a:lstStyle>
            <a:lvl1pPr algn="ctr" defTabSz="410751">
              <a:lnSpc>
                <a:spcPct val="100000"/>
              </a:lnSpc>
              <a:buClr>
                <a:srgbClr val="000000"/>
              </a:buClr>
              <a:defRPr sz="5900" b="0">
                <a:solidFill>
                  <a:srgbClr val="000000"/>
                </a:solidFill>
                <a:latin typeface="Avenir Light"/>
                <a:ea typeface="Avenir Light"/>
                <a:cs typeface="Avenir Light"/>
                <a:sym typeface="Avenir Light"/>
              </a:defRPr>
            </a:lvl1pPr>
          </a:lstStyle>
          <a:p>
            <a:r>
              <a:t>Title Text</a:t>
            </a:r>
          </a:p>
        </p:txBody>
      </p:sp>
      <p:sp>
        <p:nvSpPr>
          <p:cNvPr id="3" name="Slide Number"/>
          <p:cNvSpPr>
            <a:spLocks noGrp="1"/>
          </p:cNvSpPr>
          <p:nvPr>
            <p:ph type="sldNum" sz="quarter" idx="10"/>
          </p:nvPr>
        </p:nvSpPr>
        <p:spPr>
          <a:xfrm>
            <a:off x="4446588" y="655478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marL="0" marR="0" lvl="0" indent="0" algn="ctr" defTabSz="409575" rtl="0" eaLnBrk="1" fontAlgn="base" latinLnBrk="0" hangingPunct="1">
              <a:lnSpc>
                <a:spcPct val="100000"/>
              </a:lnSpc>
              <a:spcBef>
                <a:spcPct val="0"/>
              </a:spcBef>
              <a:spcAft>
                <a:spcPct val="0"/>
              </a:spcAft>
              <a:buClrTx/>
              <a:buSzTx/>
              <a:buFontTx/>
              <a:buNone/>
              <a:tabLst/>
              <a:defRPr/>
            </a:pPr>
            <a:fld id="{E80CA99A-69BF-40B9-BD78-8E97010800C6}" type="slidenum">
              <a:rPr kumimoji="0" lang="en-US" altLang="en-US" sz="1300" b="0" i="0" u="none" strike="noStrike" kern="1200" cap="none" spc="0" normalizeH="0" baseline="0" noProof="0">
                <a:ln>
                  <a:noFill/>
                </a:ln>
                <a:solidFill>
                  <a:srgbClr val="000000"/>
                </a:solidFill>
                <a:effectLst/>
                <a:uLnTx/>
                <a:uFillTx/>
                <a:latin typeface="Gill Sans"/>
                <a:sym typeface="Gill Sans"/>
              </a:rPr>
              <a:pPr marL="0" marR="0" lvl="0" indent="0" algn="ctr" defTabSz="409575" rtl="0" eaLnBrk="1" fontAlgn="base" latinLnBrk="0" hangingPunct="1">
                <a:lnSpc>
                  <a:spcPct val="100000"/>
                </a:lnSpc>
                <a:spcBef>
                  <a:spcPct val="0"/>
                </a:spcBef>
                <a:spcAft>
                  <a:spcPct val="0"/>
                </a:spcAft>
                <a:buClrTx/>
                <a:buSzTx/>
                <a:buFontTx/>
                <a:buNone/>
                <a:tabLst/>
                <a:defRPr/>
              </a:pPr>
              <a:t>‹#›</a:t>
            </a:fld>
            <a:endParaRPr kumimoji="0" lang="en-US" altLang="en-US" sz="1300" b="0" i="0" u="none" strike="noStrike" kern="120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319894322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amp; Bullets copy 2">
    <p:bg>
      <p:bgPr>
        <a:solidFill>
          <a:srgbClr val="FFFFFF"/>
        </a:solidFill>
        <a:effectLst/>
      </p:bgPr>
    </p:bg>
    <p:spTree>
      <p:nvGrpSpPr>
        <p:cNvPr id="1" name=""/>
        <p:cNvGrpSpPr/>
        <p:nvPr/>
      </p:nvGrpSpPr>
      <p:grpSpPr>
        <a:xfrm>
          <a:off x="0" y="0"/>
          <a:ext cx="0" cy="0"/>
          <a:chOff x="0" y="0"/>
          <a:chExt cx="0" cy="0"/>
        </a:xfrm>
      </p:grpSpPr>
      <p:sp>
        <p:nvSpPr>
          <p:cNvPr id="39" name="Title Text"/>
          <p:cNvSpPr>
            <a:spLocks noGrp="1"/>
          </p:cNvSpPr>
          <p:nvPr>
            <p:ph type="title"/>
          </p:nvPr>
        </p:nvSpPr>
        <p:spPr>
          <a:xfrm>
            <a:off x="196453" y="178594"/>
            <a:ext cx="8813602" cy="991195"/>
          </a:xfrm>
          <a:prstGeom prst="rect">
            <a:avLst/>
          </a:prstGeom>
          <a:effectLst/>
        </p:spPr>
        <p:txBody>
          <a:bodyPr lIns="35717" tIns="35717" rIns="35717" bIns="35717"/>
          <a:lstStyle>
            <a:lvl1pPr algn="ctr" defTabSz="410751">
              <a:lnSpc>
                <a:spcPct val="100000"/>
              </a:lnSpc>
              <a:buClr>
                <a:srgbClr val="000000"/>
              </a:buClr>
              <a:defRPr sz="5900" b="0">
                <a:solidFill>
                  <a:srgbClr val="000000"/>
                </a:solidFill>
                <a:latin typeface="Avenir Light"/>
                <a:ea typeface="Avenir Light"/>
                <a:cs typeface="Avenir Light"/>
                <a:sym typeface="Avenir Light"/>
              </a:defRPr>
            </a:lvl1pPr>
          </a:lstStyle>
          <a:p>
            <a:r>
              <a:t>Title Text</a:t>
            </a:r>
          </a:p>
        </p:txBody>
      </p:sp>
      <p:sp>
        <p:nvSpPr>
          <p:cNvPr id="40" name="Body Level One…"/>
          <p:cNvSpPr>
            <a:spLocks noGrp="1"/>
          </p:cNvSpPr>
          <p:nvPr>
            <p:ph type="body" idx="1"/>
          </p:nvPr>
        </p:nvSpPr>
        <p:spPr>
          <a:xfrm>
            <a:off x="892969" y="1259086"/>
            <a:ext cx="7358063" cy="4697016"/>
          </a:xfrm>
          <a:prstGeom prst="rect">
            <a:avLst/>
          </a:prstGeom>
        </p:spPr>
        <p:txBody>
          <a:bodyPr lIns="35717" tIns="35717" rIns="35717" bIns="35717" anchor="ctr"/>
          <a:lstStyle>
            <a:lvl1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1pPr>
            <a:lvl2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2pPr>
            <a:lvl3pPr marL="161844" indent="0" defTabSz="410751">
              <a:spcBef>
                <a:spcPts val="914"/>
              </a:spcBef>
              <a:buClr>
                <a:srgbClr val="000000"/>
              </a:buClr>
              <a:buSzPct val="100000"/>
              <a:buChar char="–"/>
              <a:defRPr sz="2900" b="0">
                <a:solidFill>
                  <a:srgbClr val="000000"/>
                </a:solidFill>
                <a:latin typeface="Avenir Book"/>
                <a:ea typeface="Avenir Book"/>
                <a:cs typeface="Avenir Book"/>
                <a:sym typeface="Avenir Book"/>
              </a:defRPr>
            </a:lvl3pPr>
            <a:lvl4pPr marL="324805" indent="0" defTabSz="410751">
              <a:spcBef>
                <a:spcPts val="914"/>
              </a:spcBef>
              <a:buClr>
                <a:srgbClr val="000000"/>
              </a:buClr>
              <a:buChar char="•"/>
              <a:defRPr sz="2900" b="0">
                <a:solidFill>
                  <a:srgbClr val="000000"/>
                </a:solidFill>
                <a:latin typeface="Avenir Book"/>
                <a:ea typeface="Avenir Book"/>
                <a:cs typeface="Avenir Book"/>
                <a:sym typeface="Avenir Book"/>
              </a:defRPr>
            </a:lvl4pPr>
            <a:lvl5pPr marL="442004" indent="0" defTabSz="410751">
              <a:spcBef>
                <a:spcPts val="914"/>
              </a:spcBef>
              <a:buClr>
                <a:srgbClr val="000000"/>
              </a:buClr>
              <a:buChar char="–"/>
              <a:defRPr sz="2900" b="0">
                <a:solidFill>
                  <a:srgbClr val="000000"/>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xfrm>
            <a:off x="4446588" y="655478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marL="0" marR="0" lvl="0" indent="0" algn="ctr" defTabSz="409575" rtl="0" eaLnBrk="1" fontAlgn="base" latinLnBrk="0" hangingPunct="1">
              <a:lnSpc>
                <a:spcPct val="100000"/>
              </a:lnSpc>
              <a:spcBef>
                <a:spcPct val="0"/>
              </a:spcBef>
              <a:spcAft>
                <a:spcPct val="0"/>
              </a:spcAft>
              <a:buClrTx/>
              <a:buSzTx/>
              <a:buFontTx/>
              <a:buNone/>
              <a:tabLst/>
              <a:defRPr/>
            </a:pPr>
            <a:fld id="{7A97EFDC-3570-4471-8E1E-782C49D4CB75}" type="slidenum">
              <a:rPr kumimoji="0" lang="en-US" altLang="en-US" sz="1300" b="0" i="0" u="none" strike="noStrike" kern="1200" cap="none" spc="0" normalizeH="0" baseline="0" noProof="0">
                <a:ln>
                  <a:noFill/>
                </a:ln>
                <a:solidFill>
                  <a:srgbClr val="000000"/>
                </a:solidFill>
                <a:effectLst/>
                <a:uLnTx/>
                <a:uFillTx/>
                <a:latin typeface="Gill Sans"/>
                <a:sym typeface="Gill Sans"/>
              </a:rPr>
              <a:pPr marL="0" marR="0" lvl="0" indent="0" algn="ctr" defTabSz="409575" rtl="0" eaLnBrk="1" fontAlgn="base" latinLnBrk="0" hangingPunct="1">
                <a:lnSpc>
                  <a:spcPct val="100000"/>
                </a:lnSpc>
                <a:spcBef>
                  <a:spcPct val="0"/>
                </a:spcBef>
                <a:spcAft>
                  <a:spcPct val="0"/>
                </a:spcAft>
                <a:buClrTx/>
                <a:buSzTx/>
                <a:buFontTx/>
                <a:buNone/>
                <a:tabLst/>
                <a:defRPr/>
              </a:pPr>
              <a:t>‹#›</a:t>
            </a:fld>
            <a:endParaRPr kumimoji="0" lang="en-US" altLang="en-US" sz="1300" b="0" i="0" u="none" strike="noStrike" kern="120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131194470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C3268C-B5E7-4DF6-884D-4F5B303E037A}" type="slidenum">
              <a:rPr lang="en-US" altLang="en-US"/>
              <a:pPr>
                <a:defRPr/>
              </a:pPr>
              <a:t>‹#›</a:t>
            </a:fld>
            <a:endParaRPr lang="en-US" altLang="en-US"/>
          </a:p>
        </p:txBody>
      </p:sp>
    </p:spTree>
    <p:extLst>
      <p:ext uri="{BB962C8B-B14F-4D97-AF65-F5344CB8AC3E}">
        <p14:creationId xmlns:p14="http://schemas.microsoft.com/office/powerpoint/2010/main" val="2497269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Bullets only copy">
    <p:bg>
      <p:bgPr>
        <a:solidFill>
          <a:srgbClr val="FFFFFF"/>
        </a:solidFill>
        <a:effectLst/>
      </p:bgPr>
    </p:bg>
    <p:spTree>
      <p:nvGrpSpPr>
        <p:cNvPr id="1" name=""/>
        <p:cNvGrpSpPr/>
        <p:nvPr/>
      </p:nvGrpSpPr>
      <p:grpSpPr>
        <a:xfrm>
          <a:off x="0" y="0"/>
          <a:ext cx="0" cy="0"/>
          <a:chOff x="0" y="0"/>
          <a:chExt cx="0" cy="0"/>
        </a:xfrm>
      </p:grpSpPr>
      <p:sp>
        <p:nvSpPr>
          <p:cNvPr id="48" name="Body Level One…"/>
          <p:cNvSpPr>
            <a:spLocks noGrp="1"/>
          </p:cNvSpPr>
          <p:nvPr>
            <p:ph type="body" idx="1"/>
          </p:nvPr>
        </p:nvSpPr>
        <p:spPr>
          <a:xfrm>
            <a:off x="892969" y="1035844"/>
            <a:ext cx="7358063" cy="4697016"/>
          </a:xfrm>
          <a:prstGeom prst="rect">
            <a:avLst/>
          </a:prstGeom>
        </p:spPr>
        <p:txBody>
          <a:bodyPr lIns="35717" tIns="35717" rIns="35717" bIns="35717" anchor="ctr"/>
          <a:lstStyle>
            <a:lvl1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1pPr>
            <a:lvl2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2pPr>
            <a:lvl3pPr marL="161844" indent="0" defTabSz="410751">
              <a:spcBef>
                <a:spcPts val="914"/>
              </a:spcBef>
              <a:buClr>
                <a:srgbClr val="000000"/>
              </a:buClr>
              <a:buSzPct val="100000"/>
              <a:buChar char="–"/>
              <a:defRPr sz="2900" b="0">
                <a:solidFill>
                  <a:srgbClr val="000000"/>
                </a:solidFill>
                <a:latin typeface="Avenir Book"/>
                <a:ea typeface="Avenir Book"/>
                <a:cs typeface="Avenir Book"/>
                <a:sym typeface="Avenir Book"/>
              </a:defRPr>
            </a:lvl3pPr>
            <a:lvl4pPr marL="324805" indent="0" defTabSz="410751">
              <a:spcBef>
                <a:spcPts val="914"/>
              </a:spcBef>
              <a:buClr>
                <a:srgbClr val="000000"/>
              </a:buClr>
              <a:buChar char="•"/>
              <a:defRPr sz="2900" b="0">
                <a:solidFill>
                  <a:srgbClr val="000000"/>
                </a:solidFill>
                <a:latin typeface="Avenir Book"/>
                <a:ea typeface="Avenir Book"/>
                <a:cs typeface="Avenir Book"/>
                <a:sym typeface="Avenir Book"/>
              </a:defRPr>
            </a:lvl4pPr>
            <a:lvl5pPr marL="442004" indent="0" defTabSz="410751">
              <a:spcBef>
                <a:spcPts val="914"/>
              </a:spcBef>
              <a:buClr>
                <a:srgbClr val="000000"/>
              </a:buClr>
              <a:buChar char="–"/>
              <a:defRPr sz="2900" b="0">
                <a:solidFill>
                  <a:srgbClr val="000000"/>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 name="Slide Number"/>
          <p:cNvSpPr>
            <a:spLocks noGrp="1"/>
          </p:cNvSpPr>
          <p:nvPr>
            <p:ph type="sldNum" sz="quarter" idx="10"/>
          </p:nvPr>
        </p:nvSpPr>
        <p:spPr>
          <a:xfrm>
            <a:off x="4446588" y="655478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marL="0" marR="0" lvl="0" indent="0" algn="ctr" defTabSz="409575" rtl="0" eaLnBrk="1" fontAlgn="base" latinLnBrk="0" hangingPunct="1">
              <a:lnSpc>
                <a:spcPct val="100000"/>
              </a:lnSpc>
              <a:spcBef>
                <a:spcPct val="0"/>
              </a:spcBef>
              <a:spcAft>
                <a:spcPct val="0"/>
              </a:spcAft>
              <a:buClrTx/>
              <a:buSzTx/>
              <a:buFontTx/>
              <a:buNone/>
              <a:tabLst/>
              <a:defRPr/>
            </a:pPr>
            <a:fld id="{B1CA95FE-5BD7-461E-BD9D-D3058B6B81E5}" type="slidenum">
              <a:rPr kumimoji="0" lang="en-US" altLang="en-US" sz="1300" b="0" i="0" u="none" strike="noStrike" kern="1200" cap="none" spc="0" normalizeH="0" baseline="0" noProof="0">
                <a:ln>
                  <a:noFill/>
                </a:ln>
                <a:solidFill>
                  <a:srgbClr val="000000"/>
                </a:solidFill>
                <a:effectLst/>
                <a:uLnTx/>
                <a:uFillTx/>
                <a:latin typeface="Gill Sans"/>
                <a:sym typeface="Gill Sans"/>
              </a:rPr>
              <a:pPr marL="0" marR="0" lvl="0" indent="0" algn="ctr" defTabSz="409575" rtl="0" eaLnBrk="1" fontAlgn="base" latinLnBrk="0" hangingPunct="1">
                <a:lnSpc>
                  <a:spcPct val="100000"/>
                </a:lnSpc>
                <a:spcBef>
                  <a:spcPct val="0"/>
                </a:spcBef>
                <a:spcAft>
                  <a:spcPct val="0"/>
                </a:spcAft>
                <a:buClrTx/>
                <a:buSzTx/>
                <a:buFontTx/>
                <a:buNone/>
                <a:tabLst/>
                <a:defRPr/>
              </a:pPr>
              <a:t>‹#›</a:t>
            </a:fld>
            <a:endParaRPr kumimoji="0" lang="en-US" altLang="en-US" sz="1300" b="0" i="0" u="none" strike="noStrike" kern="120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387884355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2" name="Slide Number"/>
          <p:cNvSpPr>
            <a:spLocks noGrp="1"/>
          </p:cNvSpPr>
          <p:nvPr>
            <p:ph type="sldNum" sz="quarter" idx="10"/>
          </p:nvPr>
        </p:nvSpPr>
        <p:spPr>
          <a:xfrm>
            <a:off x="4429125" y="6489700"/>
            <a:ext cx="273050" cy="271463"/>
          </a:xfrm>
          <a:ln w="12700">
            <a:miter lim="400000"/>
          </a:ln>
        </p:spPr>
        <p:txBody>
          <a:bodyPr lIns="50798" tIns="50798" rIns="50798" bIns="50798" anchor="t"/>
          <a:lstStyle>
            <a:lvl1pPr algn="ctr" defTabSz="404813" hangingPunct="1">
              <a:defRPr>
                <a:solidFill>
                  <a:srgbClr val="000000"/>
                </a:solidFill>
                <a:latin typeface="Gill Sans"/>
                <a:ea typeface="Gill Sans"/>
                <a:cs typeface="Gill Sans"/>
                <a:sym typeface="Gill Sans"/>
              </a:defRPr>
            </a:lvl1pPr>
          </a:lstStyle>
          <a:p>
            <a:pPr marL="0" marR="0" lvl="0" indent="0" algn="ctr" defTabSz="404813" rtl="0" eaLnBrk="1" fontAlgn="base" latinLnBrk="0" hangingPunct="1">
              <a:lnSpc>
                <a:spcPct val="100000"/>
              </a:lnSpc>
              <a:spcBef>
                <a:spcPct val="0"/>
              </a:spcBef>
              <a:spcAft>
                <a:spcPct val="0"/>
              </a:spcAft>
              <a:buClrTx/>
              <a:buSzTx/>
              <a:buFontTx/>
              <a:buNone/>
              <a:tabLst/>
              <a:defRPr/>
            </a:pPr>
            <a:fld id="{2E02F407-6F65-429A-8DC8-0A7DBEC1DA95}" type="slidenum">
              <a:rPr kumimoji="0" lang="en-US" altLang="en-US" sz="1100" b="0" i="0" u="none" strike="noStrike" kern="1200" cap="none" spc="0" normalizeH="0" baseline="0" noProof="0">
                <a:ln>
                  <a:noFill/>
                </a:ln>
                <a:solidFill>
                  <a:srgbClr val="000000"/>
                </a:solidFill>
                <a:effectLst/>
                <a:uLnTx/>
                <a:uFillTx/>
                <a:latin typeface="Gill Sans"/>
                <a:sym typeface="Gill Sans"/>
              </a:rPr>
              <a:pPr marL="0" marR="0" lvl="0" indent="0" algn="ctr" defTabSz="404813" rtl="0" eaLnBrk="1" fontAlgn="base" latinLnBrk="0" hangingPunct="1">
                <a:lnSpc>
                  <a:spcPct val="100000"/>
                </a:lnSpc>
                <a:spcBef>
                  <a:spcPct val="0"/>
                </a:spcBef>
                <a:spcAft>
                  <a:spcPct val="0"/>
                </a:spcAft>
                <a:buClrTx/>
                <a:buSzTx/>
                <a:buFontTx/>
                <a:buNone/>
                <a:tabLst/>
                <a:defRPr/>
              </a:pPr>
              <a:t>‹#›</a:t>
            </a:fld>
            <a:endParaRPr kumimoji="0" lang="en-US" altLang="en-US" sz="1100" b="0" i="0" u="none" strike="noStrike" kern="120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294249092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3" name="Title Text"/>
          <p:cNvSpPr>
            <a:spLocks noGrp="1"/>
          </p:cNvSpPr>
          <p:nvPr>
            <p:ph type="title"/>
          </p:nvPr>
        </p:nvSpPr>
        <p:spPr>
          <a:prstGeom prst="rect">
            <a:avLst/>
          </a:prstGeom>
        </p:spPr>
        <p:txBody>
          <a:bodyPr/>
          <a:lstStyle/>
          <a:p>
            <a:r>
              <a:t>Title Text</a:t>
            </a:r>
          </a:p>
        </p:txBody>
      </p:sp>
      <p:sp>
        <p:nvSpPr>
          <p:cNvPr id="64"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ln w="12700">
            <a:miter lim="400000"/>
          </a:ln>
        </p:spPr>
        <p:txBody>
          <a:bodyPr/>
          <a:lstStyle>
            <a:lvl1pPr hangingPunct="1">
              <a:defRPr/>
            </a:lvl1pPr>
          </a:lstStyle>
          <a:p>
            <a:pPr marL="0" marR="0" lvl="0" indent="0" algn="r" defTabSz="912813" rtl="0" eaLnBrk="1" fontAlgn="base" latinLnBrk="0" hangingPunct="1">
              <a:lnSpc>
                <a:spcPct val="100000"/>
              </a:lnSpc>
              <a:spcBef>
                <a:spcPct val="0"/>
              </a:spcBef>
              <a:spcAft>
                <a:spcPct val="0"/>
              </a:spcAft>
              <a:buClrTx/>
              <a:buSzTx/>
              <a:buFontTx/>
              <a:buNone/>
              <a:tabLst/>
              <a:defRPr/>
            </a:pPr>
            <a:fld id="{377827FD-3CDC-4A4D-9400-CF9674182640}" type="slidenum">
              <a:rPr kumimoji="0" lang="en-US" altLang="en-US" sz="11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pPr marL="0" marR="0" lvl="0" indent="0" algn="r" defTabSz="912813" rtl="0" eaLnBrk="1" fontAlgn="base" latinLnBrk="0" hangingPunct="1">
                <a:lnSpc>
                  <a:spcPct val="100000"/>
                </a:lnSpc>
                <a:spcBef>
                  <a:spcPct val="0"/>
                </a:spcBef>
                <a:spcAft>
                  <a:spcPct val="0"/>
                </a:spcAft>
                <a:buClrTx/>
                <a:buSzTx/>
                <a:buFontTx/>
                <a:buNone/>
                <a:tabLst/>
                <a:defRPr/>
              </a:pPr>
              <a:t>‹#›</a:t>
            </a:fld>
            <a:endParaRPr kumimoji="0" lang="en-US" altLang="en-US" sz="11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112788156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72" name="Title Text"/>
          <p:cNvSpPr>
            <a:spLocks noGrp="1"/>
          </p:cNvSpPr>
          <p:nvPr>
            <p:ph type="title"/>
          </p:nvPr>
        </p:nvSpPr>
        <p:spPr>
          <a:xfrm>
            <a:off x="1143000" y="1699022"/>
            <a:ext cx="6858001" cy="1790700"/>
          </a:xfrm>
          <a:prstGeom prst="rect">
            <a:avLst/>
          </a:prstGeom>
          <a:effectLst/>
        </p:spPr>
        <p:txBody>
          <a:bodyPr lIns="34288" tIns="34288" rIns="34288" bIns="34288" anchor="b"/>
          <a:lstStyle>
            <a:lvl1pPr algn="ctr">
              <a:lnSpc>
                <a:spcPct val="90000"/>
              </a:lnSpc>
              <a:defRPr sz="5900" b="0">
                <a:latin typeface="Calibri"/>
                <a:ea typeface="Calibri"/>
                <a:cs typeface="Calibri"/>
                <a:sym typeface="Calibri"/>
              </a:defRPr>
            </a:lvl1pPr>
          </a:lstStyle>
          <a:p>
            <a:r>
              <a:t>Title Text</a:t>
            </a:r>
          </a:p>
        </p:txBody>
      </p:sp>
      <p:sp>
        <p:nvSpPr>
          <p:cNvPr id="73" name="Body Level One…"/>
          <p:cNvSpPr>
            <a:spLocks noGrp="1"/>
          </p:cNvSpPr>
          <p:nvPr>
            <p:ph type="body" sz="quarter" idx="1"/>
          </p:nvPr>
        </p:nvSpPr>
        <p:spPr>
          <a:xfrm>
            <a:off x="1143000" y="3558778"/>
            <a:ext cx="6858001" cy="1241822"/>
          </a:xfrm>
          <a:prstGeom prst="rect">
            <a:avLst/>
          </a:prstGeom>
        </p:spPr>
        <p:txBody>
          <a:bodyPr lIns="34288" tIns="34288" rIns="34288" bIns="34288"/>
          <a:lstStyle>
            <a:lvl1pPr marL="0" indent="0" algn="ctr">
              <a:lnSpc>
                <a:spcPct val="90000"/>
              </a:lnSpc>
              <a:spcBef>
                <a:spcPts val="984"/>
              </a:spcBef>
              <a:buClrTx/>
              <a:buSzTx/>
              <a:buNone/>
              <a:defRPr sz="2400" b="0">
                <a:latin typeface="Calibri"/>
                <a:ea typeface="Calibri"/>
                <a:cs typeface="Calibri"/>
                <a:sym typeface="Calibri"/>
              </a:defRPr>
            </a:lvl1pPr>
            <a:lvl2pPr marL="0" indent="321457" algn="ctr">
              <a:lnSpc>
                <a:spcPct val="90000"/>
              </a:lnSpc>
              <a:spcBef>
                <a:spcPts val="984"/>
              </a:spcBef>
              <a:buClrTx/>
              <a:buSzTx/>
              <a:buNone/>
              <a:defRPr sz="2400" b="0">
                <a:latin typeface="Calibri"/>
                <a:ea typeface="Calibri"/>
                <a:cs typeface="Calibri"/>
                <a:sym typeface="Calibri"/>
              </a:defRPr>
            </a:lvl2pPr>
            <a:lvl3pPr marL="0" indent="642915" algn="ctr">
              <a:lnSpc>
                <a:spcPct val="90000"/>
              </a:lnSpc>
              <a:spcBef>
                <a:spcPts val="984"/>
              </a:spcBef>
              <a:buClrTx/>
              <a:buSzTx/>
              <a:buNone/>
              <a:defRPr sz="2400" b="0">
                <a:latin typeface="Calibri"/>
                <a:ea typeface="Calibri"/>
                <a:cs typeface="Calibri"/>
                <a:sym typeface="Calibri"/>
              </a:defRPr>
            </a:lvl3pPr>
            <a:lvl4pPr marL="0" indent="964372" algn="ctr">
              <a:lnSpc>
                <a:spcPct val="90000"/>
              </a:lnSpc>
              <a:spcBef>
                <a:spcPts val="984"/>
              </a:spcBef>
              <a:buClrTx/>
              <a:buSzTx/>
              <a:buNone/>
              <a:defRPr sz="2400" b="0">
                <a:latin typeface="Calibri"/>
                <a:ea typeface="Calibri"/>
                <a:cs typeface="Calibri"/>
                <a:sym typeface="Calibri"/>
              </a:defRPr>
            </a:lvl4pPr>
            <a:lvl5pPr marL="0" indent="1285829" algn="ctr">
              <a:lnSpc>
                <a:spcPct val="90000"/>
              </a:lnSpc>
              <a:spcBef>
                <a:spcPts val="984"/>
              </a:spcBef>
              <a:buClrTx/>
              <a:buSzTx/>
              <a:buNone/>
              <a:defRPr sz="2400" b="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xfrm>
            <a:off x="8278813" y="5641975"/>
            <a:ext cx="236537" cy="238125"/>
          </a:xfrm>
          <a:ln w="12700">
            <a:miter lim="400000"/>
          </a:ln>
        </p:spPr>
        <p:txBody>
          <a:bodyPr lIns="34288" tIns="34288" rIns="34288" bIns="34288"/>
          <a:lstStyle>
            <a:lvl1pPr hangingPunct="1">
              <a:defRPr>
                <a:latin typeface="Calibri" panose="020F0502020204030204" pitchFamily="34" charset="0"/>
                <a:cs typeface="Calibri" panose="020F0502020204030204" pitchFamily="34" charset="0"/>
                <a:sym typeface="Calibri" panose="020F0502020204030204" pitchFamily="34" charset="0"/>
              </a:defRPr>
            </a:lvl1pPr>
          </a:lstStyle>
          <a:p>
            <a:pPr marL="0" marR="0" lvl="0" indent="0" algn="r" defTabSz="912813" rtl="0" eaLnBrk="1" fontAlgn="base" latinLnBrk="0" hangingPunct="1">
              <a:lnSpc>
                <a:spcPct val="100000"/>
              </a:lnSpc>
              <a:spcBef>
                <a:spcPct val="0"/>
              </a:spcBef>
              <a:spcAft>
                <a:spcPct val="0"/>
              </a:spcAft>
              <a:buClrTx/>
              <a:buSzTx/>
              <a:buFontTx/>
              <a:buNone/>
              <a:tabLst/>
              <a:defRPr/>
            </a:pPr>
            <a:fld id="{8D757986-4C10-432F-B5D4-456AFDDA0DEA}" type="slidenum">
              <a:rPr kumimoji="0" lang="en-US" altLang="en-US" sz="11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a:t>
            </a:fld>
            <a:endParaRPr kumimoji="0" lang="en-US" altLang="en-US" sz="11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21581473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81" name="Title Text"/>
          <p:cNvSpPr>
            <a:spLocks noGrp="1"/>
          </p:cNvSpPr>
          <p:nvPr>
            <p:ph type="title"/>
          </p:nvPr>
        </p:nvSpPr>
        <p:spPr>
          <a:xfrm>
            <a:off x="628650" y="1131094"/>
            <a:ext cx="7886701" cy="994173"/>
          </a:xfrm>
          <a:prstGeom prst="rect">
            <a:avLst/>
          </a:prstGeom>
          <a:effectLst/>
        </p:spPr>
        <p:txBody>
          <a:bodyPr lIns="34288" tIns="34288" rIns="34288" bIns="34288"/>
          <a:lstStyle>
            <a:lvl1pPr>
              <a:lnSpc>
                <a:spcPct val="90000"/>
              </a:lnSpc>
              <a:defRPr sz="4400" b="0">
                <a:latin typeface="Calibri"/>
                <a:ea typeface="Calibri"/>
                <a:cs typeface="Calibri"/>
                <a:sym typeface="Calibri"/>
              </a:defRPr>
            </a:lvl1pPr>
          </a:lstStyle>
          <a:p>
            <a:r>
              <a:t>Title Text</a:t>
            </a:r>
          </a:p>
        </p:txBody>
      </p:sp>
      <p:sp>
        <p:nvSpPr>
          <p:cNvPr id="82" name="Body Level One…"/>
          <p:cNvSpPr>
            <a:spLocks noGrp="1"/>
          </p:cNvSpPr>
          <p:nvPr>
            <p:ph type="body" idx="1"/>
          </p:nvPr>
        </p:nvSpPr>
        <p:spPr>
          <a:xfrm>
            <a:off x="628650" y="2226469"/>
            <a:ext cx="7886701" cy="3263504"/>
          </a:xfrm>
          <a:prstGeom prst="rect">
            <a:avLst/>
          </a:prstGeom>
        </p:spPr>
        <p:txBody>
          <a:bodyPr lIns="34288" tIns="34288" rIns="34288" bIns="34288"/>
          <a:lstStyle>
            <a:lvl1pPr marL="218131" indent="-218131">
              <a:lnSpc>
                <a:spcPct val="90000"/>
              </a:lnSpc>
              <a:spcBef>
                <a:spcPts val="984"/>
              </a:spcBef>
              <a:buClrTx/>
              <a:buSzPct val="100000"/>
              <a:buFont typeface="Arial"/>
              <a:buChar char="•"/>
              <a:defRPr sz="2700" b="0">
                <a:latin typeface="Calibri"/>
                <a:ea typeface="Calibri"/>
                <a:cs typeface="Calibri"/>
                <a:sym typeface="Calibri"/>
              </a:defRPr>
            </a:lvl1pPr>
            <a:lvl2pPr marL="575944" indent="-254487">
              <a:lnSpc>
                <a:spcPct val="90000"/>
              </a:lnSpc>
              <a:spcBef>
                <a:spcPts val="984"/>
              </a:spcBef>
              <a:buClrTx/>
              <a:buSzPct val="100000"/>
              <a:buFont typeface="Arial"/>
              <a:defRPr sz="2700" b="0">
                <a:latin typeface="Calibri"/>
                <a:ea typeface="Calibri"/>
                <a:cs typeface="Calibri"/>
                <a:sym typeface="Calibri"/>
              </a:defRPr>
            </a:lvl2pPr>
            <a:lvl3pPr marL="948298" indent="-305384">
              <a:lnSpc>
                <a:spcPct val="90000"/>
              </a:lnSpc>
              <a:spcBef>
                <a:spcPts val="984"/>
              </a:spcBef>
              <a:buClrTx/>
              <a:buSzPct val="100000"/>
              <a:buFont typeface="Arial"/>
              <a:defRPr sz="2700" b="0">
                <a:latin typeface="Calibri"/>
                <a:ea typeface="Calibri"/>
                <a:cs typeface="Calibri"/>
                <a:sym typeface="Calibri"/>
              </a:defRPr>
            </a:lvl3pPr>
            <a:lvl4pPr marL="1303688" indent="-339316">
              <a:lnSpc>
                <a:spcPct val="90000"/>
              </a:lnSpc>
              <a:spcBef>
                <a:spcPts val="984"/>
              </a:spcBef>
              <a:buClrTx/>
              <a:buFont typeface="Arial"/>
              <a:buChar char="•"/>
              <a:defRPr sz="2700" b="0">
                <a:latin typeface="Calibri"/>
                <a:ea typeface="Calibri"/>
                <a:cs typeface="Calibri"/>
                <a:sym typeface="Calibri"/>
              </a:defRPr>
            </a:lvl4pPr>
            <a:lvl5pPr marL="1625145" indent="-339316">
              <a:lnSpc>
                <a:spcPct val="90000"/>
              </a:lnSpc>
              <a:spcBef>
                <a:spcPts val="984"/>
              </a:spcBef>
              <a:buClrTx/>
              <a:buFont typeface="Arial"/>
              <a:buChar char="•"/>
              <a:defRPr sz="2700" b="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xfrm>
            <a:off x="8278813" y="5641975"/>
            <a:ext cx="236537" cy="238125"/>
          </a:xfrm>
          <a:ln w="12700">
            <a:miter lim="400000"/>
          </a:ln>
        </p:spPr>
        <p:txBody>
          <a:bodyPr lIns="34288" tIns="34288" rIns="34288" bIns="34288"/>
          <a:lstStyle>
            <a:lvl1pPr hangingPunct="1">
              <a:defRPr>
                <a:latin typeface="Calibri" panose="020F0502020204030204" pitchFamily="34" charset="0"/>
                <a:cs typeface="Calibri" panose="020F0502020204030204" pitchFamily="34" charset="0"/>
                <a:sym typeface="Calibri" panose="020F0502020204030204" pitchFamily="34" charset="0"/>
              </a:defRPr>
            </a:lvl1pPr>
          </a:lstStyle>
          <a:p>
            <a:pPr marL="0" marR="0" lvl="0" indent="0" algn="r" defTabSz="912813" rtl="0" eaLnBrk="1" fontAlgn="base" latinLnBrk="0" hangingPunct="1">
              <a:lnSpc>
                <a:spcPct val="100000"/>
              </a:lnSpc>
              <a:spcBef>
                <a:spcPct val="0"/>
              </a:spcBef>
              <a:spcAft>
                <a:spcPct val="0"/>
              </a:spcAft>
              <a:buClrTx/>
              <a:buSzTx/>
              <a:buFontTx/>
              <a:buNone/>
              <a:tabLst/>
              <a:defRPr/>
            </a:pPr>
            <a:fld id="{6D6AF62E-57E8-45FF-8602-51155107FA1C}" type="slidenum">
              <a:rPr kumimoji="0" lang="en-US" altLang="en-US" sz="11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a:t>
            </a:fld>
            <a:endParaRPr kumimoji="0" lang="en-US" altLang="en-US" sz="11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09210627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2BC86-ABF8-4622-9A35-AD0BF0EC4DEF}" type="slidenum">
              <a:rPr lang="en-US" altLang="en-US"/>
              <a:pPr>
                <a:defRPr/>
              </a:pPr>
              <a:t>‹#›</a:t>
            </a:fld>
            <a:endParaRPr lang="en-US" altLang="en-US"/>
          </a:p>
        </p:txBody>
      </p:sp>
    </p:spTree>
    <p:extLst>
      <p:ext uri="{BB962C8B-B14F-4D97-AF65-F5344CB8AC3E}">
        <p14:creationId xmlns:p14="http://schemas.microsoft.com/office/powerpoint/2010/main" val="2612339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660E93-C1C2-433E-BB6E-03F8266919FE}" type="slidenum">
              <a:rPr lang="en-US" altLang="en-US"/>
              <a:pPr>
                <a:defRPr/>
              </a:pPr>
              <a:t>‹#›</a:t>
            </a:fld>
            <a:endParaRPr lang="en-US" altLang="en-US"/>
          </a:p>
        </p:txBody>
      </p:sp>
    </p:spTree>
    <p:extLst>
      <p:ext uri="{BB962C8B-B14F-4D97-AF65-F5344CB8AC3E}">
        <p14:creationId xmlns:p14="http://schemas.microsoft.com/office/powerpoint/2010/main" val="1612111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37FF66-103B-4542-96E2-2AF188D98670}" type="slidenum">
              <a:rPr lang="en-US" altLang="en-US"/>
              <a:pPr>
                <a:defRPr/>
              </a:pPr>
              <a:t>‹#›</a:t>
            </a:fld>
            <a:endParaRPr lang="en-US" altLang="en-US"/>
          </a:p>
        </p:txBody>
      </p:sp>
    </p:spTree>
    <p:extLst>
      <p:ext uri="{BB962C8B-B14F-4D97-AF65-F5344CB8AC3E}">
        <p14:creationId xmlns:p14="http://schemas.microsoft.com/office/powerpoint/2010/main" val="3215231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D84A4A-700D-4F12-903C-CC840CCC8216}" type="slidenum">
              <a:rPr lang="en-US" altLang="en-US"/>
              <a:pPr>
                <a:defRPr/>
              </a:pPr>
              <a:t>‹#›</a:t>
            </a:fld>
            <a:endParaRPr lang="en-US" altLang="en-US"/>
          </a:p>
        </p:txBody>
      </p:sp>
    </p:spTree>
    <p:extLst>
      <p:ext uri="{BB962C8B-B14F-4D97-AF65-F5344CB8AC3E}">
        <p14:creationId xmlns:p14="http://schemas.microsoft.com/office/powerpoint/2010/main" val="494783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0" hangingPunct="0">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0" hangingPunct="0">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400"/>
            </a:lvl1pPr>
          </a:lstStyle>
          <a:p>
            <a:pPr>
              <a:defRPr/>
            </a:pPr>
            <a:fld id="{44DDEB49-FDEC-4464-A4C0-5AA6C4373E90}" type="slidenum">
              <a:rPr lang="en-US" altLang="en-US"/>
              <a:pPr>
                <a:defRPr/>
              </a:pPr>
              <a:t>‹#›</a:t>
            </a:fld>
            <a:endParaRPr lang="en-US" altLang="en-US"/>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spTree>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177" algn="l" rtl="0" eaLnBrk="0" fontAlgn="base" hangingPunct="0">
        <a:spcBef>
          <a:spcPct val="0"/>
        </a:spcBef>
        <a:spcAft>
          <a:spcPct val="0"/>
        </a:spcAft>
        <a:defRPr sz="3400">
          <a:solidFill>
            <a:schemeClr val="tx2"/>
          </a:solidFill>
          <a:latin typeface="Arial" pitchFamily="34" charset="0"/>
        </a:defRPr>
      </a:lvl6pPr>
      <a:lvl7pPr marL="914353" algn="l" rtl="0" eaLnBrk="0" fontAlgn="base" hangingPunct="0">
        <a:spcBef>
          <a:spcPct val="0"/>
        </a:spcBef>
        <a:spcAft>
          <a:spcPct val="0"/>
        </a:spcAft>
        <a:defRPr sz="3400">
          <a:solidFill>
            <a:schemeClr val="tx2"/>
          </a:solidFill>
          <a:latin typeface="Arial" pitchFamily="34" charset="0"/>
        </a:defRPr>
      </a:lvl7pPr>
      <a:lvl8pPr marL="1371530" algn="l" rtl="0" eaLnBrk="0" fontAlgn="base" hangingPunct="0">
        <a:spcBef>
          <a:spcPct val="0"/>
        </a:spcBef>
        <a:spcAft>
          <a:spcPct val="0"/>
        </a:spcAft>
        <a:defRPr sz="3400">
          <a:solidFill>
            <a:schemeClr val="tx2"/>
          </a:solidFill>
          <a:latin typeface="Arial" pitchFamily="34" charset="0"/>
        </a:defRPr>
      </a:lvl8pPr>
      <a:lvl9pPr marL="1828706" algn="l" rtl="0" eaLnBrk="0" fontAlgn="base" hangingPunct="0">
        <a:spcBef>
          <a:spcPct val="0"/>
        </a:spcBef>
        <a:spcAft>
          <a:spcPct val="0"/>
        </a:spcAft>
        <a:defRPr sz="3400">
          <a:solidFill>
            <a:schemeClr val="tx2"/>
          </a:solidFill>
          <a:latin typeface="Arial" pitchFamily="34" charset="0"/>
        </a:defRPr>
      </a:lvl9pPr>
    </p:titleStyle>
    <p:bodyStyle>
      <a:lvl1pPr marL="341313" indent="-341313" algn="l" rtl="0" eaLnBrk="0" fontAlgn="base" hangingPunct="0">
        <a:spcBef>
          <a:spcPct val="20000"/>
        </a:spcBef>
        <a:spcAft>
          <a:spcPct val="0"/>
        </a:spcAft>
        <a:defRPr sz="24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000">
          <a:solidFill>
            <a:schemeClr val="tx1"/>
          </a:solidFill>
          <a:latin typeface="+mn-lt"/>
        </a:defRPr>
      </a:lvl2pPr>
      <a:lvl3pPr marL="1141413" indent="-227013" algn="l" rtl="0" eaLnBrk="0" fontAlgn="base" hangingPunct="0">
        <a:spcBef>
          <a:spcPct val="20000"/>
        </a:spcBef>
        <a:spcAft>
          <a:spcPct val="0"/>
        </a:spcAft>
        <a:buChar char="–"/>
        <a:defRPr>
          <a:solidFill>
            <a:schemeClr val="tx1"/>
          </a:solidFill>
          <a:latin typeface="+mn-lt"/>
        </a:defRPr>
      </a:lvl3pPr>
      <a:lvl4pPr marL="1598613" indent="-227013" algn="l" rtl="0" eaLnBrk="0" fontAlgn="base" hangingPunct="0">
        <a:spcBef>
          <a:spcPct val="20000"/>
        </a:spcBef>
        <a:spcAft>
          <a:spcPct val="0"/>
        </a:spcAft>
        <a:buChar char="»"/>
        <a:defRPr sz="1600">
          <a:solidFill>
            <a:schemeClr val="tx1"/>
          </a:solidFill>
          <a:latin typeface="+mn-lt"/>
        </a:defRPr>
      </a:lvl4pPr>
      <a:lvl5pPr marL="2055813" indent="-227013" algn="l" rtl="0" eaLnBrk="0" fontAlgn="base" hangingPunct="0">
        <a:spcBef>
          <a:spcPct val="20000"/>
        </a:spcBef>
        <a:spcAft>
          <a:spcPct val="0"/>
        </a:spcAft>
        <a:buChar char="»"/>
        <a:defRPr sz="1400">
          <a:solidFill>
            <a:schemeClr val="tx1"/>
          </a:solidFill>
          <a:latin typeface="+mn-lt"/>
        </a:defRPr>
      </a:lvl5pPr>
      <a:lvl6pPr marL="2514471" indent="-228588" algn="l" rtl="0" eaLnBrk="0" fontAlgn="base" hangingPunct="0">
        <a:spcBef>
          <a:spcPct val="20000"/>
        </a:spcBef>
        <a:spcAft>
          <a:spcPct val="0"/>
        </a:spcAft>
        <a:buChar char="»"/>
        <a:defRPr sz="1400">
          <a:solidFill>
            <a:schemeClr val="tx1"/>
          </a:solidFill>
          <a:latin typeface="+mn-lt"/>
        </a:defRPr>
      </a:lvl6pPr>
      <a:lvl7pPr marL="2971648" indent="-228588" algn="l" rtl="0" eaLnBrk="0" fontAlgn="base" hangingPunct="0">
        <a:spcBef>
          <a:spcPct val="20000"/>
        </a:spcBef>
        <a:spcAft>
          <a:spcPct val="0"/>
        </a:spcAft>
        <a:buChar char="»"/>
        <a:defRPr sz="1400">
          <a:solidFill>
            <a:schemeClr val="tx1"/>
          </a:solidFill>
          <a:latin typeface="+mn-lt"/>
        </a:defRPr>
      </a:lvl7pPr>
      <a:lvl8pPr marL="3428825" indent="-228588" algn="l" rtl="0" eaLnBrk="0" fontAlgn="base" hangingPunct="0">
        <a:spcBef>
          <a:spcPct val="20000"/>
        </a:spcBef>
        <a:spcAft>
          <a:spcPct val="0"/>
        </a:spcAft>
        <a:buChar char="»"/>
        <a:defRPr sz="1400">
          <a:solidFill>
            <a:schemeClr val="tx1"/>
          </a:solidFill>
          <a:latin typeface="+mn-lt"/>
        </a:defRPr>
      </a:lvl8pPr>
      <a:lvl9pPr marL="3886001" indent="-228588"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79400" y="295275"/>
            <a:ext cx="7435850" cy="7715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S2K Arial, Bold, 37 points, 105% line spacing</a:t>
            </a:r>
          </a:p>
        </p:txBody>
      </p:sp>
      <p:sp>
        <p:nvSpPr>
          <p:cNvPr id="2051" name="Rectangle 3"/>
          <p:cNvSpPr>
            <a:spLocks noGrp="1" noChangeArrowheads="1"/>
          </p:cNvSpPr>
          <p:nvPr>
            <p:ph type="body" idx="1"/>
          </p:nvPr>
        </p:nvSpPr>
        <p:spPr bwMode="auto">
          <a:xfrm>
            <a:off x="280988" y="1295400"/>
            <a:ext cx="85582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Bullets are gray; text is 26 points</a:t>
            </a:r>
          </a:p>
          <a:p>
            <a:pPr lvl="1"/>
            <a:r>
              <a:rPr lang="en-US" altLang="en-US" smtClean="0"/>
              <a:t>They have 110% line spacing, 6 points before/after</a:t>
            </a:r>
          </a:p>
          <a:p>
            <a:pPr lvl="1"/>
            <a:r>
              <a:rPr lang="en-US" altLang="en-US" smtClean="0"/>
              <a:t>Longer bullets in the form of a paragraph are harder to read if there is insufficient line spacing. This is the maximum recommended number of lines per slide (seven).</a:t>
            </a:r>
          </a:p>
          <a:p>
            <a:pPr lvl="2"/>
            <a:r>
              <a:rPr lang="en-US" altLang="en-US" smtClean="0"/>
              <a:t>Sub-bullets look like this.</a:t>
            </a:r>
          </a:p>
        </p:txBody>
      </p:sp>
      <p:sp>
        <p:nvSpPr>
          <p:cNvPr id="956420" name="Rectangle 4"/>
          <p:cNvSpPr>
            <a:spLocks noGrp="1" noChangeArrowheads="1"/>
          </p:cNvSpPr>
          <p:nvPr>
            <p:ph type="sldNum" sz="quarter" idx="4"/>
          </p:nvPr>
        </p:nvSpPr>
        <p:spPr bwMode="auto">
          <a:xfrm>
            <a:off x="2286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400"/>
            </a:lvl1pPr>
          </a:lstStyle>
          <a:p>
            <a:pPr>
              <a:defRPr/>
            </a:pPr>
            <a:fld id="{FE9E3893-E9ED-4D67-83EA-DB256017E3F1}"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rtl="0" eaLnBrk="0" fontAlgn="base" hangingPunct="0">
        <a:lnSpc>
          <a:spcPct val="105000"/>
        </a:lnSpc>
        <a:spcBef>
          <a:spcPct val="0"/>
        </a:spcBef>
        <a:spcAft>
          <a:spcPct val="0"/>
        </a:spcAft>
        <a:defRPr sz="3700" b="1">
          <a:solidFill>
            <a:schemeClr val="tx1"/>
          </a:solidFill>
          <a:latin typeface="+mj-lt"/>
          <a:ea typeface="+mj-ea"/>
          <a:cs typeface="+mj-cs"/>
        </a:defRPr>
      </a:lvl1pPr>
      <a:lvl2pPr algn="l" rtl="0" eaLnBrk="0" fontAlgn="base" hangingPunct="0">
        <a:lnSpc>
          <a:spcPct val="105000"/>
        </a:lnSpc>
        <a:spcBef>
          <a:spcPct val="0"/>
        </a:spcBef>
        <a:spcAft>
          <a:spcPct val="0"/>
        </a:spcAft>
        <a:defRPr sz="3700" b="1">
          <a:solidFill>
            <a:schemeClr val="tx1"/>
          </a:solidFill>
          <a:latin typeface="Arial" pitchFamily="34" charset="0"/>
          <a:cs typeface="Arial" pitchFamily="34" charset="0"/>
        </a:defRPr>
      </a:lvl2pPr>
      <a:lvl3pPr algn="l" rtl="0" eaLnBrk="0" fontAlgn="base" hangingPunct="0">
        <a:lnSpc>
          <a:spcPct val="105000"/>
        </a:lnSpc>
        <a:spcBef>
          <a:spcPct val="0"/>
        </a:spcBef>
        <a:spcAft>
          <a:spcPct val="0"/>
        </a:spcAft>
        <a:defRPr sz="3700" b="1">
          <a:solidFill>
            <a:schemeClr val="tx1"/>
          </a:solidFill>
          <a:latin typeface="Arial" pitchFamily="34" charset="0"/>
          <a:cs typeface="Arial" pitchFamily="34" charset="0"/>
        </a:defRPr>
      </a:lvl3pPr>
      <a:lvl4pPr algn="l" rtl="0" eaLnBrk="0" fontAlgn="base" hangingPunct="0">
        <a:lnSpc>
          <a:spcPct val="105000"/>
        </a:lnSpc>
        <a:spcBef>
          <a:spcPct val="0"/>
        </a:spcBef>
        <a:spcAft>
          <a:spcPct val="0"/>
        </a:spcAft>
        <a:defRPr sz="3700" b="1">
          <a:solidFill>
            <a:schemeClr val="tx1"/>
          </a:solidFill>
          <a:latin typeface="Arial" pitchFamily="34" charset="0"/>
          <a:cs typeface="Arial" pitchFamily="34" charset="0"/>
        </a:defRPr>
      </a:lvl4pPr>
      <a:lvl5pPr algn="l" rtl="0" eaLnBrk="0" fontAlgn="base" hangingPunct="0">
        <a:lnSpc>
          <a:spcPct val="105000"/>
        </a:lnSpc>
        <a:spcBef>
          <a:spcPct val="0"/>
        </a:spcBef>
        <a:spcAft>
          <a:spcPct val="0"/>
        </a:spcAft>
        <a:defRPr sz="3700" b="1">
          <a:solidFill>
            <a:schemeClr val="tx1"/>
          </a:solidFill>
          <a:latin typeface="Arial" pitchFamily="34" charset="0"/>
          <a:cs typeface="Arial" pitchFamily="34" charset="0"/>
        </a:defRPr>
      </a:lvl5pPr>
      <a:lvl6pPr marL="457177" algn="l" rtl="0" fontAlgn="base">
        <a:lnSpc>
          <a:spcPct val="105000"/>
        </a:lnSpc>
        <a:spcBef>
          <a:spcPct val="0"/>
        </a:spcBef>
        <a:spcAft>
          <a:spcPct val="0"/>
        </a:spcAft>
        <a:defRPr sz="3700" b="1">
          <a:solidFill>
            <a:schemeClr val="tx1"/>
          </a:solidFill>
          <a:latin typeface="Arial" pitchFamily="34" charset="0"/>
          <a:cs typeface="Arial" pitchFamily="34" charset="0"/>
        </a:defRPr>
      </a:lvl6pPr>
      <a:lvl7pPr marL="914353" algn="l" rtl="0" fontAlgn="base">
        <a:lnSpc>
          <a:spcPct val="105000"/>
        </a:lnSpc>
        <a:spcBef>
          <a:spcPct val="0"/>
        </a:spcBef>
        <a:spcAft>
          <a:spcPct val="0"/>
        </a:spcAft>
        <a:defRPr sz="3700" b="1">
          <a:solidFill>
            <a:schemeClr val="tx1"/>
          </a:solidFill>
          <a:latin typeface="Arial" pitchFamily="34" charset="0"/>
          <a:cs typeface="Arial" pitchFamily="34" charset="0"/>
        </a:defRPr>
      </a:lvl7pPr>
      <a:lvl8pPr marL="1371530" algn="l" rtl="0" fontAlgn="base">
        <a:lnSpc>
          <a:spcPct val="105000"/>
        </a:lnSpc>
        <a:spcBef>
          <a:spcPct val="0"/>
        </a:spcBef>
        <a:spcAft>
          <a:spcPct val="0"/>
        </a:spcAft>
        <a:defRPr sz="3700" b="1">
          <a:solidFill>
            <a:schemeClr val="tx1"/>
          </a:solidFill>
          <a:latin typeface="Arial" pitchFamily="34" charset="0"/>
          <a:cs typeface="Arial" pitchFamily="34" charset="0"/>
        </a:defRPr>
      </a:lvl8pPr>
      <a:lvl9pPr marL="1828706" algn="l" rtl="0" fontAlgn="base">
        <a:lnSpc>
          <a:spcPct val="105000"/>
        </a:lnSpc>
        <a:spcBef>
          <a:spcPct val="0"/>
        </a:spcBef>
        <a:spcAft>
          <a:spcPct val="0"/>
        </a:spcAft>
        <a:defRPr sz="3700" b="1">
          <a:solidFill>
            <a:schemeClr val="tx1"/>
          </a:solidFill>
          <a:latin typeface="Arial" pitchFamily="34" charset="0"/>
          <a:cs typeface="Arial" pitchFamily="34" charset="0"/>
        </a:defRPr>
      </a:lvl9pPr>
    </p:titleStyle>
    <p:bodyStyle>
      <a:lvl1pPr marL="392113" indent="-392113" algn="l" rtl="0" eaLnBrk="0" fontAlgn="base" hangingPunct="0">
        <a:lnSpc>
          <a:spcPct val="110000"/>
        </a:lnSpc>
        <a:spcBef>
          <a:spcPts val="600"/>
        </a:spcBef>
        <a:spcAft>
          <a:spcPts val="600"/>
        </a:spcAft>
        <a:buClr>
          <a:srgbClr val="A9A5A5"/>
        </a:buClr>
        <a:buSzPct val="120000"/>
        <a:buChar char="•"/>
        <a:defRPr sz="3200">
          <a:solidFill>
            <a:schemeClr val="tx1"/>
          </a:solidFill>
          <a:latin typeface="+mn-lt"/>
          <a:ea typeface="+mn-ea"/>
          <a:cs typeface="+mn-cs"/>
        </a:defRPr>
      </a:lvl1pPr>
      <a:lvl2pPr marL="971550" indent="-392113" algn="l" rtl="0" eaLnBrk="0" fontAlgn="base" hangingPunct="0">
        <a:spcBef>
          <a:spcPct val="10000"/>
        </a:spcBef>
        <a:spcAft>
          <a:spcPct val="10000"/>
        </a:spcAft>
        <a:buClr>
          <a:srgbClr val="A9A5A5"/>
        </a:buClr>
        <a:buSzPct val="120000"/>
        <a:buChar char="•"/>
        <a:defRPr sz="3000">
          <a:solidFill>
            <a:schemeClr val="tx1"/>
          </a:solidFill>
          <a:latin typeface="+mn-lt"/>
          <a:cs typeface="+mn-cs"/>
        </a:defRPr>
      </a:lvl2pPr>
      <a:lvl3pPr marL="1538288" indent="-388938" algn="l" rtl="0" eaLnBrk="0" fontAlgn="base" hangingPunct="0">
        <a:spcBef>
          <a:spcPct val="20000"/>
        </a:spcBef>
        <a:spcAft>
          <a:spcPct val="20000"/>
        </a:spcAft>
        <a:buClr>
          <a:srgbClr val="A9A5A5"/>
        </a:buClr>
        <a:buSzPct val="120000"/>
        <a:buChar char="•"/>
        <a:defRPr sz="3000">
          <a:solidFill>
            <a:schemeClr val="tx1"/>
          </a:solidFill>
          <a:latin typeface="+mn-lt"/>
          <a:cs typeface="+mn-cs"/>
        </a:defRPr>
      </a:lvl3pPr>
      <a:lvl4pPr marL="1941513" indent="-227013" algn="l" rtl="0" eaLnBrk="0" fontAlgn="base" hangingPunct="0">
        <a:spcBef>
          <a:spcPct val="20000"/>
        </a:spcBef>
        <a:spcAft>
          <a:spcPct val="0"/>
        </a:spcAft>
        <a:buChar char="–"/>
        <a:defRPr sz="2000">
          <a:solidFill>
            <a:schemeClr val="tx1"/>
          </a:solidFill>
          <a:latin typeface="+mn-lt"/>
          <a:cs typeface="+mn-cs"/>
        </a:defRPr>
      </a:lvl4pPr>
      <a:lvl5pPr marL="2284413" indent="-227013" algn="l" rtl="0" eaLnBrk="0" fontAlgn="base" hangingPunct="0">
        <a:spcBef>
          <a:spcPct val="20000"/>
        </a:spcBef>
        <a:spcAft>
          <a:spcPct val="0"/>
        </a:spcAft>
        <a:buChar char="»"/>
        <a:defRPr sz="2000">
          <a:solidFill>
            <a:schemeClr val="tx1"/>
          </a:solidFill>
          <a:latin typeface="+mn-lt"/>
          <a:cs typeface="+mn-cs"/>
        </a:defRPr>
      </a:lvl5pPr>
      <a:lvl6pPr marL="2743060" indent="-228588" algn="l" rtl="0" fontAlgn="base">
        <a:spcBef>
          <a:spcPct val="20000"/>
        </a:spcBef>
        <a:spcAft>
          <a:spcPct val="0"/>
        </a:spcAft>
        <a:buChar char="»"/>
        <a:defRPr sz="2000">
          <a:solidFill>
            <a:schemeClr val="tx1"/>
          </a:solidFill>
          <a:latin typeface="+mn-lt"/>
          <a:cs typeface="+mn-cs"/>
        </a:defRPr>
      </a:lvl6pPr>
      <a:lvl7pPr marL="3200236" indent="-228588" algn="l" rtl="0" fontAlgn="base">
        <a:spcBef>
          <a:spcPct val="20000"/>
        </a:spcBef>
        <a:spcAft>
          <a:spcPct val="0"/>
        </a:spcAft>
        <a:buChar char="»"/>
        <a:defRPr sz="2000">
          <a:solidFill>
            <a:schemeClr val="tx1"/>
          </a:solidFill>
          <a:latin typeface="+mn-lt"/>
          <a:cs typeface="+mn-cs"/>
        </a:defRPr>
      </a:lvl7pPr>
      <a:lvl8pPr marL="3657413" indent="-228588" algn="l" rtl="0" fontAlgn="base">
        <a:spcBef>
          <a:spcPct val="20000"/>
        </a:spcBef>
        <a:spcAft>
          <a:spcPct val="0"/>
        </a:spcAft>
        <a:buChar char="»"/>
        <a:defRPr sz="2000">
          <a:solidFill>
            <a:schemeClr val="tx1"/>
          </a:solidFill>
          <a:latin typeface="+mn-lt"/>
          <a:cs typeface="+mn-cs"/>
        </a:defRPr>
      </a:lvl8pPr>
      <a:lvl9pPr marL="4114590"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025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0" hangingPunct="0">
              <a:defRPr sz="1400">
                <a:cs typeface="+mn-cs"/>
              </a:defRPr>
            </a:lvl1pPr>
          </a:lstStyle>
          <a:p>
            <a:pPr>
              <a:defRPr/>
            </a:pPr>
            <a:endParaRPr lang="en-US"/>
          </a:p>
        </p:txBody>
      </p:sp>
      <p:sp>
        <p:nvSpPr>
          <p:cNvPr id="16025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0" hangingPunct="0">
              <a:defRPr sz="1400">
                <a:cs typeface="+mn-cs"/>
              </a:defRPr>
            </a:lvl1pPr>
          </a:lstStyle>
          <a:p>
            <a:pPr>
              <a:defRPr/>
            </a:pPr>
            <a:endParaRPr lang="en-US"/>
          </a:p>
        </p:txBody>
      </p:sp>
      <p:sp>
        <p:nvSpPr>
          <p:cNvPr id="16025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400"/>
            </a:lvl1pPr>
          </a:lstStyle>
          <a:p>
            <a:pPr>
              <a:defRPr/>
            </a:pPr>
            <a:fld id="{D27C1054-27ED-415D-9653-980B212AE3E4}" type="slidenum">
              <a:rPr lang="en-US" altLang="en-US"/>
              <a:pPr>
                <a:defRPr/>
              </a:pPr>
              <a:t>‹#›</a:t>
            </a:fld>
            <a:endParaRPr lang="en-US" altLang="en-US"/>
          </a:p>
        </p:txBody>
      </p:sp>
      <p:sp>
        <p:nvSpPr>
          <p:cNvPr id="3079"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spTree>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cs typeface="Arial" pitchFamily="34" charset="0"/>
        </a:defRPr>
      </a:lvl2pPr>
      <a:lvl3pPr algn="l" rtl="0" eaLnBrk="0" fontAlgn="base" hangingPunct="0">
        <a:spcBef>
          <a:spcPct val="0"/>
        </a:spcBef>
        <a:spcAft>
          <a:spcPct val="0"/>
        </a:spcAft>
        <a:defRPr sz="3400">
          <a:solidFill>
            <a:schemeClr val="tx2"/>
          </a:solidFill>
          <a:latin typeface="Arial" pitchFamily="34" charset="0"/>
          <a:cs typeface="Arial" pitchFamily="34" charset="0"/>
        </a:defRPr>
      </a:lvl3pPr>
      <a:lvl4pPr algn="l" rtl="0" eaLnBrk="0" fontAlgn="base" hangingPunct="0">
        <a:spcBef>
          <a:spcPct val="0"/>
        </a:spcBef>
        <a:spcAft>
          <a:spcPct val="0"/>
        </a:spcAft>
        <a:defRPr sz="3400">
          <a:solidFill>
            <a:schemeClr val="tx2"/>
          </a:solidFill>
          <a:latin typeface="Arial" pitchFamily="34" charset="0"/>
          <a:cs typeface="Arial" pitchFamily="34" charset="0"/>
        </a:defRPr>
      </a:lvl4pPr>
      <a:lvl5pPr algn="l" rtl="0" eaLnBrk="0" fontAlgn="base" hangingPunct="0">
        <a:spcBef>
          <a:spcPct val="0"/>
        </a:spcBef>
        <a:spcAft>
          <a:spcPct val="0"/>
        </a:spcAft>
        <a:defRPr sz="3400">
          <a:solidFill>
            <a:schemeClr val="tx2"/>
          </a:solidFill>
          <a:latin typeface="Arial" pitchFamily="34" charset="0"/>
          <a:cs typeface="Arial" pitchFamily="34" charset="0"/>
        </a:defRPr>
      </a:lvl5pPr>
      <a:lvl6pPr marL="457177" algn="l" rtl="0" fontAlgn="base">
        <a:spcBef>
          <a:spcPct val="0"/>
        </a:spcBef>
        <a:spcAft>
          <a:spcPct val="0"/>
        </a:spcAft>
        <a:defRPr sz="3400">
          <a:solidFill>
            <a:schemeClr val="tx2"/>
          </a:solidFill>
          <a:latin typeface="Arial" pitchFamily="34" charset="0"/>
          <a:cs typeface="Arial" pitchFamily="34" charset="0"/>
        </a:defRPr>
      </a:lvl6pPr>
      <a:lvl7pPr marL="914353" algn="l" rtl="0" fontAlgn="base">
        <a:spcBef>
          <a:spcPct val="0"/>
        </a:spcBef>
        <a:spcAft>
          <a:spcPct val="0"/>
        </a:spcAft>
        <a:defRPr sz="3400">
          <a:solidFill>
            <a:schemeClr val="tx2"/>
          </a:solidFill>
          <a:latin typeface="Arial" pitchFamily="34" charset="0"/>
          <a:cs typeface="Arial" pitchFamily="34" charset="0"/>
        </a:defRPr>
      </a:lvl7pPr>
      <a:lvl8pPr marL="1371530" algn="l" rtl="0" fontAlgn="base">
        <a:spcBef>
          <a:spcPct val="0"/>
        </a:spcBef>
        <a:spcAft>
          <a:spcPct val="0"/>
        </a:spcAft>
        <a:defRPr sz="3400">
          <a:solidFill>
            <a:schemeClr val="tx2"/>
          </a:solidFill>
          <a:latin typeface="Arial" pitchFamily="34" charset="0"/>
          <a:cs typeface="Arial" pitchFamily="34" charset="0"/>
        </a:defRPr>
      </a:lvl8pPr>
      <a:lvl9pPr marL="1828706" algn="l" rtl="0" fontAlgn="base">
        <a:spcBef>
          <a:spcPct val="0"/>
        </a:spcBef>
        <a:spcAft>
          <a:spcPct val="0"/>
        </a:spcAft>
        <a:defRPr sz="3400">
          <a:solidFill>
            <a:schemeClr val="tx2"/>
          </a:solidFill>
          <a:latin typeface="Arial" pitchFamily="34" charset="0"/>
          <a:cs typeface="Arial" pitchFamily="34" charset="0"/>
        </a:defRPr>
      </a:lvl9pPr>
    </p:titleStyle>
    <p:bodyStyle>
      <a:lvl1pPr marL="341313" indent="-341313" algn="l" rtl="0" eaLnBrk="0" fontAlgn="base" hangingPunct="0">
        <a:spcBef>
          <a:spcPct val="20000"/>
        </a:spcBef>
        <a:spcAft>
          <a:spcPct val="0"/>
        </a:spcAft>
        <a:defRPr sz="24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000">
          <a:solidFill>
            <a:schemeClr val="tx1"/>
          </a:solidFill>
          <a:latin typeface="+mn-lt"/>
          <a:cs typeface="+mn-cs"/>
        </a:defRPr>
      </a:lvl2pPr>
      <a:lvl3pPr marL="1141413" indent="-227013" algn="l" rtl="0" eaLnBrk="0" fontAlgn="base" hangingPunct="0">
        <a:spcBef>
          <a:spcPct val="20000"/>
        </a:spcBef>
        <a:spcAft>
          <a:spcPct val="0"/>
        </a:spcAft>
        <a:buChar char="–"/>
        <a:defRPr>
          <a:solidFill>
            <a:schemeClr val="tx1"/>
          </a:solidFill>
          <a:latin typeface="+mn-lt"/>
          <a:cs typeface="+mn-cs"/>
        </a:defRPr>
      </a:lvl3pPr>
      <a:lvl4pPr marL="1598613" indent="-227013" algn="l" rtl="0" eaLnBrk="0" fontAlgn="base" hangingPunct="0">
        <a:spcBef>
          <a:spcPct val="20000"/>
        </a:spcBef>
        <a:spcAft>
          <a:spcPct val="0"/>
        </a:spcAft>
        <a:buChar char="»"/>
        <a:defRPr sz="1600">
          <a:solidFill>
            <a:schemeClr val="tx1"/>
          </a:solidFill>
          <a:latin typeface="+mn-lt"/>
          <a:cs typeface="+mn-cs"/>
        </a:defRPr>
      </a:lvl4pPr>
      <a:lvl5pPr marL="2055813" indent="-227013" algn="l" rtl="0" eaLnBrk="0" fontAlgn="base" hangingPunct="0">
        <a:spcBef>
          <a:spcPct val="20000"/>
        </a:spcBef>
        <a:spcAft>
          <a:spcPct val="0"/>
        </a:spcAft>
        <a:buChar char="»"/>
        <a:defRPr sz="1400">
          <a:solidFill>
            <a:schemeClr val="tx1"/>
          </a:solidFill>
          <a:latin typeface="+mn-lt"/>
          <a:cs typeface="+mn-cs"/>
        </a:defRPr>
      </a:lvl5pPr>
      <a:lvl6pPr marL="2514471" indent="-228588" algn="l" rtl="0" fontAlgn="base">
        <a:spcBef>
          <a:spcPct val="20000"/>
        </a:spcBef>
        <a:spcAft>
          <a:spcPct val="0"/>
        </a:spcAft>
        <a:buChar char="»"/>
        <a:defRPr sz="1400">
          <a:solidFill>
            <a:schemeClr val="tx1"/>
          </a:solidFill>
          <a:latin typeface="+mn-lt"/>
          <a:cs typeface="+mn-cs"/>
        </a:defRPr>
      </a:lvl6pPr>
      <a:lvl7pPr marL="2971648" indent="-228588" algn="l" rtl="0" fontAlgn="base">
        <a:spcBef>
          <a:spcPct val="20000"/>
        </a:spcBef>
        <a:spcAft>
          <a:spcPct val="0"/>
        </a:spcAft>
        <a:buChar char="»"/>
        <a:defRPr sz="1400">
          <a:solidFill>
            <a:schemeClr val="tx1"/>
          </a:solidFill>
          <a:latin typeface="+mn-lt"/>
          <a:cs typeface="+mn-cs"/>
        </a:defRPr>
      </a:lvl7pPr>
      <a:lvl8pPr marL="3428825" indent="-228588" algn="l" rtl="0" fontAlgn="base">
        <a:spcBef>
          <a:spcPct val="20000"/>
        </a:spcBef>
        <a:spcAft>
          <a:spcPct val="0"/>
        </a:spcAft>
        <a:buChar char="»"/>
        <a:defRPr sz="1400">
          <a:solidFill>
            <a:schemeClr val="tx1"/>
          </a:solidFill>
          <a:latin typeface="+mn-lt"/>
          <a:cs typeface="+mn-cs"/>
        </a:defRPr>
      </a:lvl8pPr>
      <a:lvl9pPr marL="3886001" indent="-228588"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85800" y="1295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998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cs typeface="+mn-cs"/>
              </a:defRPr>
            </a:lvl1pPr>
          </a:lstStyle>
          <a:p>
            <a:pPr>
              <a:defRPr/>
            </a:pPr>
            <a:endParaRPr lang="en-US"/>
          </a:p>
        </p:txBody>
      </p:sp>
      <p:sp>
        <p:nvSpPr>
          <p:cNvPr id="16998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cs typeface="+mn-cs"/>
              </a:defRPr>
            </a:lvl1pPr>
          </a:lstStyle>
          <a:p>
            <a:pPr>
              <a:defRPr/>
            </a:pPr>
            <a:endParaRPr lang="en-US"/>
          </a:p>
        </p:txBody>
      </p:sp>
      <p:sp>
        <p:nvSpPr>
          <p:cNvPr id="16998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lvl1pPr>
          </a:lstStyle>
          <a:p>
            <a:pPr>
              <a:defRPr/>
            </a:pPr>
            <a:fld id="{7D0B09AF-20C3-4B37-812D-803A696737FD}"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85"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177" algn="ctr" rtl="0" fontAlgn="base">
        <a:spcBef>
          <a:spcPct val="0"/>
        </a:spcBef>
        <a:spcAft>
          <a:spcPct val="0"/>
        </a:spcAft>
        <a:defRPr sz="4400">
          <a:solidFill>
            <a:schemeClr val="tx2"/>
          </a:solidFill>
          <a:latin typeface="Times New Roman" pitchFamily="18" charset="0"/>
          <a:cs typeface="Arial" pitchFamily="34" charset="0"/>
        </a:defRPr>
      </a:lvl6pPr>
      <a:lvl7pPr marL="914353" algn="ctr" rtl="0" fontAlgn="base">
        <a:spcBef>
          <a:spcPct val="0"/>
        </a:spcBef>
        <a:spcAft>
          <a:spcPct val="0"/>
        </a:spcAft>
        <a:defRPr sz="4400">
          <a:solidFill>
            <a:schemeClr val="tx2"/>
          </a:solidFill>
          <a:latin typeface="Times New Roman" pitchFamily="18" charset="0"/>
          <a:cs typeface="Arial" pitchFamily="34" charset="0"/>
        </a:defRPr>
      </a:lvl7pPr>
      <a:lvl8pPr marL="1371530" algn="ctr" rtl="0" fontAlgn="base">
        <a:spcBef>
          <a:spcPct val="0"/>
        </a:spcBef>
        <a:spcAft>
          <a:spcPct val="0"/>
        </a:spcAft>
        <a:defRPr sz="4400">
          <a:solidFill>
            <a:schemeClr val="tx2"/>
          </a:solidFill>
          <a:latin typeface="Times New Roman" pitchFamily="18" charset="0"/>
          <a:cs typeface="Arial" pitchFamily="34" charset="0"/>
        </a:defRPr>
      </a:lvl8pPr>
      <a:lvl9pPr marL="1828706"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cs typeface="+mn-cs"/>
        </a:defRPr>
      </a:lvl2pPr>
      <a:lvl3pPr marL="1141413" indent="-227013" algn="l" rtl="0" eaLnBrk="0" fontAlgn="base" hangingPunct="0">
        <a:spcBef>
          <a:spcPct val="20000"/>
        </a:spcBef>
        <a:spcAft>
          <a:spcPct val="0"/>
        </a:spcAft>
        <a:buChar char="•"/>
        <a:defRPr sz="2400">
          <a:solidFill>
            <a:schemeClr val="tx1"/>
          </a:solidFill>
          <a:latin typeface="+mn-lt"/>
          <a:cs typeface="+mn-cs"/>
        </a:defRPr>
      </a:lvl3pPr>
      <a:lvl4pPr marL="1598613" indent="-227013" algn="l" rtl="0" eaLnBrk="0" fontAlgn="base" hangingPunct="0">
        <a:spcBef>
          <a:spcPct val="20000"/>
        </a:spcBef>
        <a:spcAft>
          <a:spcPct val="0"/>
        </a:spcAft>
        <a:buChar char="–"/>
        <a:defRPr sz="2000">
          <a:solidFill>
            <a:schemeClr val="tx1"/>
          </a:solidFill>
          <a:latin typeface="+mn-lt"/>
          <a:cs typeface="+mn-cs"/>
        </a:defRPr>
      </a:lvl4pPr>
      <a:lvl5pPr marL="2055813" indent="-227013" algn="l" rtl="0" eaLnBrk="0" fontAlgn="base" hangingPunct="0">
        <a:spcBef>
          <a:spcPct val="20000"/>
        </a:spcBef>
        <a:spcAft>
          <a:spcPct val="0"/>
        </a:spcAft>
        <a:buChar char="»"/>
        <a:defRPr sz="2000">
          <a:solidFill>
            <a:schemeClr val="tx1"/>
          </a:solidFill>
          <a:latin typeface="+mn-lt"/>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B2B2B2"/>
            </a:gs>
            <a:gs pos="100000">
              <a:srgbClr val="000000"/>
            </a:gs>
          </a:gsLst>
          <a:lin ang="16200000"/>
        </a:gradFill>
        <a:effectLst/>
      </p:bgPr>
    </p:bg>
    <p:spTree>
      <p:nvGrpSpPr>
        <p:cNvPr id="1" name=""/>
        <p:cNvGrpSpPr/>
        <p:nvPr/>
      </p:nvGrpSpPr>
      <p:grpSpPr>
        <a:xfrm>
          <a:off x="0" y="0"/>
          <a:ext cx="0" cy="0"/>
          <a:chOff x="0" y="0"/>
          <a:chExt cx="0" cy="0"/>
        </a:xfrm>
      </p:grpSpPr>
      <p:sp>
        <p:nvSpPr>
          <p:cNvPr id="6146" name="Rectangle"/>
          <p:cNvSpPr>
            <a:spLocks noChangeArrowheads="1"/>
          </p:cNvSpPr>
          <p:nvPr/>
        </p:nvSpPr>
        <p:spPr bwMode="auto">
          <a:xfrm>
            <a:off x="139700" y="160338"/>
            <a:ext cx="8880475" cy="6594475"/>
          </a:xfrm>
          <a:prstGeom prst="rect">
            <a:avLst/>
          </a:prstGeom>
          <a:solidFill>
            <a:srgbClr val="000000"/>
          </a:solidFill>
          <a:ln w="12700">
            <a:solidFill>
              <a:srgbClr val="863D00"/>
            </a:solidFill>
            <a:miter lim="800000"/>
            <a:headEnd/>
            <a:tailEnd/>
          </a:ln>
        </p:spPr>
        <p:txBody>
          <a:bodyPr lIns="45718" tIns="45718" rIns="45718" bIns="45718" anchor="ctr"/>
          <a:lstStyle>
            <a:lvl1pPr defTabSz="912813" eaLnBrk="0" hangingPunct="0">
              <a:defRPr sz="2400">
                <a:solidFill>
                  <a:schemeClr val="tx1"/>
                </a:solidFill>
                <a:latin typeface="Times New Roman" pitchFamily="18" charset="0"/>
                <a:cs typeface="Arial" pitchFamily="34" charset="0"/>
              </a:defRPr>
            </a:lvl1pPr>
            <a:lvl2pPr marL="742950" indent="-285750" defTabSz="912813" eaLnBrk="0" hangingPunct="0">
              <a:defRPr sz="2400">
                <a:solidFill>
                  <a:schemeClr val="tx1"/>
                </a:solidFill>
                <a:latin typeface="Times New Roman" pitchFamily="18" charset="0"/>
                <a:cs typeface="Arial" pitchFamily="34" charset="0"/>
              </a:defRPr>
            </a:lvl2pPr>
            <a:lvl3pPr marL="1143000" indent="-228600" defTabSz="912813" eaLnBrk="0" hangingPunct="0">
              <a:defRPr sz="2400">
                <a:solidFill>
                  <a:schemeClr val="tx1"/>
                </a:solidFill>
                <a:latin typeface="Times New Roman" pitchFamily="18" charset="0"/>
                <a:cs typeface="Arial" pitchFamily="34" charset="0"/>
              </a:defRPr>
            </a:lvl3pPr>
            <a:lvl4pPr marL="1600200" indent="-228600" defTabSz="912813" eaLnBrk="0" hangingPunct="0">
              <a:defRPr sz="2400">
                <a:solidFill>
                  <a:schemeClr val="tx1"/>
                </a:solidFill>
                <a:latin typeface="Times New Roman" pitchFamily="18" charset="0"/>
                <a:cs typeface="Arial" pitchFamily="34" charset="0"/>
              </a:defRPr>
            </a:lvl4pPr>
            <a:lvl5pPr marL="2057400" indent="-228600" defTabSz="912813" eaLnBrk="0" hangingPunct="0">
              <a:defRPr sz="2400">
                <a:solidFill>
                  <a:schemeClr val="tx1"/>
                </a:solidFill>
                <a:latin typeface="Times New Roman" pitchFamily="18" charset="0"/>
                <a:cs typeface="Arial" pitchFamily="34"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marL="0" marR="0" lvl="0" indent="0" algn="l" defTabSz="912813" rtl="0" eaLnBrk="1" fontAlgn="base" latinLnBrk="0" hangingPunct="0">
              <a:lnSpc>
                <a:spcPct val="100000"/>
              </a:lnSpc>
              <a:spcBef>
                <a:spcPct val="0"/>
              </a:spcBef>
              <a:spcAft>
                <a:spcPct val="0"/>
              </a:spcAft>
              <a:buClrTx/>
              <a:buSzTx/>
              <a:buFontTx/>
              <a:buNone/>
              <a:tabLst/>
              <a:defRPr/>
            </a:pPr>
            <a:endParaRPr kumimoji="0" lang="en-US" altLang="en-US" sz="3400" b="0" i="0" u="none" strike="noStrike" kern="1200" cap="none" spc="0" normalizeH="0" baseline="0" noProof="0" smtClean="0">
              <a:ln>
                <a:noFill/>
              </a:ln>
              <a:solidFill>
                <a:srgbClr val="FFFFFF"/>
              </a:solidFill>
              <a:effectLst/>
              <a:uLnTx/>
              <a:uFillTx/>
              <a:latin typeface="Times New Roman" panose="02020603050405020304" pitchFamily="18" charset="0"/>
              <a:cs typeface="Times New Roman" pitchFamily="18" charset="0"/>
              <a:sym typeface="Times New Roman" pitchFamily="18" charset="0"/>
            </a:endParaRPr>
          </a:p>
        </p:txBody>
      </p:sp>
      <p:sp>
        <p:nvSpPr>
          <p:cNvPr id="6147" name="Rectangle"/>
          <p:cNvSpPr>
            <a:spLocks noChangeArrowheads="1"/>
          </p:cNvSpPr>
          <p:nvPr/>
        </p:nvSpPr>
        <p:spPr bwMode="auto">
          <a:xfrm>
            <a:off x="155575" y="1833563"/>
            <a:ext cx="8851900" cy="4905375"/>
          </a:xfrm>
          <a:prstGeom prst="rect">
            <a:avLst/>
          </a:prstGeom>
          <a:gradFill rotWithShape="0">
            <a:gsLst>
              <a:gs pos="0">
                <a:srgbClr val="000000"/>
              </a:gs>
              <a:gs pos="100000">
                <a:srgbClr val="646464"/>
              </a:gs>
            </a:gsLst>
            <a:lin ang="162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nchor="ctr"/>
          <a:lstStyle>
            <a:lvl1pPr defTabSz="912813" eaLnBrk="0" hangingPunct="0">
              <a:defRPr sz="2400">
                <a:solidFill>
                  <a:schemeClr val="tx1"/>
                </a:solidFill>
                <a:latin typeface="Times New Roman" pitchFamily="18" charset="0"/>
                <a:cs typeface="Arial" pitchFamily="34" charset="0"/>
              </a:defRPr>
            </a:lvl1pPr>
            <a:lvl2pPr marL="742950" indent="-285750" defTabSz="912813" eaLnBrk="0" hangingPunct="0">
              <a:defRPr sz="2400">
                <a:solidFill>
                  <a:schemeClr val="tx1"/>
                </a:solidFill>
                <a:latin typeface="Times New Roman" pitchFamily="18" charset="0"/>
                <a:cs typeface="Arial" pitchFamily="34" charset="0"/>
              </a:defRPr>
            </a:lvl2pPr>
            <a:lvl3pPr marL="1143000" indent="-228600" defTabSz="912813" eaLnBrk="0" hangingPunct="0">
              <a:defRPr sz="2400">
                <a:solidFill>
                  <a:schemeClr val="tx1"/>
                </a:solidFill>
                <a:latin typeface="Times New Roman" pitchFamily="18" charset="0"/>
                <a:cs typeface="Arial" pitchFamily="34" charset="0"/>
              </a:defRPr>
            </a:lvl3pPr>
            <a:lvl4pPr marL="1600200" indent="-228600" defTabSz="912813" eaLnBrk="0" hangingPunct="0">
              <a:defRPr sz="2400">
                <a:solidFill>
                  <a:schemeClr val="tx1"/>
                </a:solidFill>
                <a:latin typeface="Times New Roman" pitchFamily="18" charset="0"/>
                <a:cs typeface="Arial" pitchFamily="34" charset="0"/>
              </a:defRPr>
            </a:lvl4pPr>
            <a:lvl5pPr marL="2057400" indent="-228600" defTabSz="912813" eaLnBrk="0" hangingPunct="0">
              <a:defRPr sz="2400">
                <a:solidFill>
                  <a:schemeClr val="tx1"/>
                </a:solidFill>
                <a:latin typeface="Times New Roman" pitchFamily="18" charset="0"/>
                <a:cs typeface="Arial" pitchFamily="34"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marL="0" marR="0" lvl="0" indent="0" algn="l" defTabSz="912813" rtl="0" eaLnBrk="1" fontAlgn="base" latinLnBrk="0" hangingPunct="0">
              <a:lnSpc>
                <a:spcPct val="100000"/>
              </a:lnSpc>
              <a:spcBef>
                <a:spcPct val="0"/>
              </a:spcBef>
              <a:spcAft>
                <a:spcPct val="0"/>
              </a:spcAft>
              <a:buClrTx/>
              <a:buSzTx/>
              <a:buFontTx/>
              <a:buNone/>
              <a:tabLst/>
              <a:defRPr/>
            </a:pPr>
            <a:endParaRPr kumimoji="0" lang="en-US" altLang="en-US" sz="3400" b="0" i="0" u="none" strike="noStrike" kern="1200" cap="none" spc="0" normalizeH="0" baseline="0" noProof="0" smtClean="0">
              <a:ln>
                <a:noFill/>
              </a:ln>
              <a:solidFill>
                <a:srgbClr val="FFFFFF"/>
              </a:solidFill>
              <a:effectLst/>
              <a:uLnTx/>
              <a:uFillTx/>
              <a:latin typeface="Times New Roman" panose="02020603050405020304" pitchFamily="18" charset="0"/>
              <a:cs typeface="Times New Roman" pitchFamily="18" charset="0"/>
              <a:sym typeface="Times New Roman" pitchFamily="18" charset="0"/>
            </a:endParaRPr>
          </a:p>
        </p:txBody>
      </p:sp>
      <p:sp>
        <p:nvSpPr>
          <p:cNvPr id="6148" name="Line"/>
          <p:cNvSpPr>
            <a:spLocks noChangeShapeType="1"/>
          </p:cNvSpPr>
          <p:nvPr/>
        </p:nvSpPr>
        <p:spPr bwMode="auto">
          <a:xfrm>
            <a:off x="139700" y="1824038"/>
            <a:ext cx="8877300" cy="0"/>
          </a:xfrm>
          <a:prstGeom prst="line">
            <a:avLst/>
          </a:prstGeom>
          <a:noFill/>
          <a:ln w="12700">
            <a:solidFill>
              <a:srgbClr val="863D00"/>
            </a:solidFill>
            <a:round/>
            <a:headEnd/>
            <a:tailEnd/>
          </a:ln>
          <a:extLst>
            <a:ext uri="{909E8E84-426E-40DD-AFC4-6F175D3DCCD1}">
              <a14:hiddenFill xmlns:a14="http://schemas.microsoft.com/office/drawing/2010/main">
                <a:noFill/>
              </a14:hiddenFill>
            </a:ext>
          </a:extLst>
        </p:spPr>
        <p:txBody>
          <a:bodyPr lIns="45718" tIns="45718" rIns="45718"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endParaRPr>
          </a:p>
        </p:txBody>
      </p:sp>
      <p:sp>
        <p:nvSpPr>
          <p:cNvPr id="5" name="Title Text"/>
          <p:cNvSpPr>
            <a:spLocks noGrp="1"/>
          </p:cNvSpPr>
          <p:nvPr>
            <p:ph type="title"/>
          </p:nvPr>
        </p:nvSpPr>
        <p:spPr>
          <a:xfrm>
            <a:off x="279400" y="295275"/>
            <a:ext cx="8561388" cy="1384300"/>
          </a:xfrm>
          <a:prstGeom prst="rect">
            <a:avLst/>
          </a:prstGeom>
          <a:ln w="12700">
            <a:miter lim="400000"/>
          </a:ln>
          <a:effectLst>
            <a:outerShdw blurRad="88900" dist="50800" dir="2700000" rotWithShape="0">
              <a:srgbClr val="863D00"/>
            </a:outerShdw>
          </a:effectLst>
          <a:extLst>
            <a:ext uri="{C572A759-6A51-4108-AA02-DFA0A04FC94B}"/>
          </a:extLst>
        </p:spPr>
        <p:txBody>
          <a:bodyPr lIns="45718" tIns="45718" rIns="45718" bIns="45718" anchor="ctr">
            <a:normAutofit/>
          </a:bodyPr>
          <a:lstStyle/>
          <a:p>
            <a:r>
              <a:t>Title Text</a:t>
            </a:r>
          </a:p>
        </p:txBody>
      </p:sp>
      <p:sp>
        <p:nvSpPr>
          <p:cNvPr id="6" name="Body Level One…"/>
          <p:cNvSpPr>
            <a:spLocks noGrp="1"/>
          </p:cNvSpPr>
          <p:nvPr>
            <p:ph type="body" idx="1"/>
          </p:nvPr>
        </p:nvSpPr>
        <p:spPr>
          <a:xfrm>
            <a:off x="301625" y="1981200"/>
            <a:ext cx="8561388" cy="4560888"/>
          </a:xfrm>
          <a:prstGeom prst="rect">
            <a:avLst/>
          </a:prstGeom>
          <a:ln w="12700">
            <a:miter lim="400000"/>
          </a:ln>
          <a:extLst>
            <a:ext uri="{C572A759-6A51-4108-AA02-DFA0A04FC94B}"/>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6151" name="Slide Number"/>
          <p:cNvSpPr>
            <a:spLocks noGrp="1"/>
          </p:cNvSpPr>
          <p:nvPr>
            <p:ph type="sldNum" sz="quarter" idx="2"/>
          </p:nvPr>
        </p:nvSpPr>
        <p:spPr bwMode="auto">
          <a:xfrm>
            <a:off x="6297613" y="6226175"/>
            <a:ext cx="2555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45718" tIns="45718" rIns="45718" bIns="45718" numCol="1" anchor="ctr" anchorCtr="0" compatLnSpc="1">
            <a:prstTxWarp prst="textNoShape">
              <a:avLst/>
            </a:prstTxWarp>
            <a:spAutoFit/>
          </a:bodyPr>
          <a:lstStyle>
            <a:lvl1pPr algn="r" defTabSz="912813" eaLnBrk="1" hangingPunct="0">
              <a:defRPr sz="1100">
                <a:solidFill>
                  <a:srgbClr val="FFFFFF"/>
                </a:solidFill>
                <a:cs typeface="Times New Roman" panose="02020603050405020304" pitchFamily="18" charset="0"/>
                <a:sym typeface="Times New Roman" panose="02020603050405020304" pitchFamily="18" charset="0"/>
              </a:defRPr>
            </a:lvl1pPr>
          </a:lstStyle>
          <a:p>
            <a:pPr marL="0" marR="0" lvl="0" indent="0" algn="r" defTabSz="912813" rtl="0" eaLnBrk="1" fontAlgn="base" latinLnBrk="0" hangingPunct="0">
              <a:lnSpc>
                <a:spcPct val="100000"/>
              </a:lnSpc>
              <a:spcBef>
                <a:spcPct val="0"/>
              </a:spcBef>
              <a:spcAft>
                <a:spcPct val="0"/>
              </a:spcAft>
              <a:buClrTx/>
              <a:buSzTx/>
              <a:buFontTx/>
              <a:buNone/>
              <a:tabLst/>
              <a:defRPr/>
            </a:pPr>
            <a:fld id="{2203DD73-4ABB-4AFF-B54B-10621116DE44}" type="slidenum">
              <a:rPr kumimoji="0" lang="en-US" altLang="en-US" sz="11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pPr marL="0" marR="0" lvl="0" indent="0" algn="r" defTabSz="912813" rtl="0" eaLnBrk="1" fontAlgn="base" latinLnBrk="0" hangingPunct="0">
                <a:lnSpc>
                  <a:spcPct val="100000"/>
                </a:lnSpc>
                <a:spcBef>
                  <a:spcPct val="0"/>
                </a:spcBef>
                <a:spcAft>
                  <a:spcPct val="0"/>
                </a:spcAft>
                <a:buClrTx/>
                <a:buSzTx/>
                <a:buFontTx/>
                <a:buNone/>
                <a:tabLst/>
                <a:defRPr/>
              </a:pPr>
              <a:t>‹#›</a:t>
            </a:fld>
            <a:endParaRPr kumimoji="0" lang="en-US" altLang="en-US" sz="11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3827936066"/>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Lst>
  <p:transition spd="med"/>
  <p:txStyles>
    <p:titleStyle>
      <a:lvl1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1pPr>
      <a:lvl2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2pPr>
      <a:lvl3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3pPr>
      <a:lvl4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4pPr>
      <a:lvl5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5pPr>
      <a:lvl6pPr marL="0" marR="0" indent="321457" algn="l" defTabSz="914367" latinLnBrk="0">
        <a:lnSpc>
          <a:spcPct val="104999"/>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6pPr>
      <a:lvl7pPr marL="0" marR="0" indent="642915" algn="l" defTabSz="914367" latinLnBrk="0">
        <a:lnSpc>
          <a:spcPct val="104999"/>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7pPr>
      <a:lvl8pPr marL="0" marR="0" indent="964372" algn="l" defTabSz="914367" latinLnBrk="0">
        <a:lnSpc>
          <a:spcPct val="104999"/>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8pPr>
      <a:lvl9pPr marL="0" marR="0" indent="1285829" algn="l" defTabSz="914367" latinLnBrk="0">
        <a:lnSpc>
          <a:spcPct val="104999"/>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9pPr>
    </p:titleStyle>
    <p:bodyStyle>
      <a:lvl1pPr marL="341313" indent="-341313" algn="l" defTabSz="912813" rtl="0" eaLnBrk="0" fontAlgn="base" hangingPunct="0">
        <a:spcBef>
          <a:spcPts val="700"/>
        </a:spcBef>
        <a:spcAft>
          <a:spcPct val="0"/>
        </a:spcAft>
        <a:buClr>
          <a:srgbClr val="A9A5A5"/>
        </a:buClr>
        <a:buSzPct val="12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1pPr>
      <a:lvl2pPr marL="660400" indent="-339725" algn="l" defTabSz="912813" rtl="0" eaLnBrk="0" fontAlgn="base" hangingPunct="0">
        <a:spcBef>
          <a:spcPts val="700"/>
        </a:spcBef>
        <a:spcAft>
          <a:spcPct val="0"/>
        </a:spcAft>
        <a:buClr>
          <a:srgbClr val="A9A5A5"/>
        </a:buClr>
        <a:buSzPct val="12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2pPr>
      <a:lvl3pPr marL="936625" indent="-293688" algn="l" defTabSz="912813" rtl="0" eaLnBrk="0" fontAlgn="base" hangingPunct="0">
        <a:spcBef>
          <a:spcPts val="700"/>
        </a:spcBef>
        <a:spcAft>
          <a:spcPct val="0"/>
        </a:spcAft>
        <a:buClr>
          <a:srgbClr val="A9A5A5"/>
        </a:buClr>
        <a:buSzPct val="12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3pPr>
      <a:lvl4pPr marL="1317625" indent="-352425" algn="l" defTabSz="912813" rtl="0" eaLnBrk="0" fontAlgn="base" hangingPunct="0">
        <a:spcBef>
          <a:spcPts val="700"/>
        </a:spcBef>
        <a:spcAft>
          <a:spcPct val="0"/>
        </a:spcAft>
        <a:buClr>
          <a:srgbClr val="A9A5A5"/>
        </a:buClr>
        <a:buSzPct val="10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4pPr>
      <a:lvl5pPr marL="1677988" indent="-392113" algn="l" defTabSz="912813" rtl="0" eaLnBrk="0" fontAlgn="base" hangingPunct="0">
        <a:spcBef>
          <a:spcPts val="700"/>
        </a:spcBef>
        <a:spcAft>
          <a:spcPct val="0"/>
        </a:spcAft>
        <a:buClr>
          <a:srgbClr val="A9A5A5"/>
        </a:buClr>
        <a:buSzPct val="10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5pPr>
      <a:lvl6pPr marL="2000179" marR="0" indent="-392892" algn="l" defTabSz="914367" latinLnBrk="0">
        <a:lnSpc>
          <a:spcPct val="100000"/>
        </a:lnSpc>
        <a:spcBef>
          <a:spcPts val="703"/>
        </a:spcBef>
        <a:spcAft>
          <a:spcPts val="0"/>
        </a:spcAft>
        <a:buClr>
          <a:srgbClr val="A9A5A5"/>
        </a:buClr>
        <a:buSzPct val="100000"/>
        <a:buFontTx/>
        <a:buChar char="•"/>
        <a:tabLst/>
        <a:defRPr sz="3100" b="1" i="0" u="none" strike="noStrike" cap="none" spc="0" baseline="0">
          <a:ln>
            <a:noFill/>
          </a:ln>
          <a:solidFill>
            <a:srgbClr val="FFFFFF"/>
          </a:solidFill>
          <a:effectLst>
            <a:outerShdw blurRad="12700" dist="25400" dir="2700000" rotWithShape="0">
              <a:srgbClr val="000000"/>
            </a:outerShdw>
          </a:effectLst>
          <a:uFillTx/>
          <a:latin typeface="Arial"/>
          <a:ea typeface="Arial"/>
          <a:cs typeface="Arial"/>
          <a:sym typeface="Arial"/>
        </a:defRPr>
      </a:lvl6pPr>
      <a:lvl7pPr marL="2321636" marR="0" indent="-392892" algn="l" defTabSz="914367" latinLnBrk="0">
        <a:lnSpc>
          <a:spcPct val="100000"/>
        </a:lnSpc>
        <a:spcBef>
          <a:spcPts val="703"/>
        </a:spcBef>
        <a:spcAft>
          <a:spcPts val="0"/>
        </a:spcAft>
        <a:buClr>
          <a:srgbClr val="A9A5A5"/>
        </a:buClr>
        <a:buSzPct val="100000"/>
        <a:buFontTx/>
        <a:buChar char="•"/>
        <a:tabLst/>
        <a:defRPr sz="3100" b="1" i="0" u="none" strike="noStrike" cap="none" spc="0" baseline="0">
          <a:ln>
            <a:noFill/>
          </a:ln>
          <a:solidFill>
            <a:srgbClr val="FFFFFF"/>
          </a:solidFill>
          <a:effectLst>
            <a:outerShdw blurRad="12700" dist="25400" dir="2700000" rotWithShape="0">
              <a:srgbClr val="000000"/>
            </a:outerShdw>
          </a:effectLst>
          <a:uFillTx/>
          <a:latin typeface="Arial"/>
          <a:ea typeface="Arial"/>
          <a:cs typeface="Arial"/>
          <a:sym typeface="Arial"/>
        </a:defRPr>
      </a:lvl7pPr>
      <a:lvl8pPr marL="2643094" marR="0" indent="-392892" algn="l" defTabSz="914367" latinLnBrk="0">
        <a:lnSpc>
          <a:spcPct val="100000"/>
        </a:lnSpc>
        <a:spcBef>
          <a:spcPts val="703"/>
        </a:spcBef>
        <a:spcAft>
          <a:spcPts val="0"/>
        </a:spcAft>
        <a:buClr>
          <a:srgbClr val="A9A5A5"/>
        </a:buClr>
        <a:buSzPct val="100000"/>
        <a:buFontTx/>
        <a:buChar char="•"/>
        <a:tabLst/>
        <a:defRPr sz="3100" b="1" i="0" u="none" strike="noStrike" cap="none" spc="0" baseline="0">
          <a:ln>
            <a:noFill/>
          </a:ln>
          <a:solidFill>
            <a:srgbClr val="FFFFFF"/>
          </a:solidFill>
          <a:effectLst>
            <a:outerShdw blurRad="12700" dist="25400" dir="2700000" rotWithShape="0">
              <a:srgbClr val="000000"/>
            </a:outerShdw>
          </a:effectLst>
          <a:uFillTx/>
          <a:latin typeface="Arial"/>
          <a:ea typeface="Arial"/>
          <a:cs typeface="Arial"/>
          <a:sym typeface="Arial"/>
        </a:defRPr>
      </a:lvl8pPr>
      <a:lvl9pPr marL="2964551" marR="0" indent="-392892" algn="l" defTabSz="914367" latinLnBrk="0">
        <a:lnSpc>
          <a:spcPct val="100000"/>
        </a:lnSpc>
        <a:spcBef>
          <a:spcPts val="703"/>
        </a:spcBef>
        <a:spcAft>
          <a:spcPts val="0"/>
        </a:spcAft>
        <a:buClr>
          <a:srgbClr val="A9A5A5"/>
        </a:buClr>
        <a:buSzPct val="100000"/>
        <a:buFontTx/>
        <a:buChar char="•"/>
        <a:tabLst/>
        <a:defRPr sz="3100" b="1" i="0" u="none" strike="noStrike" cap="none" spc="0" baseline="0">
          <a:ln>
            <a:noFill/>
          </a:ln>
          <a:solidFill>
            <a:srgbClr val="FFFFFF"/>
          </a:solidFill>
          <a:effectLst>
            <a:outerShdw blurRad="12700" dist="25400" dir="2700000" rotWithShape="0">
              <a:srgbClr val="000000"/>
            </a:outerShdw>
          </a:effectLst>
          <a:uFillTx/>
          <a:latin typeface="Arial"/>
          <a:ea typeface="Arial"/>
          <a:cs typeface="Arial"/>
          <a:sym typeface="Arial"/>
        </a:defRPr>
      </a:lvl9pPr>
    </p:bodyStyle>
    <p:otherStyle>
      <a:lvl1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1pPr>
      <a:lvl2pPr marL="0" marR="0" indent="321457"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2pPr>
      <a:lvl3pPr marL="0" marR="0" indent="642915"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3pPr>
      <a:lvl4pPr marL="0" marR="0" indent="964372"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4pPr>
      <a:lvl5pPr marL="0" marR="0" indent="1285829"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5pPr>
      <a:lvl6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6pPr>
      <a:lvl7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7pPr>
      <a:lvl8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8pPr>
      <a:lvl9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intro_4up_short.mpg" TargetMode="External"/><Relationship Id="rId1" Type="http://schemas.microsoft.com/office/2007/relationships/media" Target="file:///C:\Users\efros.EECS\Dropbox\courses\Computational%20Photography\people's%20slides\VideoTextures\intro_4up_short.mpg" TargetMode="External"/><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intro_4up.mpg" TargetMode="External"/><Relationship Id="rId1" Type="http://schemas.microsoft.com/office/2007/relationships/media" Target="file:///C:\Users\efros.EECS\Dropbox\courses\Computational%20Photography\people's%20slides\VideoTextures\intro_4up.mpg" TargetMode="External"/><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problem_statement.mpg" TargetMode="External"/><Relationship Id="rId1" Type="http://schemas.microsoft.com/office/2007/relationships/media" Target="file:///C:\Users\efros.EECS\Dropbox\courses\Computational%20Photography\people's%20slides\VideoTextures\problem_statement.mpg" TargetMode="External"/><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vtflamra.mpg" TargetMode="External"/><Relationship Id="rId1" Type="http://schemas.microsoft.com/office/2007/relationships/media" Target="file:///C:\Users\efros.EECS\Dropbox\courses\Computational%20Photography\people's%20slides\VideoTextures\vtflamra.mpg" TargetMode="External"/><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13.w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flame_highvslowsigma.mpg" TargetMode="External"/><Relationship Id="rId1" Type="http://schemas.microsoft.com/office/2007/relationships/media" Target="file:///C:\Users\efros.EECS\Dropbox\courses\Computational%20Photography\people's%20slides\VideoTextures\flame_highvslowsigma.mpg" TargetMode="External"/><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vtclk1b.mpg" TargetMode="External"/><Relationship Id="rId1" Type="http://schemas.microsoft.com/office/2007/relationships/media" Target="file:///C:\Users\efros.EECS\Dropbox\courses\Computational%20Photography\people's%20slides\VideoTextures\vtclk1b.mpg" TargetMode="External"/><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16.w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0S43IwBF0u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8.wmf"/><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7.wmf"/><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video" Target="file:///C:\Users\efros.EECS\Dropbox\courses\Computational%20Photography\people's%20slides\VideoTextures\vtclk2c.mpg" TargetMode="External"/><Relationship Id="rId7" Type="http://schemas.openxmlformats.org/officeDocument/2006/relationships/image" Target="../media/image17.wmf"/><Relationship Id="rId2" Type="http://schemas.microsoft.com/office/2007/relationships/media" Target="file:///C:\Users\efros.EECS\Dropbox\courses\Computational%20Photography\people's%20slides\VideoTextures\vtclk2c.mpg" TargetMode="Externa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notesSlide" Target="../notesSlides/notesSlide20.xml"/><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video" Target="file:///C:\Users\efros.EECS\Dropbox\courses\Computational%20Photography\people's%20slides\VideoTextures\vtclk2b.mpg" TargetMode="External"/><Relationship Id="rId7" Type="http://schemas.openxmlformats.org/officeDocument/2006/relationships/image" Target="../media/image20.wmf"/><Relationship Id="rId2" Type="http://schemas.microsoft.com/office/2007/relationships/media" Target="file:///C:\Users\efros.EECS\Dropbox\courses\Computational%20Photography\people's%20slides\VideoTextures\vtclk2b.mpg" TargetMode="Externa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notesSlide" Target="../notesSlides/notesSlide21.xml"/><Relationship Id="rId4"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image" Target="../media/image22.wmf"/><Relationship Id="rId4"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vmlDrawing" Target="../drawings/vmlDrawing9.vml"/><Relationship Id="rId5" Type="http://schemas.openxmlformats.org/officeDocument/2006/relationships/image" Target="../media/image23.wmf"/><Relationship Id="rId4" Type="http://schemas.openxmlformats.org/officeDocument/2006/relationships/oleObject" Target="../embeddings/oleObject10.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vmlDrawing" Target="../drawings/vmlDrawing10.vml"/><Relationship Id="rId5" Type="http://schemas.openxmlformats.org/officeDocument/2006/relationships/image" Target="../media/image24.wmf"/><Relationship Id="rId4" Type="http://schemas.openxmlformats.org/officeDocument/2006/relationships/oleObject" Target="../embeddings/oleObject11.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vmlDrawing" Target="../drawings/vmlDrawing11.vml"/><Relationship Id="rId5" Type="http://schemas.openxmlformats.org/officeDocument/2006/relationships/image" Target="../media/image25.wmf"/><Relationship Id="rId4" Type="http://schemas.openxmlformats.org/officeDocument/2006/relationships/oleObject" Target="../embeddings/oleObject12.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vmlDrawing" Target="../drawings/vmlDrawing12.vml"/><Relationship Id="rId5" Type="http://schemas.openxmlformats.org/officeDocument/2006/relationships/image" Target="../media/image26.wmf"/><Relationship Id="rId4" Type="http://schemas.openxmlformats.org/officeDocument/2006/relationships/oleObject" Target="../embeddings/oleObject13.bin"/></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vtclk2c.mpg" TargetMode="External"/><Relationship Id="rId1" Type="http://schemas.microsoft.com/office/2007/relationships/media" Target="file:///C:\Users\efros.EECS\Dropbox\courses\Computational%20Photography\people's%20slides\VideoTextures\vtclk2c.mpg" TargetMode="Externa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file:///C:\Users\efros.EECS\Dropbox\courses\Computational%20Photography\people's%20slides\VideoTextures\flameloop_3up.mpg" TargetMode="External"/><Relationship Id="rId1" Type="http://schemas.microsoft.com/office/2007/relationships/media" Target="file:///C:\Users\efros.EECS\Dropbox\courses\Computational%20Photography\people's%20slides\VideoTextures\flameloop_3up.mpg" TargetMode="External"/><Relationship Id="rId5" Type="http://schemas.openxmlformats.org/officeDocument/2006/relationships/image" Target="../media/image27.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vtamy.mpg" TargetMode="External"/><Relationship Id="rId1" Type="http://schemas.microsoft.com/office/2007/relationships/media" Target="file:///C:\Users\efros.EECS\Dropbox\courses\Computational%20Photography\people's%20slides\VideoTextures\vtamy.mpg" TargetMode="External"/><Relationship Id="rId5" Type="http://schemas.openxmlformats.org/officeDocument/2006/relationships/image" Target="../media/image28.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swing_region.mpg" TargetMode="External"/><Relationship Id="rId1" Type="http://schemas.microsoft.com/office/2007/relationships/media" Target="file:///C:\Users\efros.EECS\Dropbox\courses\Computational%20Photography\people's%20slides\VideoTextures\swing_region.mpg" TargetMode="External"/><Relationship Id="rId5" Type="http://schemas.openxmlformats.org/officeDocument/2006/relationships/image" Target="../media/image29.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runner_3up.mpg" TargetMode="External"/><Relationship Id="rId1" Type="http://schemas.microsoft.com/office/2007/relationships/media" Target="file:///C:\Users\efros.EECS\Dropbox\courses\Computational%20Photography\people's%20slides\VideoTextures\runner_3up.mpg" TargetMode="External"/><Relationship Id="rId5" Type="http://schemas.openxmlformats.org/officeDocument/2006/relationships/image" Target="../media/image30.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mario.mpg" TargetMode="External"/><Relationship Id="rId1" Type="http://schemas.microsoft.com/office/2007/relationships/media" Target="file:///C:\Users\efros.EECS\Dropbox\courses\Computational%20Photography\people's%20slides\VideoTextures\mario.mpg" TargetMode="Externa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vmlDrawing" Target="../drawings/vmlDrawing13.vml"/><Relationship Id="rId5" Type="http://schemas.openxmlformats.org/officeDocument/2006/relationships/image" Target="../media/image33.wmf"/><Relationship Id="rId4" Type="http://schemas.openxmlformats.org/officeDocument/2006/relationships/oleObject" Target="../embeddings/oleObject14.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vmlDrawing" Target="../drawings/vmlDrawing14.vml"/><Relationship Id="rId5" Type="http://schemas.openxmlformats.org/officeDocument/2006/relationships/image" Target="../media/image34.wmf"/><Relationship Id="rId4" Type="http://schemas.openxmlformats.org/officeDocument/2006/relationships/oleObject" Target="../embeddings/oleObject15.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vmlDrawing" Target="../drawings/vmlDrawing15.vml"/><Relationship Id="rId6" Type="http://schemas.openxmlformats.org/officeDocument/2006/relationships/image" Target="../media/image36.png"/><Relationship Id="rId5" Type="http://schemas.openxmlformats.org/officeDocument/2006/relationships/image" Target="../media/image35.wmf"/><Relationship Id="rId4" Type="http://schemas.openxmlformats.org/officeDocument/2006/relationships/oleObject" Target="../embeddings/oleObject16.bin"/></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file:///C:\Users\efros.EECS\Dropbox\courses\Computational%20Photography\people's%20slides\VideoTextures\intrfish.mpg" TargetMode="External"/><Relationship Id="rId1" Type="http://schemas.microsoft.com/office/2007/relationships/media" Target="file:///C:\Users\efros.EECS\Dropbox\courses\Computational%20Photography\people's%20slides\VideoTextures\intrfish.mpg" TargetMode="External"/><Relationship Id="rId5" Type="http://schemas.openxmlformats.org/officeDocument/2006/relationships/image" Target="../media/image37.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discussion_4up.mpg" TargetMode="External"/><Relationship Id="rId1" Type="http://schemas.microsoft.com/office/2007/relationships/media" Target="file:///C:\Users\efros.EECS\Dropbox\courses\Computational%20Photography\people's%20slides\VideoTextures\discussion_4up.mpg" TargetMode="External"/><Relationship Id="rId5" Type="http://schemas.openxmlformats.org/officeDocument/2006/relationships/image" Target="../media/image38.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vtgrass.mpg" TargetMode="External"/><Relationship Id="rId1" Type="http://schemas.microsoft.com/office/2007/relationships/media" Target="file:///C:\Users\efros.EECS\Dropbox\courses\Computational%20Photography\people's%20slides\VideoTextures\vtgrass.mpg" TargetMode="External"/><Relationship Id="rId5" Type="http://schemas.openxmlformats.org/officeDocument/2006/relationships/image" Target="../media/image39.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JzqumbhfxRo" TargetMode="External"/><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hyperlink" Target="http://www.youtube.com/watch?v=MsBMG-p1HDM&amp;feature=share&amp;list=PLFFD733D0FF425290"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s://www.youtube.com/watch?v=Wt_Y04xn84M" TargetMode="Externa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hyperlink" Target="https://youtu.be/UMJcpLIAwKg" TargetMode="Externa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39.xml"/><Relationship Id="rId7" Type="http://schemas.openxmlformats.org/officeDocument/2006/relationships/image" Target="../media/image41.wmf"/><Relationship Id="rId2" Type="http://schemas.openxmlformats.org/officeDocument/2006/relationships/slideLayout" Target="../slideLayouts/slideLayout35.xml"/><Relationship Id="rId1" Type="http://schemas.openxmlformats.org/officeDocument/2006/relationships/vmlDrawing" Target="../drawings/vmlDrawing16.vml"/><Relationship Id="rId6" Type="http://schemas.openxmlformats.org/officeDocument/2006/relationships/oleObject" Target="../embeddings/oleObject18.bin"/><Relationship Id="rId5" Type="http://schemas.openxmlformats.org/officeDocument/2006/relationships/image" Target="../media/image40.wmf"/><Relationship Id="rId4" Type="http://schemas.openxmlformats.org/officeDocument/2006/relationships/oleObject" Target="../embeddings/oleObject17.bin"/><Relationship Id="rId9" Type="http://schemas.openxmlformats.org/officeDocument/2006/relationships/image" Target="../media/image42.w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notesSlide" Target="../notesSlides/notesSlide40.xml"/><Relationship Id="rId7" Type="http://schemas.openxmlformats.org/officeDocument/2006/relationships/oleObject" Target="../embeddings/oleObject22.bin"/><Relationship Id="rId2" Type="http://schemas.openxmlformats.org/officeDocument/2006/relationships/slideLayout" Target="../slideLayouts/slideLayout35.xml"/><Relationship Id="rId1" Type="http://schemas.openxmlformats.org/officeDocument/2006/relationships/vmlDrawing" Target="../drawings/vmlDrawing17.vml"/><Relationship Id="rId6" Type="http://schemas.openxmlformats.org/officeDocument/2006/relationships/oleObject" Target="../embeddings/oleObject21.bin"/><Relationship Id="rId11" Type="http://schemas.openxmlformats.org/officeDocument/2006/relationships/image" Target="../media/image43.wmf"/><Relationship Id="rId5" Type="http://schemas.openxmlformats.org/officeDocument/2006/relationships/image" Target="../media/image40.wmf"/><Relationship Id="rId10" Type="http://schemas.openxmlformats.org/officeDocument/2006/relationships/oleObject" Target="../embeddings/oleObject25.bin"/><Relationship Id="rId4" Type="http://schemas.openxmlformats.org/officeDocument/2006/relationships/oleObject" Target="../embeddings/oleObject20.bin"/><Relationship Id="rId9" Type="http://schemas.openxmlformats.org/officeDocument/2006/relationships/oleObject" Target="../embeddings/oleObject24.bin"/></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3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39.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3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39.xml"/><Relationship Id="rId6" Type="http://schemas.openxmlformats.org/officeDocument/2006/relationships/image" Target="../media/image45.png"/><Relationship Id="rId5" Type="http://schemas.openxmlformats.org/officeDocument/2006/relationships/image" Target="../media/image68.png"/><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39.xm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3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3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35.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4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5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39.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40.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40.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notesSlide" Target="../notesSlides/notesSlide58.xml"/><Relationship Id="rId7" Type="http://schemas.openxmlformats.org/officeDocument/2006/relationships/image" Target="../media/image106.wmf"/><Relationship Id="rId2" Type="http://schemas.openxmlformats.org/officeDocument/2006/relationships/slideLayout" Target="../slideLayouts/slideLayout40.xml"/><Relationship Id="rId1" Type="http://schemas.openxmlformats.org/officeDocument/2006/relationships/vmlDrawing" Target="../drawings/vmlDrawing18.vml"/><Relationship Id="rId6" Type="http://schemas.openxmlformats.org/officeDocument/2006/relationships/oleObject" Target="../embeddings/oleObject27.bin"/><Relationship Id="rId11" Type="http://schemas.openxmlformats.org/officeDocument/2006/relationships/image" Target="../media/image108.wmf"/><Relationship Id="rId5" Type="http://schemas.openxmlformats.org/officeDocument/2006/relationships/image" Target="../media/image105.wmf"/><Relationship Id="rId10" Type="http://schemas.openxmlformats.org/officeDocument/2006/relationships/oleObject" Target="../embeddings/oleObject29.bin"/><Relationship Id="rId4" Type="http://schemas.openxmlformats.org/officeDocument/2006/relationships/oleObject" Target="../embeddings/oleObject26.bin"/><Relationship Id="rId9" Type="http://schemas.openxmlformats.org/officeDocument/2006/relationships/image" Target="../media/image107.wmf"/></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40.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60.xml"/><Relationship Id="rId7" Type="http://schemas.openxmlformats.org/officeDocument/2006/relationships/image" Target="../media/image113.wmf"/><Relationship Id="rId2" Type="http://schemas.openxmlformats.org/officeDocument/2006/relationships/slideLayout" Target="../slideLayouts/slideLayout40.xml"/><Relationship Id="rId1" Type="http://schemas.openxmlformats.org/officeDocument/2006/relationships/vmlDrawing" Target="../drawings/vmlDrawing19.vml"/><Relationship Id="rId6" Type="http://schemas.openxmlformats.org/officeDocument/2006/relationships/oleObject" Target="../embeddings/oleObject30.bin"/><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41.wmf"/></Relationships>
</file>

<file path=ppt/slides/_rels/slide65.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oleObject" Target="../embeddings/oleObject34.bin"/><Relationship Id="rId3" Type="http://schemas.openxmlformats.org/officeDocument/2006/relationships/notesSlide" Target="../notesSlides/notesSlide61.xml"/><Relationship Id="rId7" Type="http://schemas.openxmlformats.org/officeDocument/2006/relationships/image" Target="../media/image120.png"/><Relationship Id="rId12" Type="http://schemas.openxmlformats.org/officeDocument/2006/relationships/image" Target="../media/image117.wmf"/><Relationship Id="rId2" Type="http://schemas.openxmlformats.org/officeDocument/2006/relationships/slideLayout" Target="../slideLayouts/slideLayout40.xml"/><Relationship Id="rId1" Type="http://schemas.openxmlformats.org/officeDocument/2006/relationships/vmlDrawing" Target="../drawings/vmlDrawing20.vml"/><Relationship Id="rId6" Type="http://schemas.openxmlformats.org/officeDocument/2006/relationships/image" Target="../media/image119.png"/><Relationship Id="rId11" Type="http://schemas.openxmlformats.org/officeDocument/2006/relationships/oleObject" Target="../embeddings/oleObject33.bin"/><Relationship Id="rId5" Type="http://schemas.openxmlformats.org/officeDocument/2006/relationships/image" Target="../media/image116.wmf"/><Relationship Id="rId10" Type="http://schemas.openxmlformats.org/officeDocument/2006/relationships/image" Target="../media/image123.png"/><Relationship Id="rId4" Type="http://schemas.openxmlformats.org/officeDocument/2006/relationships/oleObject" Target="../embeddings/oleObject32.bin"/><Relationship Id="rId9" Type="http://schemas.openxmlformats.org/officeDocument/2006/relationships/image" Target="../media/image122.png"/><Relationship Id="rId14" Type="http://schemas.openxmlformats.org/officeDocument/2006/relationships/image" Target="../media/image118.wmf"/></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notesSlide" Target="../notesSlides/notesSlide62.xml"/><Relationship Id="rId7" Type="http://schemas.openxmlformats.org/officeDocument/2006/relationships/image" Target="../media/image125.wmf"/><Relationship Id="rId2" Type="http://schemas.openxmlformats.org/officeDocument/2006/relationships/slideLayout" Target="../slideLayouts/slideLayout40.xml"/><Relationship Id="rId1" Type="http://schemas.openxmlformats.org/officeDocument/2006/relationships/vmlDrawing" Target="../drawings/vmlDrawing21.vml"/><Relationship Id="rId6" Type="http://schemas.openxmlformats.org/officeDocument/2006/relationships/oleObject" Target="../embeddings/oleObject36.bin"/><Relationship Id="rId11" Type="http://schemas.openxmlformats.org/officeDocument/2006/relationships/image" Target="../media/image127.wmf"/><Relationship Id="rId5" Type="http://schemas.openxmlformats.org/officeDocument/2006/relationships/image" Target="../media/image124.wmf"/><Relationship Id="rId10" Type="http://schemas.openxmlformats.org/officeDocument/2006/relationships/oleObject" Target="../embeddings/oleObject38.bin"/><Relationship Id="rId4" Type="http://schemas.openxmlformats.org/officeDocument/2006/relationships/oleObject" Target="../embeddings/oleObject35.bin"/><Relationship Id="rId9" Type="http://schemas.openxmlformats.org/officeDocument/2006/relationships/image" Target="../media/image126.wmf"/></Relationships>
</file>

<file path=ppt/slides/_rels/slide67.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63.xml"/><Relationship Id="rId1" Type="http://schemas.openxmlformats.org/officeDocument/2006/relationships/slideLayout" Target="../slideLayouts/slideLayout40.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68.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notesSlide" Target="../notesSlides/notesSlide64.xml"/><Relationship Id="rId1" Type="http://schemas.openxmlformats.org/officeDocument/2006/relationships/slideLayout" Target="../slideLayouts/slideLayout40.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69.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notesSlide" Target="../notesSlides/notesSlide65.xml"/><Relationship Id="rId1" Type="http://schemas.openxmlformats.org/officeDocument/2006/relationships/slideLayout" Target="../slideLayouts/slideLayout40.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6.xml"/><Relationship Id="rId1" Type="http://schemas.openxmlformats.org/officeDocument/2006/relationships/slideLayout" Target="../slideLayouts/slideLayout35.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png"/></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notesSlide" Target="../notesSlides/notesSlide67.xml"/><Relationship Id="rId7" Type="http://schemas.openxmlformats.org/officeDocument/2006/relationships/image" Target="../media/image148.wmf"/><Relationship Id="rId2" Type="http://schemas.openxmlformats.org/officeDocument/2006/relationships/slideLayout" Target="../slideLayouts/slideLayout39.xml"/><Relationship Id="rId1" Type="http://schemas.openxmlformats.org/officeDocument/2006/relationships/vmlDrawing" Target="../drawings/vmlDrawing22.vml"/><Relationship Id="rId6" Type="http://schemas.openxmlformats.org/officeDocument/2006/relationships/oleObject" Target="../embeddings/oleObject40.bin"/><Relationship Id="rId5" Type="http://schemas.openxmlformats.org/officeDocument/2006/relationships/image" Target="../media/image147.wmf"/><Relationship Id="rId4" Type="http://schemas.openxmlformats.org/officeDocument/2006/relationships/oleObject" Target="../embeddings/oleObject39.bin"/><Relationship Id="rId9" Type="http://schemas.openxmlformats.org/officeDocument/2006/relationships/image" Target="../media/image149.w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0.xml"/><Relationship Id="rId1" Type="http://schemas.openxmlformats.org/officeDocument/2006/relationships/vmlDrawing" Target="../drawings/vmlDrawing23.vml"/><Relationship Id="rId6" Type="http://schemas.openxmlformats.org/officeDocument/2006/relationships/image" Target="../media/image150.wmf"/><Relationship Id="rId5" Type="http://schemas.openxmlformats.org/officeDocument/2006/relationships/oleObject" Target="../embeddings/oleObject42.bin"/><Relationship Id="rId4" Type="http://schemas.openxmlformats.org/officeDocument/2006/relationships/image" Target="../media/image151.png"/></Relationships>
</file>

<file path=ppt/slides/_rels/slide73.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46.jpeg"/><Relationship Id="rId2" Type="http://schemas.openxmlformats.org/officeDocument/2006/relationships/notesSlide" Target="../notesSlides/notesSlide69.xml"/><Relationship Id="rId1" Type="http://schemas.openxmlformats.org/officeDocument/2006/relationships/slideLayout" Target="../slideLayouts/slideLayout39.xml"/><Relationship Id="rId6" Type="http://schemas.openxmlformats.org/officeDocument/2006/relationships/image" Target="../media/image155.jpeg"/><Relationship Id="rId5" Type="http://schemas.openxmlformats.org/officeDocument/2006/relationships/image" Target="../media/image154.png"/><Relationship Id="rId4" Type="http://schemas.openxmlformats.org/officeDocument/2006/relationships/image" Target="../media/image153.png"/></Relationships>
</file>

<file path=ppt/slides/_rels/slide7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70.xml"/><Relationship Id="rId1" Type="http://schemas.openxmlformats.org/officeDocument/2006/relationships/slideLayout" Target="../slideLayouts/slideLayout39.xml"/><Relationship Id="rId5" Type="http://schemas.openxmlformats.org/officeDocument/2006/relationships/image" Target="../media/image158.jpeg"/><Relationship Id="rId4" Type="http://schemas.openxmlformats.org/officeDocument/2006/relationships/image" Target="../media/image157.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2.xml"/><Relationship Id="rId1" Type="http://schemas.openxmlformats.org/officeDocument/2006/relationships/slideLayout" Target="../slideLayouts/slideLayout39.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7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73.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5.xml"/><Relationship Id="rId4" Type="http://schemas.openxmlformats.org/officeDocument/2006/relationships/image" Target="../media/image165.png"/></Relationships>
</file>

<file path=ppt/slides/_rels/slide7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5.xml"/><Relationship Id="rId4" Type="http://schemas.openxmlformats.org/officeDocument/2006/relationships/image" Target="../media/image16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4.xml"/><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5.xml"/><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6.xml"/><Relationship Id="rId1" Type="http://schemas.openxmlformats.org/officeDocument/2006/relationships/slideLayout" Target="../slideLayouts/slideLayout39.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8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7.xml"/><Relationship Id="rId1" Type="http://schemas.openxmlformats.org/officeDocument/2006/relationships/slideLayout" Target="../slideLayouts/slideLayout39.xml"/></Relationships>
</file>

<file path=ppt/slides/_rels/slide8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78.xml"/><Relationship Id="rId1" Type="http://schemas.openxmlformats.org/officeDocument/2006/relationships/slideLayout" Target="../slideLayouts/slideLayout39.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8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9.xml"/><Relationship Id="rId1" Type="http://schemas.openxmlformats.org/officeDocument/2006/relationships/slideLayout" Target="../slideLayouts/slideLayout39.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8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0.xml"/><Relationship Id="rId1" Type="http://schemas.openxmlformats.org/officeDocument/2006/relationships/slideLayout" Target="../slideLayouts/slideLayout39.xml"/><Relationship Id="rId4" Type="http://schemas.openxmlformats.org/officeDocument/2006/relationships/image" Target="../media/image186.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09600" y="76200"/>
            <a:ext cx="7848600" cy="838200"/>
          </a:xfrm>
        </p:spPr>
        <p:txBody>
          <a:bodyPr/>
          <a:lstStyle/>
          <a:p>
            <a:r>
              <a:rPr lang="en-US" altLang="en-US" smtClean="0"/>
              <a:t>Data-driven methods: Video &amp; Texture</a:t>
            </a:r>
          </a:p>
        </p:txBody>
      </p:sp>
      <p:sp>
        <p:nvSpPr>
          <p:cNvPr id="34819" name="Text Box 5"/>
          <p:cNvSpPr txBox="1">
            <a:spLocks noChangeArrowheads="1"/>
          </p:cNvSpPr>
          <p:nvPr/>
        </p:nvSpPr>
        <p:spPr bwMode="auto">
          <a:xfrm>
            <a:off x="1828800" y="5638800"/>
            <a:ext cx="128746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600">
                <a:latin typeface="Times New Roman" panose="02020603050405020304" pitchFamily="18" charset="0"/>
              </a:rPr>
              <a:t>© A.A. Efros</a:t>
            </a:r>
            <a:endParaRPr lang="en-US" altLang="en-US" b="1">
              <a:latin typeface="Times New Roman" panose="02020603050405020304" pitchFamily="18" charset="0"/>
            </a:endParaRPr>
          </a:p>
        </p:txBody>
      </p:sp>
      <p:pic>
        <p:nvPicPr>
          <p:cNvPr id="3482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03313"/>
            <a:ext cx="51054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4"/>
          <p:cNvSpPr txBox="1">
            <a:spLocks noChangeArrowheads="1"/>
          </p:cNvSpPr>
          <p:nvPr/>
        </p:nvSpPr>
        <p:spPr bwMode="auto">
          <a:xfrm>
            <a:off x="1417994" y="6019800"/>
            <a:ext cx="7726006" cy="8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pPr>
            <a:r>
              <a:rPr lang="en-US" altLang="en-US" dirty="0"/>
              <a:t>CS194: </a:t>
            </a:r>
            <a:r>
              <a:rPr lang="en-US" altLang="en-US" dirty="0" smtClean="0"/>
              <a:t>Intro to Computer Vision </a:t>
            </a:r>
            <a:r>
              <a:rPr lang="en-US" altLang="en-US" dirty="0"/>
              <a:t>&amp; </a:t>
            </a:r>
            <a:r>
              <a:rPr lang="en-US" altLang="en-US" dirty="0" smtClean="0"/>
              <a:t>Comp. </a:t>
            </a:r>
            <a:r>
              <a:rPr lang="en-US" altLang="en-US" dirty="0"/>
              <a:t>Photography</a:t>
            </a:r>
          </a:p>
          <a:p>
            <a:pPr algn="r" eaLnBrk="1" hangingPunct="1">
              <a:spcBef>
                <a:spcPct val="0"/>
              </a:spcBef>
            </a:pPr>
            <a:r>
              <a:rPr lang="en-US" altLang="en-US" dirty="0"/>
              <a:t>Alexei Efros, UC Berkeley, Fall </a:t>
            </a:r>
            <a:r>
              <a:rPr lang="en-US" altLang="en-US" dirty="0" smtClean="0"/>
              <a:t>2020</a:t>
            </a:r>
            <a:endParaRPr lang="en-US"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title"/>
          </p:nvPr>
        </p:nvSpPr>
        <p:spPr/>
        <p:txBody>
          <a:bodyPr/>
          <a:lstStyle/>
          <a:p>
            <a:pPr eaLnBrk="1" hangingPunct="1"/>
            <a:r>
              <a:rPr lang="en-US" altLang="en-US" smtClean="0"/>
              <a:t>Video clips</a:t>
            </a:r>
          </a:p>
        </p:txBody>
      </p:sp>
      <p:sp>
        <p:nvSpPr>
          <p:cNvPr id="51203" name="Rectangle 5"/>
          <p:cNvSpPr>
            <a:spLocks noChangeArrowheads="1"/>
          </p:cNvSpPr>
          <p:nvPr/>
        </p:nvSpPr>
        <p:spPr bwMode="auto">
          <a:xfrm>
            <a:off x="685800" y="1447800"/>
            <a:ext cx="83296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285750" indent="-285750">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endParaRPr lang="ru-RU" altLang="en-US" sz="2800"/>
          </a:p>
        </p:txBody>
      </p:sp>
      <p:pic>
        <p:nvPicPr>
          <p:cNvPr id="2" name="intro_4up_short.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1219200"/>
            <a:ext cx="69342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title"/>
          </p:nvPr>
        </p:nvSpPr>
        <p:spPr/>
        <p:txBody>
          <a:bodyPr/>
          <a:lstStyle/>
          <a:p>
            <a:pPr eaLnBrk="1" hangingPunct="1"/>
            <a:r>
              <a:rPr lang="en-US" altLang="en-US" smtClean="0"/>
              <a:t>Video textures</a:t>
            </a:r>
          </a:p>
        </p:txBody>
      </p:sp>
      <p:pic>
        <p:nvPicPr>
          <p:cNvPr id="2" name="intro_4up.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1219200"/>
            <a:ext cx="6858000"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54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en-US" smtClean="0"/>
              <a:t>Problem statement</a:t>
            </a:r>
          </a:p>
        </p:txBody>
      </p:sp>
      <p:sp>
        <p:nvSpPr>
          <p:cNvPr id="55299" name="Text Box 4"/>
          <p:cNvSpPr txBox="1">
            <a:spLocks noChangeArrowheads="1"/>
          </p:cNvSpPr>
          <p:nvPr/>
        </p:nvSpPr>
        <p:spPr bwMode="auto">
          <a:xfrm>
            <a:off x="1066800" y="4876800"/>
            <a:ext cx="281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a:t>video clip</a:t>
            </a:r>
          </a:p>
        </p:txBody>
      </p:sp>
      <p:sp>
        <p:nvSpPr>
          <p:cNvPr id="55300" name="Text Box 5"/>
          <p:cNvSpPr txBox="1">
            <a:spLocks noChangeArrowheads="1"/>
          </p:cNvSpPr>
          <p:nvPr/>
        </p:nvSpPr>
        <p:spPr bwMode="auto">
          <a:xfrm>
            <a:off x="5181600" y="4876800"/>
            <a:ext cx="320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a:t>video texture</a:t>
            </a:r>
          </a:p>
        </p:txBody>
      </p:sp>
      <p:pic>
        <p:nvPicPr>
          <p:cNvPr id="2" name="problem_statement.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81000" y="2286000"/>
            <a:ext cx="78247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smtClean="0"/>
              <a:t>Our approach</a:t>
            </a:r>
          </a:p>
        </p:txBody>
      </p:sp>
      <p:sp>
        <p:nvSpPr>
          <p:cNvPr id="57347" name="Rectangle 3"/>
          <p:cNvSpPr>
            <a:spLocks noGrp="1" noChangeArrowheads="1"/>
          </p:cNvSpPr>
          <p:nvPr>
            <p:ph type="body" idx="1"/>
          </p:nvPr>
        </p:nvSpPr>
        <p:spPr>
          <a:xfrm>
            <a:off x="381000" y="5715000"/>
            <a:ext cx="7162800" cy="685800"/>
          </a:xfrm>
        </p:spPr>
        <p:txBody>
          <a:bodyPr/>
          <a:lstStyle/>
          <a:p>
            <a:pPr eaLnBrk="1" hangingPunct="1"/>
            <a:r>
              <a:rPr lang="en-US" altLang="en-US" smtClean="0"/>
              <a:t>How do we find good transitions?</a:t>
            </a:r>
          </a:p>
          <a:p>
            <a:pPr eaLnBrk="1" hangingPunct="1"/>
            <a:endParaRPr lang="en-US" altLang="en-US" smtClean="0"/>
          </a:p>
        </p:txBody>
      </p:sp>
      <p:pic>
        <p:nvPicPr>
          <p:cNvPr id="2" name="vtflamra.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286000" y="1258888"/>
            <a:ext cx="4191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7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smtClean="0"/>
              <a:t>Finding good transitions </a:t>
            </a:r>
          </a:p>
        </p:txBody>
      </p:sp>
      <p:sp>
        <p:nvSpPr>
          <p:cNvPr id="59395" name="Rectangle 3"/>
          <p:cNvSpPr>
            <a:spLocks noGrp="1" noChangeArrowheads="1"/>
          </p:cNvSpPr>
          <p:nvPr>
            <p:ph type="body" idx="1"/>
          </p:nvPr>
        </p:nvSpPr>
        <p:spPr/>
        <p:txBody>
          <a:bodyPr/>
          <a:lstStyle/>
          <a:p>
            <a:pPr marL="531813" indent="-531813" eaLnBrk="1" hangingPunct="1"/>
            <a:r>
              <a:rPr lang="en-US" altLang="en-US" sz="2800" smtClean="0"/>
              <a:t>Compute L</a:t>
            </a:r>
            <a:r>
              <a:rPr lang="en-US" altLang="en-US" sz="2800" baseline="-25000" smtClean="0"/>
              <a:t>2</a:t>
            </a:r>
            <a:r>
              <a:rPr lang="en-US" altLang="en-US" sz="2800" smtClean="0"/>
              <a:t> distance </a:t>
            </a:r>
            <a:r>
              <a:rPr lang="en-US" altLang="en-US" sz="2800" i="1" smtClean="0"/>
              <a:t>D</a:t>
            </a:r>
            <a:r>
              <a:rPr lang="en-US" altLang="en-US" sz="3600" i="1" baseline="-25000" smtClean="0"/>
              <a:t>i</a:t>
            </a:r>
            <a:r>
              <a:rPr lang="en-US" altLang="en-US" sz="3600" baseline="-25000" smtClean="0"/>
              <a:t>,</a:t>
            </a:r>
            <a:r>
              <a:rPr lang="en-US" altLang="en-US" sz="3600" i="1" baseline="-25000" smtClean="0"/>
              <a:t> j</a:t>
            </a:r>
            <a:r>
              <a:rPr lang="en-US" altLang="en-US" sz="2800" smtClean="0"/>
              <a:t> between all frames</a:t>
            </a:r>
          </a:p>
        </p:txBody>
      </p:sp>
      <p:pic>
        <p:nvPicPr>
          <p:cNvPr id="59396" name="Picture 4" descr="transition_flam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613" y="2514600"/>
            <a:ext cx="30368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5"/>
          <p:cNvSpPr>
            <a:spLocks noChangeArrowheads="1"/>
          </p:cNvSpPr>
          <p:nvPr/>
        </p:nvSpPr>
        <p:spPr bwMode="auto">
          <a:xfrm>
            <a:off x="304800" y="57912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285750" indent="-285750">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en-US" altLang="en-US"/>
              <a:t>Similar frames make good transitions </a:t>
            </a:r>
          </a:p>
          <a:p>
            <a:endParaRPr lang="en-US" altLang="en-US"/>
          </a:p>
        </p:txBody>
      </p:sp>
      <p:sp>
        <p:nvSpPr>
          <p:cNvPr id="1506310" name="Line 6"/>
          <p:cNvSpPr>
            <a:spLocks noChangeShapeType="1"/>
          </p:cNvSpPr>
          <p:nvPr/>
        </p:nvSpPr>
        <p:spPr bwMode="auto">
          <a:xfrm flipV="1">
            <a:off x="4876800" y="3284538"/>
            <a:ext cx="1588" cy="1363662"/>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506311" name="Line 7"/>
          <p:cNvSpPr>
            <a:spLocks noChangeShapeType="1"/>
          </p:cNvSpPr>
          <p:nvPr/>
        </p:nvSpPr>
        <p:spPr bwMode="auto">
          <a:xfrm flipH="1" flipV="1">
            <a:off x="3505200" y="3276600"/>
            <a:ext cx="1392238" cy="1588"/>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59400" name="Text Box 8"/>
          <p:cNvSpPr txBox="1">
            <a:spLocks noChangeArrowheads="1"/>
          </p:cNvSpPr>
          <p:nvPr/>
        </p:nvSpPr>
        <p:spPr bwMode="auto">
          <a:xfrm>
            <a:off x="3681413" y="2057400"/>
            <a:ext cx="2033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1">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10000"/>
              </a:spcBef>
              <a:spcAft>
                <a:spcPct val="10000"/>
              </a:spcAft>
              <a:buFontTx/>
              <a:buNone/>
            </a:pPr>
            <a:r>
              <a:rPr lang="en-US" altLang="en-US" sz="2400"/>
              <a:t>frame </a:t>
            </a:r>
            <a:r>
              <a:rPr lang="en-US" altLang="en-US" sz="2400" i="1"/>
              <a:t>i</a:t>
            </a:r>
          </a:p>
        </p:txBody>
      </p:sp>
      <p:sp>
        <p:nvSpPr>
          <p:cNvPr id="59401" name="Text Box 9"/>
          <p:cNvSpPr txBox="1">
            <a:spLocks noChangeArrowheads="1"/>
          </p:cNvSpPr>
          <p:nvPr/>
        </p:nvSpPr>
        <p:spPr bwMode="auto">
          <a:xfrm>
            <a:off x="1143000" y="2057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1">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10000"/>
              </a:spcBef>
              <a:spcAft>
                <a:spcPct val="10000"/>
              </a:spcAft>
              <a:buFontTx/>
              <a:buNone/>
            </a:pPr>
            <a:r>
              <a:rPr lang="en-US" altLang="en-US" sz="2400"/>
              <a:t>vs.</a:t>
            </a:r>
            <a:endParaRPr lang="en-US" altLang="en-US" sz="2400" i="1"/>
          </a:p>
        </p:txBody>
      </p:sp>
      <p:sp>
        <p:nvSpPr>
          <p:cNvPr id="59402" name="Line 10"/>
          <p:cNvSpPr>
            <a:spLocks noChangeShapeType="1"/>
          </p:cNvSpPr>
          <p:nvPr/>
        </p:nvSpPr>
        <p:spPr bwMode="auto">
          <a:xfrm>
            <a:off x="2743200" y="2286000"/>
            <a:ext cx="1371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59403" name="Line 11"/>
          <p:cNvSpPr>
            <a:spLocks noChangeShapeType="1"/>
          </p:cNvSpPr>
          <p:nvPr/>
        </p:nvSpPr>
        <p:spPr bwMode="auto">
          <a:xfrm>
            <a:off x="2057400" y="2667000"/>
            <a:ext cx="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59404" name="Text Box 12"/>
          <p:cNvSpPr txBox="1">
            <a:spLocks noChangeArrowheads="1"/>
          </p:cNvSpPr>
          <p:nvPr/>
        </p:nvSpPr>
        <p:spPr bwMode="auto">
          <a:xfrm>
            <a:off x="1219200" y="4343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1">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10000"/>
              </a:spcBef>
              <a:spcAft>
                <a:spcPct val="10000"/>
              </a:spcAft>
              <a:buFontTx/>
              <a:buNone/>
            </a:pPr>
            <a:r>
              <a:rPr lang="en-US" altLang="en-US" sz="2400"/>
              <a:t>frame </a:t>
            </a:r>
            <a:r>
              <a:rPr lang="en-US" altLang="en-US" sz="2400" i="1"/>
              <a:t>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0631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506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smtClean="0"/>
              <a:t>Markov chain representation</a:t>
            </a:r>
          </a:p>
        </p:txBody>
      </p:sp>
      <p:pic>
        <p:nvPicPr>
          <p:cNvPr id="61443" name="Picture 3" descr="transition_flam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057400"/>
            <a:ext cx="29622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44" name="Object 4"/>
          <p:cNvGraphicFramePr>
            <a:graphicFrameLocks noChangeAspect="1"/>
          </p:cNvGraphicFramePr>
          <p:nvPr/>
        </p:nvGraphicFramePr>
        <p:xfrm>
          <a:off x="4419600" y="2870200"/>
          <a:ext cx="4343400" cy="963613"/>
        </p:xfrm>
        <a:graphic>
          <a:graphicData uri="http://schemas.openxmlformats.org/presentationml/2006/ole">
            <mc:AlternateContent xmlns:mc="http://schemas.openxmlformats.org/markup-compatibility/2006">
              <mc:Choice xmlns:v="urn:schemas-microsoft-com:vml" Requires="v">
                <p:oleObj spid="_x0000_s61451" name="CorelDRAW" r:id="rId5" imgW="3009900" imgH="666750" progId="CorelDRAW.Graphic.9">
                  <p:embed/>
                </p:oleObj>
              </mc:Choice>
              <mc:Fallback>
                <p:oleObj name="CorelDRAW" r:id="rId5" imgW="3009900" imgH="666750" progId="CorelDRAW.Graphic.9">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870200"/>
                        <a:ext cx="43434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45" name="Rectangle 5"/>
          <p:cNvSpPr>
            <a:spLocks noChangeArrowheads="1"/>
          </p:cNvSpPr>
          <p:nvPr/>
        </p:nvSpPr>
        <p:spPr bwMode="auto">
          <a:xfrm>
            <a:off x="304800" y="57912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285750" indent="-285750">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en-US" altLang="en-US"/>
              <a:t>Similar frames make good transitions </a:t>
            </a:r>
          </a:p>
          <a:p>
            <a:endParaRPr lang="en-US"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mtClean="0"/>
              <a:t>Transition costs </a:t>
            </a:r>
          </a:p>
        </p:txBody>
      </p:sp>
      <p:sp>
        <p:nvSpPr>
          <p:cNvPr id="63491" name="Rectangle 3"/>
          <p:cNvSpPr>
            <a:spLocks noGrp="1" noChangeArrowheads="1"/>
          </p:cNvSpPr>
          <p:nvPr>
            <p:ph type="body" idx="1"/>
          </p:nvPr>
        </p:nvSpPr>
        <p:spPr/>
        <p:txBody>
          <a:bodyPr/>
          <a:lstStyle/>
          <a:p>
            <a:pPr eaLnBrk="1" hangingPunct="1"/>
            <a:r>
              <a:rPr lang="en-US" altLang="en-US" sz="2800" smtClean="0"/>
              <a:t>Transition from i to j if successor of i is similar to j</a:t>
            </a:r>
          </a:p>
          <a:p>
            <a:pPr algn="ctr" eaLnBrk="1" hangingPunct="1"/>
            <a:r>
              <a:rPr lang="en-US" altLang="en-US" sz="3000" smtClean="0"/>
              <a:t>Cost function: </a:t>
            </a:r>
            <a:r>
              <a:rPr lang="en-US" altLang="en-US" sz="3000" i="1" smtClean="0"/>
              <a:t>C</a:t>
            </a:r>
            <a:r>
              <a:rPr lang="en-US" altLang="en-US" sz="3500" i="1" baseline="-25000" smtClean="0"/>
              <a:t>i</a:t>
            </a:r>
            <a:r>
              <a:rPr lang="en-US" altLang="en-US" sz="3500" baseline="-25000" smtClean="0">
                <a:sym typeface="Symbol" panose="05050102010706020507" pitchFamily="18" charset="2"/>
              </a:rPr>
              <a:t></a:t>
            </a:r>
            <a:r>
              <a:rPr lang="en-US" altLang="en-US" sz="3500" i="1" baseline="-25000" smtClean="0"/>
              <a:t>j</a:t>
            </a:r>
            <a:r>
              <a:rPr lang="en-US" altLang="en-US" sz="3000" smtClean="0"/>
              <a:t> = </a:t>
            </a:r>
            <a:r>
              <a:rPr lang="en-US" altLang="en-US" sz="3000" i="1" smtClean="0"/>
              <a:t>D</a:t>
            </a:r>
            <a:r>
              <a:rPr lang="en-US" altLang="en-US" sz="3500" i="1" baseline="-25000" smtClean="0"/>
              <a:t>i</a:t>
            </a:r>
            <a:r>
              <a:rPr lang="en-US" altLang="en-US" sz="3500" baseline="-25000" smtClean="0"/>
              <a:t>+1, </a:t>
            </a:r>
            <a:r>
              <a:rPr lang="en-US" altLang="en-US" sz="3500" i="1" baseline="-25000" smtClean="0"/>
              <a:t>j</a:t>
            </a:r>
          </a:p>
          <a:p>
            <a:pPr eaLnBrk="1" hangingPunct="1"/>
            <a:endParaRPr lang="en-US" altLang="en-US" smtClean="0"/>
          </a:p>
          <a:p>
            <a:pPr eaLnBrk="1" hangingPunct="1"/>
            <a:r>
              <a:rPr lang="en-US" altLang="en-US" smtClean="0"/>
              <a:t>                                </a:t>
            </a:r>
          </a:p>
        </p:txBody>
      </p:sp>
      <p:graphicFrame>
        <p:nvGraphicFramePr>
          <p:cNvPr id="63492" name="Object 4"/>
          <p:cNvGraphicFramePr>
            <a:graphicFrameLocks noChangeAspect="1"/>
          </p:cNvGraphicFramePr>
          <p:nvPr/>
        </p:nvGraphicFramePr>
        <p:xfrm>
          <a:off x="1828800" y="3581400"/>
          <a:ext cx="5334000" cy="2543175"/>
        </p:xfrm>
        <a:graphic>
          <a:graphicData uri="http://schemas.openxmlformats.org/presentationml/2006/ole">
            <mc:AlternateContent xmlns:mc="http://schemas.openxmlformats.org/markup-compatibility/2006">
              <mc:Choice xmlns:v="urn:schemas-microsoft-com:vml" Requires="v">
                <p:oleObj spid="_x0000_s63498" name="CorelDRAW" r:id="rId4" imgW="914400" imgH="914400" progId="CorelDRAW.Graphic.9">
                  <p:embed/>
                </p:oleObj>
              </mc:Choice>
              <mc:Fallback>
                <p:oleObj name="CorelDRAW" r:id="rId4" imgW="914400" imgH="914400" progId="CorelDRAW.Graphic.9">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581400"/>
                        <a:ext cx="533400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mtClean="0"/>
              <a:t>Transition probabilities</a:t>
            </a:r>
          </a:p>
        </p:txBody>
      </p:sp>
      <p:sp>
        <p:nvSpPr>
          <p:cNvPr id="65539" name="Rectangle 3"/>
          <p:cNvSpPr>
            <a:spLocks noGrp="1" noChangeArrowheads="1"/>
          </p:cNvSpPr>
          <p:nvPr>
            <p:ph type="body" idx="1"/>
          </p:nvPr>
        </p:nvSpPr>
        <p:spPr>
          <a:xfrm>
            <a:off x="304800" y="1295400"/>
            <a:ext cx="8610600" cy="4800600"/>
          </a:xfrm>
        </p:spPr>
        <p:txBody>
          <a:bodyPr/>
          <a:lstStyle/>
          <a:p>
            <a:pPr marL="14288" indent="-14288" eaLnBrk="1" hangingPunct="1"/>
            <a:r>
              <a:rPr lang="en-US" altLang="en-US" smtClean="0"/>
              <a:t>Probability for transition P</a:t>
            </a:r>
            <a:r>
              <a:rPr lang="en-US" altLang="en-US" sz="3700" baseline="-25000" smtClean="0"/>
              <a:t>i</a:t>
            </a:r>
            <a:r>
              <a:rPr lang="en-US" altLang="en-US" sz="3700" baseline="-25000" smtClean="0">
                <a:sym typeface="Symbol" panose="05050102010706020507" pitchFamily="18" charset="2"/>
              </a:rPr>
              <a:t></a:t>
            </a:r>
            <a:r>
              <a:rPr lang="en-US" altLang="en-US" sz="3700" baseline="-25000" smtClean="0"/>
              <a:t>j</a:t>
            </a:r>
            <a:r>
              <a:rPr lang="en-US" altLang="en-US" smtClean="0"/>
              <a:t> inversely related to cost:</a:t>
            </a:r>
          </a:p>
          <a:p>
            <a:pPr marL="14288" indent="-14288" algn="ctr" eaLnBrk="1" hangingPunct="1">
              <a:lnSpc>
                <a:spcPct val="70000"/>
              </a:lnSpc>
              <a:spcBef>
                <a:spcPct val="0"/>
              </a:spcBef>
            </a:pPr>
            <a:r>
              <a:rPr lang="en-US" altLang="en-US" i="1" smtClean="0"/>
              <a:t>P</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a:t>
            </a:r>
            <a:r>
              <a:rPr lang="en-US" altLang="en-US" smtClean="0">
                <a:sym typeface="Symbol" panose="05050102010706020507" pitchFamily="18" charset="2"/>
              </a:rPr>
              <a:t>~</a:t>
            </a:r>
            <a:r>
              <a:rPr lang="en-US" altLang="en-US" smtClean="0"/>
              <a:t> exp ( – </a:t>
            </a:r>
            <a:r>
              <a:rPr lang="en-US" altLang="en-US" i="1" smtClean="0"/>
              <a:t>C</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latin typeface="Symbol" panose="05050102010706020507" pitchFamily="18" charset="2"/>
              </a:rPr>
              <a:t>s</a:t>
            </a:r>
            <a:r>
              <a:rPr lang="en-US" altLang="en-US" sz="3700" baseline="30000" smtClean="0"/>
              <a:t>2</a:t>
            </a:r>
            <a:r>
              <a:rPr lang="en-US" altLang="en-US" smtClean="0"/>
              <a:t> )</a:t>
            </a:r>
            <a:endParaRPr lang="en-US" altLang="en-US" sz="3700" baseline="-25000" smtClean="0"/>
          </a:p>
          <a:p>
            <a:pPr marL="14288" indent="-14288" eaLnBrk="1" hangingPunct="1"/>
            <a:endParaRPr lang="en-US" altLang="en-US" smtClean="0"/>
          </a:p>
        </p:txBody>
      </p:sp>
      <p:sp>
        <p:nvSpPr>
          <p:cNvPr id="65540" name="Text Box 4"/>
          <p:cNvSpPr txBox="1">
            <a:spLocks noChangeArrowheads="1"/>
          </p:cNvSpPr>
          <p:nvPr/>
        </p:nvSpPr>
        <p:spPr bwMode="auto">
          <a:xfrm>
            <a:off x="2286000" y="59436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0"/>
              </a:spcAft>
              <a:buClrTx/>
              <a:buSzTx/>
              <a:buFontTx/>
              <a:buNone/>
            </a:pPr>
            <a:r>
              <a:rPr lang="en-US" altLang="en-US">
                <a:latin typeface="Tahoma" panose="020B0604030504040204" pitchFamily="34" charset="0"/>
              </a:rPr>
              <a:t>high </a:t>
            </a:r>
            <a:r>
              <a:rPr lang="en-US" altLang="en-US" i="1">
                <a:latin typeface="Tahoma" panose="020B0604030504040204" pitchFamily="34" charset="0"/>
                <a:sym typeface="Symbol" panose="05050102010706020507" pitchFamily="18" charset="2"/>
              </a:rPr>
              <a:t></a:t>
            </a:r>
            <a:endParaRPr lang="en-US" altLang="en-US" sz="2800" i="1">
              <a:latin typeface="Tahoma" panose="020B0604030504040204" pitchFamily="34" charset="0"/>
            </a:endParaRPr>
          </a:p>
        </p:txBody>
      </p:sp>
      <p:sp>
        <p:nvSpPr>
          <p:cNvPr id="65541" name="Text Box 5"/>
          <p:cNvSpPr txBox="1">
            <a:spLocks noChangeArrowheads="1"/>
          </p:cNvSpPr>
          <p:nvPr/>
        </p:nvSpPr>
        <p:spPr bwMode="auto">
          <a:xfrm>
            <a:off x="5410200" y="59436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0"/>
              </a:spcAft>
              <a:buClrTx/>
              <a:buSzTx/>
              <a:buFontTx/>
              <a:buNone/>
            </a:pPr>
            <a:r>
              <a:rPr lang="en-US" altLang="en-US">
                <a:latin typeface="Tahoma" panose="020B0604030504040204" pitchFamily="34" charset="0"/>
              </a:rPr>
              <a:t>low </a:t>
            </a:r>
            <a:r>
              <a:rPr lang="en-US" altLang="en-US" i="1">
                <a:latin typeface="Tahoma" panose="020B0604030504040204" pitchFamily="34" charset="0"/>
                <a:sym typeface="Symbol" panose="05050102010706020507" pitchFamily="18" charset="2"/>
              </a:rPr>
              <a:t></a:t>
            </a:r>
            <a:endParaRPr lang="en-US" altLang="en-US" sz="2800" i="1">
              <a:latin typeface="Tahoma" panose="020B0604030504040204" pitchFamily="34" charset="0"/>
            </a:endParaRPr>
          </a:p>
        </p:txBody>
      </p:sp>
      <p:pic>
        <p:nvPicPr>
          <p:cNvPr id="2" name="flame_highvslowsigma.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3036888"/>
            <a:ext cx="6130925"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mtClean="0"/>
              <a:t>Preserving dynamics</a:t>
            </a:r>
          </a:p>
        </p:txBody>
      </p:sp>
      <p:pic>
        <p:nvPicPr>
          <p:cNvPr id="3" name="vtclk1b.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133600" y="13716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6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4" name="Object 2"/>
          <p:cNvGraphicFramePr>
            <a:graphicFrameLocks noChangeAspect="1"/>
          </p:cNvGraphicFramePr>
          <p:nvPr/>
        </p:nvGraphicFramePr>
        <p:xfrm>
          <a:off x="381000" y="1447800"/>
          <a:ext cx="8305800" cy="3671888"/>
        </p:xfrm>
        <a:graphic>
          <a:graphicData uri="http://schemas.openxmlformats.org/presentationml/2006/ole">
            <mc:AlternateContent xmlns:mc="http://schemas.openxmlformats.org/markup-compatibility/2006">
              <mc:Choice xmlns:v="urn:schemas-microsoft-com:vml" Requires="v">
                <p:oleObj spid="_x0000_s69641" name="CorelDRAW" r:id="rId4" imgW="7343775" imgH="3248025" progId="CorelDRAW.Graphic.9">
                  <p:embed/>
                </p:oleObj>
              </mc:Choice>
              <mc:Fallback>
                <p:oleObj name="CorelDRAW" r:id="rId4" imgW="7343775" imgH="32480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447800"/>
                        <a:ext cx="8305800" cy="367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635" name="Rectangle 3"/>
          <p:cNvSpPr>
            <a:spLocks noGrp="1" noChangeArrowheads="1"/>
          </p:cNvSpPr>
          <p:nvPr>
            <p:ph type="title"/>
          </p:nvPr>
        </p:nvSpPr>
        <p:spPr/>
        <p:txBody>
          <a:bodyPr/>
          <a:lstStyle/>
          <a:p>
            <a:pPr eaLnBrk="1" hangingPunct="1"/>
            <a:r>
              <a:rPr lang="en-US" altLang="en-US" smtClean="0"/>
              <a:t>Preserving dynamics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685800" y="2130425"/>
            <a:ext cx="7772400" cy="1470025"/>
          </a:xfrm>
        </p:spPr>
        <p:txBody>
          <a:bodyPr/>
          <a:lstStyle/>
          <a:p>
            <a:pPr algn="ctr"/>
            <a:r>
              <a:rPr lang="en-US" altLang="en-US" smtClean="0"/>
              <a:t>Michel Gondry train video</a:t>
            </a:r>
            <a:endParaRPr lang="ru-RU" altLang="en-US" smtClean="0"/>
          </a:p>
        </p:txBody>
      </p:sp>
      <p:sp>
        <p:nvSpPr>
          <p:cNvPr id="36867" name="Subtitle 1"/>
          <p:cNvSpPr>
            <a:spLocks noGrp="1"/>
          </p:cNvSpPr>
          <p:nvPr>
            <p:ph type="subTitle" idx="1"/>
          </p:nvPr>
        </p:nvSpPr>
        <p:spPr>
          <a:xfrm>
            <a:off x="914400" y="3886200"/>
            <a:ext cx="7620000" cy="1752600"/>
          </a:xfrm>
        </p:spPr>
        <p:txBody>
          <a:bodyPr/>
          <a:lstStyle/>
          <a:p>
            <a:r>
              <a:rPr lang="en-US" altLang="en-US" smtClean="0">
                <a:hlinkClick r:id="rId3"/>
              </a:rPr>
              <a:t>http://www.youtube.com/watch?v=0S43IwBF0uM</a:t>
            </a:r>
            <a:endParaRPr lang="en-US" alt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smtClean="0"/>
              <a:t>Preserving dynamics </a:t>
            </a:r>
          </a:p>
        </p:txBody>
      </p:sp>
      <p:sp>
        <p:nvSpPr>
          <p:cNvPr id="71683" name="Rectangle 3"/>
          <p:cNvSpPr>
            <a:spLocks noGrp="1" noChangeArrowheads="1"/>
          </p:cNvSpPr>
          <p:nvPr>
            <p:ph type="body" idx="1"/>
          </p:nvPr>
        </p:nvSpPr>
        <p:spPr/>
        <p:txBody>
          <a:bodyPr/>
          <a:lstStyle/>
          <a:p>
            <a:pPr marL="531813" indent="-531813" eaLnBrk="1" hangingPunct="1"/>
            <a:r>
              <a:rPr lang="en-US" altLang="en-US" smtClean="0"/>
              <a:t>Cost for transition </a:t>
            </a:r>
            <a:r>
              <a:rPr lang="en-US" altLang="en-US" i="1" smtClean="0"/>
              <a:t>i</a:t>
            </a:r>
            <a:r>
              <a:rPr lang="en-US" altLang="en-US" smtClean="0">
                <a:sym typeface="Symbol" panose="05050102010706020507" pitchFamily="18" charset="2"/>
              </a:rPr>
              <a:t></a:t>
            </a:r>
            <a:r>
              <a:rPr lang="en-US" altLang="en-US" i="1" smtClean="0"/>
              <a:t>j</a:t>
            </a:r>
          </a:p>
          <a:p>
            <a:pPr marL="531813" indent="-531813" algn="ctr" eaLnBrk="1" hangingPunct="1"/>
            <a:r>
              <a:rPr lang="en-US" altLang="en-US" i="1" smtClean="0"/>
              <a:t>C</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t>w</a:t>
            </a:r>
            <a:r>
              <a:rPr lang="en-US" altLang="en-US" i="1" baseline="-25000" smtClean="0"/>
              <a:t>k</a:t>
            </a:r>
            <a:r>
              <a:rPr lang="en-US" altLang="en-US" smtClean="0"/>
              <a:t> </a:t>
            </a:r>
            <a:r>
              <a:rPr lang="en-US" altLang="en-US" i="1" smtClean="0"/>
              <a:t>D</a:t>
            </a:r>
            <a:r>
              <a:rPr lang="en-US" altLang="en-US" sz="3700" i="1" baseline="-25000" smtClean="0"/>
              <a:t>i</a:t>
            </a:r>
            <a:r>
              <a:rPr lang="en-US" altLang="en-US" sz="3700" baseline="-25000" smtClean="0"/>
              <a:t>+</a:t>
            </a:r>
            <a:r>
              <a:rPr lang="en-US" altLang="en-US" sz="3700" i="1" baseline="-25000" smtClean="0"/>
              <a:t>k</a:t>
            </a:r>
            <a:r>
              <a:rPr lang="en-US" altLang="en-US" sz="3700" baseline="-25000" smtClean="0"/>
              <a:t>+1, </a:t>
            </a:r>
            <a:r>
              <a:rPr lang="en-US" altLang="en-US" sz="3700" i="1" baseline="-25000" smtClean="0"/>
              <a:t>j</a:t>
            </a:r>
            <a:r>
              <a:rPr lang="en-US" altLang="en-US" sz="3700" baseline="-25000" smtClean="0"/>
              <a:t>+</a:t>
            </a:r>
            <a:r>
              <a:rPr lang="en-US" altLang="en-US" sz="3700" i="1" baseline="-25000" smtClean="0"/>
              <a:t>k</a:t>
            </a:r>
          </a:p>
          <a:p>
            <a:pPr marL="531813" indent="-531813" eaLnBrk="1" hangingPunct="1"/>
            <a:endParaRPr lang="en-US" altLang="en-US" smtClean="0"/>
          </a:p>
        </p:txBody>
      </p:sp>
      <p:graphicFrame>
        <p:nvGraphicFramePr>
          <p:cNvPr id="71684" name="Object 4"/>
          <p:cNvGraphicFramePr>
            <a:graphicFrameLocks noChangeAspect="1"/>
          </p:cNvGraphicFramePr>
          <p:nvPr/>
        </p:nvGraphicFramePr>
        <p:xfrm>
          <a:off x="3810000" y="1905000"/>
          <a:ext cx="723900" cy="914400"/>
        </p:xfrm>
        <a:graphic>
          <a:graphicData uri="http://schemas.openxmlformats.org/presentationml/2006/ole">
            <mc:AlternateContent xmlns:mc="http://schemas.openxmlformats.org/markup-compatibility/2006">
              <mc:Choice xmlns:v="urn:schemas-microsoft-com:vml" Requires="v">
                <p:oleObj spid="_x0000_s71696" name="CorelDRAW" r:id="rId4" imgW="457200" imgH="457200" progId="CorelDRAW.Graphic.9">
                  <p:embed/>
                </p:oleObj>
              </mc:Choice>
              <mc:Fallback>
                <p:oleObj name="CorelDRAW" r:id="rId4" imgW="457200" imgH="457200" progId="CorelDRAW.Graphic.9">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905000"/>
                        <a:ext cx="7239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5" name="Object 5"/>
          <p:cNvGraphicFramePr>
            <a:graphicFrameLocks noChangeAspect="1"/>
          </p:cNvGraphicFramePr>
          <p:nvPr/>
        </p:nvGraphicFramePr>
        <p:xfrm>
          <a:off x="609600" y="3733800"/>
          <a:ext cx="7924800" cy="1862138"/>
        </p:xfrm>
        <a:graphic>
          <a:graphicData uri="http://schemas.openxmlformats.org/presentationml/2006/ole">
            <mc:AlternateContent xmlns:mc="http://schemas.openxmlformats.org/markup-compatibility/2006">
              <mc:Choice xmlns:v="urn:schemas-microsoft-com:vml" Requires="v">
                <p:oleObj spid="_x0000_s71697" name="CorelDRAW" r:id="rId6" imgW="4505325" imgH="1057275" progId="CorelDRAW.Graphic.9">
                  <p:embed/>
                </p:oleObj>
              </mc:Choice>
              <mc:Fallback>
                <p:oleObj name="CorelDRAW" r:id="rId6" imgW="4505325" imgH="1057275" progId="CorelDRAW.Graphic.9">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733800"/>
                        <a:ext cx="7924800" cy="186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tLang="en-US" smtClean="0"/>
              <a:t>Preserving dynamics – effect </a:t>
            </a:r>
          </a:p>
        </p:txBody>
      </p:sp>
      <p:sp>
        <p:nvSpPr>
          <p:cNvPr id="73731" name="Rectangle 3"/>
          <p:cNvSpPr>
            <a:spLocks noGrp="1" noChangeArrowheads="1"/>
          </p:cNvSpPr>
          <p:nvPr>
            <p:ph type="body" idx="1"/>
          </p:nvPr>
        </p:nvSpPr>
        <p:spPr/>
        <p:txBody>
          <a:bodyPr/>
          <a:lstStyle/>
          <a:p>
            <a:pPr marL="531813" indent="-531813" eaLnBrk="1" hangingPunct="1"/>
            <a:r>
              <a:rPr lang="en-US" altLang="en-US" smtClean="0"/>
              <a:t>Cost for transition </a:t>
            </a:r>
            <a:r>
              <a:rPr lang="en-US" altLang="en-US" i="1" smtClean="0"/>
              <a:t>i</a:t>
            </a:r>
            <a:r>
              <a:rPr lang="en-US" altLang="en-US" smtClean="0">
                <a:sym typeface="Symbol" panose="05050102010706020507" pitchFamily="18" charset="2"/>
              </a:rPr>
              <a:t></a:t>
            </a:r>
            <a:r>
              <a:rPr lang="en-US" altLang="en-US" i="1" smtClean="0"/>
              <a:t>j</a:t>
            </a:r>
            <a:endParaRPr lang="en-US" altLang="en-US" sz="1200" i="1" smtClean="0"/>
          </a:p>
          <a:p>
            <a:pPr marL="531813" indent="-531813" algn="ctr" eaLnBrk="1" hangingPunct="1"/>
            <a:r>
              <a:rPr lang="en-US" altLang="en-US" i="1" smtClean="0"/>
              <a:t>C</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t>w</a:t>
            </a:r>
            <a:r>
              <a:rPr lang="en-US" altLang="en-US" i="1" baseline="-25000" smtClean="0"/>
              <a:t>k</a:t>
            </a:r>
            <a:r>
              <a:rPr lang="en-US" altLang="en-US" smtClean="0"/>
              <a:t> </a:t>
            </a:r>
            <a:r>
              <a:rPr lang="en-US" altLang="en-US" i="1" smtClean="0"/>
              <a:t>D</a:t>
            </a:r>
            <a:r>
              <a:rPr lang="en-US" altLang="en-US" sz="3700" i="1" baseline="-25000" smtClean="0"/>
              <a:t>i</a:t>
            </a:r>
            <a:r>
              <a:rPr lang="en-US" altLang="en-US" sz="3700" baseline="-25000" smtClean="0"/>
              <a:t>+</a:t>
            </a:r>
            <a:r>
              <a:rPr lang="en-US" altLang="en-US" sz="3700" i="1" baseline="-25000" smtClean="0"/>
              <a:t>k</a:t>
            </a:r>
            <a:r>
              <a:rPr lang="en-US" altLang="en-US" sz="3700" baseline="-25000" smtClean="0"/>
              <a:t>+1, </a:t>
            </a:r>
            <a:r>
              <a:rPr lang="en-US" altLang="en-US" sz="3700" i="1" baseline="-25000" smtClean="0"/>
              <a:t>j</a:t>
            </a:r>
            <a:r>
              <a:rPr lang="en-US" altLang="en-US" sz="3700" baseline="-25000" smtClean="0"/>
              <a:t>+</a:t>
            </a:r>
            <a:r>
              <a:rPr lang="en-US" altLang="en-US" sz="3700" i="1" baseline="-25000" smtClean="0"/>
              <a:t>k</a:t>
            </a:r>
          </a:p>
          <a:p>
            <a:pPr marL="531813" indent="-531813" eaLnBrk="1" hangingPunct="1"/>
            <a:endParaRPr lang="en-US" altLang="en-US" smtClean="0"/>
          </a:p>
        </p:txBody>
      </p:sp>
      <p:graphicFrame>
        <p:nvGraphicFramePr>
          <p:cNvPr id="73732" name="Object 4"/>
          <p:cNvGraphicFramePr>
            <a:graphicFrameLocks noChangeAspect="1"/>
          </p:cNvGraphicFramePr>
          <p:nvPr/>
        </p:nvGraphicFramePr>
        <p:xfrm>
          <a:off x="3810000" y="1905000"/>
          <a:ext cx="723900" cy="914400"/>
        </p:xfrm>
        <a:graphic>
          <a:graphicData uri="http://schemas.openxmlformats.org/presentationml/2006/ole">
            <mc:AlternateContent xmlns:mc="http://schemas.openxmlformats.org/markup-compatibility/2006">
              <mc:Choice xmlns:v="urn:schemas-microsoft-com:vml" Requires="v">
                <p:oleObj spid="_x0000_s73739" name="CorelDRAW" r:id="rId6" imgW="457200" imgH="457200" progId="CorelDRAW.Graphic.9">
                  <p:embed/>
                </p:oleObj>
              </mc:Choice>
              <mc:Fallback>
                <p:oleObj name="CorelDRAW" r:id="rId6" imgW="457200" imgH="457200" progId="CorelDRAW.Graphic.9">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1905000"/>
                        <a:ext cx="7239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vtclk2c.mpg">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a:extLst>
              <a:ext uri="{28A0092B-C50C-407E-A947-70E740481C1C}">
                <a14:useLocalDpi xmlns:a14="http://schemas.microsoft.com/office/drawing/2010/main" val="0"/>
              </a:ext>
            </a:extLst>
          </a:blip>
          <a:srcRect/>
          <a:stretch>
            <a:fillRect/>
          </a:stretch>
        </p:blipFill>
        <p:spPr bwMode="auto">
          <a:xfrm>
            <a:off x="2927350" y="3003550"/>
            <a:ext cx="347345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8" name="Object 2"/>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75787" name="CorelDRAW" r:id="rId6" imgW="3009900" imgH="1152525" progId="CorelDRAW.Graphic.9">
                  <p:embed/>
                </p:oleObj>
              </mc:Choice>
              <mc:Fallback>
                <p:oleObj name="CorelDRAW" r:id="rId6" imgW="3009900" imgH="1152525" progId="CorelDRAW.Graphic.9">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79" name="Rectangle 3"/>
          <p:cNvSpPr>
            <a:spLocks noGrp="1" noChangeArrowheads="1"/>
          </p:cNvSpPr>
          <p:nvPr>
            <p:ph type="title"/>
          </p:nvPr>
        </p:nvSpPr>
        <p:spPr/>
        <p:txBody>
          <a:bodyPr/>
          <a:lstStyle/>
          <a:p>
            <a:pPr eaLnBrk="1" hangingPunct="1"/>
            <a:r>
              <a:rPr lang="en-US" altLang="en-US" smtClean="0"/>
              <a:t>Dead ends</a:t>
            </a:r>
          </a:p>
        </p:txBody>
      </p:sp>
      <p:sp>
        <p:nvSpPr>
          <p:cNvPr id="75780" name="Rectangle 4"/>
          <p:cNvSpPr>
            <a:spLocks noGrp="1" noChangeArrowheads="1"/>
          </p:cNvSpPr>
          <p:nvPr>
            <p:ph type="body" idx="1"/>
          </p:nvPr>
        </p:nvSpPr>
        <p:spPr/>
        <p:txBody>
          <a:bodyPr/>
          <a:lstStyle/>
          <a:p>
            <a:pPr eaLnBrk="1" hangingPunct="1"/>
            <a:r>
              <a:rPr lang="en-US" altLang="en-US" smtClean="0"/>
              <a:t>No good transition at the end of sequence </a:t>
            </a:r>
          </a:p>
          <a:p>
            <a:pPr eaLnBrk="1" hangingPunct="1"/>
            <a:endParaRPr lang="en-US" altLang="en-US" smtClean="0"/>
          </a:p>
          <a:p>
            <a:pPr eaLnBrk="1" hangingPunct="1"/>
            <a:endParaRPr lang="en-US" altLang="en-US" smtClean="0"/>
          </a:p>
          <a:p>
            <a:pPr eaLnBrk="1" hangingPunct="1"/>
            <a:endParaRPr lang="en-US" altLang="en-US" smtClean="0"/>
          </a:p>
        </p:txBody>
      </p:sp>
      <p:pic>
        <p:nvPicPr>
          <p:cNvPr id="2" name="vtclk2b.mpg">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a:extLst>
              <a:ext uri="{28A0092B-C50C-407E-A947-70E740481C1C}">
                <a14:useLocalDpi xmlns:a14="http://schemas.microsoft.com/office/drawing/2010/main" val="0"/>
              </a:ext>
            </a:extLst>
          </a:blip>
          <a:srcRect/>
          <a:stretch>
            <a:fillRect/>
          </a:stretch>
        </p:blipFill>
        <p:spPr bwMode="auto">
          <a:xfrm>
            <a:off x="457200" y="2971800"/>
            <a:ext cx="27146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6" name="Object 2"/>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77834" name="CorelDRAW" r:id="rId4" imgW="3009900" imgH="1152525" progId="CorelDRAW.Graphic.9">
                  <p:embed/>
                </p:oleObj>
              </mc:Choice>
              <mc:Fallback>
                <p:oleObj name="CorelDRAW" r:id="rId4" imgW="3009900" imgH="11525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7827" name="Rectangle 3"/>
          <p:cNvSpPr>
            <a:spLocks noGrp="1" noChangeArrowheads="1"/>
          </p:cNvSpPr>
          <p:nvPr>
            <p:ph type="title"/>
          </p:nvPr>
        </p:nvSpPr>
        <p:spPr/>
        <p:txBody>
          <a:bodyPr/>
          <a:lstStyle/>
          <a:p>
            <a:pPr eaLnBrk="1" hangingPunct="1"/>
            <a:r>
              <a:rPr lang="en-US" altLang="en-US" smtClean="0"/>
              <a:t>Future cost</a:t>
            </a:r>
          </a:p>
        </p:txBody>
      </p:sp>
      <p:sp>
        <p:nvSpPr>
          <p:cNvPr id="77828" name="Rectangle 4"/>
          <p:cNvSpPr>
            <a:spLocks noGrp="1" noChangeArrowheads="1"/>
          </p:cNvSpPr>
          <p:nvPr>
            <p:ph type="body" idx="1"/>
          </p:nvPr>
        </p:nvSpPr>
        <p:spPr/>
        <p:txBody>
          <a:bodyPr/>
          <a:lstStyle/>
          <a:p>
            <a:pPr eaLnBrk="1" hangingPunct="1"/>
            <a:r>
              <a:rPr lang="en-US" altLang="en-US" smtClean="0"/>
              <a:t>Propagate future transition costs backward</a:t>
            </a:r>
          </a:p>
          <a:p>
            <a:pPr eaLnBrk="1" hangingPunct="1"/>
            <a:r>
              <a:rPr lang="en-US" altLang="en-US" smtClean="0"/>
              <a:t>Iteratively compute new cost</a:t>
            </a:r>
          </a:p>
          <a:p>
            <a:pPr algn="ctr" eaLnBrk="1" hangingPunct="1"/>
            <a:r>
              <a:rPr lang="en-US" altLang="en-US" i="1" smtClean="0"/>
              <a:t>F</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t>C</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sym typeface="Symbol" panose="05050102010706020507" pitchFamily="18" charset="2"/>
              </a:rPr>
              <a:t></a:t>
            </a:r>
            <a:r>
              <a:rPr lang="en-US" altLang="en-US" smtClean="0">
                <a:sym typeface="Symbol" panose="05050102010706020507" pitchFamily="18" charset="2"/>
              </a:rPr>
              <a:t> min</a:t>
            </a:r>
            <a:r>
              <a:rPr lang="en-US" altLang="en-US" sz="3700" i="1" baseline="-25000" smtClean="0"/>
              <a:t>k</a:t>
            </a:r>
            <a:r>
              <a:rPr lang="en-US" altLang="en-US" smtClean="0"/>
              <a:t> </a:t>
            </a:r>
            <a:r>
              <a:rPr lang="en-US" altLang="en-US" i="1" smtClean="0"/>
              <a:t>F</a:t>
            </a:r>
            <a:r>
              <a:rPr lang="en-US" altLang="en-US" sz="3700" i="1" baseline="-25000" smtClean="0"/>
              <a:t>j</a:t>
            </a:r>
            <a:r>
              <a:rPr lang="en-US" altLang="en-US" sz="3700" baseline="-25000" smtClean="0">
                <a:sym typeface="Symbol" panose="05050102010706020507" pitchFamily="18" charset="2"/>
              </a:rPr>
              <a:t></a:t>
            </a:r>
            <a:r>
              <a:rPr lang="en-US" altLang="en-US" sz="3700" i="1" baseline="-25000" smtClean="0"/>
              <a:t>k</a:t>
            </a:r>
            <a:endParaRPr lang="en-US" altLang="en-US" sz="3700" i="1" smtClean="0"/>
          </a:p>
          <a:p>
            <a:pPr eaLnBrk="1" hangingPunct="1"/>
            <a:endParaRPr lang="en-US" altLang="en-US" smtClean="0"/>
          </a:p>
          <a:p>
            <a:pPr eaLnBrk="1" hangingPunct="1"/>
            <a:endParaRPr lang="en-US" alt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2"/>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79882" name="CorelDRAW" r:id="rId4" imgW="3009900" imgH="1152525" progId="CorelDRAW.Graphic.9">
                  <p:embed/>
                </p:oleObj>
              </mc:Choice>
              <mc:Fallback>
                <p:oleObj name="CorelDRAW" r:id="rId4" imgW="3009900" imgH="11525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75" name="Rectangle 3"/>
          <p:cNvSpPr>
            <a:spLocks noGrp="1" noChangeArrowheads="1"/>
          </p:cNvSpPr>
          <p:nvPr>
            <p:ph type="title"/>
          </p:nvPr>
        </p:nvSpPr>
        <p:spPr/>
        <p:txBody>
          <a:bodyPr/>
          <a:lstStyle/>
          <a:p>
            <a:pPr eaLnBrk="1" hangingPunct="1"/>
            <a:r>
              <a:rPr lang="en-US" altLang="en-US" smtClean="0"/>
              <a:t>Future cost</a:t>
            </a:r>
          </a:p>
        </p:txBody>
      </p:sp>
      <p:sp>
        <p:nvSpPr>
          <p:cNvPr id="79876" name="Rectangle 4"/>
          <p:cNvSpPr>
            <a:spLocks noGrp="1" noChangeArrowheads="1"/>
          </p:cNvSpPr>
          <p:nvPr>
            <p:ph type="body" idx="1"/>
          </p:nvPr>
        </p:nvSpPr>
        <p:spPr/>
        <p:txBody>
          <a:bodyPr/>
          <a:lstStyle/>
          <a:p>
            <a:pPr eaLnBrk="1" hangingPunct="1"/>
            <a:r>
              <a:rPr lang="en-US" altLang="en-US" smtClean="0"/>
              <a:t>Propagate future transition costs backward</a:t>
            </a:r>
          </a:p>
          <a:p>
            <a:pPr eaLnBrk="1" hangingPunct="1"/>
            <a:r>
              <a:rPr lang="en-US" altLang="en-US" smtClean="0"/>
              <a:t>Iteratively compute new cost</a:t>
            </a:r>
          </a:p>
          <a:p>
            <a:pPr algn="ctr" eaLnBrk="1" hangingPunct="1"/>
            <a:r>
              <a:rPr lang="en-US" altLang="en-US" i="1" smtClean="0"/>
              <a:t>F</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t>C</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sym typeface="Symbol" panose="05050102010706020507" pitchFamily="18" charset="2"/>
              </a:rPr>
              <a:t></a:t>
            </a:r>
            <a:r>
              <a:rPr lang="en-US" altLang="en-US" smtClean="0">
                <a:sym typeface="Symbol" panose="05050102010706020507" pitchFamily="18" charset="2"/>
              </a:rPr>
              <a:t> min</a:t>
            </a:r>
            <a:r>
              <a:rPr lang="en-US" altLang="en-US" sz="3700" i="1" baseline="-25000" smtClean="0"/>
              <a:t>k</a:t>
            </a:r>
            <a:r>
              <a:rPr lang="en-US" altLang="en-US" smtClean="0"/>
              <a:t> </a:t>
            </a:r>
            <a:r>
              <a:rPr lang="en-US" altLang="en-US" i="1" smtClean="0"/>
              <a:t>F</a:t>
            </a:r>
            <a:r>
              <a:rPr lang="en-US" altLang="en-US" sz="3700" i="1" baseline="-25000" smtClean="0"/>
              <a:t>j</a:t>
            </a:r>
            <a:r>
              <a:rPr lang="en-US" altLang="en-US" sz="3700" baseline="-25000" smtClean="0">
                <a:sym typeface="Symbol" panose="05050102010706020507" pitchFamily="18" charset="2"/>
              </a:rPr>
              <a:t></a:t>
            </a:r>
            <a:r>
              <a:rPr lang="en-US" altLang="en-US" sz="3700" i="1" baseline="-25000" smtClean="0"/>
              <a:t>k</a:t>
            </a:r>
            <a:endParaRPr lang="en-US" altLang="en-US" sz="3700" i="1" smtClean="0"/>
          </a:p>
          <a:p>
            <a:pPr algn="ctr" eaLnBrk="1" hangingPunct="1"/>
            <a:endParaRPr lang="en-US" altLang="en-US" i="1" smtClean="0"/>
          </a:p>
          <a:p>
            <a:pPr eaLnBrk="1" hangingPunct="1"/>
            <a:endParaRPr lang="en-US" altLang="en-US" smtClean="0"/>
          </a:p>
          <a:p>
            <a:pPr eaLnBrk="1" hangingPunct="1"/>
            <a:endParaRPr lang="en-US" alt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2" name="Object 2"/>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81930" name="CorelDRAW" r:id="rId4" imgW="3009900" imgH="1152525" progId="CorelDRAW.Graphic.9">
                  <p:embed/>
                </p:oleObj>
              </mc:Choice>
              <mc:Fallback>
                <p:oleObj name="CorelDRAW" r:id="rId4" imgW="3009900" imgH="11525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3" name="Rectangle 3"/>
          <p:cNvSpPr>
            <a:spLocks noGrp="1" noChangeArrowheads="1"/>
          </p:cNvSpPr>
          <p:nvPr>
            <p:ph type="title"/>
          </p:nvPr>
        </p:nvSpPr>
        <p:spPr/>
        <p:txBody>
          <a:bodyPr/>
          <a:lstStyle/>
          <a:p>
            <a:pPr eaLnBrk="1" hangingPunct="1"/>
            <a:r>
              <a:rPr lang="en-US" altLang="en-US" smtClean="0"/>
              <a:t>Future cost</a:t>
            </a:r>
          </a:p>
        </p:txBody>
      </p:sp>
      <p:sp>
        <p:nvSpPr>
          <p:cNvPr id="81924" name="Rectangle 4"/>
          <p:cNvSpPr>
            <a:spLocks noGrp="1" noChangeArrowheads="1"/>
          </p:cNvSpPr>
          <p:nvPr>
            <p:ph type="body" idx="1"/>
          </p:nvPr>
        </p:nvSpPr>
        <p:spPr/>
        <p:txBody>
          <a:bodyPr/>
          <a:lstStyle/>
          <a:p>
            <a:pPr eaLnBrk="1" hangingPunct="1"/>
            <a:r>
              <a:rPr lang="en-US" altLang="en-US" smtClean="0"/>
              <a:t>Propagate future transition costs backward</a:t>
            </a:r>
          </a:p>
          <a:p>
            <a:pPr eaLnBrk="1" hangingPunct="1"/>
            <a:r>
              <a:rPr lang="en-US" altLang="en-US" smtClean="0"/>
              <a:t>Iteratively compute new cost</a:t>
            </a:r>
          </a:p>
          <a:p>
            <a:pPr algn="ctr" eaLnBrk="1" hangingPunct="1"/>
            <a:r>
              <a:rPr lang="en-US" altLang="en-US" i="1" smtClean="0"/>
              <a:t>F</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t>C</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sym typeface="Symbol" panose="05050102010706020507" pitchFamily="18" charset="2"/>
              </a:rPr>
              <a:t></a:t>
            </a:r>
            <a:r>
              <a:rPr lang="en-US" altLang="en-US" smtClean="0">
                <a:sym typeface="Symbol" panose="05050102010706020507" pitchFamily="18" charset="2"/>
              </a:rPr>
              <a:t> min</a:t>
            </a:r>
            <a:r>
              <a:rPr lang="en-US" altLang="en-US" sz="3700" i="1" baseline="-25000" smtClean="0"/>
              <a:t>k</a:t>
            </a:r>
            <a:r>
              <a:rPr lang="en-US" altLang="en-US" smtClean="0"/>
              <a:t> </a:t>
            </a:r>
            <a:r>
              <a:rPr lang="en-US" altLang="en-US" i="1" smtClean="0"/>
              <a:t>F</a:t>
            </a:r>
            <a:r>
              <a:rPr lang="en-US" altLang="en-US" sz="3700" i="1" baseline="-25000" smtClean="0"/>
              <a:t>j</a:t>
            </a:r>
            <a:r>
              <a:rPr lang="en-US" altLang="en-US" sz="3700" baseline="-25000" smtClean="0">
                <a:sym typeface="Symbol" panose="05050102010706020507" pitchFamily="18" charset="2"/>
              </a:rPr>
              <a:t></a:t>
            </a:r>
            <a:r>
              <a:rPr lang="en-US" altLang="en-US" sz="3700" i="1" baseline="-25000" smtClean="0"/>
              <a:t>k</a:t>
            </a:r>
            <a:endParaRPr lang="en-US" altLang="en-US" sz="3700" i="1" smtClean="0"/>
          </a:p>
          <a:p>
            <a:pPr algn="ctr" eaLnBrk="1" hangingPunct="1"/>
            <a:endParaRPr lang="en-US" altLang="en-US" i="1" smtClean="0"/>
          </a:p>
          <a:p>
            <a:pPr eaLnBrk="1" hangingPunct="1"/>
            <a:endParaRPr lang="en-US" altLang="en-US" smtClean="0"/>
          </a:p>
          <a:p>
            <a:pPr eaLnBrk="1" hangingPunct="1"/>
            <a:endParaRPr lang="en-US" alt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83978" name="CorelDRAW" r:id="rId4" imgW="3009900" imgH="1152525" progId="CorelDRAW.Graphic.9">
                  <p:embed/>
                </p:oleObj>
              </mc:Choice>
              <mc:Fallback>
                <p:oleObj name="CorelDRAW" r:id="rId4" imgW="3009900" imgH="11525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971" name="Rectangle 3"/>
          <p:cNvSpPr>
            <a:spLocks noGrp="1" noChangeArrowheads="1"/>
          </p:cNvSpPr>
          <p:nvPr>
            <p:ph type="title"/>
          </p:nvPr>
        </p:nvSpPr>
        <p:spPr/>
        <p:txBody>
          <a:bodyPr/>
          <a:lstStyle/>
          <a:p>
            <a:pPr eaLnBrk="1" hangingPunct="1"/>
            <a:r>
              <a:rPr lang="en-US" altLang="en-US" smtClean="0"/>
              <a:t>Future cost</a:t>
            </a:r>
          </a:p>
        </p:txBody>
      </p:sp>
      <p:sp>
        <p:nvSpPr>
          <p:cNvPr id="83972" name="Rectangle 4"/>
          <p:cNvSpPr>
            <a:spLocks noGrp="1" noChangeArrowheads="1"/>
          </p:cNvSpPr>
          <p:nvPr>
            <p:ph type="body" idx="1"/>
          </p:nvPr>
        </p:nvSpPr>
        <p:spPr/>
        <p:txBody>
          <a:bodyPr/>
          <a:lstStyle/>
          <a:p>
            <a:pPr eaLnBrk="1" hangingPunct="1"/>
            <a:r>
              <a:rPr lang="en-US" altLang="en-US" smtClean="0"/>
              <a:t>Propagate future transition costs backward</a:t>
            </a:r>
          </a:p>
          <a:p>
            <a:pPr eaLnBrk="1" hangingPunct="1"/>
            <a:r>
              <a:rPr lang="en-US" altLang="en-US" smtClean="0"/>
              <a:t>Iteratively compute new cost</a:t>
            </a:r>
          </a:p>
          <a:p>
            <a:pPr algn="ctr" eaLnBrk="1" hangingPunct="1"/>
            <a:r>
              <a:rPr lang="en-US" altLang="en-US" i="1" smtClean="0"/>
              <a:t>F</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t>C</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sym typeface="Symbol" panose="05050102010706020507" pitchFamily="18" charset="2"/>
              </a:rPr>
              <a:t></a:t>
            </a:r>
            <a:r>
              <a:rPr lang="en-US" altLang="en-US" smtClean="0">
                <a:sym typeface="Symbol" panose="05050102010706020507" pitchFamily="18" charset="2"/>
              </a:rPr>
              <a:t> min</a:t>
            </a:r>
            <a:r>
              <a:rPr lang="en-US" altLang="en-US" sz="3700" i="1" baseline="-25000" smtClean="0"/>
              <a:t>k</a:t>
            </a:r>
            <a:r>
              <a:rPr lang="en-US" altLang="en-US" smtClean="0"/>
              <a:t> </a:t>
            </a:r>
            <a:r>
              <a:rPr lang="en-US" altLang="en-US" i="1" smtClean="0"/>
              <a:t>F</a:t>
            </a:r>
            <a:r>
              <a:rPr lang="en-US" altLang="en-US" sz="3700" i="1" baseline="-25000" smtClean="0"/>
              <a:t>j</a:t>
            </a:r>
            <a:r>
              <a:rPr lang="en-US" altLang="en-US" sz="3700" baseline="-25000" smtClean="0">
                <a:sym typeface="Symbol" panose="05050102010706020507" pitchFamily="18" charset="2"/>
              </a:rPr>
              <a:t></a:t>
            </a:r>
            <a:r>
              <a:rPr lang="en-US" altLang="en-US" sz="3700" i="1" baseline="-25000" smtClean="0"/>
              <a:t>k</a:t>
            </a:r>
            <a:endParaRPr lang="en-US" altLang="en-US" sz="3700" i="1" smtClean="0"/>
          </a:p>
          <a:p>
            <a:pPr algn="ctr" eaLnBrk="1" hangingPunct="1"/>
            <a:endParaRPr lang="en-US" altLang="en-US" i="1" smtClean="0"/>
          </a:p>
          <a:p>
            <a:pPr eaLnBrk="1" hangingPunct="1"/>
            <a:endParaRPr lang="en-US" altLang="en-US" smtClean="0"/>
          </a:p>
          <a:p>
            <a:pPr eaLnBrk="1" hangingPunct="1"/>
            <a:endParaRPr lang="en-US" alt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8" name="Object 2"/>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86026" name="CorelDRAW" r:id="rId4" imgW="3009900" imgH="1152525" progId="CorelDRAW.Graphic.9">
                  <p:embed/>
                </p:oleObj>
              </mc:Choice>
              <mc:Fallback>
                <p:oleObj name="CorelDRAW" r:id="rId4" imgW="3009900" imgH="11525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019" name="Rectangle 3"/>
          <p:cNvSpPr>
            <a:spLocks noGrp="1" noChangeArrowheads="1"/>
          </p:cNvSpPr>
          <p:nvPr>
            <p:ph type="body" idx="1"/>
          </p:nvPr>
        </p:nvSpPr>
        <p:spPr/>
        <p:txBody>
          <a:bodyPr/>
          <a:lstStyle/>
          <a:p>
            <a:pPr eaLnBrk="1" hangingPunct="1"/>
            <a:r>
              <a:rPr lang="en-US" altLang="en-US" smtClean="0"/>
              <a:t>Propagate future transition costs backward</a:t>
            </a:r>
          </a:p>
          <a:p>
            <a:pPr eaLnBrk="1" hangingPunct="1"/>
            <a:r>
              <a:rPr lang="en-US" altLang="en-US" smtClean="0"/>
              <a:t>Iteratively compute new cost</a:t>
            </a:r>
          </a:p>
          <a:p>
            <a:pPr algn="ctr" eaLnBrk="1" hangingPunct="1"/>
            <a:r>
              <a:rPr lang="en-US" altLang="en-US" i="1" smtClean="0"/>
              <a:t>F</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t>C</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sym typeface="Symbol" panose="05050102010706020507" pitchFamily="18" charset="2"/>
              </a:rPr>
              <a:t></a:t>
            </a:r>
            <a:r>
              <a:rPr lang="en-US" altLang="en-US" smtClean="0">
                <a:sym typeface="Symbol" panose="05050102010706020507" pitchFamily="18" charset="2"/>
              </a:rPr>
              <a:t> min</a:t>
            </a:r>
            <a:r>
              <a:rPr lang="en-US" altLang="en-US" sz="3700" i="1" baseline="-25000" smtClean="0"/>
              <a:t>k</a:t>
            </a:r>
            <a:r>
              <a:rPr lang="en-US" altLang="en-US" smtClean="0"/>
              <a:t> </a:t>
            </a:r>
            <a:r>
              <a:rPr lang="en-US" altLang="en-US" i="1" smtClean="0"/>
              <a:t>F</a:t>
            </a:r>
            <a:r>
              <a:rPr lang="en-US" altLang="en-US" sz="3700" i="1" baseline="-25000" smtClean="0"/>
              <a:t>j</a:t>
            </a:r>
            <a:r>
              <a:rPr lang="en-US" altLang="en-US" sz="3700" baseline="-25000" smtClean="0">
                <a:sym typeface="Symbol" panose="05050102010706020507" pitchFamily="18" charset="2"/>
              </a:rPr>
              <a:t></a:t>
            </a:r>
            <a:r>
              <a:rPr lang="en-US" altLang="en-US" sz="3700" i="1" baseline="-25000" smtClean="0"/>
              <a:t>k</a:t>
            </a:r>
            <a:endParaRPr lang="en-US" altLang="en-US" sz="3700" i="1" smtClean="0"/>
          </a:p>
          <a:p>
            <a:pPr algn="ctr" eaLnBrk="1" hangingPunct="1"/>
            <a:endParaRPr lang="en-US" altLang="en-US" i="1" smtClean="0"/>
          </a:p>
          <a:p>
            <a:pPr eaLnBrk="1" hangingPunct="1"/>
            <a:r>
              <a:rPr lang="en-US" altLang="en-US" smtClean="0"/>
              <a:t>Q-learning</a:t>
            </a:r>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p:txBody>
      </p:sp>
      <p:sp>
        <p:nvSpPr>
          <p:cNvPr id="86020" name="Rectangle 4"/>
          <p:cNvSpPr>
            <a:spLocks noGrp="1" noChangeArrowheads="1"/>
          </p:cNvSpPr>
          <p:nvPr>
            <p:ph type="title"/>
          </p:nvPr>
        </p:nvSpPr>
        <p:spPr/>
        <p:txBody>
          <a:bodyPr/>
          <a:lstStyle/>
          <a:p>
            <a:pPr eaLnBrk="1" hangingPunct="1"/>
            <a:r>
              <a:rPr lang="en-US" altLang="en-US" smtClean="0"/>
              <a:t>Future cost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smtClean="0"/>
              <a:t>Final result</a:t>
            </a:r>
          </a:p>
        </p:txBody>
      </p:sp>
      <p:pic>
        <p:nvPicPr>
          <p:cNvPr id="4" name="vtclk2c.mpg">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2011363" y="1447800"/>
            <a:ext cx="4953000" cy="4953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altLang="en-US" smtClean="0"/>
              <a:t>Finding good loops</a:t>
            </a:r>
          </a:p>
        </p:txBody>
      </p:sp>
      <p:sp>
        <p:nvSpPr>
          <p:cNvPr id="89091" name="Rectangle 3"/>
          <p:cNvSpPr>
            <a:spLocks noGrp="1" noChangeArrowheads="1"/>
          </p:cNvSpPr>
          <p:nvPr>
            <p:ph type="body" idx="1"/>
          </p:nvPr>
        </p:nvSpPr>
        <p:spPr>
          <a:xfrm>
            <a:off x="280988" y="1295400"/>
            <a:ext cx="8558212" cy="4800600"/>
          </a:xfrm>
        </p:spPr>
        <p:txBody>
          <a:bodyPr/>
          <a:lstStyle/>
          <a:p>
            <a:pPr eaLnBrk="1" hangingPunct="1"/>
            <a:r>
              <a:rPr lang="en-US" altLang="en-US" sz="3200" smtClean="0"/>
              <a:t>Alternative to random transitions</a:t>
            </a:r>
          </a:p>
          <a:p>
            <a:pPr eaLnBrk="1" hangingPunct="1"/>
            <a:r>
              <a:rPr lang="en-US" altLang="en-US" sz="3200" smtClean="0"/>
              <a:t>Precompute set of loops up front</a:t>
            </a:r>
          </a:p>
          <a:p>
            <a:pPr eaLnBrk="1" hangingPunct="1"/>
            <a:endParaRPr lang="en-US" altLang="en-US" sz="3200" smtClean="0"/>
          </a:p>
          <a:p>
            <a:pPr eaLnBrk="1" hangingPunct="1"/>
            <a:endParaRPr lang="en-US" altLang="en-US" sz="3200" smtClean="0"/>
          </a:p>
          <a:p>
            <a:pPr eaLnBrk="1" hangingPunct="1"/>
            <a:endParaRPr lang="en-US" altLang="en-US" sz="3200" smtClean="0"/>
          </a:p>
          <a:p>
            <a:pPr eaLnBrk="1" hangingPunct="1"/>
            <a:endParaRPr lang="en-US" altLang="en-US" sz="3200" smtClean="0"/>
          </a:p>
        </p:txBody>
      </p:sp>
      <p:pic>
        <p:nvPicPr>
          <p:cNvPr id="2" name="flameloop_3up.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914400" y="3200400"/>
            <a:ext cx="7616825"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Choice award!</a:t>
            </a:r>
            <a:endParaRPr lang="en-US" dirty="0"/>
          </a:p>
        </p:txBody>
      </p:sp>
      <p:pic>
        <p:nvPicPr>
          <p:cNvPr id="3" name="Picture 2"/>
          <p:cNvPicPr>
            <a:picLocks noChangeAspect="1"/>
          </p:cNvPicPr>
          <p:nvPr/>
        </p:nvPicPr>
        <p:blipFill rotWithShape="1">
          <a:blip r:embed="rId2"/>
          <a:srcRect t="17391" b="7246"/>
          <a:stretch/>
        </p:blipFill>
        <p:spPr>
          <a:xfrm>
            <a:off x="-203201" y="1905000"/>
            <a:ext cx="9347201" cy="3962400"/>
          </a:xfrm>
          <a:prstGeom prst="rect">
            <a:avLst/>
          </a:prstGeom>
        </p:spPr>
      </p:pic>
    </p:spTree>
    <p:extLst>
      <p:ext uri="{BB962C8B-B14F-4D97-AF65-F5344CB8AC3E}">
        <p14:creationId xmlns:p14="http://schemas.microsoft.com/office/powerpoint/2010/main" val="3684164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tLang="en-US" smtClean="0"/>
              <a:t>Video portrait</a:t>
            </a:r>
          </a:p>
        </p:txBody>
      </p:sp>
      <p:sp>
        <p:nvSpPr>
          <p:cNvPr id="91139" name="Rectangle 3"/>
          <p:cNvSpPr>
            <a:spLocks noGrp="1" noChangeArrowheads="1"/>
          </p:cNvSpPr>
          <p:nvPr>
            <p:ph type="body" idx="1"/>
          </p:nvPr>
        </p:nvSpPr>
        <p:spPr/>
        <p:txBody>
          <a:bodyPr/>
          <a:lstStyle/>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r>
              <a:rPr lang="en-US" altLang="en-US" smtClean="0"/>
              <a:t>c.f. Harry Potter</a:t>
            </a:r>
          </a:p>
        </p:txBody>
      </p:sp>
      <p:pic>
        <p:nvPicPr>
          <p:cNvPr id="2" name="vtamy.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438400" y="12954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84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smtClean="0"/>
              <a:t>Region-based analysis</a:t>
            </a:r>
          </a:p>
        </p:txBody>
      </p:sp>
      <p:sp>
        <p:nvSpPr>
          <p:cNvPr id="93187" name="Rectangle 3"/>
          <p:cNvSpPr>
            <a:spLocks noGrp="1" noChangeArrowheads="1"/>
          </p:cNvSpPr>
          <p:nvPr>
            <p:ph type="body" idx="1"/>
          </p:nvPr>
        </p:nvSpPr>
        <p:spPr>
          <a:xfrm>
            <a:off x="280988" y="1295400"/>
            <a:ext cx="8558212" cy="5562600"/>
          </a:xfrm>
        </p:spPr>
        <p:txBody>
          <a:bodyPr/>
          <a:lstStyle/>
          <a:p>
            <a:pPr eaLnBrk="1" hangingPunct="1"/>
            <a:r>
              <a:rPr lang="en-US" altLang="en-US" smtClean="0"/>
              <a:t>Divide video up into regions</a:t>
            </a:r>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z="1500" smtClean="0"/>
          </a:p>
          <a:p>
            <a:pPr eaLnBrk="1" hangingPunct="1"/>
            <a:r>
              <a:rPr lang="en-US" altLang="en-US" smtClean="0"/>
              <a:t>Generate a video texture for each region</a:t>
            </a:r>
          </a:p>
        </p:txBody>
      </p:sp>
      <p:pic>
        <p:nvPicPr>
          <p:cNvPr id="2" name="swing_region.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676400" y="2165350"/>
            <a:ext cx="5559425"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9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304800" y="1295400"/>
            <a:ext cx="83296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393700" indent="-393700">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endParaRPr lang="en-US" altLang="en-US"/>
          </a:p>
          <a:p>
            <a:endParaRPr lang="en-US" altLang="en-US"/>
          </a:p>
          <a:p>
            <a:endParaRPr lang="en-US" altLang="en-US"/>
          </a:p>
          <a:p>
            <a:endParaRPr lang="en-US" altLang="en-US"/>
          </a:p>
          <a:p>
            <a:endParaRPr lang="en-US" altLang="en-US"/>
          </a:p>
          <a:p>
            <a:endParaRPr lang="en-US" altLang="en-US"/>
          </a:p>
          <a:p>
            <a:pPr>
              <a:spcBef>
                <a:spcPts val="1800"/>
              </a:spcBef>
              <a:buFontTx/>
              <a:buNone/>
            </a:pPr>
            <a:r>
              <a:rPr lang="en-US" altLang="en-US"/>
              <a:t>User selects target frame range</a:t>
            </a:r>
          </a:p>
        </p:txBody>
      </p:sp>
      <p:sp>
        <p:nvSpPr>
          <p:cNvPr id="95235" name="Rectangle 3"/>
          <p:cNvSpPr>
            <a:spLocks noGrp="1" noChangeArrowheads="1"/>
          </p:cNvSpPr>
          <p:nvPr>
            <p:ph type="title"/>
          </p:nvPr>
        </p:nvSpPr>
        <p:spPr/>
        <p:txBody>
          <a:bodyPr/>
          <a:lstStyle/>
          <a:p>
            <a:pPr eaLnBrk="1" hangingPunct="1"/>
            <a:r>
              <a:rPr lang="en-US" altLang="en-US" smtClean="0"/>
              <a:t>User-controlled video textures</a:t>
            </a:r>
          </a:p>
        </p:txBody>
      </p:sp>
      <p:sp>
        <p:nvSpPr>
          <p:cNvPr id="95236" name="Text Box 5"/>
          <p:cNvSpPr txBox="1">
            <a:spLocks noChangeArrowheads="1"/>
          </p:cNvSpPr>
          <p:nvPr/>
        </p:nvSpPr>
        <p:spPr bwMode="auto">
          <a:xfrm>
            <a:off x="1676400" y="4953000"/>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a:t>slow</a:t>
            </a:r>
          </a:p>
        </p:txBody>
      </p:sp>
      <p:sp>
        <p:nvSpPr>
          <p:cNvPr id="95237" name="Text Box 6"/>
          <p:cNvSpPr txBox="1">
            <a:spLocks noChangeArrowheads="1"/>
          </p:cNvSpPr>
          <p:nvPr/>
        </p:nvSpPr>
        <p:spPr bwMode="auto">
          <a:xfrm>
            <a:off x="3810000" y="495300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a:t>variable</a:t>
            </a:r>
          </a:p>
        </p:txBody>
      </p:sp>
      <p:sp>
        <p:nvSpPr>
          <p:cNvPr id="95238" name="Text Box 7"/>
          <p:cNvSpPr txBox="1">
            <a:spLocks noChangeArrowheads="1"/>
          </p:cNvSpPr>
          <p:nvPr/>
        </p:nvSpPr>
        <p:spPr bwMode="auto">
          <a:xfrm>
            <a:off x="6629400" y="4953000"/>
            <a:ext cx="106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a:t>fast</a:t>
            </a:r>
          </a:p>
        </p:txBody>
      </p:sp>
      <p:pic>
        <p:nvPicPr>
          <p:cNvPr id="3" name="runner_3up.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503363" y="1524000"/>
            <a:ext cx="63452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altLang="en-US" smtClean="0"/>
              <a:t>Video-based animation</a:t>
            </a:r>
          </a:p>
        </p:txBody>
      </p:sp>
      <p:sp>
        <p:nvSpPr>
          <p:cNvPr id="97283" name="Rectangle 3"/>
          <p:cNvSpPr>
            <a:spLocks noGrp="1" noChangeArrowheads="1"/>
          </p:cNvSpPr>
          <p:nvPr>
            <p:ph type="body" idx="1"/>
          </p:nvPr>
        </p:nvSpPr>
        <p:spPr>
          <a:xfrm>
            <a:off x="228600" y="1295400"/>
            <a:ext cx="4572000" cy="5181600"/>
          </a:xfrm>
        </p:spPr>
        <p:txBody>
          <a:bodyPr/>
          <a:lstStyle/>
          <a:p>
            <a:pPr eaLnBrk="1" hangingPunct="1"/>
            <a:r>
              <a:rPr lang="en-US" altLang="en-US" smtClean="0"/>
              <a:t>Like sprites</a:t>
            </a:r>
            <a:br>
              <a:rPr lang="en-US" altLang="en-US" smtClean="0"/>
            </a:br>
            <a:r>
              <a:rPr lang="en-US" altLang="en-US" smtClean="0"/>
              <a:t>computer games</a:t>
            </a:r>
          </a:p>
          <a:p>
            <a:pPr eaLnBrk="1" hangingPunct="1"/>
            <a:r>
              <a:rPr lang="en-US" altLang="en-US" smtClean="0"/>
              <a:t>Extract sprites</a:t>
            </a:r>
            <a:br>
              <a:rPr lang="en-US" altLang="en-US" smtClean="0"/>
            </a:br>
            <a:r>
              <a:rPr lang="en-US" altLang="en-US" smtClean="0"/>
              <a:t>from real video</a:t>
            </a:r>
          </a:p>
          <a:p>
            <a:pPr eaLnBrk="1" hangingPunct="1"/>
            <a:r>
              <a:rPr lang="en-US" altLang="en-US" smtClean="0"/>
              <a:t>Interactively control  desired motion</a:t>
            </a:r>
          </a:p>
        </p:txBody>
      </p:sp>
      <p:sp>
        <p:nvSpPr>
          <p:cNvPr id="97284" name="Text Box 4"/>
          <p:cNvSpPr txBox="1">
            <a:spLocks noChangeArrowheads="1"/>
          </p:cNvSpPr>
          <p:nvPr/>
        </p:nvSpPr>
        <p:spPr bwMode="auto">
          <a:xfrm>
            <a:off x="4800600" y="4800600"/>
            <a:ext cx="38100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sz="1200">
                <a:cs typeface="Times New Roman" panose="02020603050405020304" pitchFamily="18" charset="0"/>
              </a:rPr>
              <a:t>©1985 Nintendo of America Inc.</a:t>
            </a:r>
          </a:p>
          <a:p>
            <a:pPr>
              <a:lnSpc>
                <a:spcPct val="100000"/>
              </a:lnSpc>
              <a:spcBef>
                <a:spcPct val="50000"/>
              </a:spcBef>
              <a:spcAft>
                <a:spcPct val="10000"/>
              </a:spcAft>
            </a:pPr>
            <a:endParaRPr lang="en-US" altLang="en-US" sz="2400"/>
          </a:p>
        </p:txBody>
      </p:sp>
      <p:pic>
        <p:nvPicPr>
          <p:cNvPr id="2" name="mario.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572000" y="1371600"/>
            <a:ext cx="38862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7" descr="http://gamua.com/img/blog/2010/medium/mario-sprite-sheet.png?mtime=2012-02-13-1443"/>
          <p:cNvPicPr>
            <a:picLocks noChangeAspect="1" noChangeArrowheads="1"/>
          </p:cNvPicPr>
          <p:nvPr/>
        </p:nvPicPr>
        <p:blipFill>
          <a:blip r:embed="rId6">
            <a:extLst>
              <a:ext uri="{28A0092B-C50C-407E-A947-70E740481C1C}">
                <a14:useLocalDpi xmlns:a14="http://schemas.microsoft.com/office/drawing/2010/main" val="0"/>
              </a:ext>
            </a:extLst>
          </a:blip>
          <a:srcRect b="44048"/>
          <a:stretch>
            <a:fillRect/>
          </a:stretch>
        </p:blipFill>
        <p:spPr bwMode="auto">
          <a:xfrm>
            <a:off x="4281488" y="5200650"/>
            <a:ext cx="4467225"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8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tLang="en-US" smtClean="0"/>
              <a:t>Video sprite extraction</a:t>
            </a:r>
          </a:p>
        </p:txBody>
      </p:sp>
      <p:graphicFrame>
        <p:nvGraphicFramePr>
          <p:cNvPr id="99331" name="Object 3"/>
          <p:cNvGraphicFramePr>
            <a:graphicFrameLocks noChangeAspect="1"/>
          </p:cNvGraphicFramePr>
          <p:nvPr/>
        </p:nvGraphicFramePr>
        <p:xfrm>
          <a:off x="762000" y="1219200"/>
          <a:ext cx="7620000" cy="5276850"/>
        </p:xfrm>
        <a:graphic>
          <a:graphicData uri="http://schemas.openxmlformats.org/presentationml/2006/ole">
            <mc:AlternateContent xmlns:mc="http://schemas.openxmlformats.org/markup-compatibility/2006">
              <mc:Choice xmlns:v="urn:schemas-microsoft-com:vml" Requires="v">
                <p:oleObj spid="_x0000_s99337" name="CorelDRAW" r:id="rId4" imgW="6286500" imgH="4352925" progId="CorelDRAW.Graphic.9">
                  <p:embed/>
                </p:oleObj>
              </mc:Choice>
              <mc:Fallback>
                <p:oleObj name="CorelDRAW" r:id="rId4" imgW="6286500" imgH="4352925" progId="CorelDRAW.Graphic.9">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219200"/>
                        <a:ext cx="7620000"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2"/>
          <p:cNvGraphicFramePr>
            <a:graphicFrameLocks noChangeAspect="1"/>
          </p:cNvGraphicFramePr>
          <p:nvPr/>
        </p:nvGraphicFramePr>
        <p:xfrm>
          <a:off x="990600" y="2362200"/>
          <a:ext cx="7924800" cy="2390775"/>
        </p:xfrm>
        <a:graphic>
          <a:graphicData uri="http://schemas.openxmlformats.org/presentationml/2006/ole">
            <mc:AlternateContent xmlns:mc="http://schemas.openxmlformats.org/markup-compatibility/2006">
              <mc:Choice xmlns:v="urn:schemas-microsoft-com:vml" Requires="v">
                <p:oleObj spid="_x0000_s101386" name="CorelDRAW" r:id="rId4" imgW="6724650" imgH="2028825" progId="CorelDRAW.Graphic.9">
                  <p:embed/>
                </p:oleObj>
              </mc:Choice>
              <mc:Fallback>
                <p:oleObj name="CorelDRAW" r:id="rId4" imgW="6724650" imgH="20288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362200"/>
                        <a:ext cx="792480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379" name="Rectangle 3"/>
          <p:cNvSpPr>
            <a:spLocks noGrp="1" noChangeArrowheads="1"/>
          </p:cNvSpPr>
          <p:nvPr>
            <p:ph type="title"/>
          </p:nvPr>
        </p:nvSpPr>
        <p:spPr/>
        <p:txBody>
          <a:bodyPr/>
          <a:lstStyle/>
          <a:p>
            <a:pPr eaLnBrk="1" hangingPunct="1"/>
            <a:r>
              <a:rPr lang="en-US" altLang="en-US" smtClean="0"/>
              <a:t>Video sprite control</a:t>
            </a:r>
          </a:p>
        </p:txBody>
      </p:sp>
      <p:sp>
        <p:nvSpPr>
          <p:cNvPr id="101380" name="Rectangle 4"/>
          <p:cNvSpPr>
            <a:spLocks noGrp="1" noChangeArrowheads="1"/>
          </p:cNvSpPr>
          <p:nvPr>
            <p:ph type="body" idx="1"/>
          </p:nvPr>
        </p:nvSpPr>
        <p:spPr/>
        <p:txBody>
          <a:bodyPr/>
          <a:lstStyle/>
          <a:p>
            <a:pPr eaLnBrk="1" hangingPunct="1"/>
            <a:r>
              <a:rPr lang="en-US" altLang="en-US" smtClean="0"/>
              <a:t>Augmented transition cost: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26" name="Object 2"/>
          <p:cNvGraphicFramePr>
            <a:graphicFrameLocks noChangeAspect="1"/>
          </p:cNvGraphicFramePr>
          <p:nvPr/>
        </p:nvGraphicFramePr>
        <p:xfrm>
          <a:off x="4419600" y="3657600"/>
          <a:ext cx="4179888" cy="2951163"/>
        </p:xfrm>
        <a:graphic>
          <a:graphicData uri="http://schemas.openxmlformats.org/presentationml/2006/ole">
            <mc:AlternateContent xmlns:mc="http://schemas.openxmlformats.org/markup-compatibility/2006">
              <mc:Choice xmlns:v="urn:schemas-microsoft-com:vml" Requires="v">
                <p:oleObj spid="_x0000_s103435" name="CorelDRAW" r:id="rId4" imgW="4181475" imgH="2952750" progId="CorelDRAW.Graphic.9">
                  <p:embed/>
                </p:oleObj>
              </mc:Choice>
              <mc:Fallback>
                <p:oleObj name="CorelDRAW" r:id="rId4" imgW="4181475" imgH="2952750"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657600"/>
                        <a:ext cx="4179888"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27" name="Rectangle 3"/>
          <p:cNvSpPr>
            <a:spLocks noGrp="1" noChangeArrowheads="1"/>
          </p:cNvSpPr>
          <p:nvPr>
            <p:ph type="title"/>
          </p:nvPr>
        </p:nvSpPr>
        <p:spPr/>
        <p:txBody>
          <a:bodyPr/>
          <a:lstStyle/>
          <a:p>
            <a:pPr eaLnBrk="1" hangingPunct="1"/>
            <a:r>
              <a:rPr lang="en-US" altLang="en-US" smtClean="0"/>
              <a:t>Video sprite control</a:t>
            </a:r>
          </a:p>
        </p:txBody>
      </p:sp>
      <p:sp>
        <p:nvSpPr>
          <p:cNvPr id="103428" name="Rectangle 4"/>
          <p:cNvSpPr>
            <a:spLocks noGrp="1" noChangeArrowheads="1"/>
          </p:cNvSpPr>
          <p:nvPr>
            <p:ph type="body" idx="1"/>
          </p:nvPr>
        </p:nvSpPr>
        <p:spPr/>
        <p:txBody>
          <a:bodyPr/>
          <a:lstStyle/>
          <a:p>
            <a:pPr eaLnBrk="1" hangingPunct="1"/>
            <a:r>
              <a:rPr lang="en-US" altLang="en-US" smtClean="0"/>
              <a:t>Need future cost computation</a:t>
            </a:r>
          </a:p>
          <a:p>
            <a:pPr eaLnBrk="1" hangingPunct="1"/>
            <a:r>
              <a:rPr lang="en-US" altLang="en-US" smtClean="0"/>
              <a:t>Precompute future costs for a few angles.</a:t>
            </a:r>
          </a:p>
          <a:p>
            <a:pPr eaLnBrk="1" hangingPunct="1"/>
            <a:r>
              <a:rPr lang="en-US" altLang="en-US" smtClean="0"/>
              <a:t>Switch between precomputed angles according to user input</a:t>
            </a:r>
          </a:p>
          <a:p>
            <a:pPr eaLnBrk="1" hangingPunct="1"/>
            <a:r>
              <a:rPr lang="en-US" altLang="en-US" smtClean="0"/>
              <a:t>[GIT-GVU-00-11]</a:t>
            </a:r>
          </a:p>
        </p:txBody>
      </p:sp>
      <p:pic>
        <p:nvPicPr>
          <p:cNvPr id="103429" name="Picture 5" descr="fish_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475163"/>
            <a:ext cx="1447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title"/>
          </p:nvPr>
        </p:nvSpPr>
        <p:spPr/>
        <p:txBody>
          <a:bodyPr/>
          <a:lstStyle/>
          <a:p>
            <a:pPr eaLnBrk="1" hangingPunct="1"/>
            <a:r>
              <a:rPr lang="en-US" altLang="en-US" smtClean="0"/>
              <a:t>Interactive fish</a:t>
            </a:r>
          </a:p>
        </p:txBody>
      </p:sp>
      <p:pic>
        <p:nvPicPr>
          <p:cNvPr id="2" name="intrfish.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990600" y="1143000"/>
            <a:ext cx="7034213"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1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type="title"/>
          </p:nvPr>
        </p:nvSpPr>
        <p:spPr/>
        <p:txBody>
          <a:bodyPr/>
          <a:lstStyle/>
          <a:p>
            <a:pPr eaLnBrk="1" hangingPunct="1"/>
            <a:r>
              <a:rPr lang="en-US" altLang="en-US" smtClean="0"/>
              <a:t>Summary / Discussion </a:t>
            </a:r>
          </a:p>
        </p:txBody>
      </p:sp>
      <p:sp>
        <p:nvSpPr>
          <p:cNvPr id="107523" name="Rectangle 4"/>
          <p:cNvSpPr>
            <a:spLocks noGrp="1" noChangeArrowheads="1"/>
          </p:cNvSpPr>
          <p:nvPr>
            <p:ph type="body" idx="1"/>
          </p:nvPr>
        </p:nvSpPr>
        <p:spPr/>
        <p:txBody>
          <a:bodyPr/>
          <a:lstStyle/>
          <a:p>
            <a:pPr eaLnBrk="1" hangingPunct="1"/>
            <a:r>
              <a:rPr lang="en-US" altLang="en-US" smtClean="0"/>
              <a:t>Some things are relatively easy</a:t>
            </a:r>
          </a:p>
        </p:txBody>
      </p:sp>
      <p:pic>
        <p:nvPicPr>
          <p:cNvPr id="2" name="discussion_4up.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752600" y="2209800"/>
            <a:ext cx="5410200"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5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ltLang="en-US" smtClean="0"/>
              <a:t>Discussion </a:t>
            </a:r>
          </a:p>
        </p:txBody>
      </p:sp>
      <p:sp>
        <p:nvSpPr>
          <p:cNvPr id="109571" name="Rectangle 3"/>
          <p:cNvSpPr>
            <a:spLocks noGrp="1" noChangeArrowheads="1"/>
          </p:cNvSpPr>
          <p:nvPr>
            <p:ph type="body" idx="1"/>
          </p:nvPr>
        </p:nvSpPr>
        <p:spPr>
          <a:xfrm>
            <a:off x="304800" y="1295400"/>
            <a:ext cx="8329613" cy="5181600"/>
          </a:xfrm>
        </p:spPr>
        <p:txBody>
          <a:bodyPr/>
          <a:lstStyle/>
          <a:p>
            <a:pPr eaLnBrk="1" hangingPunct="1"/>
            <a:r>
              <a:rPr lang="en-US" altLang="en-US" smtClean="0"/>
              <a:t>Some are hard</a:t>
            </a:r>
          </a:p>
        </p:txBody>
      </p:sp>
      <p:pic>
        <p:nvPicPr>
          <p:cNvPr id="2" name="vtgrass.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547813" y="2238375"/>
            <a:ext cx="6064250"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6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p:txBody>
          <a:bodyPr/>
          <a:lstStyle/>
          <a:p>
            <a:r>
              <a:rPr lang="en-US" altLang="en-US" smtClean="0"/>
              <a:t>Weather Forecasting for Dummies™ </a:t>
            </a:r>
          </a:p>
        </p:txBody>
      </p:sp>
      <p:sp>
        <p:nvSpPr>
          <p:cNvPr id="835591" name="Rectangle 7"/>
          <p:cNvSpPr>
            <a:spLocks noGrp="1" noChangeArrowheads="1"/>
          </p:cNvSpPr>
          <p:nvPr>
            <p:ph type="body" idx="1"/>
          </p:nvPr>
        </p:nvSpPr>
        <p:spPr>
          <a:xfrm>
            <a:off x="685800" y="914400"/>
            <a:ext cx="7772400" cy="5562600"/>
          </a:xfrm>
        </p:spPr>
        <p:txBody>
          <a:bodyPr/>
          <a:lstStyle/>
          <a:p>
            <a:r>
              <a:rPr lang="en-US" altLang="en-US" smtClean="0"/>
              <a:t>Let’s predict weather:</a:t>
            </a:r>
          </a:p>
          <a:p>
            <a:pPr lvl="1"/>
            <a:r>
              <a:rPr lang="en-US" altLang="en-US" smtClean="0"/>
              <a:t>Given today’s weather only, we want to know tomorrow’s</a:t>
            </a:r>
          </a:p>
          <a:p>
            <a:pPr lvl="1"/>
            <a:r>
              <a:rPr lang="en-US" altLang="en-US" smtClean="0"/>
              <a:t>Suppose weather can only be {Sunny, Cloudy, Raining}</a:t>
            </a:r>
          </a:p>
          <a:p>
            <a:pPr lvl="1"/>
            <a:endParaRPr lang="en-US" altLang="en-US" smtClean="0"/>
          </a:p>
          <a:p>
            <a:r>
              <a:rPr lang="en-US" altLang="en-US" smtClean="0"/>
              <a:t>The “Weather Channel” algorithm:</a:t>
            </a:r>
          </a:p>
          <a:p>
            <a:pPr lvl="1"/>
            <a:r>
              <a:rPr lang="en-US" altLang="en-US" smtClean="0"/>
              <a:t>Over a long period of time, record:</a:t>
            </a:r>
          </a:p>
          <a:p>
            <a:pPr lvl="2"/>
            <a:r>
              <a:rPr lang="en-US" altLang="en-US" smtClean="0"/>
              <a:t>How often S followed by R</a:t>
            </a:r>
          </a:p>
          <a:p>
            <a:pPr lvl="2"/>
            <a:r>
              <a:rPr lang="en-US" altLang="en-US" smtClean="0"/>
              <a:t>How often S followed by S</a:t>
            </a:r>
          </a:p>
          <a:p>
            <a:pPr lvl="2"/>
            <a:r>
              <a:rPr lang="en-US" altLang="en-US" smtClean="0"/>
              <a:t>Etc. </a:t>
            </a:r>
          </a:p>
          <a:p>
            <a:pPr lvl="1"/>
            <a:r>
              <a:rPr lang="en-US" altLang="en-US" smtClean="0"/>
              <a:t>Compute percentages for each state: </a:t>
            </a:r>
          </a:p>
          <a:p>
            <a:pPr lvl="2"/>
            <a:r>
              <a:rPr lang="en-US" altLang="en-US" smtClean="0"/>
              <a:t>P(R|S), P(S|S), etc.</a:t>
            </a:r>
          </a:p>
          <a:p>
            <a:pPr lvl="1"/>
            <a:r>
              <a:rPr lang="en-US" altLang="en-US" smtClean="0"/>
              <a:t>Predict the state with highest probability!</a:t>
            </a:r>
          </a:p>
          <a:p>
            <a:pPr lvl="1"/>
            <a:r>
              <a:rPr lang="en-US" altLang="en-US" smtClean="0"/>
              <a:t>It’s a Markov Chain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55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55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55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559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559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559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559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5591">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35591">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35591">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35591">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3559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9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685800" y="1143000"/>
            <a:ext cx="7772400" cy="1470025"/>
          </a:xfrm>
        </p:spPr>
        <p:txBody>
          <a:bodyPr/>
          <a:lstStyle/>
          <a:p>
            <a:pPr algn="ctr" eaLnBrk="1" hangingPunct="1"/>
            <a:r>
              <a:rPr lang="en-US" altLang="en-US" smtClean="0"/>
              <a:t>“</a:t>
            </a:r>
            <a:r>
              <a:rPr lang="ru-RU" altLang="en-US" b="1" smtClean="0">
                <a:solidFill>
                  <a:srgbClr val="000000"/>
                </a:solidFill>
              </a:rPr>
              <a:t>Amateur</a:t>
            </a:r>
            <a:r>
              <a:rPr lang="en-US" altLang="en-US" b="1" smtClean="0">
                <a:solidFill>
                  <a:srgbClr val="000000"/>
                </a:solidFill>
              </a:rPr>
              <a:t>”</a:t>
            </a:r>
            <a:r>
              <a:rPr lang="ru-RU" altLang="en-US" b="1" smtClean="0">
                <a:solidFill>
                  <a:srgbClr val="000000"/>
                </a:solidFill>
              </a:rPr>
              <a:t> </a:t>
            </a:r>
            <a:r>
              <a:rPr lang="en-US" altLang="en-US" b="1" smtClean="0">
                <a:solidFill>
                  <a:srgbClr val="000000"/>
                </a:solidFill>
              </a:rPr>
              <a:t>by</a:t>
            </a:r>
            <a:r>
              <a:rPr lang="ru-RU" altLang="en-US" b="1" smtClean="0">
                <a:solidFill>
                  <a:srgbClr val="000000"/>
                </a:solidFill>
              </a:rPr>
              <a:t> Lasse Gjertsen</a:t>
            </a:r>
            <a:endParaRPr lang="ru-RU" altLang="en-US" smtClean="0"/>
          </a:p>
        </p:txBody>
      </p:sp>
      <p:sp>
        <p:nvSpPr>
          <p:cNvPr id="111619" name="Rectangle 3"/>
          <p:cNvSpPr>
            <a:spLocks noGrp="1" noChangeArrowheads="1"/>
          </p:cNvSpPr>
          <p:nvPr>
            <p:ph type="subTitle" idx="1"/>
          </p:nvPr>
        </p:nvSpPr>
        <p:spPr>
          <a:xfrm>
            <a:off x="914400" y="2898775"/>
            <a:ext cx="7924800" cy="2892425"/>
          </a:xfrm>
        </p:spPr>
        <p:txBody>
          <a:bodyPr/>
          <a:lstStyle/>
          <a:p>
            <a:pPr algn="l" eaLnBrk="1" hangingPunct="1"/>
            <a:r>
              <a:rPr lang="ru-RU" altLang="en-US" smtClean="0">
                <a:hlinkClick r:id="rId3"/>
              </a:rPr>
              <a:t>http://www.youtube.com/watch?v=JzqumbhfxRo</a:t>
            </a:r>
            <a:endParaRPr lang="en-US" altLang="en-US" smtClean="0"/>
          </a:p>
          <a:p>
            <a:pPr algn="l" eaLnBrk="1" hangingPunct="1"/>
            <a:endParaRPr lang="en-US" altLang="en-US" smtClean="0"/>
          </a:p>
          <a:p>
            <a:pPr algn="l" eaLnBrk="1" hangingPunct="1"/>
            <a:endParaRPr lang="en-US" altLang="en-US" smtClean="0"/>
          </a:p>
          <a:p>
            <a:pPr algn="l" eaLnBrk="1" hangingPunct="1"/>
            <a:r>
              <a:rPr lang="en-US" altLang="en-US" smtClean="0"/>
              <a:t>similar idea:</a:t>
            </a:r>
          </a:p>
          <a:p>
            <a:pPr algn="l" eaLnBrk="1" hangingPunct="1"/>
            <a:r>
              <a:rPr lang="en-US" altLang="en-US" smtClean="0">
                <a:hlinkClick r:id="rId4"/>
              </a:rPr>
              <a:t>http://www.youtube.com/watch?v=MsBMG-p1HDM&amp;feature=share&amp;list=PLFFD733D0FF425290</a:t>
            </a:r>
            <a:endParaRPr lang="ru-RU" altLang="en-US"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altLang="en-US" smtClean="0"/>
              <a:t>Hyperlapse Videos</a:t>
            </a:r>
          </a:p>
        </p:txBody>
      </p:sp>
      <p:sp>
        <p:nvSpPr>
          <p:cNvPr id="113667" name="Content Placeholder 2"/>
          <p:cNvSpPr>
            <a:spLocks noGrp="1"/>
          </p:cNvSpPr>
          <p:nvPr>
            <p:ph idx="1"/>
          </p:nvPr>
        </p:nvSpPr>
        <p:spPr/>
        <p:txBody>
          <a:bodyPr/>
          <a:lstStyle/>
          <a:p>
            <a:r>
              <a:rPr lang="en-US" altLang="en-US" smtClean="0">
                <a:hlinkClick r:id="rId2"/>
              </a:rPr>
              <a:t>https://www.youtube.com/watch?v=Wt_Y04xn84M</a:t>
            </a:r>
            <a:endParaRPr lang="en-US" altLang="en-US" smtClean="0"/>
          </a:p>
          <a:p>
            <a:endParaRPr lang="en-US" altLang="en-US"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6491288"/>
            <a:ext cx="7532688" cy="334962"/>
          </a:xfrm>
          <a:prstGeom prst="rect">
            <a:avLst/>
          </a:prstGeom>
          <a:noFill/>
        </p:spPr>
        <p:txBody>
          <a:bodyPr wrap="none" lIns="34272" tIns="17137" rIns="34272" bIns="17137">
            <a:spAutoFit/>
          </a:bodyPr>
          <a:lstStyle/>
          <a:p>
            <a:pPr defTabSz="307314">
              <a:defRPr/>
            </a:pPr>
            <a:r>
              <a:rPr lang="en-US" sz="1950" dirty="0" err="1"/>
              <a:t>Efros</a:t>
            </a:r>
            <a:r>
              <a:rPr lang="en-US" sz="1950" dirty="0"/>
              <a:t>, Berg, Mori, Malik, “Recognizing Action at a Distance”, ICCV </a:t>
            </a:r>
            <a:r>
              <a:rPr lang="en-US" sz="1950" b="1" dirty="0"/>
              <a:t>2003</a:t>
            </a:r>
          </a:p>
        </p:txBody>
      </p:sp>
      <p:sp>
        <p:nvSpPr>
          <p:cNvPr id="114691" name="TextBox 1"/>
          <p:cNvSpPr txBox="1">
            <a:spLocks noChangeArrowheads="1"/>
          </p:cNvSpPr>
          <p:nvPr/>
        </p:nvSpPr>
        <p:spPr bwMode="auto">
          <a:xfrm>
            <a:off x="685800" y="304800"/>
            <a:ext cx="43037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75" tIns="17138" rIns="34275" bIns="17138">
            <a:spAutoFit/>
          </a:bodyPr>
          <a:lstStyle/>
          <a:p>
            <a:r>
              <a:rPr lang="en-US" altLang="en-US" sz="3000"/>
              <a:t>“Do As I Do” (ICCV 2003)</a:t>
            </a:r>
          </a:p>
        </p:txBody>
      </p:sp>
      <p:sp>
        <p:nvSpPr>
          <p:cNvPr id="3" name="Rectangle 2"/>
          <p:cNvSpPr/>
          <p:nvPr/>
        </p:nvSpPr>
        <p:spPr>
          <a:xfrm>
            <a:off x="1295400" y="1066800"/>
            <a:ext cx="4181529" cy="461665"/>
          </a:xfrm>
          <a:prstGeom prst="rect">
            <a:avLst/>
          </a:prstGeom>
        </p:spPr>
        <p:txBody>
          <a:bodyPr wrap="none">
            <a:spAutoFit/>
          </a:bodyPr>
          <a:lstStyle/>
          <a:p>
            <a:r>
              <a:rPr lang="en-US" dirty="0" smtClean="0">
                <a:hlinkClick r:id="rId2"/>
              </a:rPr>
              <a:t>https://youtu.be/UMJcpLIAwKg</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altLang="en-US" smtClean="0"/>
              <a:t>Texture</a:t>
            </a:r>
            <a:endParaRPr lang="en-US" altLang="en-US" sz="2800" i="1" smtClean="0"/>
          </a:p>
        </p:txBody>
      </p:sp>
      <p:sp>
        <p:nvSpPr>
          <p:cNvPr id="115715" name="Rectangle 3"/>
          <p:cNvSpPr>
            <a:spLocks noGrp="1" noChangeArrowheads="1"/>
          </p:cNvSpPr>
          <p:nvPr>
            <p:ph type="body" idx="1"/>
          </p:nvPr>
        </p:nvSpPr>
        <p:spPr>
          <a:xfrm>
            <a:off x="609600" y="1295400"/>
            <a:ext cx="7772400" cy="1600200"/>
          </a:xfrm>
        </p:spPr>
        <p:txBody>
          <a:bodyPr/>
          <a:lstStyle/>
          <a:p>
            <a:pPr eaLnBrk="1" hangingPunct="1"/>
            <a:r>
              <a:rPr lang="en-US" altLang="en-US" smtClean="0"/>
              <a:t>Texture depicts spatially repeating patterns</a:t>
            </a:r>
          </a:p>
          <a:p>
            <a:pPr eaLnBrk="1" hangingPunct="1"/>
            <a:r>
              <a:rPr lang="en-US" altLang="en-US" smtClean="0"/>
              <a:t>Many natural phenomena are textures</a:t>
            </a:r>
          </a:p>
        </p:txBody>
      </p:sp>
      <p:graphicFrame>
        <p:nvGraphicFramePr>
          <p:cNvPr id="115716" name="Object 4"/>
          <p:cNvGraphicFramePr>
            <a:graphicFrameLocks noChangeAspect="1"/>
          </p:cNvGraphicFramePr>
          <p:nvPr/>
        </p:nvGraphicFramePr>
        <p:xfrm>
          <a:off x="762000" y="3505200"/>
          <a:ext cx="1828800" cy="1828800"/>
        </p:xfrm>
        <a:graphic>
          <a:graphicData uri="http://schemas.openxmlformats.org/presentationml/2006/ole">
            <mc:AlternateContent xmlns:mc="http://schemas.openxmlformats.org/markup-compatibility/2006">
              <mc:Choice xmlns:v="urn:schemas-microsoft-com:vml" Requires="v">
                <p:oleObj spid="_x0000_s115737" name="PhotoSuite Image" r:id="rId4" imgW="2438400" imgH="2438400" progId="PhotoSuite Image">
                  <p:embed/>
                </p:oleObj>
              </mc:Choice>
              <mc:Fallback>
                <p:oleObj name="PhotoSuite Image" r:id="rId4" imgW="2438400" imgH="2438400" progId="PhotoSuite Imag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115717" name="Object 5"/>
          <p:cNvGraphicFramePr>
            <a:graphicFrameLocks noChangeAspect="1"/>
          </p:cNvGraphicFramePr>
          <p:nvPr/>
        </p:nvGraphicFramePr>
        <p:xfrm>
          <a:off x="6096000" y="3533775"/>
          <a:ext cx="2000250" cy="1800225"/>
        </p:xfrm>
        <a:graphic>
          <a:graphicData uri="http://schemas.openxmlformats.org/presentationml/2006/ole">
            <mc:AlternateContent xmlns:mc="http://schemas.openxmlformats.org/markup-compatibility/2006">
              <mc:Choice xmlns:v="urn:schemas-microsoft-com:vml" Requires="v">
                <p:oleObj spid="_x0000_s115738" name="PhotoSuite Image" r:id="rId6" imgW="1619250" imgH="1457325" progId="PhotoSuite Image">
                  <p:embed/>
                </p:oleObj>
              </mc:Choice>
              <mc:Fallback>
                <p:oleObj name="PhotoSuite Image" r:id="rId6" imgW="1619250" imgH="1457325" progId="PhotoSuite Image">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533775"/>
                        <a:ext cx="2000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5718" name="Object 6"/>
          <p:cNvGraphicFramePr>
            <a:graphicFrameLocks noChangeAspect="1"/>
          </p:cNvGraphicFramePr>
          <p:nvPr/>
        </p:nvGraphicFramePr>
        <p:xfrm>
          <a:off x="3429000" y="3505200"/>
          <a:ext cx="1828800" cy="1828800"/>
        </p:xfrm>
        <a:graphic>
          <a:graphicData uri="http://schemas.openxmlformats.org/presentationml/2006/ole">
            <mc:AlternateContent xmlns:mc="http://schemas.openxmlformats.org/markup-compatibility/2006">
              <mc:Choice xmlns:v="urn:schemas-microsoft-com:vml" Requires="v">
                <p:oleObj spid="_x0000_s115739" name="PhotoSuite Image" r:id="rId8" imgW="1219200" imgH="1219200" progId="PhotoSuite Image">
                  <p:embed/>
                </p:oleObj>
              </mc:Choice>
              <mc:Fallback>
                <p:oleObj name="PhotoSuite Image" r:id="rId8" imgW="1219200" imgH="1219200" progId="PhotoSuite Image">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5719" name="Text Box 7"/>
          <p:cNvSpPr txBox="1">
            <a:spLocks noChangeArrowheads="1"/>
          </p:cNvSpPr>
          <p:nvPr/>
        </p:nvSpPr>
        <p:spPr bwMode="auto">
          <a:xfrm>
            <a:off x="990600" y="5334000"/>
            <a:ext cx="1182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radishes</a:t>
            </a:r>
          </a:p>
        </p:txBody>
      </p:sp>
      <p:sp>
        <p:nvSpPr>
          <p:cNvPr id="115720" name="Text Box 8"/>
          <p:cNvSpPr txBox="1">
            <a:spLocks noChangeArrowheads="1"/>
          </p:cNvSpPr>
          <p:nvPr/>
        </p:nvSpPr>
        <p:spPr bwMode="auto">
          <a:xfrm>
            <a:off x="3886200" y="5334000"/>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rocks</a:t>
            </a:r>
          </a:p>
        </p:txBody>
      </p:sp>
      <p:sp>
        <p:nvSpPr>
          <p:cNvPr id="115721" name="Text Box 9"/>
          <p:cNvSpPr txBox="1">
            <a:spLocks noChangeArrowheads="1"/>
          </p:cNvSpPr>
          <p:nvPr/>
        </p:nvSpPr>
        <p:spPr bwMode="auto">
          <a:xfrm>
            <a:off x="6553200" y="5334000"/>
            <a:ext cx="979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yogurt</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altLang="en-US" smtClean="0"/>
              <a:t>Texture Synthesis</a:t>
            </a:r>
            <a:endParaRPr lang="en-US" altLang="en-US" sz="2800" i="1" smtClean="0"/>
          </a:p>
        </p:txBody>
      </p:sp>
      <p:sp>
        <p:nvSpPr>
          <p:cNvPr id="117763" name="Rectangle 3"/>
          <p:cNvSpPr>
            <a:spLocks noGrp="1" noChangeArrowheads="1"/>
          </p:cNvSpPr>
          <p:nvPr>
            <p:ph type="body" idx="1"/>
          </p:nvPr>
        </p:nvSpPr>
        <p:spPr>
          <a:xfrm>
            <a:off x="685800" y="1143000"/>
            <a:ext cx="7772400" cy="1752600"/>
          </a:xfrm>
        </p:spPr>
        <p:txBody>
          <a:bodyPr/>
          <a:lstStyle/>
          <a:p>
            <a:pPr eaLnBrk="1" hangingPunct="1">
              <a:lnSpc>
                <a:spcPct val="90000"/>
              </a:lnSpc>
            </a:pPr>
            <a:r>
              <a:rPr lang="en-US" altLang="en-US" sz="2800" smtClean="0"/>
              <a:t>Goal of Texture Synthesis: create new samples of a given texture</a:t>
            </a:r>
          </a:p>
          <a:p>
            <a:pPr eaLnBrk="1" hangingPunct="1">
              <a:lnSpc>
                <a:spcPct val="90000"/>
              </a:lnSpc>
            </a:pPr>
            <a:r>
              <a:rPr lang="en-US" altLang="en-US" sz="2800" smtClean="0"/>
              <a:t>Many applications: virtual environments, hole-filling, texturing surfaces </a:t>
            </a:r>
          </a:p>
        </p:txBody>
      </p:sp>
      <p:graphicFrame>
        <p:nvGraphicFramePr>
          <p:cNvPr id="117764" name="Object 4"/>
          <p:cNvGraphicFramePr>
            <a:graphicFrameLocks noChangeAspect="1"/>
          </p:cNvGraphicFramePr>
          <p:nvPr/>
        </p:nvGraphicFramePr>
        <p:xfrm>
          <a:off x="990600" y="3962400"/>
          <a:ext cx="1828800" cy="1828800"/>
        </p:xfrm>
        <a:graphic>
          <a:graphicData uri="http://schemas.openxmlformats.org/presentationml/2006/ole">
            <mc:AlternateContent xmlns:mc="http://schemas.openxmlformats.org/markup-compatibility/2006">
              <mc:Choice xmlns:v="urn:schemas-microsoft-com:vml" Requires="v">
                <p:oleObj spid="_x0000_s117802" name="PhotoSuite Image" r:id="rId4" imgW="2438400" imgH="2438400" progId="PhotoSuite Image">
                  <p:embed/>
                </p:oleObj>
              </mc:Choice>
              <mc:Fallback>
                <p:oleObj name="PhotoSuite Image" r:id="rId4" imgW="2438400" imgH="2438400" progId="PhotoSuite Imag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9624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pSp>
        <p:nvGrpSpPr>
          <p:cNvPr id="2" name="Group 5"/>
          <p:cNvGrpSpPr>
            <a:grpSpLocks/>
          </p:cNvGrpSpPr>
          <p:nvPr/>
        </p:nvGrpSpPr>
        <p:grpSpPr bwMode="auto">
          <a:xfrm>
            <a:off x="3429000" y="3124200"/>
            <a:ext cx="4953000" cy="3657600"/>
            <a:chOff x="2160" y="1920"/>
            <a:chExt cx="3120" cy="2304"/>
          </a:xfrm>
        </p:grpSpPr>
        <p:sp>
          <p:nvSpPr>
            <p:cNvPr id="117767" name="AutoShape 6"/>
            <p:cNvSpPr>
              <a:spLocks noChangeArrowheads="1"/>
            </p:cNvSpPr>
            <p:nvPr/>
          </p:nvSpPr>
          <p:spPr bwMode="auto">
            <a:xfrm>
              <a:off x="2160" y="2784"/>
              <a:ext cx="480" cy="528"/>
            </a:xfrm>
            <a:prstGeom prst="rightArrow">
              <a:avLst>
                <a:gd name="adj1" fmla="val 50000"/>
                <a:gd name="adj2" fmla="val 25000"/>
              </a:avLst>
            </a:prstGeom>
            <a:solidFill>
              <a:srgbClr val="11B11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aphicFrame>
          <p:nvGraphicFramePr>
            <p:cNvPr id="117768" name="Object 7"/>
            <p:cNvGraphicFramePr>
              <a:graphicFrameLocks noChangeAspect="1"/>
            </p:cNvGraphicFramePr>
            <p:nvPr/>
          </p:nvGraphicFramePr>
          <p:xfrm>
            <a:off x="2976" y="3072"/>
            <a:ext cx="1152" cy="1152"/>
          </p:xfrm>
          <a:graphic>
            <a:graphicData uri="http://schemas.openxmlformats.org/presentationml/2006/ole">
              <mc:AlternateContent xmlns:mc="http://schemas.openxmlformats.org/markup-compatibility/2006">
                <mc:Choice xmlns:v="urn:schemas-microsoft-com:vml" Requires="v">
                  <p:oleObj spid="_x0000_s117803" name="PhotoSuite Image" r:id="rId6" imgW="2438400" imgH="2438400" progId="PhotoSuite Image">
                    <p:embed/>
                  </p:oleObj>
                </mc:Choice>
                <mc:Fallback>
                  <p:oleObj name="PhotoSuite Image" r:id="rId6" imgW="2438400" imgH="2438400" progId="PhotoSuite Image">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3072"/>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117769" name="Object 8"/>
            <p:cNvGraphicFramePr>
              <a:graphicFrameLocks noChangeAspect="1"/>
            </p:cNvGraphicFramePr>
            <p:nvPr/>
          </p:nvGraphicFramePr>
          <p:xfrm>
            <a:off x="2976" y="1920"/>
            <a:ext cx="1152" cy="1152"/>
          </p:xfrm>
          <a:graphic>
            <a:graphicData uri="http://schemas.openxmlformats.org/presentationml/2006/ole">
              <mc:AlternateContent xmlns:mc="http://schemas.openxmlformats.org/markup-compatibility/2006">
                <mc:Choice xmlns:v="urn:schemas-microsoft-com:vml" Requires="v">
                  <p:oleObj spid="_x0000_s117804" name="PhotoSuite Image" r:id="rId7" imgW="2438400" imgH="2438400" progId="PhotoSuite Image">
                    <p:embed/>
                  </p:oleObj>
                </mc:Choice>
                <mc:Fallback>
                  <p:oleObj name="PhotoSuite Image" r:id="rId7" imgW="2438400" imgH="2438400" progId="PhotoSuite Image">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1920"/>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117770" name="Object 9"/>
            <p:cNvGraphicFramePr>
              <a:graphicFrameLocks noChangeAspect="1"/>
            </p:cNvGraphicFramePr>
            <p:nvPr/>
          </p:nvGraphicFramePr>
          <p:xfrm>
            <a:off x="4128" y="1920"/>
            <a:ext cx="1152" cy="1152"/>
          </p:xfrm>
          <a:graphic>
            <a:graphicData uri="http://schemas.openxmlformats.org/presentationml/2006/ole">
              <mc:AlternateContent xmlns:mc="http://schemas.openxmlformats.org/markup-compatibility/2006">
                <mc:Choice xmlns:v="urn:schemas-microsoft-com:vml" Requires="v">
                  <p:oleObj spid="_x0000_s117805" name="PhotoSuite Image" r:id="rId8" imgW="2438400" imgH="2438400" progId="PhotoSuite Image">
                    <p:embed/>
                  </p:oleObj>
                </mc:Choice>
                <mc:Fallback>
                  <p:oleObj name="PhotoSuite Image" r:id="rId8" imgW="2438400" imgH="2438400" progId="PhotoSuite Image">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1920"/>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117771" name="Object 10"/>
            <p:cNvGraphicFramePr>
              <a:graphicFrameLocks noChangeAspect="1"/>
            </p:cNvGraphicFramePr>
            <p:nvPr/>
          </p:nvGraphicFramePr>
          <p:xfrm>
            <a:off x="4128" y="3072"/>
            <a:ext cx="1152" cy="1152"/>
          </p:xfrm>
          <a:graphic>
            <a:graphicData uri="http://schemas.openxmlformats.org/presentationml/2006/ole">
              <mc:AlternateContent xmlns:mc="http://schemas.openxmlformats.org/markup-compatibility/2006">
                <mc:Choice xmlns:v="urn:schemas-microsoft-com:vml" Requires="v">
                  <p:oleObj spid="_x0000_s117806" name="PhotoSuite Image" r:id="rId9" imgW="2438400" imgH="2438400" progId="PhotoSuite Image">
                    <p:embed/>
                  </p:oleObj>
                </mc:Choice>
                <mc:Fallback>
                  <p:oleObj name="PhotoSuite Image" r:id="rId9" imgW="2438400" imgH="2438400" progId="PhotoSuite Image">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3072"/>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pSp>
      <p:graphicFrame>
        <p:nvGraphicFramePr>
          <p:cNvPr id="1702923" name="Object 11"/>
          <p:cNvGraphicFramePr>
            <a:graphicFrameLocks noChangeAspect="1"/>
          </p:cNvGraphicFramePr>
          <p:nvPr/>
        </p:nvGraphicFramePr>
        <p:xfrm>
          <a:off x="4648200" y="3006725"/>
          <a:ext cx="3775075" cy="3775075"/>
        </p:xfrm>
        <a:graphic>
          <a:graphicData uri="http://schemas.openxmlformats.org/presentationml/2006/ole">
            <mc:AlternateContent xmlns:mc="http://schemas.openxmlformats.org/markup-compatibility/2006">
              <mc:Choice xmlns:v="urn:schemas-microsoft-com:vml" Requires="v">
                <p:oleObj spid="_x0000_s117807" name="PhotoSuite Image" r:id="rId10" imgW="5029200" imgH="5029200" progId="PhotoSuite Image">
                  <p:embed/>
                </p:oleObj>
              </mc:Choice>
              <mc:Fallback>
                <p:oleObj name="PhotoSuite Image" r:id="rId10" imgW="5029200" imgH="5029200" progId="PhotoSuite Image">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8200" y="3006725"/>
                        <a:ext cx="3775075"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02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tLang="en-US" smtClean="0"/>
              <a:t>The Challenge</a:t>
            </a:r>
          </a:p>
        </p:txBody>
      </p:sp>
      <p:sp>
        <p:nvSpPr>
          <p:cNvPr id="119811" name="Rectangle 3"/>
          <p:cNvSpPr>
            <a:spLocks noGrp="1" noChangeArrowheads="1"/>
          </p:cNvSpPr>
          <p:nvPr>
            <p:ph type="body" idx="1"/>
          </p:nvPr>
        </p:nvSpPr>
        <p:spPr>
          <a:xfrm>
            <a:off x="685800" y="1600200"/>
            <a:ext cx="6019800" cy="3810000"/>
          </a:xfrm>
        </p:spPr>
        <p:txBody>
          <a:bodyPr/>
          <a:lstStyle/>
          <a:p>
            <a:pPr eaLnBrk="1" hangingPunct="1"/>
            <a:endParaRPr lang="en-US" altLang="en-US" smtClean="0"/>
          </a:p>
          <a:p>
            <a:pPr eaLnBrk="1" hangingPunct="1"/>
            <a:endParaRPr lang="en-US" altLang="en-US" smtClean="0"/>
          </a:p>
          <a:p>
            <a:pPr eaLnBrk="1" hangingPunct="1"/>
            <a:r>
              <a:rPr lang="en-US" altLang="en-US" smtClean="0"/>
              <a:t>Need to model the whole spectrum: from repeated to stochastic texture</a:t>
            </a:r>
          </a:p>
        </p:txBody>
      </p:sp>
      <p:pic>
        <p:nvPicPr>
          <p:cNvPr id="119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5163" y="4932363"/>
            <a:ext cx="15192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317625"/>
            <a:ext cx="146843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ext Box 6"/>
          <p:cNvSpPr txBox="1">
            <a:spLocks noChangeArrowheads="1"/>
          </p:cNvSpPr>
          <p:nvPr/>
        </p:nvSpPr>
        <p:spPr bwMode="auto">
          <a:xfrm>
            <a:off x="7146925" y="2632075"/>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t>repeated</a:t>
            </a:r>
          </a:p>
        </p:txBody>
      </p:sp>
      <p:sp>
        <p:nvSpPr>
          <p:cNvPr id="119815" name="Text Box 7"/>
          <p:cNvSpPr txBox="1">
            <a:spLocks noChangeArrowheads="1"/>
          </p:cNvSpPr>
          <p:nvPr/>
        </p:nvSpPr>
        <p:spPr bwMode="auto">
          <a:xfrm>
            <a:off x="7070725" y="4460875"/>
            <a:ext cx="145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t>stochastic</a:t>
            </a:r>
          </a:p>
        </p:txBody>
      </p:sp>
      <p:sp>
        <p:nvSpPr>
          <p:cNvPr id="119816" name="Text Box 8"/>
          <p:cNvSpPr txBox="1">
            <a:spLocks noChangeArrowheads="1"/>
          </p:cNvSpPr>
          <p:nvPr/>
        </p:nvSpPr>
        <p:spPr bwMode="auto">
          <a:xfrm>
            <a:off x="7265988" y="6248400"/>
            <a:ext cx="96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t>Both?</a:t>
            </a:r>
            <a:endParaRPr lang="en-US" altLang="en-US" sz="2400"/>
          </a:p>
        </p:txBody>
      </p:sp>
      <p:pic>
        <p:nvPicPr>
          <p:cNvPr id="119817" name="Picture 9" descr="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073400"/>
            <a:ext cx="1498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altLang="en-US" smtClean="0"/>
              <a:t>Efros &amp; Leung Algorithm</a:t>
            </a:r>
          </a:p>
        </p:txBody>
      </p:sp>
      <p:sp>
        <p:nvSpPr>
          <p:cNvPr id="121859" name="Rectangle 3"/>
          <p:cNvSpPr>
            <a:spLocks noGrp="1" noChangeArrowheads="1"/>
          </p:cNvSpPr>
          <p:nvPr>
            <p:ph type="body" idx="1"/>
          </p:nvPr>
        </p:nvSpPr>
        <p:spPr>
          <a:xfrm>
            <a:off x="304800" y="3962400"/>
            <a:ext cx="8686800" cy="1143000"/>
          </a:xfrm>
        </p:spPr>
        <p:txBody>
          <a:bodyPr/>
          <a:lstStyle/>
          <a:p>
            <a:pPr eaLnBrk="1" hangingPunct="1">
              <a:spcBef>
                <a:spcPts val="700"/>
              </a:spcBef>
            </a:pPr>
            <a:r>
              <a:rPr lang="en-GB" altLang="en-US" sz="3300" smtClean="0"/>
              <a:t>Assuming Markov property, compute P(</a:t>
            </a:r>
            <a:r>
              <a:rPr lang="en-GB" altLang="en-US" sz="3300" b="1" smtClean="0"/>
              <a:t>p</a:t>
            </a:r>
            <a:r>
              <a:rPr lang="en-GB" altLang="en-US" sz="3300" smtClean="0"/>
              <a:t>|N(</a:t>
            </a:r>
            <a:r>
              <a:rPr lang="en-GB" altLang="en-US" sz="3300" b="1" smtClean="0"/>
              <a:t>p</a:t>
            </a:r>
            <a:r>
              <a:rPr lang="en-GB" altLang="en-US" sz="3300" smtClean="0"/>
              <a:t>))</a:t>
            </a:r>
          </a:p>
          <a:p>
            <a:pPr lvl="1" eaLnBrk="1" hangingPunct="1">
              <a:spcBef>
                <a:spcPts val="700"/>
              </a:spcBef>
            </a:pPr>
            <a:r>
              <a:rPr lang="en-GB" altLang="en-US" smtClean="0"/>
              <a:t>Building explicit probability tables infeasible </a:t>
            </a:r>
            <a:endParaRPr lang="en-US" altLang="en-US" sz="2900" i="1" smtClean="0"/>
          </a:p>
        </p:txBody>
      </p:sp>
      <p:grpSp>
        <p:nvGrpSpPr>
          <p:cNvPr id="121860" name="Group 4"/>
          <p:cNvGrpSpPr>
            <a:grpSpLocks/>
          </p:cNvGrpSpPr>
          <p:nvPr/>
        </p:nvGrpSpPr>
        <p:grpSpPr bwMode="auto">
          <a:xfrm>
            <a:off x="488950" y="1295400"/>
            <a:ext cx="3321050" cy="2227263"/>
            <a:chOff x="2852" y="973"/>
            <a:chExt cx="2092" cy="1403"/>
          </a:xfrm>
        </p:grpSpPr>
        <p:pic>
          <p:nvPicPr>
            <p:cNvPr id="122345" name="Picture 5" descr="ex2-part-large"/>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52" y="973"/>
              <a:ext cx="2092"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346" name="Group 6"/>
            <p:cNvGrpSpPr>
              <a:grpSpLocks/>
            </p:cNvGrpSpPr>
            <p:nvPr/>
          </p:nvGrpSpPr>
          <p:grpSpPr bwMode="auto">
            <a:xfrm>
              <a:off x="3288" y="1296"/>
              <a:ext cx="1080" cy="648"/>
              <a:chOff x="3288" y="1296"/>
              <a:chExt cx="1080" cy="648"/>
            </a:xfrm>
          </p:grpSpPr>
          <p:sp>
            <p:nvSpPr>
              <p:cNvPr id="122604" name="Rectangle 7"/>
              <p:cNvSpPr>
                <a:spLocks noChangeAspect="1" noChangeArrowheads="1"/>
              </p:cNvSpPr>
              <p:nvPr/>
            </p:nvSpPr>
            <p:spPr bwMode="auto">
              <a:xfrm flipV="1">
                <a:off x="328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5" name="Rectangle 8"/>
              <p:cNvSpPr>
                <a:spLocks noChangeAspect="1" noChangeArrowheads="1"/>
              </p:cNvSpPr>
              <p:nvPr/>
            </p:nvSpPr>
            <p:spPr bwMode="auto">
              <a:xfrm flipV="1">
                <a:off x="3360"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6" name="Rectangle 9"/>
              <p:cNvSpPr>
                <a:spLocks noChangeAspect="1" noChangeArrowheads="1"/>
              </p:cNvSpPr>
              <p:nvPr/>
            </p:nvSpPr>
            <p:spPr bwMode="auto">
              <a:xfrm flipV="1">
                <a:off x="3432"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7" name="Rectangle 10"/>
              <p:cNvSpPr>
                <a:spLocks noChangeAspect="1" noChangeArrowheads="1"/>
              </p:cNvSpPr>
              <p:nvPr/>
            </p:nvSpPr>
            <p:spPr bwMode="auto">
              <a:xfrm flipV="1">
                <a:off x="3432"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8" name="Rectangle 11"/>
              <p:cNvSpPr>
                <a:spLocks noChangeAspect="1" noChangeArrowheads="1"/>
              </p:cNvSpPr>
              <p:nvPr/>
            </p:nvSpPr>
            <p:spPr bwMode="auto">
              <a:xfrm flipV="1">
                <a:off x="328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9" name="Rectangle 12"/>
              <p:cNvSpPr>
                <a:spLocks noChangeAspect="1" noChangeArrowheads="1"/>
              </p:cNvSpPr>
              <p:nvPr/>
            </p:nvSpPr>
            <p:spPr bwMode="auto">
              <a:xfrm flipV="1">
                <a:off x="3360"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10" name="Rectangle 13"/>
              <p:cNvSpPr>
                <a:spLocks noChangeAspect="1" noChangeArrowheads="1"/>
              </p:cNvSpPr>
              <p:nvPr/>
            </p:nvSpPr>
            <p:spPr bwMode="auto">
              <a:xfrm flipV="1">
                <a:off x="3504"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11" name="Rectangle 14"/>
              <p:cNvSpPr>
                <a:spLocks noChangeAspect="1" noChangeArrowheads="1"/>
              </p:cNvSpPr>
              <p:nvPr/>
            </p:nvSpPr>
            <p:spPr bwMode="auto">
              <a:xfrm flipV="1">
                <a:off x="3576"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12" name="Rectangle 15"/>
              <p:cNvSpPr>
                <a:spLocks noChangeAspect="1" noChangeArrowheads="1"/>
              </p:cNvSpPr>
              <p:nvPr/>
            </p:nvSpPr>
            <p:spPr bwMode="auto">
              <a:xfrm flipV="1">
                <a:off x="3576"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13" name="Rectangle 16"/>
              <p:cNvSpPr>
                <a:spLocks noChangeAspect="1" noChangeArrowheads="1"/>
              </p:cNvSpPr>
              <p:nvPr/>
            </p:nvSpPr>
            <p:spPr bwMode="auto">
              <a:xfrm flipV="1">
                <a:off x="364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14" name="Rectangle 17"/>
              <p:cNvSpPr>
                <a:spLocks noChangeAspect="1" noChangeArrowheads="1"/>
              </p:cNvSpPr>
              <p:nvPr/>
            </p:nvSpPr>
            <p:spPr bwMode="auto">
              <a:xfrm flipV="1">
                <a:off x="364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15" name="Rectangle 18"/>
              <p:cNvSpPr>
                <a:spLocks noChangeAspect="1" noChangeArrowheads="1"/>
              </p:cNvSpPr>
              <p:nvPr/>
            </p:nvSpPr>
            <p:spPr bwMode="auto">
              <a:xfrm flipV="1">
                <a:off x="3648"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16" name="Rectangle 19"/>
              <p:cNvSpPr>
                <a:spLocks noChangeAspect="1" noChangeArrowheads="1"/>
              </p:cNvSpPr>
              <p:nvPr/>
            </p:nvSpPr>
            <p:spPr bwMode="auto">
              <a:xfrm flipV="1">
                <a:off x="3504"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17" name="Rectangle 20"/>
              <p:cNvSpPr>
                <a:spLocks noChangeAspect="1" noChangeArrowheads="1"/>
              </p:cNvSpPr>
              <p:nvPr/>
            </p:nvSpPr>
            <p:spPr bwMode="auto">
              <a:xfrm flipV="1">
                <a:off x="3576"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2618" name="Group 21"/>
              <p:cNvGrpSpPr>
                <a:grpSpLocks noChangeAspect="1"/>
              </p:cNvGrpSpPr>
              <p:nvPr/>
            </p:nvGrpSpPr>
            <p:grpSpPr bwMode="auto">
              <a:xfrm>
                <a:off x="3720" y="1512"/>
                <a:ext cx="216" cy="216"/>
                <a:chOff x="2928" y="2448"/>
                <a:chExt cx="144" cy="144"/>
              </a:xfrm>
            </p:grpSpPr>
            <p:sp>
              <p:nvSpPr>
                <p:cNvPr id="122713" name="Rectangle 22"/>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4" name="Rectangle 23"/>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5" name="Rectangle 24"/>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6" name="Rectangle 25"/>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7" name="Rectangle 26"/>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8" name="Rectangle 27"/>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9" name="Rectangle 28"/>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20" name="Rectangle 29"/>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21" name="Rectangle 30"/>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619" name="Group 31"/>
              <p:cNvGrpSpPr>
                <a:grpSpLocks noChangeAspect="1"/>
              </p:cNvGrpSpPr>
              <p:nvPr/>
            </p:nvGrpSpPr>
            <p:grpSpPr bwMode="auto">
              <a:xfrm>
                <a:off x="3936" y="1512"/>
                <a:ext cx="216" cy="216"/>
                <a:chOff x="2928" y="2448"/>
                <a:chExt cx="144" cy="144"/>
              </a:xfrm>
            </p:grpSpPr>
            <p:sp>
              <p:nvSpPr>
                <p:cNvPr id="122704" name="Rectangle 32"/>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5" name="Rectangle 33"/>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6" name="Rectangle 34"/>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7" name="Rectangle 35"/>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8" name="Rectangle 36"/>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9" name="Rectangle 37"/>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0" name="Rectangle 38"/>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1" name="Rectangle 39"/>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2" name="Rectangle 40"/>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620" name="Rectangle 41"/>
              <p:cNvSpPr>
                <a:spLocks noChangeAspect="1" noChangeArrowheads="1"/>
              </p:cNvSpPr>
              <p:nvPr/>
            </p:nvSpPr>
            <p:spPr bwMode="auto">
              <a:xfrm flipV="1">
                <a:off x="3936"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1" name="Rectangle 42"/>
              <p:cNvSpPr>
                <a:spLocks noChangeAspect="1" noChangeArrowheads="1"/>
              </p:cNvSpPr>
              <p:nvPr/>
            </p:nvSpPr>
            <p:spPr bwMode="auto">
              <a:xfrm flipV="1">
                <a:off x="4008"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2" name="Rectangle 43"/>
              <p:cNvSpPr>
                <a:spLocks noChangeAspect="1" noChangeArrowheads="1"/>
              </p:cNvSpPr>
              <p:nvPr/>
            </p:nvSpPr>
            <p:spPr bwMode="auto">
              <a:xfrm flipV="1">
                <a:off x="4008"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3" name="Rectangle 44"/>
              <p:cNvSpPr>
                <a:spLocks noChangeAspect="1" noChangeArrowheads="1"/>
              </p:cNvSpPr>
              <p:nvPr/>
            </p:nvSpPr>
            <p:spPr bwMode="auto">
              <a:xfrm flipV="1">
                <a:off x="4080"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4" name="Rectangle 45"/>
              <p:cNvSpPr>
                <a:spLocks noChangeAspect="1" noChangeArrowheads="1"/>
              </p:cNvSpPr>
              <p:nvPr/>
            </p:nvSpPr>
            <p:spPr bwMode="auto">
              <a:xfrm flipV="1">
                <a:off x="408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5" name="Rectangle 46"/>
              <p:cNvSpPr>
                <a:spLocks noChangeAspect="1" noChangeArrowheads="1"/>
              </p:cNvSpPr>
              <p:nvPr/>
            </p:nvSpPr>
            <p:spPr bwMode="auto">
              <a:xfrm flipV="1">
                <a:off x="4080"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6" name="Rectangle 47"/>
              <p:cNvSpPr>
                <a:spLocks noChangeAspect="1" noChangeArrowheads="1"/>
              </p:cNvSpPr>
              <p:nvPr/>
            </p:nvSpPr>
            <p:spPr bwMode="auto">
              <a:xfrm flipV="1">
                <a:off x="3936"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7" name="Rectangle 48"/>
              <p:cNvSpPr>
                <a:spLocks noChangeAspect="1" noChangeArrowheads="1"/>
              </p:cNvSpPr>
              <p:nvPr/>
            </p:nvSpPr>
            <p:spPr bwMode="auto">
              <a:xfrm flipV="1">
                <a:off x="4008"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8" name="Rectangle 49"/>
              <p:cNvSpPr>
                <a:spLocks noChangeAspect="1" noChangeArrowheads="1"/>
              </p:cNvSpPr>
              <p:nvPr/>
            </p:nvSpPr>
            <p:spPr bwMode="auto">
              <a:xfrm flipV="1">
                <a:off x="3792"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9" name="Rectangle 50"/>
              <p:cNvSpPr>
                <a:spLocks noChangeAspect="1" noChangeArrowheads="1"/>
              </p:cNvSpPr>
              <p:nvPr/>
            </p:nvSpPr>
            <p:spPr bwMode="auto">
              <a:xfrm flipV="1">
                <a:off x="3864"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30" name="Rectangle 51"/>
              <p:cNvSpPr>
                <a:spLocks noChangeAspect="1" noChangeArrowheads="1"/>
              </p:cNvSpPr>
              <p:nvPr/>
            </p:nvSpPr>
            <p:spPr bwMode="auto">
              <a:xfrm flipV="1">
                <a:off x="3864"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31" name="Rectangle 52"/>
              <p:cNvSpPr>
                <a:spLocks noChangeAspect="1" noChangeArrowheads="1"/>
              </p:cNvSpPr>
              <p:nvPr/>
            </p:nvSpPr>
            <p:spPr bwMode="auto">
              <a:xfrm flipV="1">
                <a:off x="372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32" name="Rectangle 53"/>
              <p:cNvSpPr>
                <a:spLocks noChangeAspect="1" noChangeArrowheads="1"/>
              </p:cNvSpPr>
              <p:nvPr/>
            </p:nvSpPr>
            <p:spPr bwMode="auto">
              <a:xfrm flipV="1">
                <a:off x="3792"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2633" name="Group 54"/>
              <p:cNvGrpSpPr>
                <a:grpSpLocks noChangeAspect="1"/>
              </p:cNvGrpSpPr>
              <p:nvPr/>
            </p:nvGrpSpPr>
            <p:grpSpPr bwMode="auto">
              <a:xfrm>
                <a:off x="3288" y="1296"/>
                <a:ext cx="216" cy="216"/>
                <a:chOff x="2928" y="2448"/>
                <a:chExt cx="144" cy="144"/>
              </a:xfrm>
            </p:grpSpPr>
            <p:sp>
              <p:nvSpPr>
                <p:cNvPr id="122695" name="Rectangle 5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6" name="Rectangle 5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7" name="Rectangle 5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8" name="Rectangle 5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9" name="Rectangle 5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0" name="Rectangle 6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1" name="Rectangle 6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2" name="Rectangle 6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3" name="Rectangle 6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634" name="Group 64"/>
              <p:cNvGrpSpPr>
                <a:grpSpLocks noChangeAspect="1"/>
              </p:cNvGrpSpPr>
              <p:nvPr/>
            </p:nvGrpSpPr>
            <p:grpSpPr bwMode="auto">
              <a:xfrm>
                <a:off x="3504" y="1296"/>
                <a:ext cx="216" cy="216"/>
                <a:chOff x="2928" y="2448"/>
                <a:chExt cx="144" cy="144"/>
              </a:xfrm>
            </p:grpSpPr>
            <p:sp>
              <p:nvSpPr>
                <p:cNvPr id="122686" name="Rectangle 6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7" name="Rectangle 6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8" name="Rectangle 6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9" name="Rectangle 6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0" name="Rectangle 6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1" name="Rectangle 7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2" name="Rectangle 7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3" name="Rectangle 7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4" name="Rectangle 7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635" name="Group 74"/>
              <p:cNvGrpSpPr>
                <a:grpSpLocks noChangeAspect="1"/>
              </p:cNvGrpSpPr>
              <p:nvPr/>
            </p:nvGrpSpPr>
            <p:grpSpPr bwMode="auto">
              <a:xfrm>
                <a:off x="3720" y="1296"/>
                <a:ext cx="216" cy="216"/>
                <a:chOff x="2928" y="2448"/>
                <a:chExt cx="144" cy="144"/>
              </a:xfrm>
            </p:grpSpPr>
            <p:sp>
              <p:nvSpPr>
                <p:cNvPr id="122677" name="Rectangle 7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8" name="Rectangle 7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9" name="Rectangle 7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0" name="Rectangle 7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1" name="Rectangle 7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2" name="Rectangle 8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3" name="Rectangle 8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4" name="Rectangle 8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5" name="Rectangle 8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636" name="Group 84"/>
              <p:cNvGrpSpPr>
                <a:grpSpLocks noChangeAspect="1"/>
              </p:cNvGrpSpPr>
              <p:nvPr/>
            </p:nvGrpSpPr>
            <p:grpSpPr bwMode="auto">
              <a:xfrm>
                <a:off x="3936" y="1296"/>
                <a:ext cx="216" cy="216"/>
                <a:chOff x="2928" y="2448"/>
                <a:chExt cx="144" cy="144"/>
              </a:xfrm>
            </p:grpSpPr>
            <p:sp>
              <p:nvSpPr>
                <p:cNvPr id="122668" name="Rectangle 8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9" name="Rectangle 8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0" name="Rectangle 8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1" name="Rectangle 8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2" name="Rectangle 8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3" name="Rectangle 9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4" name="Rectangle 9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5" name="Rectangle 9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6" name="Rectangle 9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637" name="Group 94"/>
              <p:cNvGrpSpPr>
                <a:grpSpLocks noChangeAspect="1"/>
              </p:cNvGrpSpPr>
              <p:nvPr/>
            </p:nvGrpSpPr>
            <p:grpSpPr bwMode="auto">
              <a:xfrm>
                <a:off x="4152" y="1296"/>
                <a:ext cx="216" cy="216"/>
                <a:chOff x="2928" y="2448"/>
                <a:chExt cx="144" cy="144"/>
              </a:xfrm>
            </p:grpSpPr>
            <p:sp>
              <p:nvSpPr>
                <p:cNvPr id="122659" name="Rectangle 9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0" name="Rectangle 9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1" name="Rectangle 9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2" name="Rectangle 9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3" name="Rectangle 9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4" name="Rectangle 10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5" name="Rectangle 10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6" name="Rectangle 10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7" name="Rectangle 10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638" name="Group 104"/>
              <p:cNvGrpSpPr>
                <a:grpSpLocks noChangeAspect="1"/>
              </p:cNvGrpSpPr>
              <p:nvPr/>
            </p:nvGrpSpPr>
            <p:grpSpPr bwMode="auto">
              <a:xfrm>
                <a:off x="4152" y="1512"/>
                <a:ext cx="216" cy="216"/>
                <a:chOff x="2928" y="2448"/>
                <a:chExt cx="144" cy="144"/>
              </a:xfrm>
            </p:grpSpPr>
            <p:sp>
              <p:nvSpPr>
                <p:cNvPr id="122650" name="Rectangle 10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51" name="Rectangle 10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52" name="Rectangle 10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53" name="Rectangle 10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54" name="Rectangle 10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55" name="Rectangle 11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56" name="Rectangle 11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57" name="Rectangle 11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58" name="Rectangle 11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639" name="Group 114"/>
              <p:cNvGrpSpPr>
                <a:grpSpLocks noChangeAspect="1"/>
              </p:cNvGrpSpPr>
              <p:nvPr/>
            </p:nvGrpSpPr>
            <p:grpSpPr bwMode="auto">
              <a:xfrm>
                <a:off x="4152" y="1728"/>
                <a:ext cx="216" cy="216"/>
                <a:chOff x="2928" y="2448"/>
                <a:chExt cx="144" cy="144"/>
              </a:xfrm>
            </p:grpSpPr>
            <p:sp>
              <p:nvSpPr>
                <p:cNvPr id="122641" name="Rectangle 11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42" name="Rectangle 11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43" name="Rectangle 11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44" name="Rectangle 11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45" name="Rectangle 11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46" name="Rectangle 12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47" name="Rectangle 12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48" name="Rectangle 12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49" name="Rectangle 12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640" name="Rectangle 124"/>
              <p:cNvSpPr>
                <a:spLocks noChangeAspect="1" noChangeArrowheads="1"/>
              </p:cNvSpPr>
              <p:nvPr/>
            </p:nvSpPr>
            <p:spPr bwMode="auto">
              <a:xfrm flipV="1">
                <a:off x="3792" y="1800"/>
                <a:ext cx="72" cy="72"/>
              </a:xfrm>
              <a:prstGeom prst="rect">
                <a:avLst/>
              </a:prstGeom>
              <a:solidFill>
                <a:srgbClr val="11B119"/>
              </a:solidFill>
              <a:ln w="1905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47" name="Group 125"/>
            <p:cNvGrpSpPr>
              <a:grpSpLocks/>
            </p:cNvGrpSpPr>
            <p:nvPr/>
          </p:nvGrpSpPr>
          <p:grpSpPr bwMode="auto">
            <a:xfrm>
              <a:off x="3288" y="1296"/>
              <a:ext cx="1080" cy="1080"/>
              <a:chOff x="3384" y="1392"/>
              <a:chExt cx="1080" cy="1080"/>
            </a:xfrm>
          </p:grpSpPr>
          <p:grpSp>
            <p:nvGrpSpPr>
              <p:cNvPr id="122349" name="Group 126"/>
              <p:cNvGrpSpPr>
                <a:grpSpLocks/>
              </p:cNvGrpSpPr>
              <p:nvPr/>
            </p:nvGrpSpPr>
            <p:grpSpPr bwMode="auto">
              <a:xfrm>
                <a:off x="3384" y="2040"/>
                <a:ext cx="432" cy="432"/>
                <a:chOff x="2040" y="2544"/>
                <a:chExt cx="432" cy="432"/>
              </a:xfrm>
            </p:grpSpPr>
            <p:grpSp>
              <p:nvGrpSpPr>
                <p:cNvPr id="122564" name="Group 127"/>
                <p:cNvGrpSpPr>
                  <a:grpSpLocks noChangeAspect="1"/>
                </p:cNvGrpSpPr>
                <p:nvPr/>
              </p:nvGrpSpPr>
              <p:grpSpPr bwMode="auto">
                <a:xfrm>
                  <a:off x="2040" y="2544"/>
                  <a:ext cx="216" cy="216"/>
                  <a:chOff x="2928" y="2448"/>
                  <a:chExt cx="144" cy="144"/>
                </a:xfrm>
              </p:grpSpPr>
              <p:sp>
                <p:nvSpPr>
                  <p:cNvPr id="122595" name="Rectangle 12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6" name="Rectangle 12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7" name="Rectangle 13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8" name="Rectangle 13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9" name="Rectangle 13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0" name="Rectangle 13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1" name="Rectangle 13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2" name="Rectangle 13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3" name="Rectangle 13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565" name="Group 137"/>
                <p:cNvGrpSpPr>
                  <a:grpSpLocks noChangeAspect="1"/>
                </p:cNvGrpSpPr>
                <p:nvPr/>
              </p:nvGrpSpPr>
              <p:grpSpPr bwMode="auto">
                <a:xfrm>
                  <a:off x="2256" y="2544"/>
                  <a:ext cx="216" cy="216"/>
                  <a:chOff x="2928" y="2448"/>
                  <a:chExt cx="144" cy="144"/>
                </a:xfrm>
              </p:grpSpPr>
              <p:sp>
                <p:nvSpPr>
                  <p:cNvPr id="122586" name="Rectangle 13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7" name="Rectangle 13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8" name="Rectangle 14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9" name="Rectangle 14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0" name="Rectangle 14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1" name="Rectangle 14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2" name="Rectangle 14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3" name="Rectangle 14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4" name="Rectangle 14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566" name="Group 147"/>
                <p:cNvGrpSpPr>
                  <a:grpSpLocks noChangeAspect="1"/>
                </p:cNvGrpSpPr>
                <p:nvPr/>
              </p:nvGrpSpPr>
              <p:grpSpPr bwMode="auto">
                <a:xfrm>
                  <a:off x="2256" y="2760"/>
                  <a:ext cx="216" cy="216"/>
                  <a:chOff x="2928" y="2448"/>
                  <a:chExt cx="144" cy="144"/>
                </a:xfrm>
              </p:grpSpPr>
              <p:sp>
                <p:nvSpPr>
                  <p:cNvPr id="122577" name="Rectangle 14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8" name="Rectangle 14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9" name="Rectangle 15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0" name="Rectangle 15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1" name="Rectangle 15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2" name="Rectangle 15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3" name="Rectangle 15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4" name="Rectangle 15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5" name="Rectangle 15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567" name="Group 157"/>
                <p:cNvGrpSpPr>
                  <a:grpSpLocks noChangeAspect="1"/>
                </p:cNvGrpSpPr>
                <p:nvPr/>
              </p:nvGrpSpPr>
              <p:grpSpPr bwMode="auto">
                <a:xfrm>
                  <a:off x="2040" y="2760"/>
                  <a:ext cx="216" cy="216"/>
                  <a:chOff x="2928" y="2448"/>
                  <a:chExt cx="144" cy="144"/>
                </a:xfrm>
              </p:grpSpPr>
              <p:sp>
                <p:nvSpPr>
                  <p:cNvPr id="122568" name="Rectangle 15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69" name="Rectangle 15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0" name="Rectangle 16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1" name="Rectangle 16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2" name="Rectangle 16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3" name="Rectangle 16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4" name="Rectangle 16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5" name="Rectangle 16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6" name="Rectangle 16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22350" name="Group 167"/>
              <p:cNvGrpSpPr>
                <a:grpSpLocks/>
              </p:cNvGrpSpPr>
              <p:nvPr/>
            </p:nvGrpSpPr>
            <p:grpSpPr bwMode="auto">
              <a:xfrm>
                <a:off x="3816" y="2040"/>
                <a:ext cx="432" cy="432"/>
                <a:chOff x="2040" y="2544"/>
                <a:chExt cx="432" cy="432"/>
              </a:xfrm>
            </p:grpSpPr>
            <p:grpSp>
              <p:nvGrpSpPr>
                <p:cNvPr id="122524" name="Group 168"/>
                <p:cNvGrpSpPr>
                  <a:grpSpLocks noChangeAspect="1"/>
                </p:cNvGrpSpPr>
                <p:nvPr/>
              </p:nvGrpSpPr>
              <p:grpSpPr bwMode="auto">
                <a:xfrm>
                  <a:off x="2040" y="2544"/>
                  <a:ext cx="216" cy="216"/>
                  <a:chOff x="2928" y="2448"/>
                  <a:chExt cx="144" cy="144"/>
                </a:xfrm>
              </p:grpSpPr>
              <p:sp>
                <p:nvSpPr>
                  <p:cNvPr id="122555" name="Rectangle 1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6" name="Rectangle 1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7" name="Rectangle 1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8" name="Rectangle 1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9" name="Rectangle 1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60" name="Rectangle 1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61" name="Rectangle 1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62" name="Rectangle 1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63" name="Rectangle 1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525" name="Group 178"/>
                <p:cNvGrpSpPr>
                  <a:grpSpLocks noChangeAspect="1"/>
                </p:cNvGrpSpPr>
                <p:nvPr/>
              </p:nvGrpSpPr>
              <p:grpSpPr bwMode="auto">
                <a:xfrm>
                  <a:off x="2256" y="2544"/>
                  <a:ext cx="216" cy="216"/>
                  <a:chOff x="2928" y="2448"/>
                  <a:chExt cx="144" cy="144"/>
                </a:xfrm>
              </p:grpSpPr>
              <p:sp>
                <p:nvSpPr>
                  <p:cNvPr id="122546" name="Rectangle 17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7" name="Rectangle 18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8" name="Rectangle 18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9" name="Rectangle 18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0" name="Rectangle 18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1" name="Rectangle 18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2" name="Rectangle 18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3" name="Rectangle 18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4" name="Rectangle 18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526" name="Group 188"/>
                <p:cNvGrpSpPr>
                  <a:grpSpLocks noChangeAspect="1"/>
                </p:cNvGrpSpPr>
                <p:nvPr/>
              </p:nvGrpSpPr>
              <p:grpSpPr bwMode="auto">
                <a:xfrm>
                  <a:off x="2256" y="2760"/>
                  <a:ext cx="216" cy="216"/>
                  <a:chOff x="2928" y="2448"/>
                  <a:chExt cx="144" cy="144"/>
                </a:xfrm>
              </p:grpSpPr>
              <p:sp>
                <p:nvSpPr>
                  <p:cNvPr id="122537" name="Rectangle 18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8" name="Rectangle 19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9" name="Rectangle 19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0" name="Rectangle 19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1" name="Rectangle 19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2" name="Rectangle 19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3" name="Rectangle 19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4" name="Rectangle 19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5" name="Rectangle 19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527" name="Group 198"/>
                <p:cNvGrpSpPr>
                  <a:grpSpLocks noChangeAspect="1"/>
                </p:cNvGrpSpPr>
                <p:nvPr/>
              </p:nvGrpSpPr>
              <p:grpSpPr bwMode="auto">
                <a:xfrm>
                  <a:off x="2040" y="2760"/>
                  <a:ext cx="216" cy="216"/>
                  <a:chOff x="2928" y="2448"/>
                  <a:chExt cx="144" cy="144"/>
                </a:xfrm>
              </p:grpSpPr>
              <p:sp>
                <p:nvSpPr>
                  <p:cNvPr id="122528" name="Rectangle 19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29" name="Rectangle 20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0" name="Rectangle 20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1" name="Rectangle 20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2" name="Rectangle 20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3" name="Rectangle 20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4" name="Rectangle 20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5" name="Rectangle 20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6" name="Rectangle 20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22351" name="Group 208"/>
              <p:cNvGrpSpPr>
                <a:grpSpLocks/>
              </p:cNvGrpSpPr>
              <p:nvPr/>
            </p:nvGrpSpPr>
            <p:grpSpPr bwMode="auto">
              <a:xfrm>
                <a:off x="3384" y="1608"/>
                <a:ext cx="432" cy="432"/>
                <a:chOff x="2040" y="2544"/>
                <a:chExt cx="432" cy="432"/>
              </a:xfrm>
            </p:grpSpPr>
            <p:grpSp>
              <p:nvGrpSpPr>
                <p:cNvPr id="122484" name="Group 209"/>
                <p:cNvGrpSpPr>
                  <a:grpSpLocks noChangeAspect="1"/>
                </p:cNvGrpSpPr>
                <p:nvPr/>
              </p:nvGrpSpPr>
              <p:grpSpPr bwMode="auto">
                <a:xfrm>
                  <a:off x="2040" y="2544"/>
                  <a:ext cx="216" cy="216"/>
                  <a:chOff x="2928" y="2448"/>
                  <a:chExt cx="144" cy="144"/>
                </a:xfrm>
              </p:grpSpPr>
              <p:sp>
                <p:nvSpPr>
                  <p:cNvPr id="122515" name="Rectangle 21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6" name="Rectangle 21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7" name="Rectangle 21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8" name="Rectangle 21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9" name="Rectangle 21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20" name="Rectangle 21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21" name="Rectangle 21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22" name="Rectangle 21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23" name="Rectangle 21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485" name="Group 219"/>
                <p:cNvGrpSpPr>
                  <a:grpSpLocks noChangeAspect="1"/>
                </p:cNvGrpSpPr>
                <p:nvPr/>
              </p:nvGrpSpPr>
              <p:grpSpPr bwMode="auto">
                <a:xfrm>
                  <a:off x="2256" y="2544"/>
                  <a:ext cx="216" cy="216"/>
                  <a:chOff x="2928" y="2448"/>
                  <a:chExt cx="144" cy="144"/>
                </a:xfrm>
              </p:grpSpPr>
              <p:sp>
                <p:nvSpPr>
                  <p:cNvPr id="122506" name="Rectangle 22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7" name="Rectangle 22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8" name="Rectangle 22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9" name="Rectangle 22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0" name="Rectangle 22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1" name="Rectangle 22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2" name="Rectangle 22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3" name="Rectangle 22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4" name="Rectangle 22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486" name="Group 229"/>
                <p:cNvGrpSpPr>
                  <a:grpSpLocks noChangeAspect="1"/>
                </p:cNvGrpSpPr>
                <p:nvPr/>
              </p:nvGrpSpPr>
              <p:grpSpPr bwMode="auto">
                <a:xfrm>
                  <a:off x="2256" y="2760"/>
                  <a:ext cx="216" cy="216"/>
                  <a:chOff x="2928" y="2448"/>
                  <a:chExt cx="144" cy="144"/>
                </a:xfrm>
              </p:grpSpPr>
              <p:sp>
                <p:nvSpPr>
                  <p:cNvPr id="122497" name="Rectangle 23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8" name="Rectangle 23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9" name="Rectangle 23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0" name="Rectangle 23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1" name="Rectangle 23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2" name="Rectangle 23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3" name="Rectangle 23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4" name="Rectangle 23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5" name="Rectangle 23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487" name="Group 239"/>
                <p:cNvGrpSpPr>
                  <a:grpSpLocks noChangeAspect="1"/>
                </p:cNvGrpSpPr>
                <p:nvPr/>
              </p:nvGrpSpPr>
              <p:grpSpPr bwMode="auto">
                <a:xfrm>
                  <a:off x="2040" y="2760"/>
                  <a:ext cx="216" cy="216"/>
                  <a:chOff x="2928" y="2448"/>
                  <a:chExt cx="144" cy="144"/>
                </a:xfrm>
              </p:grpSpPr>
              <p:sp>
                <p:nvSpPr>
                  <p:cNvPr id="122488" name="Rectangle 24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89" name="Rectangle 24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0" name="Rectangle 24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1" name="Rectangle 24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2" name="Rectangle 24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3" name="Rectangle 24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4" name="Rectangle 24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5" name="Rectangle 24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6" name="Rectangle 24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22352" name="Group 249"/>
              <p:cNvGrpSpPr>
                <a:grpSpLocks/>
              </p:cNvGrpSpPr>
              <p:nvPr/>
            </p:nvGrpSpPr>
            <p:grpSpPr bwMode="auto">
              <a:xfrm>
                <a:off x="3816" y="1608"/>
                <a:ext cx="432" cy="432"/>
                <a:chOff x="2040" y="2544"/>
                <a:chExt cx="432" cy="432"/>
              </a:xfrm>
            </p:grpSpPr>
            <p:grpSp>
              <p:nvGrpSpPr>
                <p:cNvPr id="122444" name="Group 250"/>
                <p:cNvGrpSpPr>
                  <a:grpSpLocks noChangeAspect="1"/>
                </p:cNvGrpSpPr>
                <p:nvPr/>
              </p:nvGrpSpPr>
              <p:grpSpPr bwMode="auto">
                <a:xfrm>
                  <a:off x="2040" y="2544"/>
                  <a:ext cx="216" cy="216"/>
                  <a:chOff x="2928" y="2448"/>
                  <a:chExt cx="144" cy="144"/>
                </a:xfrm>
              </p:grpSpPr>
              <p:sp>
                <p:nvSpPr>
                  <p:cNvPr id="122475" name="Rectangle 25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6" name="Rectangle 25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7" name="Rectangle 25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8" name="Rectangle 25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9" name="Rectangle 25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80" name="Rectangle 25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81" name="Rectangle 25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82" name="Rectangle 25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83" name="Rectangle 25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445" name="Group 260"/>
                <p:cNvGrpSpPr>
                  <a:grpSpLocks noChangeAspect="1"/>
                </p:cNvGrpSpPr>
                <p:nvPr/>
              </p:nvGrpSpPr>
              <p:grpSpPr bwMode="auto">
                <a:xfrm>
                  <a:off x="2256" y="2544"/>
                  <a:ext cx="216" cy="216"/>
                  <a:chOff x="2928" y="2448"/>
                  <a:chExt cx="144" cy="144"/>
                </a:xfrm>
              </p:grpSpPr>
              <p:sp>
                <p:nvSpPr>
                  <p:cNvPr id="122466" name="Rectangle 26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7" name="Rectangle 26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8" name="Rectangle 26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9" name="Rectangle 26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0" name="Rectangle 26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1" name="Rectangle 26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2" name="Rectangle 26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3" name="Rectangle 26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4" name="Rectangle 26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446" name="Group 270"/>
                <p:cNvGrpSpPr>
                  <a:grpSpLocks noChangeAspect="1"/>
                </p:cNvGrpSpPr>
                <p:nvPr/>
              </p:nvGrpSpPr>
              <p:grpSpPr bwMode="auto">
                <a:xfrm>
                  <a:off x="2256" y="2760"/>
                  <a:ext cx="216" cy="216"/>
                  <a:chOff x="2928" y="2448"/>
                  <a:chExt cx="144" cy="144"/>
                </a:xfrm>
              </p:grpSpPr>
              <p:sp>
                <p:nvSpPr>
                  <p:cNvPr id="122457" name="Rectangle 27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8" name="Rectangle 27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9" name="Rectangle 27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0" name="Rectangle 27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1" name="Rectangle 27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2" name="Rectangle 27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3" name="Rectangle 27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4" name="Rectangle 27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5" name="Rectangle 27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447" name="Group 280"/>
                <p:cNvGrpSpPr>
                  <a:grpSpLocks noChangeAspect="1"/>
                </p:cNvGrpSpPr>
                <p:nvPr/>
              </p:nvGrpSpPr>
              <p:grpSpPr bwMode="auto">
                <a:xfrm>
                  <a:off x="2040" y="2760"/>
                  <a:ext cx="216" cy="216"/>
                  <a:chOff x="2928" y="2448"/>
                  <a:chExt cx="144" cy="144"/>
                </a:xfrm>
              </p:grpSpPr>
              <p:sp>
                <p:nvSpPr>
                  <p:cNvPr id="122448" name="Rectangle 28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49" name="Rectangle 28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0" name="Rectangle 28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1" name="Rectangle 28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2" name="Rectangle 28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3" name="Rectangle 28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4" name="Rectangle 28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5" name="Rectangle 28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6" name="Rectangle 28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22353" name="Group 290"/>
              <p:cNvGrpSpPr>
                <a:grpSpLocks noChangeAspect="1"/>
              </p:cNvGrpSpPr>
              <p:nvPr/>
            </p:nvGrpSpPr>
            <p:grpSpPr bwMode="auto">
              <a:xfrm>
                <a:off x="3384" y="1392"/>
                <a:ext cx="216" cy="216"/>
                <a:chOff x="2928" y="2448"/>
                <a:chExt cx="144" cy="144"/>
              </a:xfrm>
            </p:grpSpPr>
            <p:sp>
              <p:nvSpPr>
                <p:cNvPr id="122435" name="Rectangle 29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6" name="Rectangle 29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7" name="Rectangle 29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8" name="Rectangle 29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9" name="Rectangle 29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40" name="Rectangle 29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41" name="Rectangle 29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42" name="Rectangle 29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43" name="Rectangle 29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54" name="Group 300"/>
              <p:cNvGrpSpPr>
                <a:grpSpLocks noChangeAspect="1"/>
              </p:cNvGrpSpPr>
              <p:nvPr/>
            </p:nvGrpSpPr>
            <p:grpSpPr bwMode="auto">
              <a:xfrm>
                <a:off x="3600" y="1392"/>
                <a:ext cx="216" cy="216"/>
                <a:chOff x="2928" y="2448"/>
                <a:chExt cx="144" cy="144"/>
              </a:xfrm>
            </p:grpSpPr>
            <p:sp>
              <p:nvSpPr>
                <p:cNvPr id="122426" name="Rectangle 30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7" name="Rectangle 30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8" name="Rectangle 30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9" name="Rectangle 30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0" name="Rectangle 30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1" name="Rectangle 30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2" name="Rectangle 30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3" name="Rectangle 30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4" name="Rectangle 30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55" name="Group 310"/>
              <p:cNvGrpSpPr>
                <a:grpSpLocks noChangeAspect="1"/>
              </p:cNvGrpSpPr>
              <p:nvPr/>
            </p:nvGrpSpPr>
            <p:grpSpPr bwMode="auto">
              <a:xfrm>
                <a:off x="3816" y="1392"/>
                <a:ext cx="216" cy="216"/>
                <a:chOff x="2928" y="2448"/>
                <a:chExt cx="144" cy="144"/>
              </a:xfrm>
            </p:grpSpPr>
            <p:sp>
              <p:nvSpPr>
                <p:cNvPr id="122417" name="Rectangle 31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8" name="Rectangle 31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9" name="Rectangle 31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0" name="Rectangle 31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1" name="Rectangle 31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2" name="Rectangle 31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3" name="Rectangle 31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4" name="Rectangle 31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5" name="Rectangle 31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56" name="Group 320"/>
              <p:cNvGrpSpPr>
                <a:grpSpLocks noChangeAspect="1"/>
              </p:cNvGrpSpPr>
              <p:nvPr/>
            </p:nvGrpSpPr>
            <p:grpSpPr bwMode="auto">
              <a:xfrm>
                <a:off x="4032" y="1392"/>
                <a:ext cx="216" cy="216"/>
                <a:chOff x="2928" y="2448"/>
                <a:chExt cx="144" cy="144"/>
              </a:xfrm>
            </p:grpSpPr>
            <p:sp>
              <p:nvSpPr>
                <p:cNvPr id="122408" name="Rectangle 32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9" name="Rectangle 32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0" name="Rectangle 32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1" name="Rectangle 32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2" name="Rectangle 32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3" name="Rectangle 32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4" name="Rectangle 32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5" name="Rectangle 32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6" name="Rectangle 32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57" name="Group 330"/>
              <p:cNvGrpSpPr>
                <a:grpSpLocks noChangeAspect="1"/>
              </p:cNvGrpSpPr>
              <p:nvPr/>
            </p:nvGrpSpPr>
            <p:grpSpPr bwMode="auto">
              <a:xfrm>
                <a:off x="4248" y="1392"/>
                <a:ext cx="216" cy="216"/>
                <a:chOff x="2928" y="2448"/>
                <a:chExt cx="144" cy="144"/>
              </a:xfrm>
            </p:grpSpPr>
            <p:sp>
              <p:nvSpPr>
                <p:cNvPr id="122399" name="Rectangle 33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0" name="Rectangle 33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1" name="Rectangle 33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2" name="Rectangle 33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3" name="Rectangle 33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4" name="Rectangle 33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5" name="Rectangle 33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6" name="Rectangle 33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7" name="Rectangle 33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58" name="Group 340"/>
              <p:cNvGrpSpPr>
                <a:grpSpLocks noChangeAspect="1"/>
              </p:cNvGrpSpPr>
              <p:nvPr/>
            </p:nvGrpSpPr>
            <p:grpSpPr bwMode="auto">
              <a:xfrm>
                <a:off x="4248" y="1608"/>
                <a:ext cx="216" cy="216"/>
                <a:chOff x="2928" y="2448"/>
                <a:chExt cx="144" cy="144"/>
              </a:xfrm>
            </p:grpSpPr>
            <p:sp>
              <p:nvSpPr>
                <p:cNvPr id="122390" name="Rectangle 34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91" name="Rectangle 34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92" name="Rectangle 34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93" name="Rectangle 34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94" name="Rectangle 34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95" name="Rectangle 34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96" name="Rectangle 34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97" name="Rectangle 34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98" name="Rectangle 34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59" name="Group 350"/>
              <p:cNvGrpSpPr>
                <a:grpSpLocks noChangeAspect="1"/>
              </p:cNvGrpSpPr>
              <p:nvPr/>
            </p:nvGrpSpPr>
            <p:grpSpPr bwMode="auto">
              <a:xfrm>
                <a:off x="4248" y="1824"/>
                <a:ext cx="216" cy="216"/>
                <a:chOff x="2928" y="2448"/>
                <a:chExt cx="144" cy="144"/>
              </a:xfrm>
            </p:grpSpPr>
            <p:sp>
              <p:nvSpPr>
                <p:cNvPr id="122381" name="Rectangle 35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2" name="Rectangle 35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3" name="Rectangle 35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4" name="Rectangle 35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5" name="Rectangle 35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6" name="Rectangle 35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7" name="Rectangle 35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8" name="Rectangle 35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9" name="Rectangle 35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60" name="Group 360"/>
              <p:cNvGrpSpPr>
                <a:grpSpLocks noChangeAspect="1"/>
              </p:cNvGrpSpPr>
              <p:nvPr/>
            </p:nvGrpSpPr>
            <p:grpSpPr bwMode="auto">
              <a:xfrm>
                <a:off x="4248" y="2040"/>
                <a:ext cx="216" cy="216"/>
                <a:chOff x="2928" y="2448"/>
                <a:chExt cx="144" cy="144"/>
              </a:xfrm>
            </p:grpSpPr>
            <p:sp>
              <p:nvSpPr>
                <p:cNvPr id="122372" name="Rectangle 36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3" name="Rectangle 36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4" name="Rectangle 36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5" name="Rectangle 36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6" name="Rectangle 36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7" name="Rectangle 36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8" name="Rectangle 36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9" name="Rectangle 36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0" name="Rectangle 36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61" name="Group 370"/>
              <p:cNvGrpSpPr>
                <a:grpSpLocks noChangeAspect="1"/>
              </p:cNvGrpSpPr>
              <p:nvPr/>
            </p:nvGrpSpPr>
            <p:grpSpPr bwMode="auto">
              <a:xfrm>
                <a:off x="4248" y="2256"/>
                <a:ext cx="216" cy="216"/>
                <a:chOff x="2928" y="2448"/>
                <a:chExt cx="144" cy="144"/>
              </a:xfrm>
            </p:grpSpPr>
            <p:sp>
              <p:nvSpPr>
                <p:cNvPr id="122363" name="Rectangle 37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64" name="Rectangle 37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65" name="Rectangle 37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66" name="Rectangle 37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67" name="Rectangle 37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68" name="Rectangle 37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69" name="Rectangle 37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0" name="Rectangle 37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1" name="Rectangle 37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362" name="Rectangle 380"/>
              <p:cNvSpPr>
                <a:spLocks noChangeAspect="1" noChangeArrowheads="1"/>
              </p:cNvSpPr>
              <p:nvPr/>
            </p:nvSpPr>
            <p:spPr bwMode="auto">
              <a:xfrm flipV="1">
                <a:off x="3888" y="1896"/>
                <a:ext cx="72" cy="72"/>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707389" name="Rectangle 381"/>
            <p:cNvSpPr>
              <a:spLocks noChangeArrowheads="1"/>
            </p:cNvSpPr>
            <p:nvPr/>
          </p:nvSpPr>
          <p:spPr bwMode="auto">
            <a:xfrm>
              <a:off x="3598" y="1728"/>
              <a:ext cx="244" cy="320"/>
            </a:xfrm>
            <a:prstGeom prst="rect">
              <a:avLst/>
            </a:prstGeom>
            <a:noFill/>
            <a:ln w="9525">
              <a:noFill/>
              <a:miter lim="800000"/>
              <a:headEnd/>
              <a:tailEnd/>
            </a:ln>
            <a:effectLst/>
          </p:spPr>
          <p:txBody>
            <a:bodyPr wrap="none">
              <a:spAutoFit/>
            </a:bodyPr>
            <a:lstStyle/>
            <a:p>
              <a:pPr>
                <a:defRPr/>
              </a:pPr>
              <a:r>
                <a:rPr lang="en-GB" sz="2700" b="1">
                  <a:effectLst>
                    <a:outerShdw blurRad="38100" dist="38100" dir="2700000" algn="tl">
                      <a:srgbClr val="4D4D4D"/>
                    </a:outerShdw>
                  </a:effectLst>
                  <a:latin typeface="Trebuchet MS" pitchFamily="34" charset="0"/>
                  <a:cs typeface="+mn-cs"/>
                </a:rPr>
                <a:t>p</a:t>
              </a:r>
              <a:endParaRPr lang="en-US" sz="2700" b="1">
                <a:effectLst>
                  <a:outerShdw blurRad="38100" dist="38100" dir="2700000" algn="tl">
                    <a:srgbClr val="4D4D4D"/>
                  </a:outerShdw>
                </a:effectLst>
                <a:latin typeface="Trebuchet MS" pitchFamily="34" charset="0"/>
                <a:cs typeface="+mn-cs"/>
              </a:endParaRPr>
            </a:p>
          </p:txBody>
        </p:sp>
      </p:grpSp>
      <p:sp>
        <p:nvSpPr>
          <p:cNvPr id="121861" name="Text Box 382"/>
          <p:cNvSpPr txBox="1">
            <a:spLocks noChangeArrowheads="1"/>
          </p:cNvSpPr>
          <p:nvPr/>
        </p:nvSpPr>
        <p:spPr bwMode="auto">
          <a:xfrm>
            <a:off x="893763" y="3557588"/>
            <a:ext cx="23622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latin typeface="Trebuchet MS" panose="020B0603020202020204" pitchFamily="34" charset="0"/>
              </a:rPr>
              <a:t>Synthesizing a pixel</a:t>
            </a:r>
            <a:endParaRPr lang="en-US" altLang="en-US" sz="1600">
              <a:latin typeface="Trebuchet MS" panose="020B0603020202020204" pitchFamily="34" charset="0"/>
            </a:endParaRPr>
          </a:p>
        </p:txBody>
      </p:sp>
      <p:grpSp>
        <p:nvGrpSpPr>
          <p:cNvPr id="56812" name="Group 383"/>
          <p:cNvGrpSpPr>
            <a:grpSpLocks/>
          </p:cNvGrpSpPr>
          <p:nvPr/>
        </p:nvGrpSpPr>
        <p:grpSpPr bwMode="auto">
          <a:xfrm>
            <a:off x="304800" y="1447800"/>
            <a:ext cx="8686800" cy="5334000"/>
            <a:chOff x="192" y="912"/>
            <a:chExt cx="5472" cy="3360"/>
          </a:xfrm>
        </p:grpSpPr>
        <p:grpSp>
          <p:nvGrpSpPr>
            <p:cNvPr id="121863" name="Group 384"/>
            <p:cNvGrpSpPr>
              <a:grpSpLocks/>
            </p:cNvGrpSpPr>
            <p:nvPr/>
          </p:nvGrpSpPr>
          <p:grpSpPr bwMode="auto">
            <a:xfrm>
              <a:off x="3724" y="912"/>
              <a:ext cx="1604" cy="1162"/>
              <a:chOff x="412" y="1067"/>
              <a:chExt cx="1604" cy="1162"/>
            </a:xfrm>
          </p:grpSpPr>
          <p:pic>
            <p:nvPicPr>
              <p:cNvPr id="121868" name="Picture 385" descr="e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125"/>
                <a:ext cx="153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1869" name="Group 386"/>
              <p:cNvGrpSpPr>
                <a:grpSpLocks noChangeAspect="1"/>
              </p:cNvGrpSpPr>
              <p:nvPr/>
            </p:nvGrpSpPr>
            <p:grpSpPr bwMode="auto">
              <a:xfrm>
                <a:off x="702" y="1680"/>
                <a:ext cx="432" cy="262"/>
                <a:chOff x="3288" y="1296"/>
                <a:chExt cx="1080" cy="648"/>
              </a:xfrm>
            </p:grpSpPr>
            <p:sp>
              <p:nvSpPr>
                <p:cNvPr id="122227" name="Rectangle 387"/>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8" name="Rectangle 388"/>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9" name="Rectangle 389"/>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0" name="Rectangle 390"/>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1" name="Rectangle 391"/>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2" name="Rectangle 392"/>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3" name="Rectangle 393"/>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4" name="Rectangle 394"/>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5" name="Rectangle 395"/>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6" name="Rectangle 396"/>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7" name="Rectangle 397"/>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8" name="Rectangle 398"/>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9" name="Rectangle 399"/>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40" name="Rectangle 400"/>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2241" name="Group 401"/>
                <p:cNvGrpSpPr>
                  <a:grpSpLocks noChangeAspect="1"/>
                </p:cNvGrpSpPr>
                <p:nvPr/>
              </p:nvGrpSpPr>
              <p:grpSpPr bwMode="auto">
                <a:xfrm>
                  <a:off x="3720" y="1512"/>
                  <a:ext cx="216" cy="216"/>
                  <a:chOff x="2928" y="2448"/>
                  <a:chExt cx="144" cy="144"/>
                </a:xfrm>
              </p:grpSpPr>
              <p:sp>
                <p:nvSpPr>
                  <p:cNvPr id="122336" name="Rectangle 4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7" name="Rectangle 4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8" name="Rectangle 4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9" name="Rectangle 4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40" name="Rectangle 4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41" name="Rectangle 4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42" name="Rectangle 4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43" name="Rectangle 4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44" name="Rectangle 4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242" name="Group 411"/>
                <p:cNvGrpSpPr>
                  <a:grpSpLocks noChangeAspect="1"/>
                </p:cNvGrpSpPr>
                <p:nvPr/>
              </p:nvGrpSpPr>
              <p:grpSpPr bwMode="auto">
                <a:xfrm>
                  <a:off x="3936" y="1512"/>
                  <a:ext cx="216" cy="216"/>
                  <a:chOff x="2928" y="2448"/>
                  <a:chExt cx="144" cy="144"/>
                </a:xfrm>
              </p:grpSpPr>
              <p:sp>
                <p:nvSpPr>
                  <p:cNvPr id="122327" name="Rectangle 4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8" name="Rectangle 4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9" name="Rectangle 4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0" name="Rectangle 4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1" name="Rectangle 4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2" name="Rectangle 4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3" name="Rectangle 4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4" name="Rectangle 4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5" name="Rectangle 4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243" name="Rectangle 421"/>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44" name="Rectangle 422"/>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45" name="Rectangle 423"/>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46" name="Rectangle 424"/>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47" name="Rectangle 425"/>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48" name="Rectangle 426"/>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49" name="Rectangle 427"/>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50" name="Rectangle 428"/>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51" name="Rectangle 429"/>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52" name="Rectangle 430"/>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53" name="Rectangle 431"/>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54" name="Rectangle 432"/>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55" name="Rectangle 433"/>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2256" name="Group 434"/>
                <p:cNvGrpSpPr>
                  <a:grpSpLocks noChangeAspect="1"/>
                </p:cNvGrpSpPr>
                <p:nvPr/>
              </p:nvGrpSpPr>
              <p:grpSpPr bwMode="auto">
                <a:xfrm>
                  <a:off x="3288" y="1296"/>
                  <a:ext cx="216" cy="216"/>
                  <a:chOff x="2928" y="2448"/>
                  <a:chExt cx="144" cy="144"/>
                </a:xfrm>
              </p:grpSpPr>
              <p:sp>
                <p:nvSpPr>
                  <p:cNvPr id="122318" name="Rectangle 43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9" name="Rectangle 43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0" name="Rectangle 43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1" name="Rectangle 43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2" name="Rectangle 43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3" name="Rectangle 44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4" name="Rectangle 44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5" name="Rectangle 44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6" name="Rectangle 44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257" name="Group 444"/>
                <p:cNvGrpSpPr>
                  <a:grpSpLocks noChangeAspect="1"/>
                </p:cNvGrpSpPr>
                <p:nvPr/>
              </p:nvGrpSpPr>
              <p:grpSpPr bwMode="auto">
                <a:xfrm>
                  <a:off x="3504" y="1296"/>
                  <a:ext cx="216" cy="216"/>
                  <a:chOff x="2928" y="2448"/>
                  <a:chExt cx="144" cy="144"/>
                </a:xfrm>
              </p:grpSpPr>
              <p:sp>
                <p:nvSpPr>
                  <p:cNvPr id="122309" name="Rectangle 44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0" name="Rectangle 44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1" name="Rectangle 44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2" name="Rectangle 44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3" name="Rectangle 44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4" name="Rectangle 45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5" name="Rectangle 45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6" name="Rectangle 45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7" name="Rectangle 45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258" name="Group 454"/>
                <p:cNvGrpSpPr>
                  <a:grpSpLocks noChangeAspect="1"/>
                </p:cNvGrpSpPr>
                <p:nvPr/>
              </p:nvGrpSpPr>
              <p:grpSpPr bwMode="auto">
                <a:xfrm>
                  <a:off x="3720" y="1296"/>
                  <a:ext cx="216" cy="216"/>
                  <a:chOff x="2928" y="2448"/>
                  <a:chExt cx="144" cy="144"/>
                </a:xfrm>
              </p:grpSpPr>
              <p:sp>
                <p:nvSpPr>
                  <p:cNvPr id="122300" name="Rectangle 45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01" name="Rectangle 45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02" name="Rectangle 45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03" name="Rectangle 45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04" name="Rectangle 45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05" name="Rectangle 46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06" name="Rectangle 46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07" name="Rectangle 46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08" name="Rectangle 46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259" name="Group 464"/>
                <p:cNvGrpSpPr>
                  <a:grpSpLocks noChangeAspect="1"/>
                </p:cNvGrpSpPr>
                <p:nvPr/>
              </p:nvGrpSpPr>
              <p:grpSpPr bwMode="auto">
                <a:xfrm>
                  <a:off x="3936" y="1296"/>
                  <a:ext cx="216" cy="216"/>
                  <a:chOff x="2928" y="2448"/>
                  <a:chExt cx="144" cy="144"/>
                </a:xfrm>
              </p:grpSpPr>
              <p:sp>
                <p:nvSpPr>
                  <p:cNvPr id="122291" name="Rectangle 46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2" name="Rectangle 46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3" name="Rectangle 46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4" name="Rectangle 46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5" name="Rectangle 46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6" name="Rectangle 47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7" name="Rectangle 47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8" name="Rectangle 47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9" name="Rectangle 47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260" name="Group 474"/>
                <p:cNvGrpSpPr>
                  <a:grpSpLocks noChangeAspect="1"/>
                </p:cNvGrpSpPr>
                <p:nvPr/>
              </p:nvGrpSpPr>
              <p:grpSpPr bwMode="auto">
                <a:xfrm>
                  <a:off x="4152" y="1296"/>
                  <a:ext cx="216" cy="216"/>
                  <a:chOff x="2928" y="2448"/>
                  <a:chExt cx="144" cy="144"/>
                </a:xfrm>
              </p:grpSpPr>
              <p:sp>
                <p:nvSpPr>
                  <p:cNvPr id="122282" name="Rectangle 47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3" name="Rectangle 47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4" name="Rectangle 47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5" name="Rectangle 47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6" name="Rectangle 47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7" name="Rectangle 48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8" name="Rectangle 48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9" name="Rectangle 48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0" name="Rectangle 48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261" name="Group 484"/>
                <p:cNvGrpSpPr>
                  <a:grpSpLocks noChangeAspect="1"/>
                </p:cNvGrpSpPr>
                <p:nvPr/>
              </p:nvGrpSpPr>
              <p:grpSpPr bwMode="auto">
                <a:xfrm>
                  <a:off x="4152" y="1512"/>
                  <a:ext cx="216" cy="216"/>
                  <a:chOff x="2928" y="2448"/>
                  <a:chExt cx="144" cy="144"/>
                </a:xfrm>
              </p:grpSpPr>
              <p:sp>
                <p:nvSpPr>
                  <p:cNvPr id="122273" name="Rectangle 48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4" name="Rectangle 48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5" name="Rectangle 48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6" name="Rectangle 48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7" name="Rectangle 48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8" name="Rectangle 49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9" name="Rectangle 49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0" name="Rectangle 49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1" name="Rectangle 49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262" name="Group 494"/>
                <p:cNvGrpSpPr>
                  <a:grpSpLocks noChangeAspect="1"/>
                </p:cNvGrpSpPr>
                <p:nvPr/>
              </p:nvGrpSpPr>
              <p:grpSpPr bwMode="auto">
                <a:xfrm>
                  <a:off x="4152" y="1728"/>
                  <a:ext cx="216" cy="216"/>
                  <a:chOff x="2928" y="2448"/>
                  <a:chExt cx="144" cy="144"/>
                </a:xfrm>
              </p:grpSpPr>
              <p:sp>
                <p:nvSpPr>
                  <p:cNvPr id="122264" name="Rectangle 49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65" name="Rectangle 49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66" name="Rectangle 49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67" name="Rectangle 49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68" name="Rectangle 49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69" name="Rectangle 50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0" name="Rectangle 50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1" name="Rectangle 50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2" name="Rectangle 50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263" name="Rectangle 504"/>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870" name="Group 505"/>
              <p:cNvGrpSpPr>
                <a:grpSpLocks noChangeAspect="1"/>
              </p:cNvGrpSpPr>
              <p:nvPr/>
            </p:nvGrpSpPr>
            <p:grpSpPr bwMode="auto">
              <a:xfrm>
                <a:off x="1584" y="1882"/>
                <a:ext cx="432" cy="262"/>
                <a:chOff x="3288" y="1296"/>
                <a:chExt cx="1080" cy="648"/>
              </a:xfrm>
            </p:grpSpPr>
            <p:sp>
              <p:nvSpPr>
                <p:cNvPr id="122109" name="Rectangle 506"/>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0" name="Rectangle 507"/>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1" name="Rectangle 508"/>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2" name="Rectangle 509"/>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3" name="Rectangle 510"/>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4" name="Rectangle 511"/>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5" name="Rectangle 512"/>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6" name="Rectangle 513"/>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7" name="Rectangle 514"/>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8" name="Rectangle 515"/>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9" name="Rectangle 516"/>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20" name="Rectangle 517"/>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21" name="Rectangle 518"/>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22" name="Rectangle 519"/>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2123" name="Group 520"/>
                <p:cNvGrpSpPr>
                  <a:grpSpLocks noChangeAspect="1"/>
                </p:cNvGrpSpPr>
                <p:nvPr/>
              </p:nvGrpSpPr>
              <p:grpSpPr bwMode="auto">
                <a:xfrm>
                  <a:off x="3720" y="1512"/>
                  <a:ext cx="216" cy="216"/>
                  <a:chOff x="2928" y="2448"/>
                  <a:chExt cx="144" cy="144"/>
                </a:xfrm>
              </p:grpSpPr>
              <p:sp>
                <p:nvSpPr>
                  <p:cNvPr id="122218" name="Rectangle 52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9" name="Rectangle 52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0" name="Rectangle 52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1" name="Rectangle 52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2" name="Rectangle 52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3" name="Rectangle 52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4" name="Rectangle 52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5" name="Rectangle 52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6" name="Rectangle 52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124" name="Group 530"/>
                <p:cNvGrpSpPr>
                  <a:grpSpLocks noChangeAspect="1"/>
                </p:cNvGrpSpPr>
                <p:nvPr/>
              </p:nvGrpSpPr>
              <p:grpSpPr bwMode="auto">
                <a:xfrm>
                  <a:off x="3936" y="1512"/>
                  <a:ext cx="216" cy="216"/>
                  <a:chOff x="2928" y="2448"/>
                  <a:chExt cx="144" cy="144"/>
                </a:xfrm>
              </p:grpSpPr>
              <p:sp>
                <p:nvSpPr>
                  <p:cNvPr id="122209" name="Rectangle 53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0" name="Rectangle 53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1" name="Rectangle 53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2" name="Rectangle 53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3" name="Rectangle 53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4" name="Rectangle 53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5" name="Rectangle 53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6" name="Rectangle 53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7" name="Rectangle 53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125" name="Rectangle 540"/>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26" name="Rectangle 541"/>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27" name="Rectangle 542"/>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28" name="Rectangle 543"/>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29" name="Rectangle 544"/>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30" name="Rectangle 545"/>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31" name="Rectangle 546"/>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32" name="Rectangle 547"/>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33" name="Rectangle 548"/>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34" name="Rectangle 549"/>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35" name="Rectangle 550"/>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36" name="Rectangle 551"/>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37" name="Rectangle 552"/>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2138" name="Group 553"/>
                <p:cNvGrpSpPr>
                  <a:grpSpLocks noChangeAspect="1"/>
                </p:cNvGrpSpPr>
                <p:nvPr/>
              </p:nvGrpSpPr>
              <p:grpSpPr bwMode="auto">
                <a:xfrm>
                  <a:off x="3288" y="1296"/>
                  <a:ext cx="216" cy="216"/>
                  <a:chOff x="2928" y="2448"/>
                  <a:chExt cx="144" cy="144"/>
                </a:xfrm>
              </p:grpSpPr>
              <p:sp>
                <p:nvSpPr>
                  <p:cNvPr id="122200" name="Rectangle 55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01" name="Rectangle 55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02" name="Rectangle 55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03" name="Rectangle 55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04" name="Rectangle 55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05" name="Rectangle 55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06" name="Rectangle 56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07" name="Rectangle 56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08" name="Rectangle 56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139" name="Group 563"/>
                <p:cNvGrpSpPr>
                  <a:grpSpLocks noChangeAspect="1"/>
                </p:cNvGrpSpPr>
                <p:nvPr/>
              </p:nvGrpSpPr>
              <p:grpSpPr bwMode="auto">
                <a:xfrm>
                  <a:off x="3504" y="1296"/>
                  <a:ext cx="216" cy="216"/>
                  <a:chOff x="2928" y="2448"/>
                  <a:chExt cx="144" cy="144"/>
                </a:xfrm>
              </p:grpSpPr>
              <p:sp>
                <p:nvSpPr>
                  <p:cNvPr id="122191" name="Rectangle 56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2" name="Rectangle 56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3" name="Rectangle 56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4" name="Rectangle 56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5" name="Rectangle 56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6" name="Rectangle 56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7" name="Rectangle 57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8" name="Rectangle 57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9" name="Rectangle 57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140" name="Group 573"/>
                <p:cNvGrpSpPr>
                  <a:grpSpLocks noChangeAspect="1"/>
                </p:cNvGrpSpPr>
                <p:nvPr/>
              </p:nvGrpSpPr>
              <p:grpSpPr bwMode="auto">
                <a:xfrm>
                  <a:off x="3720" y="1296"/>
                  <a:ext cx="216" cy="216"/>
                  <a:chOff x="2928" y="2448"/>
                  <a:chExt cx="144" cy="144"/>
                </a:xfrm>
              </p:grpSpPr>
              <p:sp>
                <p:nvSpPr>
                  <p:cNvPr id="122182" name="Rectangle 57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3" name="Rectangle 57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4" name="Rectangle 57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5" name="Rectangle 57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6" name="Rectangle 57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7" name="Rectangle 57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8" name="Rectangle 58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9" name="Rectangle 58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0" name="Rectangle 58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141" name="Group 583"/>
                <p:cNvGrpSpPr>
                  <a:grpSpLocks noChangeAspect="1"/>
                </p:cNvGrpSpPr>
                <p:nvPr/>
              </p:nvGrpSpPr>
              <p:grpSpPr bwMode="auto">
                <a:xfrm>
                  <a:off x="3936" y="1296"/>
                  <a:ext cx="216" cy="216"/>
                  <a:chOff x="2928" y="2448"/>
                  <a:chExt cx="144" cy="144"/>
                </a:xfrm>
              </p:grpSpPr>
              <p:sp>
                <p:nvSpPr>
                  <p:cNvPr id="122173" name="Rectangle 58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4" name="Rectangle 58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5" name="Rectangle 58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6" name="Rectangle 58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7" name="Rectangle 58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8" name="Rectangle 58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9" name="Rectangle 59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0" name="Rectangle 59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1" name="Rectangle 59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142" name="Group 593"/>
                <p:cNvGrpSpPr>
                  <a:grpSpLocks noChangeAspect="1"/>
                </p:cNvGrpSpPr>
                <p:nvPr/>
              </p:nvGrpSpPr>
              <p:grpSpPr bwMode="auto">
                <a:xfrm>
                  <a:off x="4152" y="1296"/>
                  <a:ext cx="216" cy="216"/>
                  <a:chOff x="2928" y="2448"/>
                  <a:chExt cx="144" cy="144"/>
                </a:xfrm>
              </p:grpSpPr>
              <p:sp>
                <p:nvSpPr>
                  <p:cNvPr id="122164" name="Rectangle 59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5" name="Rectangle 59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6" name="Rectangle 59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7" name="Rectangle 59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8" name="Rectangle 59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9" name="Rectangle 59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0" name="Rectangle 60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1" name="Rectangle 60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2" name="Rectangle 60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143" name="Group 603"/>
                <p:cNvGrpSpPr>
                  <a:grpSpLocks noChangeAspect="1"/>
                </p:cNvGrpSpPr>
                <p:nvPr/>
              </p:nvGrpSpPr>
              <p:grpSpPr bwMode="auto">
                <a:xfrm>
                  <a:off x="4152" y="1512"/>
                  <a:ext cx="216" cy="216"/>
                  <a:chOff x="2928" y="2448"/>
                  <a:chExt cx="144" cy="144"/>
                </a:xfrm>
              </p:grpSpPr>
              <p:sp>
                <p:nvSpPr>
                  <p:cNvPr id="122155" name="Rectangle 60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6" name="Rectangle 60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7" name="Rectangle 60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8" name="Rectangle 60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9" name="Rectangle 60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0" name="Rectangle 60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1" name="Rectangle 61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2" name="Rectangle 61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3" name="Rectangle 61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144" name="Group 613"/>
                <p:cNvGrpSpPr>
                  <a:grpSpLocks noChangeAspect="1"/>
                </p:cNvGrpSpPr>
                <p:nvPr/>
              </p:nvGrpSpPr>
              <p:grpSpPr bwMode="auto">
                <a:xfrm>
                  <a:off x="4152" y="1728"/>
                  <a:ext cx="216" cy="216"/>
                  <a:chOff x="2928" y="2448"/>
                  <a:chExt cx="144" cy="144"/>
                </a:xfrm>
              </p:grpSpPr>
              <p:sp>
                <p:nvSpPr>
                  <p:cNvPr id="122146" name="Rectangle 61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47" name="Rectangle 61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48" name="Rectangle 61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49" name="Rectangle 61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0" name="Rectangle 61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1" name="Rectangle 61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2" name="Rectangle 62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3" name="Rectangle 62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4" name="Rectangle 62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145" name="Rectangle 623"/>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871" name="Group 624"/>
              <p:cNvGrpSpPr>
                <a:grpSpLocks noChangeAspect="1"/>
              </p:cNvGrpSpPr>
              <p:nvPr/>
            </p:nvGrpSpPr>
            <p:grpSpPr bwMode="auto">
              <a:xfrm>
                <a:off x="1320" y="1277"/>
                <a:ext cx="432" cy="262"/>
                <a:chOff x="3288" y="1296"/>
                <a:chExt cx="1080" cy="648"/>
              </a:xfrm>
            </p:grpSpPr>
            <p:sp>
              <p:nvSpPr>
                <p:cNvPr id="121991" name="Rectangle 625"/>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2" name="Rectangle 626"/>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3" name="Rectangle 627"/>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4" name="Rectangle 628"/>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5" name="Rectangle 629"/>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6" name="Rectangle 630"/>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7" name="Rectangle 631"/>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8" name="Rectangle 632"/>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9" name="Rectangle 633"/>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00" name="Rectangle 634"/>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01" name="Rectangle 635"/>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02" name="Rectangle 636"/>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03" name="Rectangle 637"/>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04" name="Rectangle 638"/>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2005" name="Group 639"/>
                <p:cNvGrpSpPr>
                  <a:grpSpLocks noChangeAspect="1"/>
                </p:cNvGrpSpPr>
                <p:nvPr/>
              </p:nvGrpSpPr>
              <p:grpSpPr bwMode="auto">
                <a:xfrm>
                  <a:off x="3720" y="1512"/>
                  <a:ext cx="216" cy="216"/>
                  <a:chOff x="2928" y="2448"/>
                  <a:chExt cx="144" cy="144"/>
                </a:xfrm>
              </p:grpSpPr>
              <p:sp>
                <p:nvSpPr>
                  <p:cNvPr id="122100" name="Rectangle 64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01" name="Rectangle 64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02" name="Rectangle 64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03" name="Rectangle 64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04" name="Rectangle 64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05" name="Rectangle 64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06" name="Rectangle 64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07" name="Rectangle 64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08" name="Rectangle 64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006" name="Group 649"/>
                <p:cNvGrpSpPr>
                  <a:grpSpLocks noChangeAspect="1"/>
                </p:cNvGrpSpPr>
                <p:nvPr/>
              </p:nvGrpSpPr>
              <p:grpSpPr bwMode="auto">
                <a:xfrm>
                  <a:off x="3936" y="1512"/>
                  <a:ext cx="216" cy="216"/>
                  <a:chOff x="2928" y="2448"/>
                  <a:chExt cx="144" cy="144"/>
                </a:xfrm>
              </p:grpSpPr>
              <p:sp>
                <p:nvSpPr>
                  <p:cNvPr id="122091" name="Rectangle 65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2" name="Rectangle 65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3" name="Rectangle 65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4" name="Rectangle 65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5" name="Rectangle 65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6" name="Rectangle 65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7" name="Rectangle 65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8" name="Rectangle 65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9" name="Rectangle 65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007" name="Rectangle 659"/>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08" name="Rectangle 660"/>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09" name="Rectangle 661"/>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0" name="Rectangle 662"/>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1" name="Rectangle 663"/>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2" name="Rectangle 664"/>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3" name="Rectangle 665"/>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4" name="Rectangle 666"/>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5" name="Rectangle 667"/>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6" name="Rectangle 668"/>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7" name="Rectangle 669"/>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8" name="Rectangle 670"/>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9" name="Rectangle 671"/>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2020" name="Group 672"/>
                <p:cNvGrpSpPr>
                  <a:grpSpLocks noChangeAspect="1"/>
                </p:cNvGrpSpPr>
                <p:nvPr/>
              </p:nvGrpSpPr>
              <p:grpSpPr bwMode="auto">
                <a:xfrm>
                  <a:off x="3288" y="1296"/>
                  <a:ext cx="216" cy="216"/>
                  <a:chOff x="2928" y="2448"/>
                  <a:chExt cx="144" cy="144"/>
                </a:xfrm>
              </p:grpSpPr>
              <p:sp>
                <p:nvSpPr>
                  <p:cNvPr id="122082" name="Rectangle 67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3" name="Rectangle 67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4" name="Rectangle 67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5" name="Rectangle 67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6" name="Rectangle 67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7" name="Rectangle 67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8" name="Rectangle 67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9" name="Rectangle 68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0" name="Rectangle 68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021" name="Group 682"/>
                <p:cNvGrpSpPr>
                  <a:grpSpLocks noChangeAspect="1"/>
                </p:cNvGrpSpPr>
                <p:nvPr/>
              </p:nvGrpSpPr>
              <p:grpSpPr bwMode="auto">
                <a:xfrm>
                  <a:off x="3504" y="1296"/>
                  <a:ext cx="216" cy="216"/>
                  <a:chOff x="2928" y="2448"/>
                  <a:chExt cx="144" cy="144"/>
                </a:xfrm>
              </p:grpSpPr>
              <p:sp>
                <p:nvSpPr>
                  <p:cNvPr id="122073" name="Rectangle 68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4" name="Rectangle 68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5" name="Rectangle 68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6" name="Rectangle 68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7" name="Rectangle 68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8" name="Rectangle 68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9" name="Rectangle 68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0" name="Rectangle 69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1" name="Rectangle 69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022" name="Group 692"/>
                <p:cNvGrpSpPr>
                  <a:grpSpLocks noChangeAspect="1"/>
                </p:cNvGrpSpPr>
                <p:nvPr/>
              </p:nvGrpSpPr>
              <p:grpSpPr bwMode="auto">
                <a:xfrm>
                  <a:off x="3720" y="1296"/>
                  <a:ext cx="216" cy="216"/>
                  <a:chOff x="2928" y="2448"/>
                  <a:chExt cx="144" cy="144"/>
                </a:xfrm>
              </p:grpSpPr>
              <p:sp>
                <p:nvSpPr>
                  <p:cNvPr id="122064" name="Rectangle 69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5" name="Rectangle 69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6" name="Rectangle 69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7" name="Rectangle 69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8" name="Rectangle 69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9" name="Rectangle 69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0" name="Rectangle 69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1" name="Rectangle 70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2" name="Rectangle 70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023" name="Group 702"/>
                <p:cNvGrpSpPr>
                  <a:grpSpLocks noChangeAspect="1"/>
                </p:cNvGrpSpPr>
                <p:nvPr/>
              </p:nvGrpSpPr>
              <p:grpSpPr bwMode="auto">
                <a:xfrm>
                  <a:off x="3936" y="1296"/>
                  <a:ext cx="216" cy="216"/>
                  <a:chOff x="2928" y="2448"/>
                  <a:chExt cx="144" cy="144"/>
                </a:xfrm>
              </p:grpSpPr>
              <p:sp>
                <p:nvSpPr>
                  <p:cNvPr id="122055" name="Rectangle 70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6" name="Rectangle 70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7" name="Rectangle 70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8" name="Rectangle 70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9" name="Rectangle 70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0" name="Rectangle 70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1" name="Rectangle 70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2" name="Rectangle 71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3" name="Rectangle 71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024" name="Group 712"/>
                <p:cNvGrpSpPr>
                  <a:grpSpLocks noChangeAspect="1"/>
                </p:cNvGrpSpPr>
                <p:nvPr/>
              </p:nvGrpSpPr>
              <p:grpSpPr bwMode="auto">
                <a:xfrm>
                  <a:off x="4152" y="1296"/>
                  <a:ext cx="216" cy="216"/>
                  <a:chOff x="2928" y="2448"/>
                  <a:chExt cx="144" cy="144"/>
                </a:xfrm>
              </p:grpSpPr>
              <p:sp>
                <p:nvSpPr>
                  <p:cNvPr id="122046" name="Rectangle 71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7" name="Rectangle 71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8" name="Rectangle 71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9" name="Rectangle 71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0" name="Rectangle 71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1" name="Rectangle 71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2" name="Rectangle 71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3" name="Rectangle 72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4" name="Rectangle 72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025" name="Group 722"/>
                <p:cNvGrpSpPr>
                  <a:grpSpLocks noChangeAspect="1"/>
                </p:cNvGrpSpPr>
                <p:nvPr/>
              </p:nvGrpSpPr>
              <p:grpSpPr bwMode="auto">
                <a:xfrm>
                  <a:off x="4152" y="1512"/>
                  <a:ext cx="216" cy="216"/>
                  <a:chOff x="2928" y="2448"/>
                  <a:chExt cx="144" cy="144"/>
                </a:xfrm>
              </p:grpSpPr>
              <p:sp>
                <p:nvSpPr>
                  <p:cNvPr id="122037" name="Rectangle 72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8" name="Rectangle 72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9" name="Rectangle 72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0" name="Rectangle 72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1" name="Rectangle 72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2" name="Rectangle 72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3" name="Rectangle 72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4" name="Rectangle 73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5" name="Rectangle 73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026" name="Group 732"/>
                <p:cNvGrpSpPr>
                  <a:grpSpLocks noChangeAspect="1"/>
                </p:cNvGrpSpPr>
                <p:nvPr/>
              </p:nvGrpSpPr>
              <p:grpSpPr bwMode="auto">
                <a:xfrm>
                  <a:off x="4152" y="1728"/>
                  <a:ext cx="216" cy="216"/>
                  <a:chOff x="2928" y="2448"/>
                  <a:chExt cx="144" cy="144"/>
                </a:xfrm>
              </p:grpSpPr>
              <p:sp>
                <p:nvSpPr>
                  <p:cNvPr id="122028" name="Rectangle 73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29" name="Rectangle 73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0" name="Rectangle 73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1" name="Rectangle 73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2" name="Rectangle 73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3" name="Rectangle 73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4" name="Rectangle 73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5" name="Rectangle 74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6" name="Rectangle 74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027" name="Rectangle 742"/>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872" name="Group 743"/>
              <p:cNvGrpSpPr>
                <a:grpSpLocks noChangeAspect="1"/>
              </p:cNvGrpSpPr>
              <p:nvPr/>
            </p:nvGrpSpPr>
            <p:grpSpPr bwMode="auto">
              <a:xfrm>
                <a:off x="412" y="1067"/>
                <a:ext cx="432" cy="262"/>
                <a:chOff x="3288" y="1296"/>
                <a:chExt cx="1080" cy="648"/>
              </a:xfrm>
            </p:grpSpPr>
            <p:sp>
              <p:nvSpPr>
                <p:cNvPr id="121873" name="Rectangle 744"/>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74" name="Rectangle 745"/>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75" name="Rectangle 746"/>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76" name="Rectangle 747"/>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77" name="Rectangle 748"/>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78" name="Rectangle 749"/>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79" name="Rectangle 750"/>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80" name="Rectangle 751"/>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81" name="Rectangle 752"/>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82" name="Rectangle 753"/>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83" name="Rectangle 754"/>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84" name="Rectangle 755"/>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85" name="Rectangle 756"/>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86" name="Rectangle 757"/>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1887" name="Group 758"/>
                <p:cNvGrpSpPr>
                  <a:grpSpLocks noChangeAspect="1"/>
                </p:cNvGrpSpPr>
                <p:nvPr/>
              </p:nvGrpSpPr>
              <p:grpSpPr bwMode="auto">
                <a:xfrm>
                  <a:off x="3720" y="1512"/>
                  <a:ext cx="216" cy="216"/>
                  <a:chOff x="2928" y="2448"/>
                  <a:chExt cx="144" cy="144"/>
                </a:xfrm>
              </p:grpSpPr>
              <p:sp>
                <p:nvSpPr>
                  <p:cNvPr id="121982" name="Rectangle 75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3" name="Rectangle 76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4" name="Rectangle 76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5" name="Rectangle 76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6" name="Rectangle 76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7" name="Rectangle 76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8" name="Rectangle 76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9" name="Rectangle 76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0" name="Rectangle 76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888" name="Group 768"/>
                <p:cNvGrpSpPr>
                  <a:grpSpLocks noChangeAspect="1"/>
                </p:cNvGrpSpPr>
                <p:nvPr/>
              </p:nvGrpSpPr>
              <p:grpSpPr bwMode="auto">
                <a:xfrm>
                  <a:off x="3936" y="1512"/>
                  <a:ext cx="216" cy="216"/>
                  <a:chOff x="2928" y="2448"/>
                  <a:chExt cx="144" cy="144"/>
                </a:xfrm>
              </p:grpSpPr>
              <p:sp>
                <p:nvSpPr>
                  <p:cNvPr id="121973" name="Rectangle 76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4" name="Rectangle 77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5" name="Rectangle 77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6" name="Rectangle 77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7" name="Rectangle 77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8" name="Rectangle 77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9" name="Rectangle 77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0" name="Rectangle 77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1" name="Rectangle 77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1889" name="Rectangle 778"/>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0" name="Rectangle 779"/>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1" name="Rectangle 780"/>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2" name="Rectangle 781"/>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3" name="Rectangle 782"/>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4" name="Rectangle 783"/>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5" name="Rectangle 784"/>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6" name="Rectangle 785"/>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7" name="Rectangle 786"/>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8" name="Rectangle 787"/>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9" name="Rectangle 788"/>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00" name="Rectangle 789"/>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01" name="Rectangle 790"/>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1902" name="Group 791"/>
                <p:cNvGrpSpPr>
                  <a:grpSpLocks noChangeAspect="1"/>
                </p:cNvGrpSpPr>
                <p:nvPr/>
              </p:nvGrpSpPr>
              <p:grpSpPr bwMode="auto">
                <a:xfrm>
                  <a:off x="3288" y="1296"/>
                  <a:ext cx="216" cy="216"/>
                  <a:chOff x="2928" y="2448"/>
                  <a:chExt cx="144" cy="144"/>
                </a:xfrm>
              </p:grpSpPr>
              <p:sp>
                <p:nvSpPr>
                  <p:cNvPr id="121964" name="Rectangle 79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5" name="Rectangle 79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6" name="Rectangle 79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7" name="Rectangle 79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8" name="Rectangle 79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9" name="Rectangle 79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0" name="Rectangle 79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1" name="Rectangle 79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2" name="Rectangle 80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903" name="Group 801"/>
                <p:cNvGrpSpPr>
                  <a:grpSpLocks noChangeAspect="1"/>
                </p:cNvGrpSpPr>
                <p:nvPr/>
              </p:nvGrpSpPr>
              <p:grpSpPr bwMode="auto">
                <a:xfrm>
                  <a:off x="3504" y="1296"/>
                  <a:ext cx="216" cy="216"/>
                  <a:chOff x="2928" y="2448"/>
                  <a:chExt cx="144" cy="144"/>
                </a:xfrm>
              </p:grpSpPr>
              <p:sp>
                <p:nvSpPr>
                  <p:cNvPr id="121955" name="Rectangle 8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6" name="Rectangle 8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7" name="Rectangle 8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8" name="Rectangle 8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9" name="Rectangle 8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0" name="Rectangle 8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1" name="Rectangle 8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2" name="Rectangle 8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3" name="Rectangle 8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904" name="Group 811"/>
                <p:cNvGrpSpPr>
                  <a:grpSpLocks noChangeAspect="1"/>
                </p:cNvGrpSpPr>
                <p:nvPr/>
              </p:nvGrpSpPr>
              <p:grpSpPr bwMode="auto">
                <a:xfrm>
                  <a:off x="3720" y="1296"/>
                  <a:ext cx="216" cy="216"/>
                  <a:chOff x="2928" y="2448"/>
                  <a:chExt cx="144" cy="144"/>
                </a:xfrm>
              </p:grpSpPr>
              <p:sp>
                <p:nvSpPr>
                  <p:cNvPr id="121946" name="Rectangle 8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7" name="Rectangle 8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8" name="Rectangle 8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9" name="Rectangle 8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0" name="Rectangle 8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1" name="Rectangle 8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2" name="Rectangle 8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3" name="Rectangle 8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4" name="Rectangle 8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905" name="Group 821"/>
                <p:cNvGrpSpPr>
                  <a:grpSpLocks noChangeAspect="1"/>
                </p:cNvGrpSpPr>
                <p:nvPr/>
              </p:nvGrpSpPr>
              <p:grpSpPr bwMode="auto">
                <a:xfrm>
                  <a:off x="3936" y="1296"/>
                  <a:ext cx="216" cy="216"/>
                  <a:chOff x="2928" y="2448"/>
                  <a:chExt cx="144" cy="144"/>
                </a:xfrm>
              </p:grpSpPr>
              <p:sp>
                <p:nvSpPr>
                  <p:cNvPr id="121937" name="Rectangle 82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8" name="Rectangle 82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9" name="Rectangle 82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0" name="Rectangle 82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1" name="Rectangle 82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2" name="Rectangle 82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3" name="Rectangle 82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4" name="Rectangle 82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5" name="Rectangle 83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906" name="Group 831"/>
                <p:cNvGrpSpPr>
                  <a:grpSpLocks noChangeAspect="1"/>
                </p:cNvGrpSpPr>
                <p:nvPr/>
              </p:nvGrpSpPr>
              <p:grpSpPr bwMode="auto">
                <a:xfrm>
                  <a:off x="4152" y="1296"/>
                  <a:ext cx="216" cy="216"/>
                  <a:chOff x="2928" y="2448"/>
                  <a:chExt cx="144" cy="144"/>
                </a:xfrm>
              </p:grpSpPr>
              <p:sp>
                <p:nvSpPr>
                  <p:cNvPr id="121928" name="Rectangle 83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9" name="Rectangle 83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0" name="Rectangle 83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1" name="Rectangle 83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2" name="Rectangle 83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3" name="Rectangle 83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4" name="Rectangle 83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5" name="Rectangle 83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6" name="Rectangle 84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907" name="Group 841"/>
                <p:cNvGrpSpPr>
                  <a:grpSpLocks noChangeAspect="1"/>
                </p:cNvGrpSpPr>
                <p:nvPr/>
              </p:nvGrpSpPr>
              <p:grpSpPr bwMode="auto">
                <a:xfrm>
                  <a:off x="4152" y="1512"/>
                  <a:ext cx="216" cy="216"/>
                  <a:chOff x="2928" y="2448"/>
                  <a:chExt cx="144" cy="144"/>
                </a:xfrm>
              </p:grpSpPr>
              <p:sp>
                <p:nvSpPr>
                  <p:cNvPr id="121919" name="Rectangle 84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0" name="Rectangle 84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1" name="Rectangle 84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2" name="Rectangle 84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3" name="Rectangle 84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4" name="Rectangle 84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5" name="Rectangle 84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6" name="Rectangle 84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7" name="Rectangle 85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908" name="Group 851"/>
                <p:cNvGrpSpPr>
                  <a:grpSpLocks noChangeAspect="1"/>
                </p:cNvGrpSpPr>
                <p:nvPr/>
              </p:nvGrpSpPr>
              <p:grpSpPr bwMode="auto">
                <a:xfrm>
                  <a:off x="4152" y="1728"/>
                  <a:ext cx="216" cy="216"/>
                  <a:chOff x="2928" y="2448"/>
                  <a:chExt cx="144" cy="144"/>
                </a:xfrm>
              </p:grpSpPr>
              <p:sp>
                <p:nvSpPr>
                  <p:cNvPr id="121910" name="Rectangle 85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11" name="Rectangle 85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12" name="Rectangle 85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13" name="Rectangle 85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14" name="Rectangle 85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15" name="Rectangle 85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16" name="Rectangle 85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17" name="Rectangle 85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18" name="Rectangle 86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1909" name="Rectangle 861"/>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sp>
          <p:nvSpPr>
            <p:cNvPr id="121864" name="AutoShape 862"/>
            <p:cNvSpPr>
              <a:spLocks noChangeArrowheads="1"/>
            </p:cNvSpPr>
            <p:nvPr/>
          </p:nvSpPr>
          <p:spPr bwMode="auto">
            <a:xfrm flipH="1">
              <a:off x="2544" y="1392"/>
              <a:ext cx="990" cy="24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82 w 21600"/>
                <a:gd name="T13" fmla="*/ 5400 h 21600"/>
                <a:gd name="T14" fmla="*/ 1889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11B119"/>
            </a:solidFill>
            <a:ln w="9525">
              <a:solidFill>
                <a:srgbClr val="11B119"/>
              </a:solidFill>
              <a:miter lim="800000"/>
              <a:headEnd/>
              <a:tailEnd/>
            </a:ln>
          </p:spPr>
          <p:txBody>
            <a:bodyPr wrap="none" anchor="ctr"/>
            <a:lstStyle/>
            <a:p>
              <a:endParaRPr lang="en-US"/>
            </a:p>
          </p:txBody>
        </p:sp>
        <p:sp>
          <p:nvSpPr>
            <p:cNvPr id="121865" name="Text Box 863"/>
            <p:cNvSpPr txBox="1">
              <a:spLocks noChangeArrowheads="1"/>
            </p:cNvSpPr>
            <p:nvPr/>
          </p:nvSpPr>
          <p:spPr bwMode="auto">
            <a:xfrm>
              <a:off x="2601" y="1074"/>
              <a:ext cx="104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1600" b="1">
                  <a:latin typeface="Trebuchet MS" panose="020B0603020202020204" pitchFamily="34" charset="0"/>
                </a:rPr>
                <a:t>non-parametric</a:t>
              </a:r>
            </a:p>
            <a:p>
              <a:pPr algn="ctr">
                <a:spcBef>
                  <a:spcPct val="0"/>
                </a:spcBef>
                <a:buFontTx/>
                <a:buNone/>
              </a:pPr>
              <a:r>
                <a:rPr lang="en-US" altLang="en-US" sz="1600" b="1">
                  <a:latin typeface="Trebuchet MS" panose="020B0603020202020204" pitchFamily="34" charset="0"/>
                </a:rPr>
                <a:t>sampling</a:t>
              </a:r>
            </a:p>
          </p:txBody>
        </p:sp>
        <p:sp>
          <p:nvSpPr>
            <p:cNvPr id="121866" name="Text Box 864"/>
            <p:cNvSpPr txBox="1">
              <a:spLocks noChangeArrowheads="1"/>
            </p:cNvSpPr>
            <p:nvPr/>
          </p:nvSpPr>
          <p:spPr bwMode="auto">
            <a:xfrm>
              <a:off x="4080" y="2073"/>
              <a:ext cx="9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latin typeface="Trebuchet MS" panose="020B0603020202020204" pitchFamily="34" charset="0"/>
                </a:rPr>
                <a:t>Input image</a:t>
              </a:r>
              <a:r>
                <a:rPr lang="en-US" altLang="en-US" sz="1600">
                  <a:latin typeface="Trebuchet MS" panose="020B0603020202020204" pitchFamily="34" charset="0"/>
                </a:rPr>
                <a:t> </a:t>
              </a:r>
            </a:p>
          </p:txBody>
        </p:sp>
        <p:sp>
          <p:nvSpPr>
            <p:cNvPr id="121867" name="Rectangle 865"/>
            <p:cNvSpPr>
              <a:spLocks noChangeArrowheads="1"/>
            </p:cNvSpPr>
            <p:nvPr/>
          </p:nvSpPr>
          <p:spPr bwMode="auto">
            <a:xfrm>
              <a:off x="192" y="3216"/>
              <a:ext cx="547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lvl="1" eaLnBrk="1" hangingPunct="1">
                <a:lnSpc>
                  <a:spcPct val="90000"/>
                </a:lnSpc>
                <a:spcBef>
                  <a:spcPts val="700"/>
                </a:spcBef>
              </a:pPr>
              <a:r>
                <a:rPr lang="en-GB" altLang="en-US"/>
                <a:t>Instead, we </a:t>
              </a:r>
              <a:r>
                <a:rPr lang="en-GB" altLang="en-US" i="1"/>
                <a:t>search the input image</a:t>
              </a:r>
              <a:r>
                <a:rPr lang="en-GB" altLang="en-US"/>
                <a:t> for all similar neighborhoods — that’s our pdf for </a:t>
              </a:r>
              <a:r>
                <a:rPr lang="en-GB" altLang="en-US" b="1"/>
                <a:t>p</a:t>
              </a:r>
            </a:p>
            <a:p>
              <a:pPr lvl="1" eaLnBrk="1" hangingPunct="1">
                <a:lnSpc>
                  <a:spcPct val="90000"/>
                </a:lnSpc>
                <a:spcBef>
                  <a:spcPts val="700"/>
                </a:spcBef>
              </a:pPr>
              <a:r>
                <a:rPr lang="en-GB" altLang="en-US" sz="2900"/>
                <a:t>To sample from this pdf, just pick one match at random</a:t>
              </a:r>
              <a:endParaRPr lang="en-US" altLang="en-US" sz="2900" i="1"/>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6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altLang="en-US" smtClean="0"/>
              <a:t>Some Details</a:t>
            </a:r>
          </a:p>
        </p:txBody>
      </p:sp>
      <p:sp>
        <p:nvSpPr>
          <p:cNvPr id="123907" name="Rectangle 3"/>
          <p:cNvSpPr>
            <a:spLocks noGrp="1" noChangeArrowheads="1"/>
          </p:cNvSpPr>
          <p:nvPr>
            <p:ph type="body" idx="1"/>
          </p:nvPr>
        </p:nvSpPr>
        <p:spPr>
          <a:xfrm>
            <a:off x="228600" y="1219200"/>
            <a:ext cx="8686800" cy="4876800"/>
          </a:xfrm>
        </p:spPr>
        <p:txBody>
          <a:bodyPr/>
          <a:lstStyle/>
          <a:p>
            <a:pPr eaLnBrk="1" hangingPunct="1"/>
            <a:r>
              <a:rPr lang="en-US" altLang="en-US" smtClean="0"/>
              <a:t>Growing is in “onion skin” order</a:t>
            </a:r>
          </a:p>
          <a:p>
            <a:pPr lvl="1" eaLnBrk="1" hangingPunct="1"/>
            <a:r>
              <a:rPr lang="en-US" altLang="en-US" smtClean="0"/>
              <a:t>Within each “layer”, pixels with most neighbors are synthesized first</a:t>
            </a:r>
          </a:p>
          <a:p>
            <a:pPr lvl="1" eaLnBrk="1" hangingPunct="1"/>
            <a:r>
              <a:rPr lang="en-US" altLang="en-US" smtClean="0"/>
              <a:t>If no close match can be found, the pixel is not synthesized until the end</a:t>
            </a:r>
          </a:p>
          <a:p>
            <a:pPr eaLnBrk="1" hangingPunct="1"/>
            <a:r>
              <a:rPr lang="en-US" altLang="en-US" smtClean="0"/>
              <a:t>Using </a:t>
            </a:r>
            <a:r>
              <a:rPr lang="en-US" altLang="en-US" i="1" smtClean="0"/>
              <a:t>Gaussian-weighted </a:t>
            </a:r>
            <a:r>
              <a:rPr lang="en-US" altLang="en-US" smtClean="0"/>
              <a:t>SSD is very important</a:t>
            </a:r>
          </a:p>
          <a:p>
            <a:pPr lvl="1" eaLnBrk="1" hangingPunct="1"/>
            <a:r>
              <a:rPr lang="en-US" altLang="en-US" smtClean="0"/>
              <a:t> to make sure the new pixel agrees with its closest neighbors</a:t>
            </a:r>
          </a:p>
          <a:p>
            <a:pPr lvl="1" eaLnBrk="1" hangingPunct="1"/>
            <a:r>
              <a:rPr lang="en-US" altLang="en-US" smtClean="0"/>
              <a:t>Approximates reduction to a smaller neighborhood window if data is too sparse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altLang="en-US" smtClean="0"/>
              <a:t>Neighborhood Window</a:t>
            </a:r>
          </a:p>
        </p:txBody>
      </p:sp>
      <p:pic>
        <p:nvPicPr>
          <p:cNvPr id="125955" name="Picture 3"/>
          <p:cNvPicPr>
            <a:picLocks noChangeAspect="1" noChangeArrowheads="1"/>
          </p:cNvPicPr>
          <p:nvPr/>
        </p:nvPicPr>
        <p:blipFill>
          <a:blip r:embed="rId3">
            <a:extLst>
              <a:ext uri="{28A0092B-C50C-407E-A947-70E740481C1C}">
                <a14:useLocalDpi xmlns:a14="http://schemas.microsoft.com/office/drawing/2010/main" val="0"/>
              </a:ext>
            </a:extLst>
          </a:blip>
          <a:srcRect l="15591" t="19356" r="16129" b="18817"/>
          <a:stretch>
            <a:fillRect/>
          </a:stretch>
        </p:blipFill>
        <p:spPr bwMode="auto">
          <a:xfrm>
            <a:off x="3187700" y="2057400"/>
            <a:ext cx="1612900" cy="14605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25956" name="Picture 4"/>
          <p:cNvPicPr>
            <a:picLocks noChangeAspect="1" noChangeArrowheads="1"/>
          </p:cNvPicPr>
          <p:nvPr/>
        </p:nvPicPr>
        <p:blipFill>
          <a:blip r:embed="rId4">
            <a:extLst>
              <a:ext uri="{28A0092B-C50C-407E-A947-70E740481C1C}">
                <a14:useLocalDpi xmlns:a14="http://schemas.microsoft.com/office/drawing/2010/main" val="0"/>
              </a:ext>
            </a:extLst>
          </a:blip>
          <a:srcRect l="6250" t="7864" r="6667" b="8388"/>
          <a:stretch>
            <a:fillRect/>
          </a:stretch>
        </p:blipFill>
        <p:spPr bwMode="auto">
          <a:xfrm>
            <a:off x="266700" y="4473575"/>
            <a:ext cx="2654300" cy="202882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25957" name="Picture 5"/>
          <p:cNvPicPr>
            <a:picLocks noChangeAspect="1" noChangeArrowheads="1"/>
          </p:cNvPicPr>
          <p:nvPr/>
        </p:nvPicPr>
        <p:blipFill>
          <a:blip r:embed="rId3">
            <a:extLst>
              <a:ext uri="{28A0092B-C50C-407E-A947-70E740481C1C}">
                <a14:useLocalDpi xmlns:a14="http://schemas.microsoft.com/office/drawing/2010/main" val="0"/>
              </a:ext>
            </a:extLst>
          </a:blip>
          <a:srcRect l="16666" t="20268" r="19048" b="18927"/>
          <a:stretch>
            <a:fillRect/>
          </a:stretch>
        </p:blipFill>
        <p:spPr bwMode="auto">
          <a:xfrm>
            <a:off x="1168400" y="2501900"/>
            <a:ext cx="685800" cy="6477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25958" name="Rectangle 6"/>
          <p:cNvSpPr>
            <a:spLocks noChangeArrowheads="1"/>
          </p:cNvSpPr>
          <p:nvPr/>
        </p:nvSpPr>
        <p:spPr bwMode="auto">
          <a:xfrm>
            <a:off x="3810000" y="2590800"/>
            <a:ext cx="304800" cy="304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5959" name="Line 7"/>
          <p:cNvSpPr>
            <a:spLocks noChangeShapeType="1"/>
          </p:cNvSpPr>
          <p:nvPr/>
        </p:nvSpPr>
        <p:spPr bwMode="auto">
          <a:xfrm flipH="1">
            <a:off x="1371600" y="2895600"/>
            <a:ext cx="2590800" cy="1524000"/>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grpSp>
        <p:nvGrpSpPr>
          <p:cNvPr id="2" name="Group 8"/>
          <p:cNvGrpSpPr>
            <a:grpSpLocks/>
          </p:cNvGrpSpPr>
          <p:nvPr/>
        </p:nvGrpSpPr>
        <p:grpSpPr bwMode="auto">
          <a:xfrm>
            <a:off x="3162300" y="2590800"/>
            <a:ext cx="2667000" cy="3911600"/>
            <a:chOff x="1992" y="1632"/>
            <a:chExt cx="1680" cy="2464"/>
          </a:xfrm>
        </p:grpSpPr>
        <p:pic>
          <p:nvPicPr>
            <p:cNvPr id="125970" name="Picture 9"/>
            <p:cNvPicPr>
              <a:picLocks noChangeAspect="1" noChangeArrowheads="1"/>
            </p:cNvPicPr>
            <p:nvPr/>
          </p:nvPicPr>
          <p:blipFill>
            <a:blip r:embed="rId5">
              <a:extLst>
                <a:ext uri="{28A0092B-C50C-407E-A947-70E740481C1C}">
                  <a14:useLocalDpi xmlns:a14="http://schemas.microsoft.com/office/drawing/2010/main" val="0"/>
                </a:ext>
              </a:extLst>
            </a:blip>
            <a:srcRect l="6250" t="7864" r="6250" b="8388"/>
            <a:stretch>
              <a:fillRect/>
            </a:stretch>
          </p:blipFill>
          <p:spPr bwMode="auto">
            <a:xfrm>
              <a:off x="1992" y="2818"/>
              <a:ext cx="1680" cy="127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25971" name="Rectangle 10"/>
            <p:cNvSpPr>
              <a:spLocks noChangeArrowheads="1"/>
            </p:cNvSpPr>
            <p:nvPr/>
          </p:nvSpPr>
          <p:spPr bwMode="auto">
            <a:xfrm>
              <a:off x="2400" y="1632"/>
              <a:ext cx="288" cy="288"/>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5972" name="Line 11"/>
            <p:cNvSpPr>
              <a:spLocks noChangeShapeType="1"/>
            </p:cNvSpPr>
            <p:nvPr/>
          </p:nvSpPr>
          <p:spPr bwMode="auto">
            <a:xfrm>
              <a:off x="2544" y="1920"/>
              <a:ext cx="0" cy="864"/>
            </a:xfrm>
            <a:prstGeom prst="line">
              <a:avLst/>
            </a:prstGeom>
            <a:noFill/>
            <a:ln w="38100">
              <a:solidFill>
                <a:srgbClr val="00FF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2"/>
          <p:cNvGrpSpPr>
            <a:grpSpLocks/>
          </p:cNvGrpSpPr>
          <p:nvPr/>
        </p:nvGrpSpPr>
        <p:grpSpPr bwMode="auto">
          <a:xfrm>
            <a:off x="3810000" y="2590800"/>
            <a:ext cx="4902200" cy="3911600"/>
            <a:chOff x="2400" y="1632"/>
            <a:chExt cx="3088" cy="2464"/>
          </a:xfrm>
        </p:grpSpPr>
        <p:pic>
          <p:nvPicPr>
            <p:cNvPr id="125967" name="Picture 13"/>
            <p:cNvPicPr>
              <a:picLocks noChangeAspect="1" noChangeArrowheads="1"/>
            </p:cNvPicPr>
            <p:nvPr/>
          </p:nvPicPr>
          <p:blipFill>
            <a:blip r:embed="rId6">
              <a:extLst>
                <a:ext uri="{28A0092B-C50C-407E-A947-70E740481C1C}">
                  <a14:useLocalDpi xmlns:a14="http://schemas.microsoft.com/office/drawing/2010/main" val="0"/>
                </a:ext>
              </a:extLst>
            </a:blip>
            <a:srcRect l="6250" t="7869" r="6667" b="8394"/>
            <a:stretch>
              <a:fillRect/>
            </a:stretch>
          </p:blipFill>
          <p:spPr bwMode="auto">
            <a:xfrm>
              <a:off x="3816" y="2819"/>
              <a:ext cx="1672" cy="1277"/>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25968" name="Rectangle 14"/>
            <p:cNvSpPr>
              <a:spLocks noChangeArrowheads="1"/>
            </p:cNvSpPr>
            <p:nvPr/>
          </p:nvSpPr>
          <p:spPr bwMode="auto">
            <a:xfrm>
              <a:off x="2400" y="1632"/>
              <a:ext cx="384" cy="38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5969" name="Line 15"/>
            <p:cNvSpPr>
              <a:spLocks noChangeShapeType="1"/>
            </p:cNvSpPr>
            <p:nvPr/>
          </p:nvSpPr>
          <p:spPr bwMode="auto">
            <a:xfrm>
              <a:off x="2688" y="2016"/>
              <a:ext cx="1152" cy="768"/>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16"/>
          <p:cNvGrpSpPr>
            <a:grpSpLocks/>
          </p:cNvGrpSpPr>
          <p:nvPr/>
        </p:nvGrpSpPr>
        <p:grpSpPr bwMode="auto">
          <a:xfrm>
            <a:off x="3810000" y="2185988"/>
            <a:ext cx="4902200" cy="2030412"/>
            <a:chOff x="2400" y="1377"/>
            <a:chExt cx="3088" cy="1279"/>
          </a:xfrm>
        </p:grpSpPr>
        <p:pic>
          <p:nvPicPr>
            <p:cNvPr id="125964" name="Picture 17"/>
            <p:cNvPicPr>
              <a:picLocks noChangeAspect="1" noChangeArrowheads="1"/>
            </p:cNvPicPr>
            <p:nvPr/>
          </p:nvPicPr>
          <p:blipFill>
            <a:blip r:embed="rId7">
              <a:extLst>
                <a:ext uri="{28A0092B-C50C-407E-A947-70E740481C1C}">
                  <a14:useLocalDpi xmlns:a14="http://schemas.microsoft.com/office/drawing/2010/main" val="0"/>
                </a:ext>
              </a:extLst>
            </a:blip>
            <a:srcRect l="6250" t="7858" r="6667" b="8383"/>
            <a:stretch>
              <a:fillRect/>
            </a:stretch>
          </p:blipFill>
          <p:spPr bwMode="auto">
            <a:xfrm>
              <a:off x="3816" y="1377"/>
              <a:ext cx="1672" cy="1279"/>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25965" name="Rectangle 18"/>
            <p:cNvSpPr>
              <a:spLocks noChangeArrowheads="1"/>
            </p:cNvSpPr>
            <p:nvPr/>
          </p:nvSpPr>
          <p:spPr bwMode="auto">
            <a:xfrm>
              <a:off x="2400" y="1632"/>
              <a:ext cx="528" cy="480"/>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5966" name="Line 19"/>
            <p:cNvSpPr>
              <a:spLocks noChangeShapeType="1"/>
            </p:cNvSpPr>
            <p:nvPr/>
          </p:nvSpPr>
          <p:spPr bwMode="auto">
            <a:xfrm>
              <a:off x="2928" y="1872"/>
              <a:ext cx="864" cy="96"/>
            </a:xfrm>
            <a:prstGeom prst="line">
              <a:avLst/>
            </a:prstGeom>
            <a:noFill/>
            <a:ln w="38100">
              <a:solidFill>
                <a:srgbClr val="FF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25963" name="Text Box 20"/>
          <p:cNvSpPr txBox="1">
            <a:spLocks noChangeArrowheads="1"/>
          </p:cNvSpPr>
          <p:nvPr/>
        </p:nvSpPr>
        <p:spPr bwMode="auto">
          <a:xfrm>
            <a:off x="1212850" y="2133600"/>
            <a:ext cx="66675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1800"/>
              <a:t>input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914400" y="0"/>
            <a:ext cx="7772400" cy="1143000"/>
          </a:xfrm>
        </p:spPr>
        <p:txBody>
          <a:bodyPr lIns="0" tIns="0" rIns="0" bIns="0"/>
          <a:lstStyle/>
          <a:p>
            <a:pPr eaLnBrk="1" hangingPunct="1"/>
            <a:r>
              <a:rPr lang="en-GB" altLang="en-US" smtClean="0"/>
              <a:t>Varying Window Size</a:t>
            </a:r>
          </a:p>
        </p:txBody>
      </p:sp>
      <p:pic>
        <p:nvPicPr>
          <p:cNvPr id="128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7225"/>
            <a:ext cx="635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4"/>
          <p:cNvPicPr>
            <a:picLocks noChangeAspect="1" noChangeArrowheads="1"/>
          </p:cNvPicPr>
          <p:nvPr/>
        </p:nvPicPr>
        <p:blipFill>
          <a:blip r:embed="rId4">
            <a:extLst>
              <a:ext uri="{28A0092B-C50C-407E-A947-70E740481C1C}">
                <a14:useLocalDpi xmlns:a14="http://schemas.microsoft.com/office/drawing/2010/main" val="0"/>
              </a:ext>
            </a:extLst>
          </a:blip>
          <a:srcRect l="6250" t="6020" r="6250" b="5869"/>
          <a:stretch>
            <a:fillRect/>
          </a:stretch>
        </p:blipFill>
        <p:spPr bwMode="auto">
          <a:xfrm>
            <a:off x="514350" y="1495425"/>
            <a:ext cx="18669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p:cNvPicPr>
            <a:picLocks noChangeAspect="1" noChangeArrowheads="1"/>
          </p:cNvPicPr>
          <p:nvPr/>
        </p:nvPicPr>
        <p:blipFill>
          <a:blip r:embed="rId5">
            <a:extLst>
              <a:ext uri="{28A0092B-C50C-407E-A947-70E740481C1C}">
                <a14:useLocalDpi xmlns:a14="http://schemas.microsoft.com/office/drawing/2010/main" val="0"/>
              </a:ext>
            </a:extLst>
          </a:blip>
          <a:srcRect l="5807" t="5910" r="6702" b="5910"/>
          <a:stretch>
            <a:fillRect/>
          </a:stretch>
        </p:blipFill>
        <p:spPr bwMode="auto">
          <a:xfrm>
            <a:off x="2562225" y="1492250"/>
            <a:ext cx="186531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6"/>
          <p:cNvPicPr>
            <a:picLocks noChangeAspect="1" noChangeArrowheads="1"/>
          </p:cNvPicPr>
          <p:nvPr/>
        </p:nvPicPr>
        <p:blipFill>
          <a:blip r:embed="rId6">
            <a:extLst>
              <a:ext uri="{28A0092B-C50C-407E-A947-70E740481C1C}">
                <a14:useLocalDpi xmlns:a14="http://schemas.microsoft.com/office/drawing/2010/main" val="0"/>
              </a:ext>
            </a:extLst>
          </a:blip>
          <a:srcRect l="5807" t="5910" r="7149" b="5910"/>
          <a:stretch>
            <a:fillRect/>
          </a:stretch>
        </p:blipFill>
        <p:spPr bwMode="auto">
          <a:xfrm>
            <a:off x="4621213" y="1492250"/>
            <a:ext cx="1855787"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Picture 7"/>
          <p:cNvPicPr>
            <a:picLocks noChangeAspect="1" noChangeArrowheads="1"/>
          </p:cNvPicPr>
          <p:nvPr/>
        </p:nvPicPr>
        <p:blipFill>
          <a:blip r:embed="rId7">
            <a:extLst>
              <a:ext uri="{28A0092B-C50C-407E-A947-70E740481C1C}">
                <a14:useLocalDpi xmlns:a14="http://schemas.microsoft.com/office/drawing/2010/main" val="0"/>
              </a:ext>
            </a:extLst>
          </a:blip>
          <a:srcRect l="5803" t="5905" r="7143" b="5905"/>
          <a:stretch>
            <a:fillRect/>
          </a:stretch>
        </p:blipFill>
        <p:spPr bwMode="auto">
          <a:xfrm>
            <a:off x="6677025" y="1492250"/>
            <a:ext cx="1857375"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578225"/>
            <a:ext cx="838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9" name="Picture 9"/>
          <p:cNvPicPr>
            <a:picLocks noChangeAspect="1" noChangeArrowheads="1"/>
          </p:cNvPicPr>
          <p:nvPr/>
        </p:nvPicPr>
        <p:blipFill>
          <a:blip r:embed="rId9">
            <a:extLst>
              <a:ext uri="{28A0092B-C50C-407E-A947-70E740481C1C}">
                <a14:useLocalDpi xmlns:a14="http://schemas.microsoft.com/office/drawing/2010/main" val="0"/>
              </a:ext>
            </a:extLst>
          </a:blip>
          <a:srcRect t="543" r="781" b="1628"/>
          <a:stretch>
            <a:fillRect/>
          </a:stretch>
        </p:blipFill>
        <p:spPr bwMode="auto">
          <a:xfrm>
            <a:off x="914400" y="4273550"/>
            <a:ext cx="24193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4264025"/>
            <a:ext cx="2438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4264025"/>
            <a:ext cx="23701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2" name="Text Box 12"/>
          <p:cNvSpPr txBox="1">
            <a:spLocks noChangeArrowheads="1"/>
          </p:cNvSpPr>
          <p:nvPr/>
        </p:nvSpPr>
        <p:spPr bwMode="auto">
          <a:xfrm>
            <a:off x="898525" y="6137275"/>
            <a:ext cx="306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Increasing window size</a:t>
            </a:r>
          </a:p>
        </p:txBody>
      </p:sp>
      <p:sp>
        <p:nvSpPr>
          <p:cNvPr id="128013" name="Line 13"/>
          <p:cNvSpPr>
            <a:spLocks noChangeShapeType="1"/>
          </p:cNvSpPr>
          <p:nvPr/>
        </p:nvSpPr>
        <p:spPr bwMode="auto">
          <a:xfrm>
            <a:off x="4038600" y="6400800"/>
            <a:ext cx="3962400" cy="0"/>
          </a:xfrm>
          <a:prstGeom prst="line">
            <a:avLst/>
          </a:prstGeom>
          <a:noFill/>
          <a:ln w="38100">
            <a:solidFill>
              <a:srgbClr val="11B119"/>
            </a:solidFill>
            <a:round/>
            <a:headEnd/>
            <a:tailEnd type="triangle" w="lg" len="lg"/>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8" y="1584325"/>
            <a:ext cx="4945062"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37636" name="Object 4"/>
          <p:cNvGraphicFramePr>
            <a:graphicFrameLocks noChangeAspect="1"/>
          </p:cNvGraphicFramePr>
          <p:nvPr/>
        </p:nvGraphicFramePr>
        <p:xfrm>
          <a:off x="5591175" y="2895600"/>
          <a:ext cx="2992438" cy="2044700"/>
        </p:xfrm>
        <a:graphic>
          <a:graphicData uri="http://schemas.openxmlformats.org/presentationml/2006/ole">
            <mc:AlternateContent xmlns:mc="http://schemas.openxmlformats.org/markup-compatibility/2006">
              <mc:Choice xmlns:v="urn:schemas-microsoft-com:vml" Requires="v">
                <p:oleObj spid="_x0000_s40971" name="Equation" r:id="rId5" imgW="1040948" imgH="710891" progId="Equation.3">
                  <p:embed/>
                </p:oleObj>
              </mc:Choice>
              <mc:Fallback>
                <p:oleObj name="Equation" r:id="rId5" imgW="1040948" imgH="710891"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1175" y="2895600"/>
                        <a:ext cx="2992438" cy="204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64" name="Rectangle 5"/>
          <p:cNvSpPr>
            <a:spLocks noGrp="1" noChangeArrowheads="1"/>
          </p:cNvSpPr>
          <p:nvPr>
            <p:ph type="title"/>
          </p:nvPr>
        </p:nvSpPr>
        <p:spPr/>
        <p:txBody>
          <a:bodyPr/>
          <a:lstStyle/>
          <a:p>
            <a:r>
              <a:rPr lang="en-US" altLang="en-US" smtClean="0"/>
              <a:t>Markov Chain</a:t>
            </a:r>
          </a:p>
        </p:txBody>
      </p:sp>
      <p:sp>
        <p:nvSpPr>
          <p:cNvPr id="837638" name="Text Box 6"/>
          <p:cNvSpPr txBox="1">
            <a:spLocks noChangeArrowheads="1"/>
          </p:cNvSpPr>
          <p:nvPr/>
        </p:nvSpPr>
        <p:spPr bwMode="auto">
          <a:xfrm>
            <a:off x="679450" y="5780088"/>
            <a:ext cx="7999413"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800"/>
              <a:t>What if we know today and yestarday’s weather?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376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7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3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reeform 2"/>
          <p:cNvSpPr>
            <a:spLocks noChangeArrowheads="1"/>
          </p:cNvSpPr>
          <p:nvPr/>
        </p:nvSpPr>
        <p:spPr bwMode="auto">
          <a:xfrm>
            <a:off x="2438400" y="2782888"/>
            <a:ext cx="376238" cy="427037"/>
          </a:xfrm>
          <a:custGeom>
            <a:avLst/>
            <a:gdLst>
              <a:gd name="T0" fmla="*/ 2147483646 w 1051"/>
              <a:gd name="T1" fmla="*/ 0 h 1192"/>
              <a:gd name="T2" fmla="*/ 2147483646 w 1051"/>
              <a:gd name="T3" fmla="*/ 0 h 1192"/>
              <a:gd name="T4" fmla="*/ 2147483646 w 1051"/>
              <a:gd name="T5" fmla="*/ 2147483646 h 1192"/>
              <a:gd name="T6" fmla="*/ 0 w 1051"/>
              <a:gd name="T7" fmla="*/ 2147483646 h 1192"/>
              <a:gd name="T8" fmla="*/ 2147483646 w 1051"/>
              <a:gd name="T9" fmla="*/ 2147483646 h 1192"/>
              <a:gd name="T10" fmla="*/ 2147483646 w 1051"/>
              <a:gd name="T11" fmla="*/ 2147483646 h 1192"/>
              <a:gd name="T12" fmla="*/ 2147483646 w 1051"/>
              <a:gd name="T13" fmla="*/ 2147483646 h 1192"/>
              <a:gd name="T14" fmla="*/ 2147483646 w 1051"/>
              <a:gd name="T15" fmla="*/ 0 h 1192"/>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192"/>
              <a:gd name="T26" fmla="*/ 1051 w 1051"/>
              <a:gd name="T27" fmla="*/ 1192 h 11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192">
                <a:moveTo>
                  <a:pt x="787" y="0"/>
                </a:moveTo>
                <a:lnTo>
                  <a:pt x="263" y="0"/>
                </a:lnTo>
                <a:lnTo>
                  <a:pt x="263" y="893"/>
                </a:lnTo>
                <a:lnTo>
                  <a:pt x="0" y="893"/>
                </a:lnTo>
                <a:lnTo>
                  <a:pt x="525" y="1191"/>
                </a:lnTo>
                <a:lnTo>
                  <a:pt x="1050" y="893"/>
                </a:lnTo>
                <a:lnTo>
                  <a:pt x="787" y="893"/>
                </a:lnTo>
                <a:lnTo>
                  <a:pt x="787" y="0"/>
                </a:lnTo>
              </a:path>
            </a:pathLst>
          </a:custGeom>
          <a:solidFill>
            <a:srgbClr val="11B119"/>
          </a:solidFill>
          <a:ln w="1440">
            <a:solidFill>
              <a:srgbClr val="000000"/>
            </a:solidFill>
            <a:round/>
            <a:headEnd/>
            <a:tailEnd/>
          </a:ln>
        </p:spPr>
        <p:txBody>
          <a:bodyPr wrap="none" lIns="91435" tIns="45718" rIns="91435" bIns="45718" anchor="ctr"/>
          <a:lstStyle/>
          <a:p>
            <a:endParaRPr lang="en-US"/>
          </a:p>
        </p:txBody>
      </p:sp>
      <p:sp>
        <p:nvSpPr>
          <p:cNvPr id="130051" name="Freeform 3"/>
          <p:cNvSpPr>
            <a:spLocks noChangeArrowheads="1"/>
          </p:cNvSpPr>
          <p:nvPr/>
        </p:nvSpPr>
        <p:spPr bwMode="auto">
          <a:xfrm>
            <a:off x="6477000" y="2768600"/>
            <a:ext cx="376238" cy="396875"/>
          </a:xfrm>
          <a:custGeom>
            <a:avLst/>
            <a:gdLst>
              <a:gd name="T0" fmla="*/ 2147483646 w 1050"/>
              <a:gd name="T1" fmla="*/ 0 h 1107"/>
              <a:gd name="T2" fmla="*/ 2147483646 w 1050"/>
              <a:gd name="T3" fmla="*/ 0 h 1107"/>
              <a:gd name="T4" fmla="*/ 2147483646 w 1050"/>
              <a:gd name="T5" fmla="*/ 2147483646 h 1107"/>
              <a:gd name="T6" fmla="*/ 0 w 1050"/>
              <a:gd name="T7" fmla="*/ 2147483646 h 1107"/>
              <a:gd name="T8" fmla="*/ 2147483646 w 1050"/>
              <a:gd name="T9" fmla="*/ 2147483646 h 1107"/>
              <a:gd name="T10" fmla="*/ 2147483646 w 1050"/>
              <a:gd name="T11" fmla="*/ 2147483646 h 1107"/>
              <a:gd name="T12" fmla="*/ 2147483646 w 1050"/>
              <a:gd name="T13" fmla="*/ 2147483646 h 1107"/>
              <a:gd name="T14" fmla="*/ 2147483646 w 1050"/>
              <a:gd name="T15" fmla="*/ 0 h 1107"/>
              <a:gd name="T16" fmla="*/ 0 60000 65536"/>
              <a:gd name="T17" fmla="*/ 0 60000 65536"/>
              <a:gd name="T18" fmla="*/ 0 60000 65536"/>
              <a:gd name="T19" fmla="*/ 0 60000 65536"/>
              <a:gd name="T20" fmla="*/ 0 60000 65536"/>
              <a:gd name="T21" fmla="*/ 0 60000 65536"/>
              <a:gd name="T22" fmla="*/ 0 60000 65536"/>
              <a:gd name="T23" fmla="*/ 0 60000 65536"/>
              <a:gd name="T24" fmla="*/ 0 w 1050"/>
              <a:gd name="T25" fmla="*/ 0 h 1107"/>
              <a:gd name="T26" fmla="*/ 1050 w 1050"/>
              <a:gd name="T27" fmla="*/ 1107 h 11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0" h="1107">
                <a:moveTo>
                  <a:pt x="787" y="0"/>
                </a:moveTo>
                <a:lnTo>
                  <a:pt x="262" y="0"/>
                </a:lnTo>
                <a:lnTo>
                  <a:pt x="262" y="829"/>
                </a:lnTo>
                <a:lnTo>
                  <a:pt x="0" y="829"/>
                </a:lnTo>
                <a:lnTo>
                  <a:pt x="524" y="1106"/>
                </a:lnTo>
                <a:lnTo>
                  <a:pt x="1049" y="829"/>
                </a:lnTo>
                <a:lnTo>
                  <a:pt x="787" y="829"/>
                </a:lnTo>
                <a:lnTo>
                  <a:pt x="787" y="0"/>
                </a:lnTo>
              </a:path>
            </a:pathLst>
          </a:custGeom>
          <a:solidFill>
            <a:srgbClr val="11B119"/>
          </a:solidFill>
          <a:ln w="1440">
            <a:solidFill>
              <a:srgbClr val="000000"/>
            </a:solidFill>
            <a:round/>
            <a:headEnd/>
            <a:tailEnd/>
          </a:ln>
        </p:spPr>
        <p:txBody>
          <a:bodyPr wrap="none" lIns="91435" tIns="45718" rIns="91435" bIns="45718" anchor="ctr"/>
          <a:lstStyle/>
          <a:p>
            <a:endParaRPr lang="en-US"/>
          </a:p>
        </p:txBody>
      </p:sp>
      <p:pic>
        <p:nvPicPr>
          <p:cNvPr id="130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25" y="1633538"/>
            <a:ext cx="88741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238500"/>
            <a:ext cx="29781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276600"/>
            <a:ext cx="301625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3763" y="1639888"/>
            <a:ext cx="9112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6" name="Rectangle 8"/>
          <p:cNvSpPr>
            <a:spLocks noGrp="1" noChangeArrowheads="1"/>
          </p:cNvSpPr>
          <p:nvPr>
            <p:ph type="title"/>
          </p:nvPr>
        </p:nvSpPr>
        <p:spPr>
          <a:xfrm>
            <a:off x="609600" y="0"/>
            <a:ext cx="7996238" cy="990600"/>
          </a:xfrm>
        </p:spPr>
        <p:txBody>
          <a:bodyPr lIns="0" tIns="0" rIns="0" bIns="0"/>
          <a:lstStyle/>
          <a:p>
            <a:pPr eaLnBrk="1" hangingPunct="1">
              <a:lnSpc>
                <a:spcPct val="61000"/>
              </a:lnSpc>
              <a:spcBef>
                <a:spcPts val="963"/>
              </a:spcBef>
            </a:pPr>
            <a:r>
              <a:rPr lang="en-GB" altLang="en-US" smtClean="0"/>
              <a:t>Synthesis Results</a:t>
            </a:r>
          </a:p>
        </p:txBody>
      </p:sp>
      <p:sp>
        <p:nvSpPr>
          <p:cNvPr id="130057" name="Text Box 9"/>
          <p:cNvSpPr txBox="1">
            <a:spLocks noChangeArrowheads="1"/>
          </p:cNvSpPr>
          <p:nvPr/>
        </p:nvSpPr>
        <p:spPr bwMode="auto">
          <a:xfrm>
            <a:off x="1752600" y="1066800"/>
            <a:ext cx="186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french canvas</a:t>
            </a:r>
          </a:p>
        </p:txBody>
      </p:sp>
      <p:sp>
        <p:nvSpPr>
          <p:cNvPr id="130058" name="Text Box 10"/>
          <p:cNvSpPr txBox="1">
            <a:spLocks noChangeArrowheads="1"/>
          </p:cNvSpPr>
          <p:nvPr/>
        </p:nvSpPr>
        <p:spPr bwMode="auto">
          <a:xfrm>
            <a:off x="5943600" y="1066800"/>
            <a:ext cx="1595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rafia weave</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644525" y="-46038"/>
            <a:ext cx="7767638" cy="814388"/>
          </a:xfrm>
        </p:spPr>
        <p:txBody>
          <a:bodyPr lIns="17999" tIns="46798" rIns="17999" bIns="46798"/>
          <a:lstStyle/>
          <a:p>
            <a:pPr eaLnBrk="1" hangingPunct="1">
              <a:spcBef>
                <a:spcPts val="963"/>
              </a:spcBef>
            </a:pPr>
            <a:r>
              <a:rPr lang="en-GB" altLang="en-US" smtClean="0"/>
              <a:t>More Results</a:t>
            </a:r>
          </a:p>
        </p:txBody>
      </p:sp>
      <p:pic>
        <p:nvPicPr>
          <p:cNvPr id="132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48025"/>
            <a:ext cx="3271838"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938" y="1309688"/>
            <a:ext cx="15192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48025"/>
            <a:ext cx="3271838"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5163" y="1308100"/>
            <a:ext cx="146843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3" name="Freeform 7"/>
          <p:cNvSpPr>
            <a:spLocks noChangeArrowheads="1"/>
          </p:cNvSpPr>
          <p:nvPr/>
        </p:nvSpPr>
        <p:spPr bwMode="auto">
          <a:xfrm>
            <a:off x="2209800" y="2782888"/>
            <a:ext cx="376238" cy="376237"/>
          </a:xfrm>
          <a:custGeom>
            <a:avLst/>
            <a:gdLst>
              <a:gd name="T0" fmla="*/ 2147483646 w 1051"/>
              <a:gd name="T1" fmla="*/ 0 h 1051"/>
              <a:gd name="T2" fmla="*/ 2147483646 w 1051"/>
              <a:gd name="T3" fmla="*/ 0 h 1051"/>
              <a:gd name="T4" fmla="*/ 2147483646 w 1051"/>
              <a:gd name="T5" fmla="*/ 2147483646 h 1051"/>
              <a:gd name="T6" fmla="*/ 0 w 1051"/>
              <a:gd name="T7" fmla="*/ 2147483646 h 1051"/>
              <a:gd name="T8" fmla="*/ 2147483646 w 1051"/>
              <a:gd name="T9" fmla="*/ 2147483646 h 1051"/>
              <a:gd name="T10" fmla="*/ 2147483646 w 1051"/>
              <a:gd name="T11" fmla="*/ 2147483646 h 1051"/>
              <a:gd name="T12" fmla="*/ 2147483646 w 1051"/>
              <a:gd name="T13" fmla="*/ 2147483646 h 1051"/>
              <a:gd name="T14" fmla="*/ 2147483646 w 1051"/>
              <a:gd name="T15" fmla="*/ 0 h 1051"/>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051"/>
              <a:gd name="T26" fmla="*/ 1051 w 1051"/>
              <a:gd name="T27" fmla="*/ 1051 h 10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051">
                <a:moveTo>
                  <a:pt x="787" y="0"/>
                </a:moveTo>
                <a:lnTo>
                  <a:pt x="263" y="0"/>
                </a:lnTo>
                <a:lnTo>
                  <a:pt x="263" y="787"/>
                </a:lnTo>
                <a:lnTo>
                  <a:pt x="0" y="787"/>
                </a:lnTo>
                <a:lnTo>
                  <a:pt x="525" y="1050"/>
                </a:lnTo>
                <a:lnTo>
                  <a:pt x="1050" y="787"/>
                </a:lnTo>
                <a:lnTo>
                  <a:pt x="787" y="787"/>
                </a:lnTo>
                <a:lnTo>
                  <a:pt x="787" y="0"/>
                </a:lnTo>
              </a:path>
            </a:pathLst>
          </a:custGeom>
          <a:solidFill>
            <a:srgbClr val="11B119"/>
          </a:solidFill>
          <a:ln w="1440">
            <a:solidFill>
              <a:srgbClr val="000000"/>
            </a:solidFill>
            <a:round/>
            <a:headEnd/>
            <a:tailEnd/>
          </a:ln>
        </p:spPr>
        <p:txBody>
          <a:bodyPr wrap="none" lIns="91435" tIns="45718" rIns="91435" bIns="45718" anchor="ctr"/>
          <a:lstStyle/>
          <a:p>
            <a:endParaRPr lang="en-US"/>
          </a:p>
        </p:txBody>
      </p:sp>
      <p:sp>
        <p:nvSpPr>
          <p:cNvPr id="132104" name="Freeform 8"/>
          <p:cNvSpPr>
            <a:spLocks noChangeArrowheads="1"/>
          </p:cNvSpPr>
          <p:nvPr/>
        </p:nvSpPr>
        <p:spPr bwMode="auto">
          <a:xfrm>
            <a:off x="6324600" y="2819400"/>
            <a:ext cx="376238" cy="360363"/>
          </a:xfrm>
          <a:custGeom>
            <a:avLst/>
            <a:gdLst>
              <a:gd name="T0" fmla="*/ 2147483646 w 1051"/>
              <a:gd name="T1" fmla="*/ 0 h 1006"/>
              <a:gd name="T2" fmla="*/ 2147483646 w 1051"/>
              <a:gd name="T3" fmla="*/ 0 h 1006"/>
              <a:gd name="T4" fmla="*/ 2147483646 w 1051"/>
              <a:gd name="T5" fmla="*/ 2147483646 h 1006"/>
              <a:gd name="T6" fmla="*/ 0 w 1051"/>
              <a:gd name="T7" fmla="*/ 2147483646 h 1006"/>
              <a:gd name="T8" fmla="*/ 2147483646 w 1051"/>
              <a:gd name="T9" fmla="*/ 2147483646 h 1006"/>
              <a:gd name="T10" fmla="*/ 2147483646 w 1051"/>
              <a:gd name="T11" fmla="*/ 2147483646 h 1006"/>
              <a:gd name="T12" fmla="*/ 2147483646 w 1051"/>
              <a:gd name="T13" fmla="*/ 2147483646 h 1006"/>
              <a:gd name="T14" fmla="*/ 2147483646 w 1051"/>
              <a:gd name="T15" fmla="*/ 0 h 1006"/>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006"/>
              <a:gd name="T26" fmla="*/ 1051 w 1051"/>
              <a:gd name="T27" fmla="*/ 1006 h 10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006">
                <a:moveTo>
                  <a:pt x="787" y="0"/>
                </a:moveTo>
                <a:lnTo>
                  <a:pt x="263" y="0"/>
                </a:lnTo>
                <a:lnTo>
                  <a:pt x="263" y="754"/>
                </a:lnTo>
                <a:lnTo>
                  <a:pt x="0" y="754"/>
                </a:lnTo>
                <a:lnTo>
                  <a:pt x="525" y="1005"/>
                </a:lnTo>
                <a:lnTo>
                  <a:pt x="1050" y="754"/>
                </a:lnTo>
                <a:lnTo>
                  <a:pt x="787" y="754"/>
                </a:lnTo>
                <a:lnTo>
                  <a:pt x="787" y="0"/>
                </a:lnTo>
              </a:path>
            </a:pathLst>
          </a:custGeom>
          <a:solidFill>
            <a:srgbClr val="11B119"/>
          </a:solidFill>
          <a:ln w="1440">
            <a:solidFill>
              <a:srgbClr val="000000"/>
            </a:solidFill>
            <a:round/>
            <a:headEnd/>
            <a:tailEnd/>
          </a:ln>
        </p:spPr>
        <p:txBody>
          <a:bodyPr wrap="none" lIns="91435" tIns="45718" rIns="91435" bIns="45718" anchor="ctr"/>
          <a:lstStyle/>
          <a:p>
            <a:endParaRPr lang="en-US"/>
          </a:p>
        </p:txBody>
      </p:sp>
      <p:sp>
        <p:nvSpPr>
          <p:cNvPr id="132105" name="Text Box 9"/>
          <p:cNvSpPr txBox="1">
            <a:spLocks noChangeArrowheads="1"/>
          </p:cNvSpPr>
          <p:nvPr/>
        </p:nvSpPr>
        <p:spPr bwMode="auto">
          <a:xfrm>
            <a:off x="1524000" y="762000"/>
            <a:ext cx="161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white bread</a:t>
            </a:r>
          </a:p>
        </p:txBody>
      </p:sp>
      <p:sp>
        <p:nvSpPr>
          <p:cNvPr id="132106" name="Text Box 10"/>
          <p:cNvSpPr txBox="1">
            <a:spLocks noChangeArrowheads="1"/>
          </p:cNvSpPr>
          <p:nvPr/>
        </p:nvSpPr>
        <p:spPr bwMode="auto">
          <a:xfrm>
            <a:off x="5791200" y="762000"/>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brick wall</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82638" y="0"/>
            <a:ext cx="7767637" cy="1138238"/>
          </a:xfrm>
        </p:spPr>
        <p:txBody>
          <a:bodyPr lIns="0" tIns="0" rIns="0" bIns="0"/>
          <a:lstStyle/>
          <a:p>
            <a:pPr eaLnBrk="1" hangingPunct="1"/>
            <a:r>
              <a:rPr lang="en-GB" altLang="en-US" smtClean="0"/>
              <a:t>Homage to Shannon</a:t>
            </a:r>
          </a:p>
        </p:txBody>
      </p:sp>
      <p:pic>
        <p:nvPicPr>
          <p:cNvPr id="134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863" y="993775"/>
            <a:ext cx="1722437"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003550"/>
            <a:ext cx="345281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3003550"/>
            <a:ext cx="345281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altLang="en-US" smtClean="0"/>
              <a:t>Hole Filling</a:t>
            </a:r>
          </a:p>
        </p:txBody>
      </p:sp>
      <p:pic>
        <p:nvPicPr>
          <p:cNvPr id="136195" name="Picture 3" descr="greg_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4" descr="greg_wall-fil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5"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6"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Picture 7" descr="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Picture 8" descr="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114800"/>
            <a:ext cx="359727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2601913"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Rectangle 4"/>
          <p:cNvSpPr>
            <a:spLocks noGrp="1" noChangeArrowheads="1"/>
          </p:cNvSpPr>
          <p:nvPr>
            <p:ph type="title"/>
          </p:nvPr>
        </p:nvSpPr>
        <p:spPr>
          <a:xfrm>
            <a:off x="685800" y="0"/>
            <a:ext cx="7772400" cy="1371600"/>
          </a:xfrm>
        </p:spPr>
        <p:txBody>
          <a:bodyPr lIns="0" tIns="0" rIns="0" bIns="0"/>
          <a:lstStyle/>
          <a:p>
            <a:pPr eaLnBrk="1" hangingPunct="1"/>
            <a:r>
              <a:rPr lang="en-GB" altLang="en-US" smtClean="0"/>
              <a:t>Extrapolation</a:t>
            </a:r>
          </a:p>
        </p:txBody>
      </p:sp>
      <p:pic>
        <p:nvPicPr>
          <p:cNvPr id="138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688" y="1219200"/>
            <a:ext cx="2601912"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AutoShape 6"/>
          <p:cNvSpPr>
            <a:spLocks noChangeArrowheads="1"/>
          </p:cNvSpPr>
          <p:nvPr/>
        </p:nvSpPr>
        <p:spPr bwMode="auto">
          <a:xfrm>
            <a:off x="3962400" y="2362200"/>
            <a:ext cx="990600" cy="381000"/>
          </a:xfrm>
          <a:prstGeom prst="rightArrow">
            <a:avLst>
              <a:gd name="adj1" fmla="val 50000"/>
              <a:gd name="adj2" fmla="val 65000"/>
            </a:avLst>
          </a:prstGeom>
          <a:solidFill>
            <a:srgbClr val="11B119"/>
          </a:solidFill>
          <a:ln w="9525">
            <a:solidFill>
              <a:srgbClr val="11B119"/>
            </a:solidFill>
            <a:miter lim="800000"/>
            <a:headEnd/>
            <a:tailEnd/>
          </a:ln>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38247" name="AutoShape 7"/>
          <p:cNvSpPr>
            <a:spLocks noChangeArrowheads="1"/>
          </p:cNvSpPr>
          <p:nvPr/>
        </p:nvSpPr>
        <p:spPr bwMode="auto">
          <a:xfrm>
            <a:off x="3962400" y="5257800"/>
            <a:ext cx="990600" cy="381000"/>
          </a:xfrm>
          <a:prstGeom prst="rightArrow">
            <a:avLst>
              <a:gd name="adj1" fmla="val 50000"/>
              <a:gd name="adj2" fmla="val 65000"/>
            </a:avLst>
          </a:prstGeom>
          <a:solidFill>
            <a:srgbClr val="11B119"/>
          </a:solidFill>
          <a:ln w="9525">
            <a:solidFill>
              <a:srgbClr val="11B119"/>
            </a:solidFill>
            <a:miter lim="800000"/>
            <a:headEnd/>
            <a:tailEnd/>
          </a:ln>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2" name="Group 8"/>
          <p:cNvGrpSpPr>
            <a:grpSpLocks/>
          </p:cNvGrpSpPr>
          <p:nvPr/>
        </p:nvGrpSpPr>
        <p:grpSpPr bwMode="auto">
          <a:xfrm>
            <a:off x="5181600" y="1219200"/>
            <a:ext cx="3581400" cy="5432425"/>
            <a:chOff x="3264" y="768"/>
            <a:chExt cx="2256" cy="3422"/>
          </a:xfrm>
        </p:grpSpPr>
        <p:pic>
          <p:nvPicPr>
            <p:cNvPr id="13825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768"/>
              <a:ext cx="1639"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4" y="2592"/>
              <a:ext cx="2256"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824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114800"/>
            <a:ext cx="359727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altLang="en-US" smtClean="0"/>
              <a:t>Summary</a:t>
            </a:r>
          </a:p>
        </p:txBody>
      </p:sp>
      <p:sp>
        <p:nvSpPr>
          <p:cNvPr id="140291" name="Rectangle 3"/>
          <p:cNvSpPr>
            <a:spLocks noGrp="1" noChangeArrowheads="1"/>
          </p:cNvSpPr>
          <p:nvPr>
            <p:ph type="body" idx="1"/>
          </p:nvPr>
        </p:nvSpPr>
        <p:spPr>
          <a:xfrm>
            <a:off x="304800" y="1219200"/>
            <a:ext cx="8839200" cy="5638800"/>
          </a:xfrm>
        </p:spPr>
        <p:txBody>
          <a:bodyPr/>
          <a:lstStyle/>
          <a:p>
            <a:pPr eaLnBrk="1" hangingPunct="1"/>
            <a:r>
              <a:rPr lang="en-US" altLang="en-US" smtClean="0"/>
              <a:t>The Efros &amp; Leung algorithm</a:t>
            </a:r>
          </a:p>
          <a:p>
            <a:pPr lvl="1" eaLnBrk="1" hangingPunct="1"/>
            <a:r>
              <a:rPr lang="en-US" altLang="en-US" smtClean="0"/>
              <a:t>Very simple</a:t>
            </a:r>
          </a:p>
          <a:p>
            <a:pPr lvl="1" eaLnBrk="1" hangingPunct="1"/>
            <a:r>
              <a:rPr lang="en-US" altLang="en-US" smtClean="0"/>
              <a:t>Surprisingly good results</a:t>
            </a:r>
          </a:p>
          <a:p>
            <a:pPr lvl="1" eaLnBrk="1" hangingPunct="1"/>
            <a:r>
              <a:rPr lang="en-US" altLang="en-US" smtClean="0"/>
              <a:t>Synthesis is easier than analysis!</a:t>
            </a:r>
          </a:p>
          <a:p>
            <a:pPr lvl="1" eaLnBrk="1" hangingPunct="1"/>
            <a:r>
              <a:rPr lang="en-US" altLang="en-US" smtClean="0"/>
              <a:t>…but very slow</a:t>
            </a:r>
          </a:p>
          <a:p>
            <a:pPr eaLnBrk="1" hangingPunct="1"/>
            <a:endParaRPr lang="en-US" altLang="en-US" smtClean="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8" name="Group 2"/>
          <p:cNvGrpSpPr>
            <a:grpSpLocks/>
          </p:cNvGrpSpPr>
          <p:nvPr/>
        </p:nvGrpSpPr>
        <p:grpSpPr bwMode="auto">
          <a:xfrm>
            <a:off x="488950" y="1295400"/>
            <a:ext cx="3321050" cy="2227263"/>
            <a:chOff x="2852" y="973"/>
            <a:chExt cx="2092" cy="1403"/>
          </a:xfrm>
        </p:grpSpPr>
        <p:pic>
          <p:nvPicPr>
            <p:cNvPr id="142831" name="Picture 3" descr="ex2-part-large"/>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52" y="973"/>
              <a:ext cx="2092"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832" name="Group 4"/>
            <p:cNvGrpSpPr>
              <a:grpSpLocks/>
            </p:cNvGrpSpPr>
            <p:nvPr/>
          </p:nvGrpSpPr>
          <p:grpSpPr bwMode="auto">
            <a:xfrm>
              <a:off x="3288" y="1296"/>
              <a:ext cx="1080" cy="648"/>
              <a:chOff x="3288" y="1296"/>
              <a:chExt cx="1080" cy="648"/>
            </a:xfrm>
          </p:grpSpPr>
          <p:sp>
            <p:nvSpPr>
              <p:cNvPr id="143090" name="Rectangle 5"/>
              <p:cNvSpPr>
                <a:spLocks noChangeAspect="1" noChangeArrowheads="1"/>
              </p:cNvSpPr>
              <p:nvPr/>
            </p:nvSpPr>
            <p:spPr bwMode="auto">
              <a:xfrm flipV="1">
                <a:off x="328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1" name="Rectangle 6"/>
              <p:cNvSpPr>
                <a:spLocks noChangeAspect="1" noChangeArrowheads="1"/>
              </p:cNvSpPr>
              <p:nvPr/>
            </p:nvSpPr>
            <p:spPr bwMode="auto">
              <a:xfrm flipV="1">
                <a:off x="3360"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2" name="Rectangle 7"/>
              <p:cNvSpPr>
                <a:spLocks noChangeAspect="1" noChangeArrowheads="1"/>
              </p:cNvSpPr>
              <p:nvPr/>
            </p:nvSpPr>
            <p:spPr bwMode="auto">
              <a:xfrm flipV="1">
                <a:off x="3432"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3" name="Rectangle 8"/>
              <p:cNvSpPr>
                <a:spLocks noChangeAspect="1" noChangeArrowheads="1"/>
              </p:cNvSpPr>
              <p:nvPr/>
            </p:nvSpPr>
            <p:spPr bwMode="auto">
              <a:xfrm flipV="1">
                <a:off x="3432"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4" name="Rectangle 9"/>
              <p:cNvSpPr>
                <a:spLocks noChangeAspect="1" noChangeArrowheads="1"/>
              </p:cNvSpPr>
              <p:nvPr/>
            </p:nvSpPr>
            <p:spPr bwMode="auto">
              <a:xfrm flipV="1">
                <a:off x="328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5" name="Rectangle 10"/>
              <p:cNvSpPr>
                <a:spLocks noChangeAspect="1" noChangeArrowheads="1"/>
              </p:cNvSpPr>
              <p:nvPr/>
            </p:nvSpPr>
            <p:spPr bwMode="auto">
              <a:xfrm flipV="1">
                <a:off x="3360"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6" name="Rectangle 11"/>
              <p:cNvSpPr>
                <a:spLocks noChangeAspect="1" noChangeArrowheads="1"/>
              </p:cNvSpPr>
              <p:nvPr/>
            </p:nvSpPr>
            <p:spPr bwMode="auto">
              <a:xfrm flipV="1">
                <a:off x="3504"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7" name="Rectangle 12"/>
              <p:cNvSpPr>
                <a:spLocks noChangeAspect="1" noChangeArrowheads="1"/>
              </p:cNvSpPr>
              <p:nvPr/>
            </p:nvSpPr>
            <p:spPr bwMode="auto">
              <a:xfrm flipV="1">
                <a:off x="3576"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8" name="Rectangle 13"/>
              <p:cNvSpPr>
                <a:spLocks noChangeAspect="1" noChangeArrowheads="1"/>
              </p:cNvSpPr>
              <p:nvPr/>
            </p:nvSpPr>
            <p:spPr bwMode="auto">
              <a:xfrm flipV="1">
                <a:off x="3576"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9" name="Rectangle 14"/>
              <p:cNvSpPr>
                <a:spLocks noChangeAspect="1" noChangeArrowheads="1"/>
              </p:cNvSpPr>
              <p:nvPr/>
            </p:nvSpPr>
            <p:spPr bwMode="auto">
              <a:xfrm flipV="1">
                <a:off x="364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00" name="Rectangle 15"/>
              <p:cNvSpPr>
                <a:spLocks noChangeAspect="1" noChangeArrowheads="1"/>
              </p:cNvSpPr>
              <p:nvPr/>
            </p:nvSpPr>
            <p:spPr bwMode="auto">
              <a:xfrm flipV="1">
                <a:off x="364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01" name="Rectangle 16"/>
              <p:cNvSpPr>
                <a:spLocks noChangeAspect="1" noChangeArrowheads="1"/>
              </p:cNvSpPr>
              <p:nvPr/>
            </p:nvSpPr>
            <p:spPr bwMode="auto">
              <a:xfrm flipV="1">
                <a:off x="3648"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02" name="Rectangle 17"/>
              <p:cNvSpPr>
                <a:spLocks noChangeAspect="1" noChangeArrowheads="1"/>
              </p:cNvSpPr>
              <p:nvPr/>
            </p:nvSpPr>
            <p:spPr bwMode="auto">
              <a:xfrm flipV="1">
                <a:off x="3504"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03" name="Rectangle 18"/>
              <p:cNvSpPr>
                <a:spLocks noChangeAspect="1" noChangeArrowheads="1"/>
              </p:cNvSpPr>
              <p:nvPr/>
            </p:nvSpPr>
            <p:spPr bwMode="auto">
              <a:xfrm flipV="1">
                <a:off x="3576"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3104" name="Group 19"/>
              <p:cNvGrpSpPr>
                <a:grpSpLocks noChangeAspect="1"/>
              </p:cNvGrpSpPr>
              <p:nvPr/>
            </p:nvGrpSpPr>
            <p:grpSpPr bwMode="auto">
              <a:xfrm>
                <a:off x="3720" y="1512"/>
                <a:ext cx="216" cy="216"/>
                <a:chOff x="2928" y="2448"/>
                <a:chExt cx="144" cy="144"/>
              </a:xfrm>
            </p:grpSpPr>
            <p:sp>
              <p:nvSpPr>
                <p:cNvPr id="143199" name="Rectangle 20"/>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200" name="Rectangle 21"/>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201" name="Rectangle 22"/>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202" name="Rectangle 23"/>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203" name="Rectangle 24"/>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204" name="Rectangle 25"/>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205" name="Rectangle 26"/>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206" name="Rectangle 27"/>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207" name="Rectangle 28"/>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105" name="Group 29"/>
              <p:cNvGrpSpPr>
                <a:grpSpLocks noChangeAspect="1"/>
              </p:cNvGrpSpPr>
              <p:nvPr/>
            </p:nvGrpSpPr>
            <p:grpSpPr bwMode="auto">
              <a:xfrm>
                <a:off x="3936" y="1512"/>
                <a:ext cx="216" cy="216"/>
                <a:chOff x="2928" y="2448"/>
                <a:chExt cx="144" cy="144"/>
              </a:xfrm>
            </p:grpSpPr>
            <p:sp>
              <p:nvSpPr>
                <p:cNvPr id="143190" name="Rectangle 30"/>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91" name="Rectangle 31"/>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92" name="Rectangle 32"/>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93" name="Rectangle 33"/>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94" name="Rectangle 34"/>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95" name="Rectangle 35"/>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96" name="Rectangle 36"/>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97" name="Rectangle 37"/>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98" name="Rectangle 38"/>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3106" name="Rectangle 39"/>
              <p:cNvSpPr>
                <a:spLocks noChangeAspect="1" noChangeArrowheads="1"/>
              </p:cNvSpPr>
              <p:nvPr/>
            </p:nvSpPr>
            <p:spPr bwMode="auto">
              <a:xfrm flipV="1">
                <a:off x="3936"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07" name="Rectangle 40"/>
              <p:cNvSpPr>
                <a:spLocks noChangeAspect="1" noChangeArrowheads="1"/>
              </p:cNvSpPr>
              <p:nvPr/>
            </p:nvSpPr>
            <p:spPr bwMode="auto">
              <a:xfrm flipV="1">
                <a:off x="4008"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08" name="Rectangle 41"/>
              <p:cNvSpPr>
                <a:spLocks noChangeAspect="1" noChangeArrowheads="1"/>
              </p:cNvSpPr>
              <p:nvPr/>
            </p:nvSpPr>
            <p:spPr bwMode="auto">
              <a:xfrm flipV="1">
                <a:off x="4008"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09" name="Rectangle 42"/>
              <p:cNvSpPr>
                <a:spLocks noChangeAspect="1" noChangeArrowheads="1"/>
              </p:cNvSpPr>
              <p:nvPr/>
            </p:nvSpPr>
            <p:spPr bwMode="auto">
              <a:xfrm flipV="1">
                <a:off x="4080"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0" name="Rectangle 43"/>
              <p:cNvSpPr>
                <a:spLocks noChangeAspect="1" noChangeArrowheads="1"/>
              </p:cNvSpPr>
              <p:nvPr/>
            </p:nvSpPr>
            <p:spPr bwMode="auto">
              <a:xfrm flipV="1">
                <a:off x="408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1" name="Rectangle 44"/>
              <p:cNvSpPr>
                <a:spLocks noChangeAspect="1" noChangeArrowheads="1"/>
              </p:cNvSpPr>
              <p:nvPr/>
            </p:nvSpPr>
            <p:spPr bwMode="auto">
              <a:xfrm flipV="1">
                <a:off x="4080"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2" name="Rectangle 45"/>
              <p:cNvSpPr>
                <a:spLocks noChangeAspect="1" noChangeArrowheads="1"/>
              </p:cNvSpPr>
              <p:nvPr/>
            </p:nvSpPr>
            <p:spPr bwMode="auto">
              <a:xfrm flipV="1">
                <a:off x="3936"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3" name="Rectangle 46"/>
              <p:cNvSpPr>
                <a:spLocks noChangeAspect="1" noChangeArrowheads="1"/>
              </p:cNvSpPr>
              <p:nvPr/>
            </p:nvSpPr>
            <p:spPr bwMode="auto">
              <a:xfrm flipV="1">
                <a:off x="4008"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4" name="Rectangle 47"/>
              <p:cNvSpPr>
                <a:spLocks noChangeAspect="1" noChangeArrowheads="1"/>
              </p:cNvSpPr>
              <p:nvPr/>
            </p:nvSpPr>
            <p:spPr bwMode="auto">
              <a:xfrm flipV="1">
                <a:off x="3792"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5" name="Rectangle 48"/>
              <p:cNvSpPr>
                <a:spLocks noChangeAspect="1" noChangeArrowheads="1"/>
              </p:cNvSpPr>
              <p:nvPr/>
            </p:nvSpPr>
            <p:spPr bwMode="auto">
              <a:xfrm flipV="1">
                <a:off x="3864"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6" name="Rectangle 49"/>
              <p:cNvSpPr>
                <a:spLocks noChangeAspect="1" noChangeArrowheads="1"/>
              </p:cNvSpPr>
              <p:nvPr/>
            </p:nvSpPr>
            <p:spPr bwMode="auto">
              <a:xfrm flipV="1">
                <a:off x="3864"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7" name="Rectangle 50"/>
              <p:cNvSpPr>
                <a:spLocks noChangeAspect="1" noChangeArrowheads="1"/>
              </p:cNvSpPr>
              <p:nvPr/>
            </p:nvSpPr>
            <p:spPr bwMode="auto">
              <a:xfrm flipV="1">
                <a:off x="372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8" name="Rectangle 51"/>
              <p:cNvSpPr>
                <a:spLocks noChangeAspect="1" noChangeArrowheads="1"/>
              </p:cNvSpPr>
              <p:nvPr/>
            </p:nvSpPr>
            <p:spPr bwMode="auto">
              <a:xfrm flipV="1">
                <a:off x="3792"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3119" name="Group 52"/>
              <p:cNvGrpSpPr>
                <a:grpSpLocks noChangeAspect="1"/>
              </p:cNvGrpSpPr>
              <p:nvPr/>
            </p:nvGrpSpPr>
            <p:grpSpPr bwMode="auto">
              <a:xfrm>
                <a:off x="3288" y="1296"/>
                <a:ext cx="216" cy="216"/>
                <a:chOff x="2928" y="2448"/>
                <a:chExt cx="144" cy="144"/>
              </a:xfrm>
            </p:grpSpPr>
            <p:sp>
              <p:nvSpPr>
                <p:cNvPr id="143181" name="Rectangle 5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2" name="Rectangle 5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3" name="Rectangle 5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4" name="Rectangle 5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5" name="Rectangle 5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6" name="Rectangle 5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7" name="Rectangle 5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8" name="Rectangle 6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9" name="Rectangle 6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120" name="Group 62"/>
              <p:cNvGrpSpPr>
                <a:grpSpLocks noChangeAspect="1"/>
              </p:cNvGrpSpPr>
              <p:nvPr/>
            </p:nvGrpSpPr>
            <p:grpSpPr bwMode="auto">
              <a:xfrm>
                <a:off x="3504" y="1296"/>
                <a:ext cx="216" cy="216"/>
                <a:chOff x="2928" y="2448"/>
                <a:chExt cx="144" cy="144"/>
              </a:xfrm>
            </p:grpSpPr>
            <p:sp>
              <p:nvSpPr>
                <p:cNvPr id="143172" name="Rectangle 6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3" name="Rectangle 6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4" name="Rectangle 6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5" name="Rectangle 6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6" name="Rectangle 6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7" name="Rectangle 6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8" name="Rectangle 6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9" name="Rectangle 7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0" name="Rectangle 7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121" name="Group 72"/>
              <p:cNvGrpSpPr>
                <a:grpSpLocks noChangeAspect="1"/>
              </p:cNvGrpSpPr>
              <p:nvPr/>
            </p:nvGrpSpPr>
            <p:grpSpPr bwMode="auto">
              <a:xfrm>
                <a:off x="3720" y="1296"/>
                <a:ext cx="216" cy="216"/>
                <a:chOff x="2928" y="2448"/>
                <a:chExt cx="144" cy="144"/>
              </a:xfrm>
            </p:grpSpPr>
            <p:sp>
              <p:nvSpPr>
                <p:cNvPr id="143163" name="Rectangle 7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4" name="Rectangle 7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5" name="Rectangle 7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6" name="Rectangle 7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7" name="Rectangle 7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8" name="Rectangle 7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9" name="Rectangle 7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0" name="Rectangle 8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1" name="Rectangle 8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122" name="Group 82"/>
              <p:cNvGrpSpPr>
                <a:grpSpLocks noChangeAspect="1"/>
              </p:cNvGrpSpPr>
              <p:nvPr/>
            </p:nvGrpSpPr>
            <p:grpSpPr bwMode="auto">
              <a:xfrm>
                <a:off x="3936" y="1296"/>
                <a:ext cx="216" cy="216"/>
                <a:chOff x="2928" y="2448"/>
                <a:chExt cx="144" cy="144"/>
              </a:xfrm>
            </p:grpSpPr>
            <p:sp>
              <p:nvSpPr>
                <p:cNvPr id="143154" name="Rectangle 8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5" name="Rectangle 8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6" name="Rectangle 8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7" name="Rectangle 8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8" name="Rectangle 8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9" name="Rectangle 8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0" name="Rectangle 8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1" name="Rectangle 9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2" name="Rectangle 9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123" name="Group 92"/>
              <p:cNvGrpSpPr>
                <a:grpSpLocks noChangeAspect="1"/>
              </p:cNvGrpSpPr>
              <p:nvPr/>
            </p:nvGrpSpPr>
            <p:grpSpPr bwMode="auto">
              <a:xfrm>
                <a:off x="4152" y="1296"/>
                <a:ext cx="216" cy="216"/>
                <a:chOff x="2928" y="2448"/>
                <a:chExt cx="144" cy="144"/>
              </a:xfrm>
            </p:grpSpPr>
            <p:sp>
              <p:nvSpPr>
                <p:cNvPr id="143145" name="Rectangle 9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6" name="Rectangle 9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7" name="Rectangle 9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8" name="Rectangle 9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9" name="Rectangle 9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0" name="Rectangle 9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1" name="Rectangle 9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2" name="Rectangle 10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3" name="Rectangle 10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124" name="Group 102"/>
              <p:cNvGrpSpPr>
                <a:grpSpLocks noChangeAspect="1"/>
              </p:cNvGrpSpPr>
              <p:nvPr/>
            </p:nvGrpSpPr>
            <p:grpSpPr bwMode="auto">
              <a:xfrm>
                <a:off x="4152" y="1512"/>
                <a:ext cx="216" cy="216"/>
                <a:chOff x="2928" y="2448"/>
                <a:chExt cx="144" cy="144"/>
              </a:xfrm>
            </p:grpSpPr>
            <p:sp>
              <p:nvSpPr>
                <p:cNvPr id="143136" name="Rectangle 10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7" name="Rectangle 10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8" name="Rectangle 10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9" name="Rectangle 10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0" name="Rectangle 10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1" name="Rectangle 10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2" name="Rectangle 10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3" name="Rectangle 11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4" name="Rectangle 11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125" name="Group 112"/>
              <p:cNvGrpSpPr>
                <a:grpSpLocks noChangeAspect="1"/>
              </p:cNvGrpSpPr>
              <p:nvPr/>
            </p:nvGrpSpPr>
            <p:grpSpPr bwMode="auto">
              <a:xfrm>
                <a:off x="4152" y="1728"/>
                <a:ext cx="216" cy="216"/>
                <a:chOff x="2928" y="2448"/>
                <a:chExt cx="144" cy="144"/>
              </a:xfrm>
            </p:grpSpPr>
            <p:sp>
              <p:nvSpPr>
                <p:cNvPr id="143127" name="Rectangle 11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28" name="Rectangle 11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29" name="Rectangle 11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0" name="Rectangle 11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1" name="Rectangle 11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2" name="Rectangle 11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3" name="Rectangle 11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4" name="Rectangle 12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5" name="Rectangle 12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3126" name="Rectangle 122"/>
              <p:cNvSpPr>
                <a:spLocks noChangeAspect="1" noChangeArrowheads="1"/>
              </p:cNvSpPr>
              <p:nvPr/>
            </p:nvSpPr>
            <p:spPr bwMode="auto">
              <a:xfrm flipV="1">
                <a:off x="3792" y="1800"/>
                <a:ext cx="72" cy="72"/>
              </a:xfrm>
              <a:prstGeom prst="rect">
                <a:avLst/>
              </a:prstGeom>
              <a:solidFill>
                <a:srgbClr val="11B119"/>
              </a:solidFill>
              <a:ln w="1905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33" name="Group 123"/>
            <p:cNvGrpSpPr>
              <a:grpSpLocks/>
            </p:cNvGrpSpPr>
            <p:nvPr/>
          </p:nvGrpSpPr>
          <p:grpSpPr bwMode="auto">
            <a:xfrm>
              <a:off x="3288" y="1296"/>
              <a:ext cx="1080" cy="1080"/>
              <a:chOff x="3384" y="1392"/>
              <a:chExt cx="1080" cy="1080"/>
            </a:xfrm>
          </p:grpSpPr>
          <p:grpSp>
            <p:nvGrpSpPr>
              <p:cNvPr id="142835" name="Group 124"/>
              <p:cNvGrpSpPr>
                <a:grpSpLocks/>
              </p:cNvGrpSpPr>
              <p:nvPr/>
            </p:nvGrpSpPr>
            <p:grpSpPr bwMode="auto">
              <a:xfrm>
                <a:off x="3384" y="2040"/>
                <a:ext cx="432" cy="432"/>
                <a:chOff x="2040" y="2544"/>
                <a:chExt cx="432" cy="432"/>
              </a:xfrm>
            </p:grpSpPr>
            <p:grpSp>
              <p:nvGrpSpPr>
                <p:cNvPr id="143050" name="Group 125"/>
                <p:cNvGrpSpPr>
                  <a:grpSpLocks noChangeAspect="1"/>
                </p:cNvGrpSpPr>
                <p:nvPr/>
              </p:nvGrpSpPr>
              <p:grpSpPr bwMode="auto">
                <a:xfrm>
                  <a:off x="2040" y="2544"/>
                  <a:ext cx="216" cy="216"/>
                  <a:chOff x="2928" y="2448"/>
                  <a:chExt cx="144" cy="144"/>
                </a:xfrm>
              </p:grpSpPr>
              <p:sp>
                <p:nvSpPr>
                  <p:cNvPr id="143081" name="Rectangle 12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2" name="Rectangle 12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3" name="Rectangle 12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4" name="Rectangle 12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5" name="Rectangle 13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6" name="Rectangle 13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7" name="Rectangle 13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8" name="Rectangle 13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9" name="Rectangle 13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051" name="Group 135"/>
                <p:cNvGrpSpPr>
                  <a:grpSpLocks noChangeAspect="1"/>
                </p:cNvGrpSpPr>
                <p:nvPr/>
              </p:nvGrpSpPr>
              <p:grpSpPr bwMode="auto">
                <a:xfrm>
                  <a:off x="2256" y="2544"/>
                  <a:ext cx="216" cy="216"/>
                  <a:chOff x="2928" y="2448"/>
                  <a:chExt cx="144" cy="144"/>
                </a:xfrm>
              </p:grpSpPr>
              <p:sp>
                <p:nvSpPr>
                  <p:cNvPr id="143072" name="Rectangle 13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3" name="Rectangle 13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4" name="Rectangle 13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5" name="Rectangle 13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6" name="Rectangle 14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7" name="Rectangle 14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8" name="Rectangle 14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9" name="Rectangle 14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0" name="Rectangle 14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052" name="Group 145"/>
                <p:cNvGrpSpPr>
                  <a:grpSpLocks noChangeAspect="1"/>
                </p:cNvGrpSpPr>
                <p:nvPr/>
              </p:nvGrpSpPr>
              <p:grpSpPr bwMode="auto">
                <a:xfrm>
                  <a:off x="2256" y="2760"/>
                  <a:ext cx="216" cy="216"/>
                  <a:chOff x="2928" y="2448"/>
                  <a:chExt cx="144" cy="144"/>
                </a:xfrm>
              </p:grpSpPr>
              <p:sp>
                <p:nvSpPr>
                  <p:cNvPr id="143063" name="Rectangle 14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4" name="Rectangle 14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5" name="Rectangle 14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6" name="Rectangle 14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7" name="Rectangle 15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8" name="Rectangle 15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9" name="Rectangle 15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0" name="Rectangle 15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1" name="Rectangle 15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053" name="Group 155"/>
                <p:cNvGrpSpPr>
                  <a:grpSpLocks noChangeAspect="1"/>
                </p:cNvGrpSpPr>
                <p:nvPr/>
              </p:nvGrpSpPr>
              <p:grpSpPr bwMode="auto">
                <a:xfrm>
                  <a:off x="2040" y="2760"/>
                  <a:ext cx="216" cy="216"/>
                  <a:chOff x="2928" y="2448"/>
                  <a:chExt cx="144" cy="144"/>
                </a:xfrm>
              </p:grpSpPr>
              <p:sp>
                <p:nvSpPr>
                  <p:cNvPr id="143054" name="Rectangle 15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55" name="Rectangle 15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56" name="Rectangle 15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57" name="Rectangle 15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58" name="Rectangle 16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59" name="Rectangle 16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0" name="Rectangle 16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1" name="Rectangle 16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2" name="Rectangle 16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42836" name="Group 165"/>
              <p:cNvGrpSpPr>
                <a:grpSpLocks/>
              </p:cNvGrpSpPr>
              <p:nvPr/>
            </p:nvGrpSpPr>
            <p:grpSpPr bwMode="auto">
              <a:xfrm>
                <a:off x="3816" y="2040"/>
                <a:ext cx="432" cy="432"/>
                <a:chOff x="2040" y="2544"/>
                <a:chExt cx="432" cy="432"/>
              </a:xfrm>
            </p:grpSpPr>
            <p:grpSp>
              <p:nvGrpSpPr>
                <p:cNvPr id="143010" name="Group 166"/>
                <p:cNvGrpSpPr>
                  <a:grpSpLocks noChangeAspect="1"/>
                </p:cNvGrpSpPr>
                <p:nvPr/>
              </p:nvGrpSpPr>
              <p:grpSpPr bwMode="auto">
                <a:xfrm>
                  <a:off x="2040" y="2544"/>
                  <a:ext cx="216" cy="216"/>
                  <a:chOff x="2928" y="2448"/>
                  <a:chExt cx="144" cy="144"/>
                </a:xfrm>
              </p:grpSpPr>
              <p:sp>
                <p:nvSpPr>
                  <p:cNvPr id="143041" name="Rectangle 16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2" name="Rectangle 16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3" name="Rectangle 16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4" name="Rectangle 17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5" name="Rectangle 17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6" name="Rectangle 17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7" name="Rectangle 17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8" name="Rectangle 17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9" name="Rectangle 17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011" name="Group 176"/>
                <p:cNvGrpSpPr>
                  <a:grpSpLocks noChangeAspect="1"/>
                </p:cNvGrpSpPr>
                <p:nvPr/>
              </p:nvGrpSpPr>
              <p:grpSpPr bwMode="auto">
                <a:xfrm>
                  <a:off x="2256" y="2544"/>
                  <a:ext cx="216" cy="216"/>
                  <a:chOff x="2928" y="2448"/>
                  <a:chExt cx="144" cy="144"/>
                </a:xfrm>
              </p:grpSpPr>
              <p:sp>
                <p:nvSpPr>
                  <p:cNvPr id="143032" name="Rectangle 17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3" name="Rectangle 17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4" name="Rectangle 17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5" name="Rectangle 18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6" name="Rectangle 18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7" name="Rectangle 18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8" name="Rectangle 18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9" name="Rectangle 18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0" name="Rectangle 18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012" name="Group 186"/>
                <p:cNvGrpSpPr>
                  <a:grpSpLocks noChangeAspect="1"/>
                </p:cNvGrpSpPr>
                <p:nvPr/>
              </p:nvGrpSpPr>
              <p:grpSpPr bwMode="auto">
                <a:xfrm>
                  <a:off x="2256" y="2760"/>
                  <a:ext cx="216" cy="216"/>
                  <a:chOff x="2928" y="2448"/>
                  <a:chExt cx="144" cy="144"/>
                </a:xfrm>
              </p:grpSpPr>
              <p:sp>
                <p:nvSpPr>
                  <p:cNvPr id="143023" name="Rectangle 18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4" name="Rectangle 18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5" name="Rectangle 18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6" name="Rectangle 19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7" name="Rectangle 19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8" name="Rectangle 19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9" name="Rectangle 19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0" name="Rectangle 19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1" name="Rectangle 19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013" name="Group 196"/>
                <p:cNvGrpSpPr>
                  <a:grpSpLocks noChangeAspect="1"/>
                </p:cNvGrpSpPr>
                <p:nvPr/>
              </p:nvGrpSpPr>
              <p:grpSpPr bwMode="auto">
                <a:xfrm>
                  <a:off x="2040" y="2760"/>
                  <a:ext cx="216" cy="216"/>
                  <a:chOff x="2928" y="2448"/>
                  <a:chExt cx="144" cy="144"/>
                </a:xfrm>
              </p:grpSpPr>
              <p:sp>
                <p:nvSpPr>
                  <p:cNvPr id="143014" name="Rectangle 19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15" name="Rectangle 19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16" name="Rectangle 19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17" name="Rectangle 20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18" name="Rectangle 20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19" name="Rectangle 20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0" name="Rectangle 20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1" name="Rectangle 20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2" name="Rectangle 20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42837" name="Group 206"/>
              <p:cNvGrpSpPr>
                <a:grpSpLocks/>
              </p:cNvGrpSpPr>
              <p:nvPr/>
            </p:nvGrpSpPr>
            <p:grpSpPr bwMode="auto">
              <a:xfrm>
                <a:off x="3384" y="1608"/>
                <a:ext cx="432" cy="432"/>
                <a:chOff x="2040" y="2544"/>
                <a:chExt cx="432" cy="432"/>
              </a:xfrm>
            </p:grpSpPr>
            <p:grpSp>
              <p:nvGrpSpPr>
                <p:cNvPr id="142970" name="Group 207"/>
                <p:cNvGrpSpPr>
                  <a:grpSpLocks noChangeAspect="1"/>
                </p:cNvGrpSpPr>
                <p:nvPr/>
              </p:nvGrpSpPr>
              <p:grpSpPr bwMode="auto">
                <a:xfrm>
                  <a:off x="2040" y="2544"/>
                  <a:ext cx="216" cy="216"/>
                  <a:chOff x="2928" y="2448"/>
                  <a:chExt cx="144" cy="144"/>
                </a:xfrm>
              </p:grpSpPr>
              <p:sp>
                <p:nvSpPr>
                  <p:cNvPr id="143001" name="Rectangle 20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2" name="Rectangle 20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3" name="Rectangle 21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4" name="Rectangle 21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5" name="Rectangle 21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6" name="Rectangle 21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7" name="Rectangle 21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8" name="Rectangle 21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9" name="Rectangle 21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971" name="Group 217"/>
                <p:cNvGrpSpPr>
                  <a:grpSpLocks noChangeAspect="1"/>
                </p:cNvGrpSpPr>
                <p:nvPr/>
              </p:nvGrpSpPr>
              <p:grpSpPr bwMode="auto">
                <a:xfrm>
                  <a:off x="2256" y="2544"/>
                  <a:ext cx="216" cy="216"/>
                  <a:chOff x="2928" y="2448"/>
                  <a:chExt cx="144" cy="144"/>
                </a:xfrm>
              </p:grpSpPr>
              <p:sp>
                <p:nvSpPr>
                  <p:cNvPr id="142992" name="Rectangle 21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3" name="Rectangle 21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4" name="Rectangle 22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5" name="Rectangle 22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6" name="Rectangle 22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7" name="Rectangle 22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8" name="Rectangle 22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9" name="Rectangle 22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0" name="Rectangle 22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972" name="Group 227"/>
                <p:cNvGrpSpPr>
                  <a:grpSpLocks noChangeAspect="1"/>
                </p:cNvGrpSpPr>
                <p:nvPr/>
              </p:nvGrpSpPr>
              <p:grpSpPr bwMode="auto">
                <a:xfrm>
                  <a:off x="2256" y="2760"/>
                  <a:ext cx="216" cy="216"/>
                  <a:chOff x="2928" y="2448"/>
                  <a:chExt cx="144" cy="144"/>
                </a:xfrm>
              </p:grpSpPr>
              <p:sp>
                <p:nvSpPr>
                  <p:cNvPr id="142983" name="Rectangle 22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4" name="Rectangle 22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5" name="Rectangle 23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6" name="Rectangle 23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7" name="Rectangle 23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8" name="Rectangle 23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9" name="Rectangle 23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0" name="Rectangle 23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1" name="Rectangle 23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973" name="Group 237"/>
                <p:cNvGrpSpPr>
                  <a:grpSpLocks noChangeAspect="1"/>
                </p:cNvGrpSpPr>
                <p:nvPr/>
              </p:nvGrpSpPr>
              <p:grpSpPr bwMode="auto">
                <a:xfrm>
                  <a:off x="2040" y="2760"/>
                  <a:ext cx="216" cy="216"/>
                  <a:chOff x="2928" y="2448"/>
                  <a:chExt cx="144" cy="144"/>
                </a:xfrm>
              </p:grpSpPr>
              <p:sp>
                <p:nvSpPr>
                  <p:cNvPr id="142974" name="Rectangle 23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75" name="Rectangle 23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76" name="Rectangle 24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77" name="Rectangle 24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78" name="Rectangle 24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79" name="Rectangle 24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0" name="Rectangle 24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1" name="Rectangle 24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2" name="Rectangle 24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42838" name="Group 247"/>
              <p:cNvGrpSpPr>
                <a:grpSpLocks/>
              </p:cNvGrpSpPr>
              <p:nvPr/>
            </p:nvGrpSpPr>
            <p:grpSpPr bwMode="auto">
              <a:xfrm>
                <a:off x="3816" y="1608"/>
                <a:ext cx="432" cy="432"/>
                <a:chOff x="2040" y="2544"/>
                <a:chExt cx="432" cy="432"/>
              </a:xfrm>
            </p:grpSpPr>
            <p:grpSp>
              <p:nvGrpSpPr>
                <p:cNvPr id="142930" name="Group 248"/>
                <p:cNvGrpSpPr>
                  <a:grpSpLocks noChangeAspect="1"/>
                </p:cNvGrpSpPr>
                <p:nvPr/>
              </p:nvGrpSpPr>
              <p:grpSpPr bwMode="auto">
                <a:xfrm>
                  <a:off x="2040" y="2544"/>
                  <a:ext cx="216" cy="216"/>
                  <a:chOff x="2928" y="2448"/>
                  <a:chExt cx="144" cy="144"/>
                </a:xfrm>
              </p:grpSpPr>
              <p:sp>
                <p:nvSpPr>
                  <p:cNvPr id="142961" name="Rectangle 24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2" name="Rectangle 25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3" name="Rectangle 25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4" name="Rectangle 25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5" name="Rectangle 25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6" name="Rectangle 25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7" name="Rectangle 25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8" name="Rectangle 25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9" name="Rectangle 25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931" name="Group 258"/>
                <p:cNvGrpSpPr>
                  <a:grpSpLocks noChangeAspect="1"/>
                </p:cNvGrpSpPr>
                <p:nvPr/>
              </p:nvGrpSpPr>
              <p:grpSpPr bwMode="auto">
                <a:xfrm>
                  <a:off x="2256" y="2544"/>
                  <a:ext cx="216" cy="216"/>
                  <a:chOff x="2928" y="2448"/>
                  <a:chExt cx="144" cy="144"/>
                </a:xfrm>
              </p:grpSpPr>
              <p:sp>
                <p:nvSpPr>
                  <p:cNvPr id="142952" name="Rectangle 25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3" name="Rectangle 26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4" name="Rectangle 26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5" name="Rectangle 26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6" name="Rectangle 26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7" name="Rectangle 26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8" name="Rectangle 26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9" name="Rectangle 26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0" name="Rectangle 26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932" name="Group 268"/>
                <p:cNvGrpSpPr>
                  <a:grpSpLocks noChangeAspect="1"/>
                </p:cNvGrpSpPr>
                <p:nvPr/>
              </p:nvGrpSpPr>
              <p:grpSpPr bwMode="auto">
                <a:xfrm>
                  <a:off x="2256" y="2760"/>
                  <a:ext cx="216" cy="216"/>
                  <a:chOff x="2928" y="2448"/>
                  <a:chExt cx="144" cy="144"/>
                </a:xfrm>
              </p:grpSpPr>
              <p:sp>
                <p:nvSpPr>
                  <p:cNvPr id="142943" name="Rectangle 2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4" name="Rectangle 2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5" name="Rectangle 2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6" name="Rectangle 2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7" name="Rectangle 2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8" name="Rectangle 2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9" name="Rectangle 2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0" name="Rectangle 2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1" name="Rectangle 2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933" name="Group 278"/>
                <p:cNvGrpSpPr>
                  <a:grpSpLocks noChangeAspect="1"/>
                </p:cNvGrpSpPr>
                <p:nvPr/>
              </p:nvGrpSpPr>
              <p:grpSpPr bwMode="auto">
                <a:xfrm>
                  <a:off x="2040" y="2760"/>
                  <a:ext cx="216" cy="216"/>
                  <a:chOff x="2928" y="2448"/>
                  <a:chExt cx="144" cy="144"/>
                </a:xfrm>
              </p:grpSpPr>
              <p:sp>
                <p:nvSpPr>
                  <p:cNvPr id="142934" name="Rectangle 27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35" name="Rectangle 28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36" name="Rectangle 28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37" name="Rectangle 28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38" name="Rectangle 28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39" name="Rectangle 28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0" name="Rectangle 28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1" name="Rectangle 28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2" name="Rectangle 28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42839" name="Group 288"/>
              <p:cNvGrpSpPr>
                <a:grpSpLocks noChangeAspect="1"/>
              </p:cNvGrpSpPr>
              <p:nvPr/>
            </p:nvGrpSpPr>
            <p:grpSpPr bwMode="auto">
              <a:xfrm>
                <a:off x="3384" y="1392"/>
                <a:ext cx="216" cy="216"/>
                <a:chOff x="2928" y="2448"/>
                <a:chExt cx="144" cy="144"/>
              </a:xfrm>
            </p:grpSpPr>
            <p:sp>
              <p:nvSpPr>
                <p:cNvPr id="142921" name="Rectangle 28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2" name="Rectangle 29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3" name="Rectangle 29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4" name="Rectangle 29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5" name="Rectangle 29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6" name="Rectangle 29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7" name="Rectangle 29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8" name="Rectangle 29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9" name="Rectangle 29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40" name="Group 298"/>
              <p:cNvGrpSpPr>
                <a:grpSpLocks noChangeAspect="1"/>
              </p:cNvGrpSpPr>
              <p:nvPr/>
            </p:nvGrpSpPr>
            <p:grpSpPr bwMode="auto">
              <a:xfrm>
                <a:off x="3600" y="1392"/>
                <a:ext cx="216" cy="216"/>
                <a:chOff x="2928" y="2448"/>
                <a:chExt cx="144" cy="144"/>
              </a:xfrm>
            </p:grpSpPr>
            <p:sp>
              <p:nvSpPr>
                <p:cNvPr id="142912" name="Rectangle 29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3" name="Rectangle 30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4" name="Rectangle 30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5" name="Rectangle 30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6" name="Rectangle 30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7" name="Rectangle 30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8" name="Rectangle 30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9" name="Rectangle 30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0" name="Rectangle 30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41" name="Group 308"/>
              <p:cNvGrpSpPr>
                <a:grpSpLocks noChangeAspect="1"/>
              </p:cNvGrpSpPr>
              <p:nvPr/>
            </p:nvGrpSpPr>
            <p:grpSpPr bwMode="auto">
              <a:xfrm>
                <a:off x="3816" y="1392"/>
                <a:ext cx="216" cy="216"/>
                <a:chOff x="2928" y="2448"/>
                <a:chExt cx="144" cy="144"/>
              </a:xfrm>
            </p:grpSpPr>
            <p:sp>
              <p:nvSpPr>
                <p:cNvPr id="142903" name="Rectangle 30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4" name="Rectangle 31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5" name="Rectangle 31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6" name="Rectangle 31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7" name="Rectangle 31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8" name="Rectangle 31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9" name="Rectangle 31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0" name="Rectangle 31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1" name="Rectangle 31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42" name="Group 318"/>
              <p:cNvGrpSpPr>
                <a:grpSpLocks noChangeAspect="1"/>
              </p:cNvGrpSpPr>
              <p:nvPr/>
            </p:nvGrpSpPr>
            <p:grpSpPr bwMode="auto">
              <a:xfrm>
                <a:off x="4032" y="1392"/>
                <a:ext cx="216" cy="216"/>
                <a:chOff x="2928" y="2448"/>
                <a:chExt cx="144" cy="144"/>
              </a:xfrm>
            </p:grpSpPr>
            <p:sp>
              <p:nvSpPr>
                <p:cNvPr id="142894" name="Rectangle 31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5" name="Rectangle 32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6" name="Rectangle 32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7" name="Rectangle 32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8" name="Rectangle 32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9" name="Rectangle 32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0" name="Rectangle 32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1" name="Rectangle 32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2" name="Rectangle 32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43" name="Group 328"/>
              <p:cNvGrpSpPr>
                <a:grpSpLocks noChangeAspect="1"/>
              </p:cNvGrpSpPr>
              <p:nvPr/>
            </p:nvGrpSpPr>
            <p:grpSpPr bwMode="auto">
              <a:xfrm>
                <a:off x="4248" y="1392"/>
                <a:ext cx="216" cy="216"/>
                <a:chOff x="2928" y="2448"/>
                <a:chExt cx="144" cy="144"/>
              </a:xfrm>
            </p:grpSpPr>
            <p:sp>
              <p:nvSpPr>
                <p:cNvPr id="142885" name="Rectangle 32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6" name="Rectangle 33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7" name="Rectangle 33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8" name="Rectangle 33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9" name="Rectangle 33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0" name="Rectangle 33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1" name="Rectangle 33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2" name="Rectangle 33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3" name="Rectangle 33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44" name="Group 338"/>
              <p:cNvGrpSpPr>
                <a:grpSpLocks noChangeAspect="1"/>
              </p:cNvGrpSpPr>
              <p:nvPr/>
            </p:nvGrpSpPr>
            <p:grpSpPr bwMode="auto">
              <a:xfrm>
                <a:off x="4248" y="1608"/>
                <a:ext cx="216" cy="216"/>
                <a:chOff x="2928" y="2448"/>
                <a:chExt cx="144" cy="144"/>
              </a:xfrm>
            </p:grpSpPr>
            <p:sp>
              <p:nvSpPr>
                <p:cNvPr id="142876" name="Rectangle 33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7" name="Rectangle 34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8" name="Rectangle 34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9" name="Rectangle 34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0" name="Rectangle 34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1" name="Rectangle 34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2" name="Rectangle 34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3" name="Rectangle 34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4" name="Rectangle 34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45" name="Group 348"/>
              <p:cNvGrpSpPr>
                <a:grpSpLocks noChangeAspect="1"/>
              </p:cNvGrpSpPr>
              <p:nvPr/>
            </p:nvGrpSpPr>
            <p:grpSpPr bwMode="auto">
              <a:xfrm>
                <a:off x="4248" y="1824"/>
                <a:ext cx="216" cy="216"/>
                <a:chOff x="2928" y="2448"/>
                <a:chExt cx="144" cy="144"/>
              </a:xfrm>
            </p:grpSpPr>
            <p:sp>
              <p:nvSpPr>
                <p:cNvPr id="142867" name="Rectangle 34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8" name="Rectangle 35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9" name="Rectangle 35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0" name="Rectangle 35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1" name="Rectangle 35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2" name="Rectangle 35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3" name="Rectangle 35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4" name="Rectangle 35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5" name="Rectangle 35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46" name="Group 358"/>
              <p:cNvGrpSpPr>
                <a:grpSpLocks noChangeAspect="1"/>
              </p:cNvGrpSpPr>
              <p:nvPr/>
            </p:nvGrpSpPr>
            <p:grpSpPr bwMode="auto">
              <a:xfrm>
                <a:off x="4248" y="2040"/>
                <a:ext cx="216" cy="216"/>
                <a:chOff x="2928" y="2448"/>
                <a:chExt cx="144" cy="144"/>
              </a:xfrm>
            </p:grpSpPr>
            <p:sp>
              <p:nvSpPr>
                <p:cNvPr id="142858" name="Rectangle 35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9" name="Rectangle 36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0" name="Rectangle 36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1" name="Rectangle 36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2" name="Rectangle 36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3" name="Rectangle 36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4" name="Rectangle 36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5" name="Rectangle 36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6" name="Rectangle 36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47" name="Group 368"/>
              <p:cNvGrpSpPr>
                <a:grpSpLocks noChangeAspect="1"/>
              </p:cNvGrpSpPr>
              <p:nvPr/>
            </p:nvGrpSpPr>
            <p:grpSpPr bwMode="auto">
              <a:xfrm>
                <a:off x="4248" y="2256"/>
                <a:ext cx="216" cy="216"/>
                <a:chOff x="2928" y="2448"/>
                <a:chExt cx="144" cy="144"/>
              </a:xfrm>
            </p:grpSpPr>
            <p:sp>
              <p:nvSpPr>
                <p:cNvPr id="142849" name="Rectangle 3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0" name="Rectangle 3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1" name="Rectangle 3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2" name="Rectangle 3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3" name="Rectangle 3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4" name="Rectangle 3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5" name="Rectangle 3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6" name="Rectangle 3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7" name="Rectangle 3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848" name="Rectangle 378"/>
              <p:cNvSpPr>
                <a:spLocks noChangeAspect="1" noChangeArrowheads="1"/>
              </p:cNvSpPr>
              <p:nvPr/>
            </p:nvSpPr>
            <p:spPr bwMode="auto">
              <a:xfrm flipV="1">
                <a:off x="3888" y="1896"/>
                <a:ext cx="72" cy="72"/>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727867" name="Rectangle 379"/>
            <p:cNvSpPr>
              <a:spLocks noChangeArrowheads="1"/>
            </p:cNvSpPr>
            <p:nvPr/>
          </p:nvSpPr>
          <p:spPr bwMode="auto">
            <a:xfrm>
              <a:off x="3598" y="1728"/>
              <a:ext cx="244" cy="320"/>
            </a:xfrm>
            <a:prstGeom prst="rect">
              <a:avLst/>
            </a:prstGeom>
            <a:noFill/>
            <a:ln w="9525">
              <a:noFill/>
              <a:miter lim="800000"/>
              <a:headEnd/>
              <a:tailEnd/>
            </a:ln>
            <a:effectLst/>
          </p:spPr>
          <p:txBody>
            <a:bodyPr wrap="none">
              <a:spAutoFit/>
            </a:bodyPr>
            <a:lstStyle/>
            <a:p>
              <a:pPr>
                <a:defRPr/>
              </a:pPr>
              <a:r>
                <a:rPr lang="en-GB" sz="2700" b="1">
                  <a:effectLst>
                    <a:outerShdw blurRad="38100" dist="38100" dir="2700000" algn="tl">
                      <a:srgbClr val="4D4D4D"/>
                    </a:outerShdw>
                  </a:effectLst>
                  <a:latin typeface="Trebuchet MS" pitchFamily="34" charset="0"/>
                  <a:cs typeface="+mn-cs"/>
                </a:rPr>
                <a:t>p</a:t>
              </a:r>
              <a:endParaRPr lang="en-US" sz="2700" b="1">
                <a:effectLst>
                  <a:outerShdw blurRad="38100" dist="38100" dir="2700000" algn="tl">
                    <a:srgbClr val="4D4D4D"/>
                  </a:outerShdw>
                </a:effectLst>
                <a:latin typeface="Trebuchet MS" pitchFamily="34" charset="0"/>
                <a:cs typeface="+mn-cs"/>
              </a:endParaRPr>
            </a:p>
          </p:txBody>
        </p:sp>
      </p:grpSp>
      <p:sp>
        <p:nvSpPr>
          <p:cNvPr id="142339" name="Rectangle 380"/>
          <p:cNvSpPr>
            <a:spLocks noGrp="1" noChangeArrowheads="1"/>
          </p:cNvSpPr>
          <p:nvPr>
            <p:ph type="title"/>
          </p:nvPr>
        </p:nvSpPr>
        <p:spPr>
          <a:xfrm>
            <a:off x="0" y="0"/>
            <a:ext cx="9144000" cy="1143000"/>
          </a:xfrm>
        </p:spPr>
        <p:txBody>
          <a:bodyPr/>
          <a:lstStyle/>
          <a:p>
            <a:pPr eaLnBrk="1" hangingPunct="1"/>
            <a:r>
              <a:rPr lang="en-US" altLang="en-US" smtClean="0"/>
              <a:t>Image Quilting [Efros &amp; Freeman]</a:t>
            </a:r>
          </a:p>
        </p:txBody>
      </p:sp>
      <p:sp>
        <p:nvSpPr>
          <p:cNvPr id="142340" name="Rectangle 381"/>
          <p:cNvSpPr>
            <a:spLocks noGrp="1" noChangeArrowheads="1"/>
          </p:cNvSpPr>
          <p:nvPr>
            <p:ph type="body" idx="1"/>
          </p:nvPr>
        </p:nvSpPr>
        <p:spPr>
          <a:xfrm>
            <a:off x="304800" y="3962400"/>
            <a:ext cx="8686800" cy="609600"/>
          </a:xfrm>
        </p:spPr>
        <p:txBody>
          <a:bodyPr/>
          <a:lstStyle/>
          <a:p>
            <a:pPr eaLnBrk="1" hangingPunct="1">
              <a:spcBef>
                <a:spcPts val="700"/>
              </a:spcBef>
            </a:pPr>
            <a:r>
              <a:rPr lang="en-GB" altLang="en-US" sz="2900" u="sng" smtClean="0"/>
              <a:t>Observation:</a:t>
            </a:r>
            <a:r>
              <a:rPr lang="en-GB" altLang="en-US" sz="2900" smtClean="0"/>
              <a:t> neighbor pixels are highly correlated</a:t>
            </a:r>
          </a:p>
        </p:txBody>
      </p:sp>
      <p:grpSp>
        <p:nvGrpSpPr>
          <p:cNvPr id="142341" name="Group 382"/>
          <p:cNvGrpSpPr>
            <a:grpSpLocks/>
          </p:cNvGrpSpPr>
          <p:nvPr/>
        </p:nvGrpSpPr>
        <p:grpSpPr bwMode="auto">
          <a:xfrm>
            <a:off x="5911850" y="1447800"/>
            <a:ext cx="2546350" cy="1844675"/>
            <a:chOff x="412" y="1067"/>
            <a:chExt cx="1604" cy="1162"/>
          </a:xfrm>
        </p:grpSpPr>
        <p:pic>
          <p:nvPicPr>
            <p:cNvPr id="142354" name="Picture 383" descr="e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125"/>
              <a:ext cx="153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355" name="Group 384"/>
            <p:cNvGrpSpPr>
              <a:grpSpLocks noChangeAspect="1"/>
            </p:cNvGrpSpPr>
            <p:nvPr/>
          </p:nvGrpSpPr>
          <p:grpSpPr bwMode="auto">
            <a:xfrm>
              <a:off x="702" y="1680"/>
              <a:ext cx="432" cy="262"/>
              <a:chOff x="3288" y="1296"/>
              <a:chExt cx="1080" cy="648"/>
            </a:xfrm>
          </p:grpSpPr>
          <p:sp>
            <p:nvSpPr>
              <p:cNvPr id="142713" name="Rectangle 385"/>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4" name="Rectangle 386"/>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5" name="Rectangle 387"/>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6" name="Rectangle 388"/>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7" name="Rectangle 389"/>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8" name="Rectangle 390"/>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9" name="Rectangle 391"/>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20" name="Rectangle 392"/>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21" name="Rectangle 393"/>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22" name="Rectangle 394"/>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23" name="Rectangle 395"/>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24" name="Rectangle 396"/>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25" name="Rectangle 397"/>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26" name="Rectangle 398"/>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2727" name="Group 399"/>
              <p:cNvGrpSpPr>
                <a:grpSpLocks noChangeAspect="1"/>
              </p:cNvGrpSpPr>
              <p:nvPr/>
            </p:nvGrpSpPr>
            <p:grpSpPr bwMode="auto">
              <a:xfrm>
                <a:off x="3720" y="1512"/>
                <a:ext cx="216" cy="216"/>
                <a:chOff x="2928" y="2448"/>
                <a:chExt cx="144" cy="144"/>
              </a:xfrm>
            </p:grpSpPr>
            <p:sp>
              <p:nvSpPr>
                <p:cNvPr id="142822" name="Rectangle 40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3" name="Rectangle 40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4" name="Rectangle 40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5" name="Rectangle 40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6" name="Rectangle 40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7" name="Rectangle 40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8" name="Rectangle 40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9" name="Rectangle 40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30" name="Rectangle 40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728" name="Group 409"/>
              <p:cNvGrpSpPr>
                <a:grpSpLocks noChangeAspect="1"/>
              </p:cNvGrpSpPr>
              <p:nvPr/>
            </p:nvGrpSpPr>
            <p:grpSpPr bwMode="auto">
              <a:xfrm>
                <a:off x="3936" y="1512"/>
                <a:ext cx="216" cy="216"/>
                <a:chOff x="2928" y="2448"/>
                <a:chExt cx="144" cy="144"/>
              </a:xfrm>
            </p:grpSpPr>
            <p:sp>
              <p:nvSpPr>
                <p:cNvPr id="142813" name="Rectangle 41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4" name="Rectangle 41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5" name="Rectangle 41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6" name="Rectangle 41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7" name="Rectangle 41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8" name="Rectangle 41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9" name="Rectangle 41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0" name="Rectangle 41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1" name="Rectangle 41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729" name="Rectangle 419"/>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0" name="Rectangle 420"/>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1" name="Rectangle 421"/>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2" name="Rectangle 422"/>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3" name="Rectangle 423"/>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4" name="Rectangle 424"/>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5" name="Rectangle 425"/>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6" name="Rectangle 426"/>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7" name="Rectangle 427"/>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8" name="Rectangle 428"/>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9" name="Rectangle 429"/>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40" name="Rectangle 430"/>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41" name="Rectangle 431"/>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2742" name="Group 432"/>
              <p:cNvGrpSpPr>
                <a:grpSpLocks noChangeAspect="1"/>
              </p:cNvGrpSpPr>
              <p:nvPr/>
            </p:nvGrpSpPr>
            <p:grpSpPr bwMode="auto">
              <a:xfrm>
                <a:off x="3288" y="1296"/>
                <a:ext cx="216" cy="216"/>
                <a:chOff x="2928" y="2448"/>
                <a:chExt cx="144" cy="144"/>
              </a:xfrm>
            </p:grpSpPr>
            <p:sp>
              <p:nvSpPr>
                <p:cNvPr id="142804" name="Rectangle 43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5" name="Rectangle 43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6" name="Rectangle 43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7" name="Rectangle 43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8" name="Rectangle 43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9" name="Rectangle 43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0" name="Rectangle 43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1" name="Rectangle 44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2" name="Rectangle 44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743" name="Group 442"/>
              <p:cNvGrpSpPr>
                <a:grpSpLocks noChangeAspect="1"/>
              </p:cNvGrpSpPr>
              <p:nvPr/>
            </p:nvGrpSpPr>
            <p:grpSpPr bwMode="auto">
              <a:xfrm>
                <a:off x="3504" y="1296"/>
                <a:ext cx="216" cy="216"/>
                <a:chOff x="2928" y="2448"/>
                <a:chExt cx="144" cy="144"/>
              </a:xfrm>
            </p:grpSpPr>
            <p:sp>
              <p:nvSpPr>
                <p:cNvPr id="142795" name="Rectangle 44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6" name="Rectangle 44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7" name="Rectangle 44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8" name="Rectangle 44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9" name="Rectangle 44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0" name="Rectangle 44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1" name="Rectangle 44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2" name="Rectangle 45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3" name="Rectangle 45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744" name="Group 452"/>
              <p:cNvGrpSpPr>
                <a:grpSpLocks noChangeAspect="1"/>
              </p:cNvGrpSpPr>
              <p:nvPr/>
            </p:nvGrpSpPr>
            <p:grpSpPr bwMode="auto">
              <a:xfrm>
                <a:off x="3720" y="1296"/>
                <a:ext cx="216" cy="216"/>
                <a:chOff x="2928" y="2448"/>
                <a:chExt cx="144" cy="144"/>
              </a:xfrm>
            </p:grpSpPr>
            <p:sp>
              <p:nvSpPr>
                <p:cNvPr id="142786" name="Rectangle 45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7" name="Rectangle 45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8" name="Rectangle 45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9" name="Rectangle 45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0" name="Rectangle 45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1" name="Rectangle 45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2" name="Rectangle 45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3" name="Rectangle 46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4" name="Rectangle 46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745" name="Group 462"/>
              <p:cNvGrpSpPr>
                <a:grpSpLocks noChangeAspect="1"/>
              </p:cNvGrpSpPr>
              <p:nvPr/>
            </p:nvGrpSpPr>
            <p:grpSpPr bwMode="auto">
              <a:xfrm>
                <a:off x="3936" y="1296"/>
                <a:ext cx="216" cy="216"/>
                <a:chOff x="2928" y="2448"/>
                <a:chExt cx="144" cy="144"/>
              </a:xfrm>
            </p:grpSpPr>
            <p:sp>
              <p:nvSpPr>
                <p:cNvPr id="142777" name="Rectangle 46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8" name="Rectangle 46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9" name="Rectangle 46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0" name="Rectangle 46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1" name="Rectangle 46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2" name="Rectangle 46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3" name="Rectangle 46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4" name="Rectangle 47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5" name="Rectangle 47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746" name="Group 472"/>
              <p:cNvGrpSpPr>
                <a:grpSpLocks noChangeAspect="1"/>
              </p:cNvGrpSpPr>
              <p:nvPr/>
            </p:nvGrpSpPr>
            <p:grpSpPr bwMode="auto">
              <a:xfrm>
                <a:off x="4152" y="1296"/>
                <a:ext cx="216" cy="216"/>
                <a:chOff x="2928" y="2448"/>
                <a:chExt cx="144" cy="144"/>
              </a:xfrm>
            </p:grpSpPr>
            <p:sp>
              <p:nvSpPr>
                <p:cNvPr id="142768" name="Rectangle 47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9" name="Rectangle 47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0" name="Rectangle 47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1" name="Rectangle 47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2" name="Rectangle 47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3" name="Rectangle 47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4" name="Rectangle 47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5" name="Rectangle 48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6" name="Rectangle 48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747" name="Group 482"/>
              <p:cNvGrpSpPr>
                <a:grpSpLocks noChangeAspect="1"/>
              </p:cNvGrpSpPr>
              <p:nvPr/>
            </p:nvGrpSpPr>
            <p:grpSpPr bwMode="auto">
              <a:xfrm>
                <a:off x="4152" y="1512"/>
                <a:ext cx="216" cy="216"/>
                <a:chOff x="2928" y="2448"/>
                <a:chExt cx="144" cy="144"/>
              </a:xfrm>
            </p:grpSpPr>
            <p:sp>
              <p:nvSpPr>
                <p:cNvPr id="142759" name="Rectangle 48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0" name="Rectangle 48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1" name="Rectangle 48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2" name="Rectangle 48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3" name="Rectangle 48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4" name="Rectangle 48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5" name="Rectangle 48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6" name="Rectangle 49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7" name="Rectangle 49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748" name="Group 492"/>
              <p:cNvGrpSpPr>
                <a:grpSpLocks noChangeAspect="1"/>
              </p:cNvGrpSpPr>
              <p:nvPr/>
            </p:nvGrpSpPr>
            <p:grpSpPr bwMode="auto">
              <a:xfrm>
                <a:off x="4152" y="1728"/>
                <a:ext cx="216" cy="216"/>
                <a:chOff x="2928" y="2448"/>
                <a:chExt cx="144" cy="144"/>
              </a:xfrm>
            </p:grpSpPr>
            <p:sp>
              <p:nvSpPr>
                <p:cNvPr id="142750" name="Rectangle 49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51" name="Rectangle 49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52" name="Rectangle 49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53" name="Rectangle 49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54" name="Rectangle 49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55" name="Rectangle 49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56" name="Rectangle 49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57" name="Rectangle 50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58" name="Rectangle 50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749" name="Rectangle 502"/>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56" name="Group 503"/>
            <p:cNvGrpSpPr>
              <a:grpSpLocks noChangeAspect="1"/>
            </p:cNvGrpSpPr>
            <p:nvPr/>
          </p:nvGrpSpPr>
          <p:grpSpPr bwMode="auto">
            <a:xfrm>
              <a:off x="1584" y="1882"/>
              <a:ext cx="432" cy="262"/>
              <a:chOff x="3288" y="1296"/>
              <a:chExt cx="1080" cy="648"/>
            </a:xfrm>
          </p:grpSpPr>
          <p:sp>
            <p:nvSpPr>
              <p:cNvPr id="142595" name="Rectangle 504"/>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6" name="Rectangle 505"/>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7" name="Rectangle 506"/>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8" name="Rectangle 507"/>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9" name="Rectangle 508"/>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0" name="Rectangle 509"/>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1" name="Rectangle 510"/>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2" name="Rectangle 511"/>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3" name="Rectangle 512"/>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4" name="Rectangle 513"/>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5" name="Rectangle 514"/>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6" name="Rectangle 515"/>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7" name="Rectangle 516"/>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8" name="Rectangle 517"/>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2609" name="Group 518"/>
              <p:cNvGrpSpPr>
                <a:grpSpLocks noChangeAspect="1"/>
              </p:cNvGrpSpPr>
              <p:nvPr/>
            </p:nvGrpSpPr>
            <p:grpSpPr bwMode="auto">
              <a:xfrm>
                <a:off x="3720" y="1512"/>
                <a:ext cx="216" cy="216"/>
                <a:chOff x="2928" y="2448"/>
                <a:chExt cx="144" cy="144"/>
              </a:xfrm>
            </p:grpSpPr>
            <p:sp>
              <p:nvSpPr>
                <p:cNvPr id="142704" name="Rectangle 51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5" name="Rectangle 52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6" name="Rectangle 52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7" name="Rectangle 52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8" name="Rectangle 52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9" name="Rectangle 52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0" name="Rectangle 52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1" name="Rectangle 52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2" name="Rectangle 52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610" name="Group 528"/>
              <p:cNvGrpSpPr>
                <a:grpSpLocks noChangeAspect="1"/>
              </p:cNvGrpSpPr>
              <p:nvPr/>
            </p:nvGrpSpPr>
            <p:grpSpPr bwMode="auto">
              <a:xfrm>
                <a:off x="3936" y="1512"/>
                <a:ext cx="216" cy="216"/>
                <a:chOff x="2928" y="2448"/>
                <a:chExt cx="144" cy="144"/>
              </a:xfrm>
            </p:grpSpPr>
            <p:sp>
              <p:nvSpPr>
                <p:cNvPr id="142695" name="Rectangle 52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6" name="Rectangle 53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7" name="Rectangle 53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8" name="Rectangle 53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9" name="Rectangle 53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0" name="Rectangle 53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1" name="Rectangle 53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2" name="Rectangle 53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3" name="Rectangle 53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611" name="Rectangle 538"/>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12" name="Rectangle 539"/>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13" name="Rectangle 540"/>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14" name="Rectangle 541"/>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15" name="Rectangle 542"/>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16" name="Rectangle 543"/>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17" name="Rectangle 544"/>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18" name="Rectangle 545"/>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19" name="Rectangle 546"/>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20" name="Rectangle 547"/>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21" name="Rectangle 548"/>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22" name="Rectangle 549"/>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23" name="Rectangle 550"/>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2624" name="Group 551"/>
              <p:cNvGrpSpPr>
                <a:grpSpLocks noChangeAspect="1"/>
              </p:cNvGrpSpPr>
              <p:nvPr/>
            </p:nvGrpSpPr>
            <p:grpSpPr bwMode="auto">
              <a:xfrm>
                <a:off x="3288" y="1296"/>
                <a:ext cx="216" cy="216"/>
                <a:chOff x="2928" y="2448"/>
                <a:chExt cx="144" cy="144"/>
              </a:xfrm>
            </p:grpSpPr>
            <p:sp>
              <p:nvSpPr>
                <p:cNvPr id="142686" name="Rectangle 55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7" name="Rectangle 55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8" name="Rectangle 55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9" name="Rectangle 55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0" name="Rectangle 55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1" name="Rectangle 55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2" name="Rectangle 55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3" name="Rectangle 55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4" name="Rectangle 56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625" name="Group 561"/>
              <p:cNvGrpSpPr>
                <a:grpSpLocks noChangeAspect="1"/>
              </p:cNvGrpSpPr>
              <p:nvPr/>
            </p:nvGrpSpPr>
            <p:grpSpPr bwMode="auto">
              <a:xfrm>
                <a:off x="3504" y="1296"/>
                <a:ext cx="216" cy="216"/>
                <a:chOff x="2928" y="2448"/>
                <a:chExt cx="144" cy="144"/>
              </a:xfrm>
            </p:grpSpPr>
            <p:sp>
              <p:nvSpPr>
                <p:cNvPr id="142677" name="Rectangle 56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8" name="Rectangle 56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9" name="Rectangle 56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0" name="Rectangle 56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1" name="Rectangle 56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2" name="Rectangle 56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3" name="Rectangle 56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4" name="Rectangle 56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5" name="Rectangle 57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626" name="Group 571"/>
              <p:cNvGrpSpPr>
                <a:grpSpLocks noChangeAspect="1"/>
              </p:cNvGrpSpPr>
              <p:nvPr/>
            </p:nvGrpSpPr>
            <p:grpSpPr bwMode="auto">
              <a:xfrm>
                <a:off x="3720" y="1296"/>
                <a:ext cx="216" cy="216"/>
                <a:chOff x="2928" y="2448"/>
                <a:chExt cx="144" cy="144"/>
              </a:xfrm>
            </p:grpSpPr>
            <p:sp>
              <p:nvSpPr>
                <p:cNvPr id="142668" name="Rectangle 57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9" name="Rectangle 57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0" name="Rectangle 57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1" name="Rectangle 57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2" name="Rectangle 57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3" name="Rectangle 57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4" name="Rectangle 57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5" name="Rectangle 57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6" name="Rectangle 58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627" name="Group 581"/>
              <p:cNvGrpSpPr>
                <a:grpSpLocks noChangeAspect="1"/>
              </p:cNvGrpSpPr>
              <p:nvPr/>
            </p:nvGrpSpPr>
            <p:grpSpPr bwMode="auto">
              <a:xfrm>
                <a:off x="3936" y="1296"/>
                <a:ext cx="216" cy="216"/>
                <a:chOff x="2928" y="2448"/>
                <a:chExt cx="144" cy="144"/>
              </a:xfrm>
            </p:grpSpPr>
            <p:sp>
              <p:nvSpPr>
                <p:cNvPr id="142659" name="Rectangle 58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0" name="Rectangle 58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1" name="Rectangle 58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2" name="Rectangle 58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3" name="Rectangle 58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4" name="Rectangle 58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5" name="Rectangle 58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6" name="Rectangle 58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7" name="Rectangle 59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628" name="Group 591"/>
              <p:cNvGrpSpPr>
                <a:grpSpLocks noChangeAspect="1"/>
              </p:cNvGrpSpPr>
              <p:nvPr/>
            </p:nvGrpSpPr>
            <p:grpSpPr bwMode="auto">
              <a:xfrm>
                <a:off x="4152" y="1296"/>
                <a:ext cx="216" cy="216"/>
                <a:chOff x="2928" y="2448"/>
                <a:chExt cx="144" cy="144"/>
              </a:xfrm>
            </p:grpSpPr>
            <p:sp>
              <p:nvSpPr>
                <p:cNvPr id="142650" name="Rectangle 59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51" name="Rectangle 59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52" name="Rectangle 59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53" name="Rectangle 59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54" name="Rectangle 59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55" name="Rectangle 59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56" name="Rectangle 59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57" name="Rectangle 59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58" name="Rectangle 60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629" name="Group 601"/>
              <p:cNvGrpSpPr>
                <a:grpSpLocks noChangeAspect="1"/>
              </p:cNvGrpSpPr>
              <p:nvPr/>
            </p:nvGrpSpPr>
            <p:grpSpPr bwMode="auto">
              <a:xfrm>
                <a:off x="4152" y="1512"/>
                <a:ext cx="216" cy="216"/>
                <a:chOff x="2928" y="2448"/>
                <a:chExt cx="144" cy="144"/>
              </a:xfrm>
            </p:grpSpPr>
            <p:sp>
              <p:nvSpPr>
                <p:cNvPr id="142641" name="Rectangle 6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2" name="Rectangle 6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3" name="Rectangle 6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4" name="Rectangle 6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5" name="Rectangle 6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6" name="Rectangle 6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7" name="Rectangle 6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8" name="Rectangle 6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9" name="Rectangle 6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630" name="Group 611"/>
              <p:cNvGrpSpPr>
                <a:grpSpLocks noChangeAspect="1"/>
              </p:cNvGrpSpPr>
              <p:nvPr/>
            </p:nvGrpSpPr>
            <p:grpSpPr bwMode="auto">
              <a:xfrm>
                <a:off x="4152" y="1728"/>
                <a:ext cx="216" cy="216"/>
                <a:chOff x="2928" y="2448"/>
                <a:chExt cx="144" cy="144"/>
              </a:xfrm>
            </p:grpSpPr>
            <p:sp>
              <p:nvSpPr>
                <p:cNvPr id="142632" name="Rectangle 6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33" name="Rectangle 6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34" name="Rectangle 6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35" name="Rectangle 6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36" name="Rectangle 6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37" name="Rectangle 6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38" name="Rectangle 6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39" name="Rectangle 6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0" name="Rectangle 6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631" name="Rectangle 621"/>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57" name="Group 622"/>
            <p:cNvGrpSpPr>
              <a:grpSpLocks noChangeAspect="1"/>
            </p:cNvGrpSpPr>
            <p:nvPr/>
          </p:nvGrpSpPr>
          <p:grpSpPr bwMode="auto">
            <a:xfrm>
              <a:off x="1320" y="1277"/>
              <a:ext cx="432" cy="262"/>
              <a:chOff x="3288" y="1296"/>
              <a:chExt cx="1080" cy="648"/>
            </a:xfrm>
          </p:grpSpPr>
          <p:sp>
            <p:nvSpPr>
              <p:cNvPr id="142477" name="Rectangle 623"/>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8" name="Rectangle 624"/>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9" name="Rectangle 625"/>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0" name="Rectangle 626"/>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1" name="Rectangle 627"/>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2" name="Rectangle 628"/>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3" name="Rectangle 629"/>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4" name="Rectangle 630"/>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5" name="Rectangle 631"/>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6" name="Rectangle 632"/>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7" name="Rectangle 633"/>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8" name="Rectangle 634"/>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9" name="Rectangle 635"/>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90" name="Rectangle 636"/>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2491" name="Group 637"/>
              <p:cNvGrpSpPr>
                <a:grpSpLocks noChangeAspect="1"/>
              </p:cNvGrpSpPr>
              <p:nvPr/>
            </p:nvGrpSpPr>
            <p:grpSpPr bwMode="auto">
              <a:xfrm>
                <a:off x="3720" y="1512"/>
                <a:ext cx="216" cy="216"/>
                <a:chOff x="2928" y="2448"/>
                <a:chExt cx="144" cy="144"/>
              </a:xfrm>
            </p:grpSpPr>
            <p:sp>
              <p:nvSpPr>
                <p:cNvPr id="142586" name="Rectangle 638"/>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7" name="Rectangle 639"/>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8" name="Rectangle 640"/>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9" name="Rectangle 641"/>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0" name="Rectangle 642"/>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1" name="Rectangle 643"/>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2" name="Rectangle 644"/>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3" name="Rectangle 645"/>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4" name="Rectangle 646"/>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492" name="Group 647"/>
              <p:cNvGrpSpPr>
                <a:grpSpLocks noChangeAspect="1"/>
              </p:cNvGrpSpPr>
              <p:nvPr/>
            </p:nvGrpSpPr>
            <p:grpSpPr bwMode="auto">
              <a:xfrm>
                <a:off x="3936" y="1512"/>
                <a:ext cx="216" cy="216"/>
                <a:chOff x="2928" y="2448"/>
                <a:chExt cx="144" cy="144"/>
              </a:xfrm>
            </p:grpSpPr>
            <p:sp>
              <p:nvSpPr>
                <p:cNvPr id="142577" name="Rectangle 648"/>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8" name="Rectangle 649"/>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9" name="Rectangle 650"/>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0" name="Rectangle 651"/>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1" name="Rectangle 652"/>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2" name="Rectangle 653"/>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3" name="Rectangle 654"/>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4" name="Rectangle 655"/>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5" name="Rectangle 656"/>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493" name="Rectangle 657"/>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94" name="Rectangle 658"/>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95" name="Rectangle 659"/>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96" name="Rectangle 660"/>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97" name="Rectangle 661"/>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98" name="Rectangle 662"/>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99" name="Rectangle 663"/>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00" name="Rectangle 664"/>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01" name="Rectangle 665"/>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02" name="Rectangle 666"/>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03" name="Rectangle 667"/>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04" name="Rectangle 668"/>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05" name="Rectangle 669"/>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2506" name="Group 670"/>
              <p:cNvGrpSpPr>
                <a:grpSpLocks noChangeAspect="1"/>
              </p:cNvGrpSpPr>
              <p:nvPr/>
            </p:nvGrpSpPr>
            <p:grpSpPr bwMode="auto">
              <a:xfrm>
                <a:off x="3288" y="1296"/>
                <a:ext cx="216" cy="216"/>
                <a:chOff x="2928" y="2448"/>
                <a:chExt cx="144" cy="144"/>
              </a:xfrm>
            </p:grpSpPr>
            <p:sp>
              <p:nvSpPr>
                <p:cNvPr id="142568" name="Rectangle 67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9" name="Rectangle 67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0" name="Rectangle 67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1" name="Rectangle 67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2" name="Rectangle 67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3" name="Rectangle 67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4" name="Rectangle 67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5" name="Rectangle 67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6" name="Rectangle 67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507" name="Group 680"/>
              <p:cNvGrpSpPr>
                <a:grpSpLocks noChangeAspect="1"/>
              </p:cNvGrpSpPr>
              <p:nvPr/>
            </p:nvGrpSpPr>
            <p:grpSpPr bwMode="auto">
              <a:xfrm>
                <a:off x="3504" y="1296"/>
                <a:ext cx="216" cy="216"/>
                <a:chOff x="2928" y="2448"/>
                <a:chExt cx="144" cy="144"/>
              </a:xfrm>
            </p:grpSpPr>
            <p:sp>
              <p:nvSpPr>
                <p:cNvPr id="142559" name="Rectangle 68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0" name="Rectangle 68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1" name="Rectangle 68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2" name="Rectangle 68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3" name="Rectangle 68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4" name="Rectangle 68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5" name="Rectangle 68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6" name="Rectangle 68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7" name="Rectangle 68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508" name="Group 690"/>
              <p:cNvGrpSpPr>
                <a:grpSpLocks noChangeAspect="1"/>
              </p:cNvGrpSpPr>
              <p:nvPr/>
            </p:nvGrpSpPr>
            <p:grpSpPr bwMode="auto">
              <a:xfrm>
                <a:off x="3720" y="1296"/>
                <a:ext cx="216" cy="216"/>
                <a:chOff x="2928" y="2448"/>
                <a:chExt cx="144" cy="144"/>
              </a:xfrm>
            </p:grpSpPr>
            <p:sp>
              <p:nvSpPr>
                <p:cNvPr id="142550" name="Rectangle 69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51" name="Rectangle 69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52" name="Rectangle 69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53" name="Rectangle 69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54" name="Rectangle 69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55" name="Rectangle 69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56" name="Rectangle 69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57" name="Rectangle 69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58" name="Rectangle 69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509" name="Group 700"/>
              <p:cNvGrpSpPr>
                <a:grpSpLocks noChangeAspect="1"/>
              </p:cNvGrpSpPr>
              <p:nvPr/>
            </p:nvGrpSpPr>
            <p:grpSpPr bwMode="auto">
              <a:xfrm>
                <a:off x="3936" y="1296"/>
                <a:ext cx="216" cy="216"/>
                <a:chOff x="2928" y="2448"/>
                <a:chExt cx="144" cy="144"/>
              </a:xfrm>
            </p:grpSpPr>
            <p:sp>
              <p:nvSpPr>
                <p:cNvPr id="142541" name="Rectangle 70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2" name="Rectangle 70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3" name="Rectangle 70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4" name="Rectangle 70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5" name="Rectangle 70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6" name="Rectangle 70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7" name="Rectangle 70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8" name="Rectangle 70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9" name="Rectangle 70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510" name="Group 710"/>
              <p:cNvGrpSpPr>
                <a:grpSpLocks noChangeAspect="1"/>
              </p:cNvGrpSpPr>
              <p:nvPr/>
            </p:nvGrpSpPr>
            <p:grpSpPr bwMode="auto">
              <a:xfrm>
                <a:off x="4152" y="1296"/>
                <a:ext cx="216" cy="216"/>
                <a:chOff x="2928" y="2448"/>
                <a:chExt cx="144" cy="144"/>
              </a:xfrm>
            </p:grpSpPr>
            <p:sp>
              <p:nvSpPr>
                <p:cNvPr id="142532" name="Rectangle 71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3" name="Rectangle 71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4" name="Rectangle 71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5" name="Rectangle 71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6" name="Rectangle 71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7" name="Rectangle 71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8" name="Rectangle 71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9" name="Rectangle 71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0" name="Rectangle 71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511" name="Group 720"/>
              <p:cNvGrpSpPr>
                <a:grpSpLocks noChangeAspect="1"/>
              </p:cNvGrpSpPr>
              <p:nvPr/>
            </p:nvGrpSpPr>
            <p:grpSpPr bwMode="auto">
              <a:xfrm>
                <a:off x="4152" y="1512"/>
                <a:ext cx="216" cy="216"/>
                <a:chOff x="2928" y="2448"/>
                <a:chExt cx="144" cy="144"/>
              </a:xfrm>
            </p:grpSpPr>
            <p:sp>
              <p:nvSpPr>
                <p:cNvPr id="142523" name="Rectangle 72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4" name="Rectangle 72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5" name="Rectangle 72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6" name="Rectangle 72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7" name="Rectangle 72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8" name="Rectangle 72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9" name="Rectangle 72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0" name="Rectangle 72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1" name="Rectangle 72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512" name="Group 730"/>
              <p:cNvGrpSpPr>
                <a:grpSpLocks noChangeAspect="1"/>
              </p:cNvGrpSpPr>
              <p:nvPr/>
            </p:nvGrpSpPr>
            <p:grpSpPr bwMode="auto">
              <a:xfrm>
                <a:off x="4152" y="1728"/>
                <a:ext cx="216" cy="216"/>
                <a:chOff x="2928" y="2448"/>
                <a:chExt cx="144" cy="144"/>
              </a:xfrm>
            </p:grpSpPr>
            <p:sp>
              <p:nvSpPr>
                <p:cNvPr id="142514" name="Rectangle 73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15" name="Rectangle 73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16" name="Rectangle 73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17" name="Rectangle 73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18" name="Rectangle 73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19" name="Rectangle 73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0" name="Rectangle 73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1" name="Rectangle 73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2" name="Rectangle 73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513" name="Rectangle 740"/>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58" name="Group 741"/>
            <p:cNvGrpSpPr>
              <a:grpSpLocks noChangeAspect="1"/>
            </p:cNvGrpSpPr>
            <p:nvPr/>
          </p:nvGrpSpPr>
          <p:grpSpPr bwMode="auto">
            <a:xfrm>
              <a:off x="412" y="1067"/>
              <a:ext cx="432" cy="262"/>
              <a:chOff x="3288" y="1296"/>
              <a:chExt cx="1080" cy="648"/>
            </a:xfrm>
          </p:grpSpPr>
          <p:sp>
            <p:nvSpPr>
              <p:cNvPr id="142359" name="Rectangle 742"/>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0" name="Rectangle 743"/>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1" name="Rectangle 744"/>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2" name="Rectangle 745"/>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3" name="Rectangle 746"/>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4" name="Rectangle 747"/>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5" name="Rectangle 748"/>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6" name="Rectangle 749"/>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7" name="Rectangle 750"/>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8" name="Rectangle 751"/>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9" name="Rectangle 752"/>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70" name="Rectangle 753"/>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71" name="Rectangle 754"/>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72" name="Rectangle 755"/>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2373" name="Group 756"/>
              <p:cNvGrpSpPr>
                <a:grpSpLocks noChangeAspect="1"/>
              </p:cNvGrpSpPr>
              <p:nvPr/>
            </p:nvGrpSpPr>
            <p:grpSpPr bwMode="auto">
              <a:xfrm>
                <a:off x="3720" y="1512"/>
                <a:ext cx="216" cy="216"/>
                <a:chOff x="2928" y="2448"/>
                <a:chExt cx="144" cy="144"/>
              </a:xfrm>
            </p:grpSpPr>
            <p:sp>
              <p:nvSpPr>
                <p:cNvPr id="142468" name="Rectangle 757"/>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9" name="Rectangle 758"/>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0" name="Rectangle 759"/>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1" name="Rectangle 760"/>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2" name="Rectangle 761"/>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3" name="Rectangle 762"/>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4" name="Rectangle 763"/>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5" name="Rectangle 764"/>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6" name="Rectangle 765"/>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74" name="Group 766"/>
              <p:cNvGrpSpPr>
                <a:grpSpLocks noChangeAspect="1"/>
              </p:cNvGrpSpPr>
              <p:nvPr/>
            </p:nvGrpSpPr>
            <p:grpSpPr bwMode="auto">
              <a:xfrm>
                <a:off x="3936" y="1512"/>
                <a:ext cx="216" cy="216"/>
                <a:chOff x="2928" y="2448"/>
                <a:chExt cx="144" cy="144"/>
              </a:xfrm>
            </p:grpSpPr>
            <p:sp>
              <p:nvSpPr>
                <p:cNvPr id="142459" name="Rectangle 767"/>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0" name="Rectangle 768"/>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1" name="Rectangle 769"/>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2" name="Rectangle 770"/>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3" name="Rectangle 771"/>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4" name="Rectangle 772"/>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5" name="Rectangle 773"/>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6" name="Rectangle 774"/>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7" name="Rectangle 775"/>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375" name="Rectangle 776"/>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76" name="Rectangle 777"/>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77" name="Rectangle 778"/>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78" name="Rectangle 779"/>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79" name="Rectangle 780"/>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80" name="Rectangle 781"/>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81" name="Rectangle 782"/>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82" name="Rectangle 783"/>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83" name="Rectangle 784"/>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84" name="Rectangle 785"/>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85" name="Rectangle 786"/>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86" name="Rectangle 787"/>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87" name="Rectangle 788"/>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2388" name="Group 789"/>
              <p:cNvGrpSpPr>
                <a:grpSpLocks noChangeAspect="1"/>
              </p:cNvGrpSpPr>
              <p:nvPr/>
            </p:nvGrpSpPr>
            <p:grpSpPr bwMode="auto">
              <a:xfrm>
                <a:off x="3288" y="1296"/>
                <a:ext cx="216" cy="216"/>
                <a:chOff x="2928" y="2448"/>
                <a:chExt cx="144" cy="144"/>
              </a:xfrm>
            </p:grpSpPr>
            <p:sp>
              <p:nvSpPr>
                <p:cNvPr id="142450" name="Rectangle 79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51" name="Rectangle 79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52" name="Rectangle 79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53" name="Rectangle 79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54" name="Rectangle 79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55" name="Rectangle 79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56" name="Rectangle 79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57" name="Rectangle 79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58" name="Rectangle 79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89" name="Group 799"/>
              <p:cNvGrpSpPr>
                <a:grpSpLocks noChangeAspect="1"/>
              </p:cNvGrpSpPr>
              <p:nvPr/>
            </p:nvGrpSpPr>
            <p:grpSpPr bwMode="auto">
              <a:xfrm>
                <a:off x="3504" y="1296"/>
                <a:ext cx="216" cy="216"/>
                <a:chOff x="2928" y="2448"/>
                <a:chExt cx="144" cy="144"/>
              </a:xfrm>
            </p:grpSpPr>
            <p:sp>
              <p:nvSpPr>
                <p:cNvPr id="142441" name="Rectangle 80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2" name="Rectangle 80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3" name="Rectangle 80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4" name="Rectangle 80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5" name="Rectangle 80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6" name="Rectangle 80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7" name="Rectangle 80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8" name="Rectangle 80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9" name="Rectangle 80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90" name="Group 809"/>
              <p:cNvGrpSpPr>
                <a:grpSpLocks noChangeAspect="1"/>
              </p:cNvGrpSpPr>
              <p:nvPr/>
            </p:nvGrpSpPr>
            <p:grpSpPr bwMode="auto">
              <a:xfrm>
                <a:off x="3720" y="1296"/>
                <a:ext cx="216" cy="216"/>
                <a:chOff x="2928" y="2448"/>
                <a:chExt cx="144" cy="144"/>
              </a:xfrm>
            </p:grpSpPr>
            <p:sp>
              <p:nvSpPr>
                <p:cNvPr id="142432" name="Rectangle 81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3" name="Rectangle 81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4" name="Rectangle 81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5" name="Rectangle 81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6" name="Rectangle 81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7" name="Rectangle 81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8" name="Rectangle 81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9" name="Rectangle 81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0" name="Rectangle 81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91" name="Group 819"/>
              <p:cNvGrpSpPr>
                <a:grpSpLocks noChangeAspect="1"/>
              </p:cNvGrpSpPr>
              <p:nvPr/>
            </p:nvGrpSpPr>
            <p:grpSpPr bwMode="auto">
              <a:xfrm>
                <a:off x="3936" y="1296"/>
                <a:ext cx="216" cy="216"/>
                <a:chOff x="2928" y="2448"/>
                <a:chExt cx="144" cy="144"/>
              </a:xfrm>
            </p:grpSpPr>
            <p:sp>
              <p:nvSpPr>
                <p:cNvPr id="142423" name="Rectangle 82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4" name="Rectangle 82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5" name="Rectangle 82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6" name="Rectangle 82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7" name="Rectangle 82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8" name="Rectangle 82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9" name="Rectangle 82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0" name="Rectangle 82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1" name="Rectangle 82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92" name="Group 829"/>
              <p:cNvGrpSpPr>
                <a:grpSpLocks noChangeAspect="1"/>
              </p:cNvGrpSpPr>
              <p:nvPr/>
            </p:nvGrpSpPr>
            <p:grpSpPr bwMode="auto">
              <a:xfrm>
                <a:off x="4152" y="1296"/>
                <a:ext cx="216" cy="216"/>
                <a:chOff x="2928" y="2448"/>
                <a:chExt cx="144" cy="144"/>
              </a:xfrm>
            </p:grpSpPr>
            <p:sp>
              <p:nvSpPr>
                <p:cNvPr id="142414" name="Rectangle 83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5" name="Rectangle 83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6" name="Rectangle 83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7" name="Rectangle 83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8" name="Rectangle 83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9" name="Rectangle 83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0" name="Rectangle 83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1" name="Rectangle 83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2" name="Rectangle 83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93" name="Group 839"/>
              <p:cNvGrpSpPr>
                <a:grpSpLocks noChangeAspect="1"/>
              </p:cNvGrpSpPr>
              <p:nvPr/>
            </p:nvGrpSpPr>
            <p:grpSpPr bwMode="auto">
              <a:xfrm>
                <a:off x="4152" y="1512"/>
                <a:ext cx="216" cy="216"/>
                <a:chOff x="2928" y="2448"/>
                <a:chExt cx="144" cy="144"/>
              </a:xfrm>
            </p:grpSpPr>
            <p:sp>
              <p:nvSpPr>
                <p:cNvPr id="142405" name="Rectangle 84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6" name="Rectangle 84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7" name="Rectangle 84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8" name="Rectangle 84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9" name="Rectangle 84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0" name="Rectangle 84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1" name="Rectangle 84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2" name="Rectangle 84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3" name="Rectangle 84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94" name="Group 849"/>
              <p:cNvGrpSpPr>
                <a:grpSpLocks noChangeAspect="1"/>
              </p:cNvGrpSpPr>
              <p:nvPr/>
            </p:nvGrpSpPr>
            <p:grpSpPr bwMode="auto">
              <a:xfrm>
                <a:off x="4152" y="1728"/>
                <a:ext cx="216" cy="216"/>
                <a:chOff x="2928" y="2448"/>
                <a:chExt cx="144" cy="144"/>
              </a:xfrm>
            </p:grpSpPr>
            <p:sp>
              <p:nvSpPr>
                <p:cNvPr id="142396" name="Rectangle 85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97" name="Rectangle 85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98" name="Rectangle 85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99" name="Rectangle 85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0" name="Rectangle 85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1" name="Rectangle 85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2" name="Rectangle 85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3" name="Rectangle 85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4" name="Rectangle 85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395" name="Rectangle 859"/>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sp>
        <p:nvSpPr>
          <p:cNvPr id="142342" name="Text Box 860"/>
          <p:cNvSpPr txBox="1">
            <a:spLocks noChangeArrowheads="1"/>
          </p:cNvSpPr>
          <p:nvPr/>
        </p:nvSpPr>
        <p:spPr bwMode="auto">
          <a:xfrm>
            <a:off x="6477000" y="3290888"/>
            <a:ext cx="153828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latin typeface="Trebuchet MS" panose="020B0603020202020204" pitchFamily="34" charset="0"/>
              </a:rPr>
              <a:t>Input image</a:t>
            </a:r>
            <a:r>
              <a:rPr lang="en-US" altLang="en-US" sz="1600">
                <a:latin typeface="Trebuchet MS" panose="020B0603020202020204" pitchFamily="34" charset="0"/>
              </a:rPr>
              <a:t> </a:t>
            </a:r>
          </a:p>
        </p:txBody>
      </p:sp>
      <p:sp>
        <p:nvSpPr>
          <p:cNvPr id="142343" name="AutoShape 861"/>
          <p:cNvSpPr>
            <a:spLocks noChangeArrowheads="1"/>
          </p:cNvSpPr>
          <p:nvPr/>
        </p:nvSpPr>
        <p:spPr bwMode="auto">
          <a:xfrm flipH="1">
            <a:off x="4038600" y="2209800"/>
            <a:ext cx="1571625" cy="3810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11B119"/>
          </a:solidFill>
          <a:ln w="9525">
            <a:solidFill>
              <a:srgbClr val="11B119"/>
            </a:solidFill>
            <a:miter lim="800000"/>
            <a:headEnd/>
            <a:tailEnd/>
          </a:ln>
        </p:spPr>
        <p:txBody>
          <a:bodyPr wrap="none" lIns="91435" tIns="45718" rIns="91435" bIns="45718" anchor="ctr"/>
          <a:lstStyle/>
          <a:p>
            <a:endParaRPr lang="en-US"/>
          </a:p>
        </p:txBody>
      </p:sp>
      <p:sp>
        <p:nvSpPr>
          <p:cNvPr id="142344" name="Text Box 862"/>
          <p:cNvSpPr txBox="1">
            <a:spLocks noChangeArrowheads="1"/>
          </p:cNvSpPr>
          <p:nvPr/>
        </p:nvSpPr>
        <p:spPr bwMode="auto">
          <a:xfrm>
            <a:off x="4117975" y="1704975"/>
            <a:ext cx="16843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1600" b="1">
                <a:latin typeface="Trebuchet MS" panose="020B0603020202020204" pitchFamily="34" charset="0"/>
              </a:rPr>
              <a:t>non-parametric</a:t>
            </a:r>
          </a:p>
          <a:p>
            <a:pPr algn="ctr">
              <a:spcBef>
                <a:spcPct val="0"/>
              </a:spcBef>
              <a:buFontTx/>
              <a:buNone/>
            </a:pPr>
            <a:r>
              <a:rPr lang="en-US" altLang="en-US" sz="1600" b="1">
                <a:latin typeface="Trebuchet MS" panose="020B0603020202020204" pitchFamily="34" charset="0"/>
              </a:rPr>
              <a:t>sampling</a:t>
            </a:r>
          </a:p>
        </p:txBody>
      </p:sp>
      <p:grpSp>
        <p:nvGrpSpPr>
          <p:cNvPr id="1728382" name="Group 863"/>
          <p:cNvGrpSpPr>
            <a:grpSpLocks/>
          </p:cNvGrpSpPr>
          <p:nvPr/>
        </p:nvGrpSpPr>
        <p:grpSpPr bwMode="auto">
          <a:xfrm>
            <a:off x="304800" y="1600200"/>
            <a:ext cx="8686800" cy="5038725"/>
            <a:chOff x="192" y="1002"/>
            <a:chExt cx="5472" cy="3174"/>
          </a:xfrm>
        </p:grpSpPr>
        <p:sp>
          <p:nvSpPr>
            <p:cNvPr id="142346" name="Rectangle 864"/>
            <p:cNvSpPr>
              <a:spLocks noChangeAspect="1" noChangeArrowheads="1"/>
            </p:cNvSpPr>
            <p:nvPr/>
          </p:nvSpPr>
          <p:spPr bwMode="auto">
            <a:xfrm flipV="1">
              <a:off x="960" y="1356"/>
              <a:ext cx="648" cy="648"/>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47" name="Rectangle 865"/>
            <p:cNvSpPr>
              <a:spLocks noChangeAspect="1" noChangeArrowheads="1"/>
            </p:cNvSpPr>
            <p:nvPr/>
          </p:nvSpPr>
          <p:spPr bwMode="auto">
            <a:xfrm flipV="1">
              <a:off x="4104" y="1614"/>
              <a:ext cx="252" cy="252"/>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48" name="Rectangle 866"/>
            <p:cNvSpPr>
              <a:spLocks noChangeAspect="1" noChangeArrowheads="1"/>
            </p:cNvSpPr>
            <p:nvPr/>
          </p:nvSpPr>
          <p:spPr bwMode="auto">
            <a:xfrm flipV="1">
              <a:off x="3813" y="1002"/>
              <a:ext cx="252" cy="252"/>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49" name="Rectangle 867"/>
            <p:cNvSpPr>
              <a:spLocks noChangeAspect="1" noChangeArrowheads="1"/>
            </p:cNvSpPr>
            <p:nvPr/>
          </p:nvSpPr>
          <p:spPr bwMode="auto">
            <a:xfrm flipV="1">
              <a:off x="4722" y="1212"/>
              <a:ext cx="252" cy="252"/>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50" name="Rectangle 868"/>
            <p:cNvSpPr>
              <a:spLocks noChangeAspect="1" noChangeArrowheads="1"/>
            </p:cNvSpPr>
            <p:nvPr/>
          </p:nvSpPr>
          <p:spPr bwMode="auto">
            <a:xfrm flipV="1">
              <a:off x="4986" y="1815"/>
              <a:ext cx="252" cy="252"/>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728357" name="Rectangle 869"/>
            <p:cNvSpPr>
              <a:spLocks noChangeArrowheads="1"/>
            </p:cNvSpPr>
            <p:nvPr/>
          </p:nvSpPr>
          <p:spPr bwMode="auto">
            <a:xfrm>
              <a:off x="950" y="1699"/>
              <a:ext cx="247" cy="320"/>
            </a:xfrm>
            <a:prstGeom prst="rect">
              <a:avLst/>
            </a:prstGeom>
            <a:noFill/>
            <a:ln w="9525">
              <a:noFill/>
              <a:miter lim="800000"/>
              <a:headEnd/>
              <a:tailEnd/>
            </a:ln>
            <a:effectLst/>
          </p:spPr>
          <p:txBody>
            <a:bodyPr wrap="none">
              <a:spAutoFit/>
            </a:bodyPr>
            <a:lstStyle/>
            <a:p>
              <a:pPr>
                <a:defRPr/>
              </a:pPr>
              <a:r>
                <a:rPr lang="en-GB" sz="2700" b="1">
                  <a:effectLst>
                    <a:outerShdw blurRad="38100" dist="38100" dir="2700000" algn="tl">
                      <a:srgbClr val="4D4D4D"/>
                    </a:outerShdw>
                  </a:effectLst>
                  <a:latin typeface="Trebuchet MS" pitchFamily="34" charset="0"/>
                  <a:cs typeface="+mn-cs"/>
                </a:rPr>
                <a:t>B</a:t>
              </a:r>
              <a:endParaRPr lang="en-US" sz="2700" b="1">
                <a:effectLst>
                  <a:outerShdw blurRad="38100" dist="38100" dir="2700000" algn="tl">
                    <a:srgbClr val="4D4D4D"/>
                  </a:outerShdw>
                </a:effectLst>
                <a:latin typeface="Trebuchet MS" pitchFamily="34" charset="0"/>
                <a:cs typeface="+mn-cs"/>
              </a:endParaRPr>
            </a:p>
          </p:txBody>
        </p:sp>
        <p:sp>
          <p:nvSpPr>
            <p:cNvPr id="1728358" name="Rectangle 870"/>
            <p:cNvSpPr>
              <a:spLocks noChangeArrowheads="1"/>
            </p:cNvSpPr>
            <p:nvPr/>
          </p:nvSpPr>
          <p:spPr bwMode="auto">
            <a:xfrm>
              <a:off x="192" y="2832"/>
              <a:ext cx="5472" cy="1344"/>
            </a:xfrm>
            <a:prstGeom prst="rect">
              <a:avLst/>
            </a:prstGeom>
            <a:noFill/>
            <a:ln w="9525">
              <a:noFill/>
              <a:miter lim="800000"/>
              <a:headEnd/>
              <a:tailEnd/>
            </a:ln>
            <a:effectLst/>
          </p:spPr>
          <p:txBody>
            <a:bodyPr/>
            <a:lstStyle/>
            <a:p>
              <a:pPr marL="342882" indent="-342882">
                <a:spcBef>
                  <a:spcPts val="700"/>
                </a:spcBef>
                <a:buClr>
                  <a:schemeClr val="tx2"/>
                </a:buClr>
                <a:buSzPct val="120000"/>
                <a:defRPr/>
              </a:pPr>
              <a:r>
                <a:rPr lang="en-GB" sz="2700" b="1" u="sng">
                  <a:effectLst>
                    <a:outerShdw blurRad="38100" dist="38100" dir="2700000" algn="tl">
                      <a:srgbClr val="4D4D4D"/>
                    </a:outerShdw>
                  </a:effectLst>
                  <a:latin typeface="Trebuchet MS" pitchFamily="34" charset="0"/>
                  <a:cs typeface="+mn-cs"/>
                </a:rPr>
                <a:t>Idea:</a:t>
              </a:r>
              <a:r>
                <a:rPr lang="en-GB" sz="2700" b="1">
                  <a:effectLst>
                    <a:outerShdw blurRad="38100" dist="38100" dir="2700000" algn="tl">
                      <a:srgbClr val="4D4D4D"/>
                    </a:outerShdw>
                  </a:effectLst>
                  <a:latin typeface="Trebuchet MS" pitchFamily="34" charset="0"/>
                  <a:cs typeface="+mn-cs"/>
                </a:rPr>
                <a:t> unit of synthesis = block</a:t>
              </a:r>
            </a:p>
            <a:p>
              <a:pPr marL="742912" lvl="1" indent="-285736">
                <a:lnSpc>
                  <a:spcPct val="110000"/>
                </a:lnSpc>
                <a:spcBef>
                  <a:spcPts val="700"/>
                </a:spcBef>
                <a:spcAft>
                  <a:spcPts val="600"/>
                </a:spcAft>
                <a:buClr>
                  <a:schemeClr val="tx2"/>
                </a:buClr>
                <a:buSzPct val="120000"/>
                <a:buFontTx/>
                <a:buChar char="•"/>
                <a:defRPr/>
              </a:pPr>
              <a:r>
                <a:rPr lang="en-GB" sz="2200">
                  <a:latin typeface="Trebuchet MS" pitchFamily="34" charset="0"/>
                  <a:cs typeface="+mn-cs"/>
                </a:rPr>
                <a:t>Exactly the same but now we want P(</a:t>
              </a:r>
              <a:r>
                <a:rPr lang="en-GB" sz="2200" b="1">
                  <a:latin typeface="Trebuchet MS" pitchFamily="34" charset="0"/>
                  <a:cs typeface="+mn-cs"/>
                </a:rPr>
                <a:t>B</a:t>
              </a:r>
              <a:r>
                <a:rPr lang="en-GB" sz="2200">
                  <a:latin typeface="Trebuchet MS" pitchFamily="34" charset="0"/>
                  <a:cs typeface="+mn-cs"/>
                </a:rPr>
                <a:t>|N(</a:t>
              </a:r>
              <a:r>
                <a:rPr lang="en-GB" sz="2200" b="1">
                  <a:latin typeface="Trebuchet MS" pitchFamily="34" charset="0"/>
                  <a:cs typeface="+mn-cs"/>
                </a:rPr>
                <a:t>B</a:t>
              </a:r>
              <a:r>
                <a:rPr lang="en-GB" sz="2200">
                  <a:latin typeface="Trebuchet MS" pitchFamily="34" charset="0"/>
                  <a:cs typeface="+mn-cs"/>
                </a:rPr>
                <a:t>))</a:t>
              </a:r>
            </a:p>
            <a:p>
              <a:pPr marL="742912" lvl="1" indent="-285736">
                <a:lnSpc>
                  <a:spcPct val="110000"/>
                </a:lnSpc>
                <a:spcBef>
                  <a:spcPts val="700"/>
                </a:spcBef>
                <a:spcAft>
                  <a:spcPts val="600"/>
                </a:spcAft>
                <a:buClr>
                  <a:schemeClr val="tx2"/>
                </a:buClr>
                <a:buSzPct val="120000"/>
                <a:buFontTx/>
                <a:buChar char="•"/>
                <a:defRPr/>
              </a:pPr>
              <a:r>
                <a:rPr lang="en-GB" sz="2200">
                  <a:latin typeface="Trebuchet MS" pitchFamily="34" charset="0"/>
                  <a:cs typeface="+mn-cs"/>
                </a:rPr>
                <a:t>Much faster: synthesize all pixels in a block at once</a:t>
              </a:r>
            </a:p>
            <a:p>
              <a:pPr marL="742912" lvl="1" indent="-285736">
                <a:lnSpc>
                  <a:spcPct val="110000"/>
                </a:lnSpc>
                <a:spcBef>
                  <a:spcPts val="700"/>
                </a:spcBef>
                <a:spcAft>
                  <a:spcPts val="600"/>
                </a:spcAft>
                <a:buClr>
                  <a:schemeClr val="tx2"/>
                </a:buClr>
                <a:buSzPct val="120000"/>
                <a:buFontTx/>
                <a:buChar char="•"/>
                <a:defRPr/>
              </a:pPr>
              <a:r>
                <a:rPr lang="en-GB" sz="2200">
                  <a:latin typeface="Trebuchet MS" pitchFamily="34" charset="0"/>
                  <a:cs typeface="+mn-cs"/>
                </a:rPr>
                <a:t>Not the same as multi-scale!</a:t>
              </a:r>
            </a:p>
          </p:txBody>
        </p:sp>
        <p:sp>
          <p:nvSpPr>
            <p:cNvPr id="142353" name="Text Box 871"/>
            <p:cNvSpPr txBox="1">
              <a:spLocks noChangeArrowheads="1"/>
            </p:cNvSpPr>
            <p:nvPr/>
          </p:nvSpPr>
          <p:spPr bwMode="auto">
            <a:xfrm>
              <a:off x="563" y="2241"/>
              <a:ext cx="149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latin typeface="Trebuchet MS" panose="020B0603020202020204" pitchFamily="34" charset="0"/>
                </a:rPr>
                <a:t>Synthesizing a block</a:t>
              </a:r>
              <a:endParaRPr lang="en-US" altLang="en-US" sz="1600">
                <a:latin typeface="Trebuchet MS" panose="020B0603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28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bt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74638"/>
            <a:ext cx="109696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 Box 3"/>
          <p:cNvSpPr txBox="1">
            <a:spLocks noChangeArrowheads="1"/>
          </p:cNvSpPr>
          <p:nvPr/>
        </p:nvSpPr>
        <p:spPr bwMode="auto">
          <a:xfrm>
            <a:off x="3581400" y="1295400"/>
            <a:ext cx="1770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Input texture</a:t>
            </a:r>
          </a:p>
        </p:txBody>
      </p:sp>
      <p:sp>
        <p:nvSpPr>
          <p:cNvPr id="144388" name="Text Box 4"/>
          <p:cNvSpPr txBox="1">
            <a:spLocks noChangeArrowheads="1"/>
          </p:cNvSpPr>
          <p:nvPr/>
        </p:nvSpPr>
        <p:spPr bwMode="auto">
          <a:xfrm>
            <a:off x="838200" y="2208213"/>
            <a:ext cx="544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B1</a:t>
            </a:r>
            <a:endParaRPr lang="en-US" altLang="en-US" sz="2400">
              <a:latin typeface="Trebuchet MS" panose="020B0603020202020204" pitchFamily="34" charset="0"/>
            </a:endParaRPr>
          </a:p>
        </p:txBody>
      </p:sp>
      <p:sp>
        <p:nvSpPr>
          <p:cNvPr id="144389" name="Text Box 5"/>
          <p:cNvSpPr txBox="1">
            <a:spLocks noChangeArrowheads="1"/>
          </p:cNvSpPr>
          <p:nvPr/>
        </p:nvSpPr>
        <p:spPr bwMode="auto">
          <a:xfrm>
            <a:off x="1970088" y="2208213"/>
            <a:ext cx="544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B2</a:t>
            </a:r>
            <a:endParaRPr lang="en-US" altLang="en-US" sz="2400">
              <a:latin typeface="Trebuchet MS" panose="020B0603020202020204" pitchFamily="34" charset="0"/>
            </a:endParaRPr>
          </a:p>
        </p:txBody>
      </p:sp>
      <p:sp>
        <p:nvSpPr>
          <p:cNvPr id="144390" name="Text Box 6"/>
          <p:cNvSpPr txBox="1">
            <a:spLocks noChangeArrowheads="1"/>
          </p:cNvSpPr>
          <p:nvPr/>
        </p:nvSpPr>
        <p:spPr bwMode="auto">
          <a:xfrm>
            <a:off x="506413" y="3113088"/>
            <a:ext cx="25352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000" b="1">
                <a:latin typeface="Trebuchet MS" panose="020B0603020202020204" pitchFamily="34" charset="0"/>
              </a:rPr>
              <a:t>Random placement </a:t>
            </a:r>
          </a:p>
          <a:p>
            <a:pPr algn="ctr">
              <a:spcBef>
                <a:spcPct val="0"/>
              </a:spcBef>
              <a:buFontTx/>
              <a:buNone/>
            </a:pPr>
            <a:r>
              <a:rPr lang="en-US" altLang="en-US" sz="2000" b="1">
                <a:latin typeface="Trebuchet MS" panose="020B0603020202020204" pitchFamily="34" charset="0"/>
              </a:rPr>
              <a:t>of blocks </a:t>
            </a:r>
          </a:p>
        </p:txBody>
      </p:sp>
      <p:sp>
        <p:nvSpPr>
          <p:cNvPr id="144391" name="Line 7"/>
          <p:cNvSpPr>
            <a:spLocks noChangeShapeType="1"/>
          </p:cNvSpPr>
          <p:nvPr/>
        </p:nvSpPr>
        <p:spPr bwMode="auto">
          <a:xfrm flipH="1">
            <a:off x="4800600" y="533400"/>
            <a:ext cx="533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sp>
        <p:nvSpPr>
          <p:cNvPr id="144392" name="Text Box 8"/>
          <p:cNvSpPr txBox="1">
            <a:spLocks noChangeArrowheads="1"/>
          </p:cNvSpPr>
          <p:nvPr/>
        </p:nvSpPr>
        <p:spPr bwMode="auto">
          <a:xfrm>
            <a:off x="5257800" y="304800"/>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a:latin typeface="Trebuchet MS" panose="020B0603020202020204" pitchFamily="34" charset="0"/>
              </a:rPr>
              <a:t>block</a:t>
            </a:r>
          </a:p>
        </p:txBody>
      </p:sp>
      <p:pic>
        <p:nvPicPr>
          <p:cNvPr id="144393" name="Picture 9" descr="tile_rand_c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96875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9546" name="Picture 10" descr="tile_r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96875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5" name="Rectangle 11"/>
          <p:cNvSpPr>
            <a:spLocks noChangeArrowheads="1"/>
          </p:cNvSpPr>
          <p:nvPr/>
        </p:nvSpPr>
        <p:spPr bwMode="auto">
          <a:xfrm>
            <a:off x="4267200" y="533400"/>
            <a:ext cx="457200" cy="457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2" name="Group 12"/>
          <p:cNvGrpSpPr>
            <a:grpSpLocks/>
          </p:cNvGrpSpPr>
          <p:nvPr/>
        </p:nvGrpSpPr>
        <p:grpSpPr bwMode="auto">
          <a:xfrm>
            <a:off x="3159125" y="1828800"/>
            <a:ext cx="2922588" cy="4800600"/>
            <a:chOff x="1990" y="1152"/>
            <a:chExt cx="1841" cy="3024"/>
          </a:xfrm>
        </p:grpSpPr>
        <p:sp>
          <p:nvSpPr>
            <p:cNvPr id="144410" name="Line 13"/>
            <p:cNvSpPr>
              <a:spLocks noChangeShapeType="1"/>
            </p:cNvSpPr>
            <p:nvPr/>
          </p:nvSpPr>
          <p:spPr bwMode="auto">
            <a:xfrm flipV="1">
              <a:off x="2832" y="1152"/>
              <a:ext cx="0" cy="72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11" name="Text Box 14"/>
            <p:cNvSpPr txBox="1">
              <a:spLocks noChangeArrowheads="1"/>
            </p:cNvSpPr>
            <p:nvPr/>
          </p:nvSpPr>
          <p:spPr bwMode="auto">
            <a:xfrm>
              <a:off x="2304" y="1391"/>
              <a:ext cx="3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B1</a:t>
              </a:r>
              <a:endParaRPr lang="en-US" altLang="en-US" sz="2400">
                <a:latin typeface="Trebuchet MS" panose="020B0603020202020204" pitchFamily="34" charset="0"/>
              </a:endParaRPr>
            </a:p>
          </p:txBody>
        </p:sp>
        <p:sp>
          <p:nvSpPr>
            <p:cNvPr id="144412" name="Text Box 15"/>
            <p:cNvSpPr txBox="1">
              <a:spLocks noChangeArrowheads="1"/>
            </p:cNvSpPr>
            <p:nvPr/>
          </p:nvSpPr>
          <p:spPr bwMode="auto">
            <a:xfrm>
              <a:off x="3024" y="1392"/>
              <a:ext cx="3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B2</a:t>
              </a:r>
              <a:endParaRPr lang="en-US" altLang="en-US" sz="2400">
                <a:latin typeface="Trebuchet MS" panose="020B0603020202020204" pitchFamily="34" charset="0"/>
              </a:endParaRPr>
            </a:p>
          </p:txBody>
        </p:sp>
        <p:sp>
          <p:nvSpPr>
            <p:cNvPr id="144413" name="Text Box 16"/>
            <p:cNvSpPr txBox="1">
              <a:spLocks noChangeArrowheads="1"/>
            </p:cNvSpPr>
            <p:nvPr/>
          </p:nvSpPr>
          <p:spPr bwMode="auto">
            <a:xfrm>
              <a:off x="1990" y="1960"/>
              <a:ext cx="1841"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000" b="1">
                  <a:latin typeface="Trebuchet MS" panose="020B0603020202020204" pitchFamily="34" charset="0"/>
                </a:rPr>
                <a:t>Neighboring blocks</a:t>
              </a:r>
            </a:p>
            <a:p>
              <a:pPr algn="ctr">
                <a:spcBef>
                  <a:spcPct val="0"/>
                </a:spcBef>
                <a:buFontTx/>
                <a:buNone/>
              </a:pPr>
              <a:r>
                <a:rPr lang="en-US" altLang="en-US" sz="2000" b="1">
                  <a:latin typeface="Trebuchet MS" panose="020B0603020202020204" pitchFamily="34" charset="0"/>
                </a:rPr>
                <a:t>constrained by overlap</a:t>
              </a:r>
            </a:p>
          </p:txBody>
        </p:sp>
        <p:pic>
          <p:nvPicPr>
            <p:cNvPr id="144414" name="Picture 17" descr="tile_match_c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2500"/>
              <a:ext cx="1676"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415" name="Rectangle 18" descr="5%"/>
            <p:cNvSpPr>
              <a:spLocks noChangeAspect="1" noChangeArrowheads="1"/>
            </p:cNvSpPr>
            <p:nvPr/>
          </p:nvSpPr>
          <p:spPr bwMode="auto">
            <a:xfrm>
              <a:off x="2256" y="1152"/>
              <a:ext cx="720" cy="72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4416" name="Rectangle 19"/>
            <p:cNvSpPr>
              <a:spLocks noChangeAspect="1" noChangeArrowheads="1"/>
            </p:cNvSpPr>
            <p:nvPr/>
          </p:nvSpPr>
          <p:spPr bwMode="auto">
            <a:xfrm>
              <a:off x="2688" y="1152"/>
              <a:ext cx="720" cy="7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4397" name="Rectangle 20"/>
          <p:cNvSpPr>
            <a:spLocks noChangeAspect="1" noChangeArrowheads="1"/>
          </p:cNvSpPr>
          <p:nvPr/>
        </p:nvSpPr>
        <p:spPr bwMode="auto">
          <a:xfrm>
            <a:off x="1676400" y="1828800"/>
            <a:ext cx="1143000" cy="1143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3" name="Group 21"/>
          <p:cNvGrpSpPr>
            <a:grpSpLocks/>
          </p:cNvGrpSpPr>
          <p:nvPr/>
        </p:nvGrpSpPr>
        <p:grpSpPr bwMode="auto">
          <a:xfrm>
            <a:off x="6172200" y="1828800"/>
            <a:ext cx="2660650" cy="4794250"/>
            <a:chOff x="3888" y="1152"/>
            <a:chExt cx="1676" cy="3020"/>
          </a:xfrm>
        </p:grpSpPr>
        <p:sp>
          <p:nvSpPr>
            <p:cNvPr id="144402" name="Freeform 22"/>
            <p:cNvSpPr>
              <a:spLocks/>
            </p:cNvSpPr>
            <p:nvPr/>
          </p:nvSpPr>
          <p:spPr bwMode="auto">
            <a:xfrm>
              <a:off x="4648" y="1152"/>
              <a:ext cx="104" cy="720"/>
            </a:xfrm>
            <a:custGeom>
              <a:avLst/>
              <a:gdLst>
                <a:gd name="T0" fmla="*/ 56 w 104"/>
                <a:gd name="T1" fmla="*/ 0 h 720"/>
                <a:gd name="T2" fmla="*/ 8 w 104"/>
                <a:gd name="T3" fmla="*/ 192 h 720"/>
                <a:gd name="T4" fmla="*/ 104 w 104"/>
                <a:gd name="T5" fmla="*/ 432 h 720"/>
                <a:gd name="T6" fmla="*/ 8 w 104"/>
                <a:gd name="T7" fmla="*/ 624 h 720"/>
                <a:gd name="T8" fmla="*/ 56 w 104"/>
                <a:gd name="T9" fmla="*/ 720 h 720"/>
                <a:gd name="T10" fmla="*/ 0 60000 65536"/>
                <a:gd name="T11" fmla="*/ 0 60000 65536"/>
                <a:gd name="T12" fmla="*/ 0 60000 65536"/>
                <a:gd name="T13" fmla="*/ 0 60000 65536"/>
                <a:gd name="T14" fmla="*/ 0 60000 65536"/>
                <a:gd name="T15" fmla="*/ 0 w 104"/>
                <a:gd name="T16" fmla="*/ 0 h 720"/>
                <a:gd name="T17" fmla="*/ 104 w 104"/>
                <a:gd name="T18" fmla="*/ 720 h 720"/>
              </a:gdLst>
              <a:ahLst/>
              <a:cxnLst>
                <a:cxn ang="T10">
                  <a:pos x="T0" y="T1"/>
                </a:cxn>
                <a:cxn ang="T11">
                  <a:pos x="T2" y="T3"/>
                </a:cxn>
                <a:cxn ang="T12">
                  <a:pos x="T4" y="T5"/>
                </a:cxn>
                <a:cxn ang="T13">
                  <a:pos x="T6" y="T7"/>
                </a:cxn>
                <a:cxn ang="T14">
                  <a:pos x="T8" y="T9"/>
                </a:cxn>
              </a:cxnLst>
              <a:rect l="T15" t="T16" r="T17" b="T18"/>
              <a:pathLst>
                <a:path w="104" h="720">
                  <a:moveTo>
                    <a:pt x="56" y="0"/>
                  </a:moveTo>
                  <a:cubicBezTo>
                    <a:pt x="28" y="60"/>
                    <a:pt x="0" y="120"/>
                    <a:pt x="8" y="192"/>
                  </a:cubicBezTo>
                  <a:cubicBezTo>
                    <a:pt x="16" y="264"/>
                    <a:pt x="104" y="360"/>
                    <a:pt x="104" y="432"/>
                  </a:cubicBezTo>
                  <a:cubicBezTo>
                    <a:pt x="104" y="504"/>
                    <a:pt x="16" y="576"/>
                    <a:pt x="8" y="624"/>
                  </a:cubicBezTo>
                  <a:cubicBezTo>
                    <a:pt x="0" y="672"/>
                    <a:pt x="48" y="704"/>
                    <a:pt x="56" y="720"/>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4403" name="Text Box 23"/>
            <p:cNvSpPr txBox="1">
              <a:spLocks noChangeArrowheads="1"/>
            </p:cNvSpPr>
            <p:nvPr/>
          </p:nvSpPr>
          <p:spPr bwMode="auto">
            <a:xfrm>
              <a:off x="4172" y="1391"/>
              <a:ext cx="3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B1</a:t>
              </a:r>
              <a:endParaRPr lang="en-US" altLang="en-US" sz="2400">
                <a:latin typeface="Trebuchet MS" panose="020B0603020202020204" pitchFamily="34" charset="0"/>
              </a:endParaRPr>
            </a:p>
          </p:txBody>
        </p:sp>
        <p:sp>
          <p:nvSpPr>
            <p:cNvPr id="144404" name="Text Box 24"/>
            <p:cNvSpPr txBox="1">
              <a:spLocks noChangeArrowheads="1"/>
            </p:cNvSpPr>
            <p:nvPr/>
          </p:nvSpPr>
          <p:spPr bwMode="auto">
            <a:xfrm>
              <a:off x="4892" y="1391"/>
              <a:ext cx="3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B2</a:t>
              </a:r>
              <a:endParaRPr lang="en-US" altLang="en-US" sz="2400">
                <a:latin typeface="Trebuchet MS" panose="020B0603020202020204" pitchFamily="34" charset="0"/>
              </a:endParaRPr>
            </a:p>
          </p:txBody>
        </p:sp>
        <p:sp>
          <p:nvSpPr>
            <p:cNvPr id="144405" name="Text Box 25"/>
            <p:cNvSpPr txBox="1">
              <a:spLocks noChangeArrowheads="1"/>
            </p:cNvSpPr>
            <p:nvPr/>
          </p:nvSpPr>
          <p:spPr bwMode="auto">
            <a:xfrm>
              <a:off x="4262" y="1946"/>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ru-RU" altLang="en-US" sz="2400"/>
            </a:p>
          </p:txBody>
        </p:sp>
        <p:sp>
          <p:nvSpPr>
            <p:cNvPr id="144406" name="Text Box 26"/>
            <p:cNvSpPr txBox="1">
              <a:spLocks noChangeArrowheads="1"/>
            </p:cNvSpPr>
            <p:nvPr/>
          </p:nvSpPr>
          <p:spPr bwMode="auto">
            <a:xfrm>
              <a:off x="4138" y="1960"/>
              <a:ext cx="114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000" b="1">
                  <a:latin typeface="Trebuchet MS" panose="020B0603020202020204" pitchFamily="34" charset="0"/>
                </a:rPr>
                <a:t>Minimal error</a:t>
              </a:r>
            </a:p>
            <a:p>
              <a:pPr algn="ctr">
                <a:spcBef>
                  <a:spcPct val="0"/>
                </a:spcBef>
                <a:buFontTx/>
                <a:buNone/>
              </a:pPr>
              <a:r>
                <a:rPr lang="en-US" altLang="en-US" sz="2000" b="1">
                  <a:latin typeface="Trebuchet MS" panose="020B0603020202020204" pitchFamily="34" charset="0"/>
                </a:rPr>
                <a:t>boundary cut</a:t>
              </a:r>
            </a:p>
          </p:txBody>
        </p:sp>
        <p:pic>
          <p:nvPicPr>
            <p:cNvPr id="144407" name="Picture 27" descr="tile_DP_c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 y="2496"/>
              <a:ext cx="1676"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408" name="Rectangle 28" descr="5%"/>
            <p:cNvSpPr>
              <a:spLocks noChangeAspect="1" noChangeArrowheads="1"/>
            </p:cNvSpPr>
            <p:nvPr/>
          </p:nvSpPr>
          <p:spPr bwMode="auto">
            <a:xfrm>
              <a:off x="4128" y="1152"/>
              <a:ext cx="720" cy="72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4409" name="Rectangle 29"/>
            <p:cNvSpPr>
              <a:spLocks noChangeAspect="1" noChangeArrowheads="1"/>
            </p:cNvSpPr>
            <p:nvPr/>
          </p:nvSpPr>
          <p:spPr bwMode="auto">
            <a:xfrm>
              <a:off x="4560" y="1152"/>
              <a:ext cx="720" cy="7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4399" name="Rectangle 30" descr="5%"/>
          <p:cNvSpPr>
            <a:spLocks noChangeAspect="1" noChangeArrowheads="1"/>
          </p:cNvSpPr>
          <p:nvPr/>
        </p:nvSpPr>
        <p:spPr bwMode="auto">
          <a:xfrm>
            <a:off x="508000" y="1828800"/>
            <a:ext cx="1143000" cy="114300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pic>
        <p:nvPicPr>
          <p:cNvPr id="1729567" name="Picture 31" descr="tile_mat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50" y="396240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9568" name="Picture 32" descr="tile_D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96240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29546"/>
                                        </p:tgtEl>
                                        <p:attrNameLst>
                                          <p:attrName>style.visibility</p:attrName>
                                        </p:attrNameLst>
                                      </p:cBhvr>
                                      <p:to>
                                        <p:strVal val="visible"/>
                                      </p:to>
                                    </p:set>
                                    <p:animEffect transition="in" filter="dissolve">
                                      <p:cBhvr>
                                        <p:cTn id="7" dur="500"/>
                                        <p:tgtEl>
                                          <p:spTgt spid="17295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729567"/>
                                        </p:tgtEl>
                                        <p:attrNameLst>
                                          <p:attrName>style.visibility</p:attrName>
                                        </p:attrNameLst>
                                      </p:cBhvr>
                                      <p:to>
                                        <p:strVal val="visible"/>
                                      </p:to>
                                    </p:set>
                                    <p:animEffect transition="in" filter="dissolve">
                                      <p:cBhvr>
                                        <p:cTn id="16" dur="500"/>
                                        <p:tgtEl>
                                          <p:spTgt spid="172956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729568"/>
                                        </p:tgtEl>
                                        <p:attrNameLst>
                                          <p:attrName>style.visibility</p:attrName>
                                        </p:attrNameLst>
                                      </p:cBhvr>
                                      <p:to>
                                        <p:strVal val="visible"/>
                                      </p:to>
                                    </p:set>
                                    <p:animEffect transition="in" filter="dissolve">
                                      <p:cBhvr>
                                        <p:cTn id="25" dur="500"/>
                                        <p:tgtEl>
                                          <p:spTgt spid="1729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62575" y="4343400"/>
            <a:ext cx="3248025" cy="2290763"/>
            <a:chOff x="3378" y="2736"/>
            <a:chExt cx="2046" cy="1443"/>
          </a:xfrm>
        </p:grpSpPr>
        <p:pic>
          <p:nvPicPr>
            <p:cNvPr id="146463" name="Picture 3" descr="left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78"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64" name="Picture 4" descr="right2"/>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368"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65" name="Text Box 5"/>
            <p:cNvSpPr txBox="1">
              <a:spLocks noChangeArrowheads="1"/>
            </p:cNvSpPr>
            <p:nvPr/>
          </p:nvSpPr>
          <p:spPr bwMode="auto">
            <a:xfrm>
              <a:off x="3381" y="3888"/>
              <a:ext cx="196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min. error boundary</a:t>
              </a:r>
            </a:p>
          </p:txBody>
        </p:sp>
      </p:grpSp>
      <p:pic>
        <p:nvPicPr>
          <p:cNvPr id="146435" name="Picture 6" descr="r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828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7" desc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828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Rectangle 8"/>
          <p:cNvSpPr>
            <a:spLocks noGrp="1" noChangeArrowheads="1"/>
          </p:cNvSpPr>
          <p:nvPr>
            <p:ph type="title"/>
          </p:nvPr>
        </p:nvSpPr>
        <p:spPr/>
        <p:txBody>
          <a:bodyPr/>
          <a:lstStyle/>
          <a:p>
            <a:pPr eaLnBrk="1" hangingPunct="1"/>
            <a:r>
              <a:rPr lang="en-US" altLang="en-US" smtClean="0"/>
              <a:t>Minimal error boundary</a:t>
            </a:r>
          </a:p>
        </p:txBody>
      </p:sp>
      <p:pic>
        <p:nvPicPr>
          <p:cNvPr id="146438" name="Picture 9" descr="resul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9400" y="1828800"/>
            <a:ext cx="294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0"/>
          <p:cNvGrpSpPr>
            <a:grpSpLocks/>
          </p:cNvGrpSpPr>
          <p:nvPr/>
        </p:nvGrpSpPr>
        <p:grpSpPr bwMode="auto">
          <a:xfrm>
            <a:off x="6781800" y="4343400"/>
            <a:ext cx="1828800" cy="1692275"/>
            <a:chOff x="4272" y="2736"/>
            <a:chExt cx="1152" cy="1066"/>
          </a:xfrm>
        </p:grpSpPr>
        <p:pic>
          <p:nvPicPr>
            <p:cNvPr id="146461" name="Picture 11" descr="right2"/>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272"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62" name="Rectangle 12"/>
            <p:cNvSpPr>
              <a:spLocks noChangeArrowheads="1"/>
            </p:cNvSpPr>
            <p:nvPr/>
          </p:nvSpPr>
          <p:spPr bwMode="auto">
            <a:xfrm>
              <a:off x="5328" y="2736"/>
              <a:ext cx="96" cy="10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4" name="Group 13"/>
          <p:cNvGrpSpPr>
            <a:grpSpLocks/>
          </p:cNvGrpSpPr>
          <p:nvPr/>
        </p:nvGrpSpPr>
        <p:grpSpPr bwMode="auto">
          <a:xfrm>
            <a:off x="5362575" y="4343400"/>
            <a:ext cx="3268663" cy="1689100"/>
            <a:chOff x="3378" y="2736"/>
            <a:chExt cx="2059" cy="1064"/>
          </a:xfrm>
        </p:grpSpPr>
        <p:sp>
          <p:nvSpPr>
            <p:cNvPr id="146459" name="Rectangle 14"/>
            <p:cNvSpPr>
              <a:spLocks noChangeArrowheads="1"/>
            </p:cNvSpPr>
            <p:nvPr/>
          </p:nvSpPr>
          <p:spPr bwMode="auto">
            <a:xfrm>
              <a:off x="5184" y="2736"/>
              <a:ext cx="253" cy="10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pic>
          <p:nvPicPr>
            <p:cNvPr id="146460" name="Picture 15" descr="resul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8" y="2736"/>
              <a:ext cx="18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6441" name="Text Box 16"/>
          <p:cNvSpPr txBox="1">
            <a:spLocks noChangeArrowheads="1"/>
          </p:cNvSpPr>
          <p:nvPr/>
        </p:nvSpPr>
        <p:spPr bwMode="auto">
          <a:xfrm>
            <a:off x="1066800" y="1295400"/>
            <a:ext cx="2840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overlapping blocks</a:t>
            </a:r>
          </a:p>
        </p:txBody>
      </p:sp>
      <p:sp>
        <p:nvSpPr>
          <p:cNvPr id="146442" name="Text Box 17"/>
          <p:cNvSpPr txBox="1">
            <a:spLocks noChangeArrowheads="1"/>
          </p:cNvSpPr>
          <p:nvPr/>
        </p:nvSpPr>
        <p:spPr bwMode="auto">
          <a:xfrm>
            <a:off x="5389563" y="1295400"/>
            <a:ext cx="2700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vertical boundary</a:t>
            </a:r>
          </a:p>
        </p:txBody>
      </p:sp>
      <p:sp>
        <p:nvSpPr>
          <p:cNvPr id="146443" name="AutoShape 18"/>
          <p:cNvSpPr>
            <a:spLocks noChangeArrowheads="1"/>
          </p:cNvSpPr>
          <p:nvPr/>
        </p:nvSpPr>
        <p:spPr bwMode="auto">
          <a:xfrm>
            <a:off x="4495800" y="2438400"/>
            <a:ext cx="685800" cy="457200"/>
          </a:xfrm>
          <a:prstGeom prst="rightArrow">
            <a:avLst>
              <a:gd name="adj1" fmla="val 50000"/>
              <a:gd name="adj2" fmla="val 37500"/>
            </a:avLst>
          </a:prstGeom>
          <a:solidFill>
            <a:schemeClr val="tx2"/>
          </a:solidFill>
          <a:ln w="9525">
            <a:solidFill>
              <a:schemeClr val="tx2"/>
            </a:solidFill>
            <a:miter lim="800000"/>
            <a:headEnd/>
            <a:tailEnd/>
          </a:ln>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5" name="Group 19"/>
          <p:cNvGrpSpPr>
            <a:grpSpLocks/>
          </p:cNvGrpSpPr>
          <p:nvPr/>
        </p:nvGrpSpPr>
        <p:grpSpPr bwMode="auto">
          <a:xfrm>
            <a:off x="914400" y="1819275"/>
            <a:ext cx="3429000" cy="4814888"/>
            <a:chOff x="576" y="1146"/>
            <a:chExt cx="2160" cy="3033"/>
          </a:xfrm>
        </p:grpSpPr>
        <p:pic>
          <p:nvPicPr>
            <p:cNvPr id="146446" name="Picture 20" descr="er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0" y="2736"/>
              <a:ext cx="2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7" name="Picture 21" descr="left"/>
            <p:cNvPicPr>
              <a:picLocks noChangeAspect="1" noChangeArrowheads="1"/>
            </p:cNvPicPr>
            <p:nvPr/>
          </p:nvPicPr>
          <p:blipFill>
            <a:blip r:embed="rId6">
              <a:extLst>
                <a:ext uri="{28A0092B-C50C-407E-A947-70E740481C1C}">
                  <a14:useLocalDpi xmlns:a14="http://schemas.microsoft.com/office/drawing/2010/main" val="0"/>
                </a:ext>
              </a:extLst>
            </a:blip>
            <a:srcRect l="75000"/>
            <a:stretch>
              <a:fillRect/>
            </a:stretch>
          </p:blipFill>
          <p:spPr bwMode="auto">
            <a:xfrm>
              <a:off x="720" y="2736"/>
              <a:ext cx="26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8" name="Picture 22" descr="right"/>
            <p:cNvPicPr>
              <a:picLocks noChangeAspect="1" noChangeArrowheads="1"/>
            </p:cNvPicPr>
            <p:nvPr/>
          </p:nvPicPr>
          <p:blipFill>
            <a:blip r:embed="rId5">
              <a:extLst>
                <a:ext uri="{28A0092B-C50C-407E-A947-70E740481C1C}">
                  <a14:useLocalDpi xmlns:a14="http://schemas.microsoft.com/office/drawing/2010/main" val="0"/>
                </a:ext>
              </a:extLst>
            </a:blip>
            <a:srcRect r="76137"/>
            <a:stretch>
              <a:fillRect/>
            </a:stretch>
          </p:blipFill>
          <p:spPr bwMode="auto">
            <a:xfrm>
              <a:off x="1440" y="2736"/>
              <a:ext cx="25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1607" name="Rectangle 23"/>
            <p:cNvSpPr>
              <a:spLocks noChangeArrowheads="1"/>
            </p:cNvSpPr>
            <p:nvPr/>
          </p:nvSpPr>
          <p:spPr bwMode="auto">
            <a:xfrm>
              <a:off x="1008" y="2611"/>
              <a:ext cx="421" cy="756"/>
            </a:xfrm>
            <a:prstGeom prst="rect">
              <a:avLst/>
            </a:prstGeom>
            <a:noFill/>
            <a:ln w="9525">
              <a:noFill/>
              <a:miter lim="800000"/>
              <a:headEnd/>
              <a:tailEnd/>
            </a:ln>
            <a:effectLst/>
          </p:spPr>
          <p:txBody>
            <a:bodyPr wrap="none">
              <a:spAutoFit/>
            </a:bodyPr>
            <a:lstStyle/>
            <a:p>
              <a:pPr>
                <a:defRPr/>
              </a:pPr>
              <a:r>
                <a:rPr lang="en-US" sz="7200">
                  <a:effectLst>
                    <a:outerShdw blurRad="38100" dist="38100" dir="2700000" algn="tl">
                      <a:srgbClr val="4D4D4D"/>
                    </a:outerShdw>
                  </a:effectLst>
                  <a:latin typeface="Trebuchet MS" pitchFamily="34" charset="0"/>
                  <a:cs typeface="+mn-cs"/>
                </a:rPr>
                <a:t>_</a:t>
              </a:r>
            </a:p>
          </p:txBody>
        </p:sp>
        <p:sp>
          <p:nvSpPr>
            <p:cNvPr id="1731608" name="Rectangle 24"/>
            <p:cNvSpPr>
              <a:spLocks noChangeArrowheads="1"/>
            </p:cNvSpPr>
            <p:nvPr/>
          </p:nvSpPr>
          <p:spPr bwMode="auto">
            <a:xfrm>
              <a:off x="1968" y="2880"/>
              <a:ext cx="428" cy="698"/>
            </a:xfrm>
            <a:prstGeom prst="rect">
              <a:avLst/>
            </a:prstGeom>
            <a:noFill/>
            <a:ln w="9525">
              <a:noFill/>
              <a:miter lim="800000"/>
              <a:headEnd/>
              <a:tailEnd/>
            </a:ln>
            <a:effectLst/>
          </p:spPr>
          <p:txBody>
            <a:bodyPr wrap="none">
              <a:spAutoFit/>
            </a:bodyPr>
            <a:lstStyle/>
            <a:p>
              <a:pPr>
                <a:defRPr/>
              </a:pPr>
              <a:r>
                <a:rPr lang="en-US" sz="6600" b="1">
                  <a:effectLst>
                    <a:outerShdw blurRad="38100" dist="38100" dir="2700000" algn="tl">
                      <a:srgbClr val="4D4D4D"/>
                    </a:outerShdw>
                  </a:effectLst>
                  <a:latin typeface="Trebuchet MS" pitchFamily="34" charset="0"/>
                  <a:cs typeface="+mn-cs"/>
                </a:rPr>
                <a:t>=</a:t>
              </a:r>
            </a:p>
          </p:txBody>
        </p:sp>
        <p:sp>
          <p:nvSpPr>
            <p:cNvPr id="1731609" name="Rectangle 25"/>
            <p:cNvSpPr>
              <a:spLocks noChangeArrowheads="1"/>
            </p:cNvSpPr>
            <p:nvPr/>
          </p:nvSpPr>
          <p:spPr bwMode="auto">
            <a:xfrm>
              <a:off x="1824" y="2400"/>
              <a:ext cx="294" cy="485"/>
            </a:xfrm>
            <a:prstGeom prst="rect">
              <a:avLst/>
            </a:prstGeom>
            <a:noFill/>
            <a:ln w="9525">
              <a:noFill/>
              <a:miter lim="800000"/>
              <a:headEnd/>
              <a:tailEnd/>
            </a:ln>
            <a:effectLst/>
          </p:spPr>
          <p:txBody>
            <a:bodyPr wrap="none">
              <a:spAutoFit/>
            </a:bodyPr>
            <a:lstStyle/>
            <a:p>
              <a:pPr>
                <a:defRPr/>
              </a:pPr>
              <a:r>
                <a:rPr lang="en-US" sz="4400">
                  <a:effectLst>
                    <a:outerShdw blurRad="38100" dist="38100" dir="2700000" algn="tl">
                      <a:srgbClr val="4D4D4D"/>
                    </a:outerShdw>
                  </a:effectLst>
                  <a:cs typeface="+mn-cs"/>
                </a:rPr>
                <a:t>2</a:t>
              </a:r>
            </a:p>
          </p:txBody>
        </p:sp>
        <p:sp>
          <p:nvSpPr>
            <p:cNvPr id="146452" name="Line 26"/>
            <p:cNvSpPr>
              <a:spLocks noChangeShapeType="1"/>
            </p:cNvSpPr>
            <p:nvPr/>
          </p:nvSpPr>
          <p:spPr bwMode="auto">
            <a:xfrm flipH="1">
              <a:off x="1584" y="2304"/>
              <a:ext cx="192" cy="336"/>
            </a:xfrm>
            <a:prstGeom prst="line">
              <a:avLst/>
            </a:prstGeom>
            <a:noFill/>
            <a:ln w="19050">
              <a:solidFill>
                <a:schemeClr val="tx2"/>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46453" name="AutoShape 27"/>
            <p:cNvSpPr>
              <a:spLocks noChangeArrowheads="1"/>
            </p:cNvSpPr>
            <p:nvPr/>
          </p:nvSpPr>
          <p:spPr bwMode="auto">
            <a:xfrm>
              <a:off x="576" y="2640"/>
              <a:ext cx="1248" cy="1248"/>
            </a:xfrm>
            <a:prstGeom prst="bracketPair">
              <a:avLst>
                <a:gd name="adj" fmla="val 713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6454" name="Line 28"/>
            <p:cNvSpPr>
              <a:spLocks noChangeShapeType="1"/>
            </p:cNvSpPr>
            <p:nvPr/>
          </p:nvSpPr>
          <p:spPr bwMode="auto">
            <a:xfrm flipH="1">
              <a:off x="1056" y="2304"/>
              <a:ext cx="192" cy="336"/>
            </a:xfrm>
            <a:prstGeom prst="line">
              <a:avLst/>
            </a:prstGeom>
            <a:noFill/>
            <a:ln w="19050">
              <a:solidFill>
                <a:schemeClr val="tx2"/>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46455" name="Rectangle 29"/>
            <p:cNvSpPr>
              <a:spLocks noChangeArrowheads="1"/>
            </p:cNvSpPr>
            <p:nvPr/>
          </p:nvSpPr>
          <p:spPr bwMode="auto">
            <a:xfrm>
              <a:off x="1680" y="1146"/>
              <a:ext cx="253" cy="106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6456" name="Rectangle 30"/>
            <p:cNvSpPr>
              <a:spLocks noChangeArrowheads="1"/>
            </p:cNvSpPr>
            <p:nvPr/>
          </p:nvSpPr>
          <p:spPr bwMode="auto">
            <a:xfrm>
              <a:off x="1236" y="1146"/>
              <a:ext cx="253" cy="106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6457" name="Text Box 31"/>
            <p:cNvSpPr txBox="1">
              <a:spLocks noChangeArrowheads="1"/>
            </p:cNvSpPr>
            <p:nvPr/>
          </p:nvSpPr>
          <p:spPr bwMode="auto">
            <a:xfrm>
              <a:off x="944" y="3888"/>
              <a:ext cx="13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overlap error</a:t>
              </a:r>
            </a:p>
          </p:txBody>
        </p:sp>
        <p:sp>
          <p:nvSpPr>
            <p:cNvPr id="146458" name="Rectangle 32"/>
            <p:cNvSpPr>
              <a:spLocks noChangeArrowheads="1"/>
            </p:cNvSpPr>
            <p:nvPr/>
          </p:nvSpPr>
          <p:spPr bwMode="auto">
            <a:xfrm>
              <a:off x="2483" y="2736"/>
              <a:ext cx="253" cy="1066"/>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pic>
        <p:nvPicPr>
          <p:cNvPr id="1731617" name="Picture 33" descr="mask3"/>
          <p:cNvPicPr>
            <a:picLocks noChangeAspect="1" noChangeArrowheads="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981450" y="4343400"/>
            <a:ext cx="40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31617"/>
                                        </p:tgtEl>
                                        <p:attrNameLst>
                                          <p:attrName>style.visibility</p:attrName>
                                        </p:attrNameLst>
                                      </p:cBhvr>
                                      <p:to>
                                        <p:strVal val="visible"/>
                                      </p:to>
                                    </p:set>
                                    <p:animEffect transition="in" filter="wipe(up)">
                                      <p:cBhvr>
                                        <p:cTn id="11" dur="500"/>
                                        <p:tgtEl>
                                          <p:spTgt spid="17316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3"/>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nodeType="after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altLang="en-US" smtClean="0"/>
              <a:t>Our Philosophy</a:t>
            </a:r>
          </a:p>
        </p:txBody>
      </p:sp>
      <p:sp>
        <p:nvSpPr>
          <p:cNvPr id="148483" name="Rectangle 3"/>
          <p:cNvSpPr>
            <a:spLocks noGrp="1" noChangeArrowheads="1"/>
          </p:cNvSpPr>
          <p:nvPr>
            <p:ph type="body" idx="1"/>
          </p:nvPr>
        </p:nvSpPr>
        <p:spPr>
          <a:xfrm>
            <a:off x="301625" y="1676400"/>
            <a:ext cx="8561388" cy="4876800"/>
          </a:xfrm>
        </p:spPr>
        <p:txBody>
          <a:bodyPr/>
          <a:lstStyle/>
          <a:p>
            <a:pPr eaLnBrk="1" hangingPunct="1"/>
            <a:r>
              <a:rPr lang="en-US" altLang="en-US" smtClean="0"/>
              <a:t>The “Corrupt Professor’s Algorithm”:</a:t>
            </a:r>
          </a:p>
          <a:p>
            <a:pPr lvl="1" eaLnBrk="1" hangingPunct="1"/>
            <a:r>
              <a:rPr lang="en-US" altLang="en-US" smtClean="0"/>
              <a:t>Plagiarize as much of the source image as you can</a:t>
            </a:r>
          </a:p>
          <a:p>
            <a:pPr lvl="1" eaLnBrk="1" hangingPunct="1"/>
            <a:r>
              <a:rPr lang="en-US" altLang="en-US" smtClean="0"/>
              <a:t>Then try to cover up the evidence</a:t>
            </a:r>
          </a:p>
          <a:p>
            <a:pPr eaLnBrk="1" hangingPunct="1"/>
            <a:r>
              <a:rPr lang="en-US" altLang="en-US" smtClean="0"/>
              <a:t>Rationale:  </a:t>
            </a:r>
          </a:p>
          <a:p>
            <a:pPr lvl="1" eaLnBrk="1" hangingPunct="1"/>
            <a:r>
              <a:rPr lang="en-US" altLang="en-US" smtClean="0"/>
              <a:t>Texture blocks are by definition correct samples of texture so problem only connecting them together</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smtClean="0"/>
              <a:t>Text Synthesis</a:t>
            </a:r>
          </a:p>
        </p:txBody>
      </p:sp>
      <p:sp>
        <p:nvSpPr>
          <p:cNvPr id="43011" name="Rectangle 3"/>
          <p:cNvSpPr>
            <a:spLocks noGrp="1" noChangeArrowheads="1"/>
          </p:cNvSpPr>
          <p:nvPr>
            <p:ph type="body" idx="1"/>
          </p:nvPr>
        </p:nvSpPr>
        <p:spPr>
          <a:xfrm>
            <a:off x="685800" y="1295400"/>
            <a:ext cx="8177213" cy="4419600"/>
          </a:xfrm>
        </p:spPr>
        <p:txBody>
          <a:bodyPr/>
          <a:lstStyle/>
          <a:p>
            <a:r>
              <a:rPr lang="en-US" altLang="en-US" smtClean="0"/>
              <a:t>[</a:t>
            </a:r>
            <a:r>
              <a:rPr lang="en-US" altLang="en-US" sz="2800" smtClean="0"/>
              <a:t>Shannon,’48] proposed a way to generate English-looking text using N-grams:</a:t>
            </a:r>
          </a:p>
          <a:p>
            <a:pPr lvl="1"/>
            <a:r>
              <a:rPr lang="en-US" altLang="en-US" sz="2400" smtClean="0"/>
              <a:t>Assume a generalized Markov model</a:t>
            </a:r>
          </a:p>
          <a:p>
            <a:pPr lvl="1"/>
            <a:r>
              <a:rPr lang="en-US" altLang="en-US" sz="2400" smtClean="0"/>
              <a:t>Use a large text to compute prob. distributions of each letter given N-1 previous letters </a:t>
            </a:r>
          </a:p>
          <a:p>
            <a:pPr lvl="1"/>
            <a:r>
              <a:rPr lang="en-US" altLang="en-US" sz="2400" smtClean="0"/>
              <a:t>Starting from a seed repeatedly sample this Markov chain to generate new letters </a:t>
            </a:r>
          </a:p>
          <a:p>
            <a:pPr lvl="1"/>
            <a:r>
              <a:rPr lang="en-US" altLang="en-US" sz="2400" smtClean="0"/>
              <a:t>Also works for whole words</a:t>
            </a:r>
          </a:p>
        </p:txBody>
      </p:sp>
      <p:sp>
        <p:nvSpPr>
          <p:cNvPr id="840708" name="Text Box 4"/>
          <p:cNvSpPr txBox="1">
            <a:spLocks noChangeArrowheads="1"/>
          </p:cNvSpPr>
          <p:nvPr/>
        </p:nvSpPr>
        <p:spPr bwMode="auto">
          <a:xfrm>
            <a:off x="1219200" y="5791200"/>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50000"/>
              </a:spcBef>
            </a:pPr>
            <a:r>
              <a:rPr lang="en-US" altLang="en-US" sz="3600" b="1">
                <a:solidFill>
                  <a:schemeClr val="tx2"/>
                </a:solidFill>
                <a:latin typeface="Times New Roman" panose="02020603050405020304" pitchFamily="18" charset="0"/>
              </a:rPr>
              <a:t>WE  NEED</a:t>
            </a:r>
            <a:endParaRPr lang="en-US" altLang="en-US">
              <a:solidFill>
                <a:schemeClr val="tx2"/>
              </a:solidFill>
              <a:latin typeface="Times New Roman" panose="02020603050405020304" pitchFamily="18" charset="0"/>
            </a:endParaRPr>
          </a:p>
        </p:txBody>
      </p:sp>
      <p:sp>
        <p:nvSpPr>
          <p:cNvPr id="840709" name="Text Box 5"/>
          <p:cNvSpPr txBox="1">
            <a:spLocks noChangeArrowheads="1"/>
          </p:cNvSpPr>
          <p:nvPr/>
        </p:nvSpPr>
        <p:spPr bwMode="auto">
          <a:xfrm>
            <a:off x="3733800" y="57912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50000"/>
              </a:spcBef>
            </a:pPr>
            <a:r>
              <a:rPr lang="en-US" altLang="en-US" sz="3600" b="1">
                <a:solidFill>
                  <a:schemeClr val="tx2"/>
                </a:solidFill>
                <a:latin typeface="Times New Roman" panose="02020603050405020304" pitchFamily="18" charset="0"/>
              </a:rPr>
              <a:t>TO</a:t>
            </a:r>
            <a:endParaRPr lang="en-US" altLang="en-US">
              <a:solidFill>
                <a:schemeClr val="tx2"/>
              </a:solidFill>
              <a:latin typeface="Times New Roman" panose="02020603050405020304" pitchFamily="18" charset="0"/>
            </a:endParaRPr>
          </a:p>
        </p:txBody>
      </p:sp>
      <p:sp>
        <p:nvSpPr>
          <p:cNvPr id="840710" name="Text Box 6"/>
          <p:cNvSpPr txBox="1">
            <a:spLocks noChangeArrowheads="1"/>
          </p:cNvSpPr>
          <p:nvPr/>
        </p:nvSpPr>
        <p:spPr bwMode="auto">
          <a:xfrm>
            <a:off x="4724400" y="57912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50000"/>
              </a:spcBef>
            </a:pPr>
            <a:r>
              <a:rPr lang="en-US" altLang="en-US" sz="3600" b="1">
                <a:solidFill>
                  <a:schemeClr val="tx2"/>
                </a:solidFill>
                <a:latin typeface="Times New Roman" panose="02020603050405020304" pitchFamily="18" charset="0"/>
              </a:rPr>
              <a:t>EAT</a:t>
            </a:r>
            <a:endParaRPr lang="en-US" altLang="en-US">
              <a:solidFill>
                <a:schemeClr val="tx2"/>
              </a:solidFill>
              <a:latin typeface="Times New Roman" panose="02020603050405020304" pitchFamily="18" charset="0"/>
            </a:endParaRPr>
          </a:p>
        </p:txBody>
      </p:sp>
      <p:sp>
        <p:nvSpPr>
          <p:cNvPr id="840711" name="Text Box 7"/>
          <p:cNvSpPr txBox="1">
            <a:spLocks noChangeArrowheads="1"/>
          </p:cNvSpPr>
          <p:nvPr/>
        </p:nvSpPr>
        <p:spPr bwMode="auto">
          <a:xfrm>
            <a:off x="5943600" y="579120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50000"/>
              </a:spcBef>
            </a:pPr>
            <a:r>
              <a:rPr lang="en-US" altLang="en-US" sz="3600" b="1">
                <a:solidFill>
                  <a:schemeClr val="tx2"/>
                </a:solidFill>
                <a:latin typeface="Times New Roman" panose="02020603050405020304" pitchFamily="18" charset="0"/>
              </a:rPr>
              <a:t>CAKE</a:t>
            </a:r>
            <a:endParaRPr lang="en-US" altLang="en-US">
              <a:solidFill>
                <a:schemeClr val="tx2"/>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07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840709"/>
                                        </p:tgtEl>
                                        <p:attrNameLst>
                                          <p:attrName>style.visibility</p:attrName>
                                        </p:attrNameLst>
                                      </p:cBhvr>
                                      <p:to>
                                        <p:strVal val="visible"/>
                                      </p:to>
                                    </p:set>
                                    <p:anim calcmode="lin" valueType="num">
                                      <p:cBhvr additive="base">
                                        <p:cTn id="11" dur="500" fill="hold"/>
                                        <p:tgtEl>
                                          <p:spTgt spid="840709"/>
                                        </p:tgtEl>
                                        <p:attrNameLst>
                                          <p:attrName>ppt_x</p:attrName>
                                        </p:attrNameLst>
                                      </p:cBhvr>
                                      <p:tavLst>
                                        <p:tav tm="0">
                                          <p:val>
                                            <p:strVal val="1+#ppt_w/2"/>
                                          </p:val>
                                        </p:tav>
                                        <p:tav tm="100000">
                                          <p:val>
                                            <p:strVal val="#ppt_x"/>
                                          </p:val>
                                        </p:tav>
                                      </p:tavLst>
                                    </p:anim>
                                    <p:anim calcmode="lin" valueType="num">
                                      <p:cBhvr additive="base">
                                        <p:cTn id="12" dur="500" fill="hold"/>
                                        <p:tgtEl>
                                          <p:spTgt spid="84070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40710"/>
                                        </p:tgtEl>
                                        <p:attrNameLst>
                                          <p:attrName>style.visibility</p:attrName>
                                        </p:attrNameLst>
                                      </p:cBhvr>
                                      <p:to>
                                        <p:strVal val="visible"/>
                                      </p:to>
                                    </p:set>
                                    <p:anim calcmode="lin" valueType="num">
                                      <p:cBhvr additive="base">
                                        <p:cTn id="17" dur="500" fill="hold"/>
                                        <p:tgtEl>
                                          <p:spTgt spid="840710"/>
                                        </p:tgtEl>
                                        <p:attrNameLst>
                                          <p:attrName>ppt_x</p:attrName>
                                        </p:attrNameLst>
                                      </p:cBhvr>
                                      <p:tavLst>
                                        <p:tav tm="0">
                                          <p:val>
                                            <p:strVal val="1+#ppt_w/2"/>
                                          </p:val>
                                        </p:tav>
                                        <p:tav tm="100000">
                                          <p:val>
                                            <p:strVal val="#ppt_x"/>
                                          </p:val>
                                        </p:tav>
                                      </p:tavLst>
                                    </p:anim>
                                    <p:anim calcmode="lin" valueType="num">
                                      <p:cBhvr additive="base">
                                        <p:cTn id="18" dur="500" fill="hold"/>
                                        <p:tgtEl>
                                          <p:spTgt spid="84071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40711"/>
                                        </p:tgtEl>
                                        <p:attrNameLst>
                                          <p:attrName>style.visibility</p:attrName>
                                        </p:attrNameLst>
                                      </p:cBhvr>
                                      <p:to>
                                        <p:strVal val="visible"/>
                                      </p:to>
                                    </p:set>
                                    <p:anim calcmode="lin" valueType="num">
                                      <p:cBhvr additive="base">
                                        <p:cTn id="23" dur="500" fill="hold"/>
                                        <p:tgtEl>
                                          <p:spTgt spid="840711"/>
                                        </p:tgtEl>
                                        <p:attrNameLst>
                                          <p:attrName>ppt_x</p:attrName>
                                        </p:attrNameLst>
                                      </p:cBhvr>
                                      <p:tavLst>
                                        <p:tav tm="0">
                                          <p:val>
                                            <p:strVal val="1+#ppt_w/2"/>
                                          </p:val>
                                        </p:tav>
                                        <p:tav tm="100000">
                                          <p:val>
                                            <p:strVal val="#ppt_x"/>
                                          </p:val>
                                        </p:tav>
                                      </p:tavLst>
                                    </p:anim>
                                    <p:anim calcmode="lin" valueType="num">
                                      <p:cBhvr additive="base">
                                        <p:cTn id="24" dur="500" fill="hold"/>
                                        <p:tgtEl>
                                          <p:spTgt spid="8407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autoUpdateAnimBg="0"/>
      <p:bldP spid="840709" grpId="0" autoUpdateAnimBg="0"/>
      <p:bldP spid="840710" grpId="0" autoUpdateAnimBg="0"/>
      <p:bldP spid="840711"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11_out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2827338"/>
            <a:ext cx="3725862"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1" name="Picture 3" descr="11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475"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4" descr="23_out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5" descr="23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9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3" descr="9_out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4" descr="radishes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574675"/>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radishes_out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626" name="Object 2"/>
          <p:cNvGraphicFramePr>
            <a:graphicFrameLocks noChangeAspect="1"/>
          </p:cNvGraphicFramePr>
          <p:nvPr/>
        </p:nvGraphicFramePr>
        <p:xfrm>
          <a:off x="4648200" y="2817813"/>
          <a:ext cx="3811588" cy="3811587"/>
        </p:xfrm>
        <a:graphic>
          <a:graphicData uri="http://schemas.openxmlformats.org/presentationml/2006/ole">
            <mc:AlternateContent xmlns:mc="http://schemas.openxmlformats.org/markup-compatibility/2006">
              <mc:Choice xmlns:v="urn:schemas-microsoft-com:vml" Requires="v">
                <p:oleObj spid="_x0000_s154650" name="PhotoSuite Image" r:id="rId4" imgW="3981450" imgH="3981450" progId="PhotoSuite Image">
                  <p:embed/>
                </p:oleObj>
              </mc:Choice>
              <mc:Fallback>
                <p:oleObj name="PhotoSuite Image" r:id="rId4" imgW="3981450" imgH="3981450" progId="PhotoSuite 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817813"/>
                        <a:ext cx="3811588"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4627" name="Object 3"/>
          <p:cNvGraphicFramePr>
            <a:graphicFrameLocks noChangeAspect="1"/>
          </p:cNvGraphicFramePr>
          <p:nvPr/>
        </p:nvGraphicFramePr>
        <p:xfrm>
          <a:off x="5562600" y="609600"/>
          <a:ext cx="1828800" cy="1828800"/>
        </p:xfrm>
        <a:graphic>
          <a:graphicData uri="http://schemas.openxmlformats.org/presentationml/2006/ole">
            <mc:AlternateContent xmlns:mc="http://schemas.openxmlformats.org/markup-compatibility/2006">
              <mc:Choice xmlns:v="urn:schemas-microsoft-com:vml" Requires="v">
                <p:oleObj spid="_x0000_s154651" name="PhotoSuite Image" r:id="rId6" imgW="1828800" imgH="1828800" progId="PhotoSuite Image">
                  <p:embed/>
                </p:oleObj>
              </mc:Choice>
              <mc:Fallback>
                <p:oleObj name="PhotoSuite Image" r:id="rId6" imgW="1828800" imgH="1828800" progId="PhotoSuite Imag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4628" name="Object 4"/>
          <p:cNvGraphicFramePr>
            <a:graphicFrameLocks noChangeAspect="1"/>
          </p:cNvGraphicFramePr>
          <p:nvPr/>
        </p:nvGraphicFramePr>
        <p:xfrm>
          <a:off x="1447800" y="609600"/>
          <a:ext cx="1828800" cy="1828800"/>
        </p:xfrm>
        <a:graphic>
          <a:graphicData uri="http://schemas.openxmlformats.org/presentationml/2006/ole">
            <mc:AlternateContent xmlns:mc="http://schemas.openxmlformats.org/markup-compatibility/2006">
              <mc:Choice xmlns:v="urn:schemas-microsoft-com:vml" Requires="v">
                <p:oleObj spid="_x0000_s154652" name="PhotoSuite Image" r:id="rId8" imgW="1828800" imgH="1828800" progId="PhotoSuite Image">
                  <p:embed/>
                </p:oleObj>
              </mc:Choice>
              <mc:Fallback>
                <p:oleObj name="PhotoSuite Image" r:id="rId8" imgW="1828800" imgH="1828800" progId="PhotoSuite Image">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4629" name="Object 5"/>
          <p:cNvGraphicFramePr>
            <a:graphicFrameLocks noChangeAspect="1"/>
          </p:cNvGraphicFramePr>
          <p:nvPr/>
        </p:nvGraphicFramePr>
        <p:xfrm>
          <a:off x="533400" y="2817813"/>
          <a:ext cx="3811588" cy="3811587"/>
        </p:xfrm>
        <a:graphic>
          <a:graphicData uri="http://schemas.openxmlformats.org/presentationml/2006/ole">
            <mc:AlternateContent xmlns:mc="http://schemas.openxmlformats.org/markup-compatibility/2006">
              <mc:Choice xmlns:v="urn:schemas-microsoft-com:vml" Requires="v">
                <p:oleObj spid="_x0000_s154653" name="PhotoSuite Image" r:id="rId10" imgW="3943350" imgH="3943350" progId="PhotoSuite Image">
                  <p:embed/>
                </p:oleObj>
              </mc:Choice>
              <mc:Fallback>
                <p:oleObj name="PhotoSuite Image" r:id="rId10" imgW="3943350" imgH="3943350" progId="PhotoSuite Image">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2817813"/>
                        <a:ext cx="3811588"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ans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3" descr="cans_out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4" descr="windows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5" descr="windows_out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app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403725"/>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3" descr="apples_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627438"/>
            <a:ext cx="4389438"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8724" name="Object 4"/>
          <p:cNvGraphicFramePr>
            <a:graphicFrameLocks noChangeAspect="1"/>
          </p:cNvGraphicFramePr>
          <p:nvPr/>
        </p:nvGraphicFramePr>
        <p:xfrm>
          <a:off x="4191000" y="419100"/>
          <a:ext cx="3314700" cy="2933700"/>
        </p:xfrm>
        <a:graphic>
          <a:graphicData uri="http://schemas.openxmlformats.org/presentationml/2006/ole">
            <mc:AlternateContent xmlns:mc="http://schemas.openxmlformats.org/markup-compatibility/2006">
              <mc:Choice xmlns:v="urn:schemas-microsoft-com:vml" Requires="v">
                <p:oleObj spid="_x0000_s158736" name="PhotoSuite Image" r:id="rId6" imgW="3314700" imgH="2933700" progId="PhotoSuite Image">
                  <p:embed/>
                </p:oleObj>
              </mc:Choice>
              <mc:Fallback>
                <p:oleObj name="PhotoSuite Image" r:id="rId6" imgW="3314700" imgH="2933700" progId="PhotoSuite Imag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419100"/>
                        <a:ext cx="33147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8725" name="Object 5"/>
          <p:cNvGraphicFramePr>
            <a:graphicFrameLocks noChangeAspect="1"/>
          </p:cNvGraphicFramePr>
          <p:nvPr/>
        </p:nvGraphicFramePr>
        <p:xfrm>
          <a:off x="1752600" y="1209675"/>
          <a:ext cx="1619250" cy="1457325"/>
        </p:xfrm>
        <a:graphic>
          <a:graphicData uri="http://schemas.openxmlformats.org/presentationml/2006/ole">
            <mc:AlternateContent xmlns:mc="http://schemas.openxmlformats.org/markup-compatibility/2006">
              <mc:Choice xmlns:v="urn:schemas-microsoft-com:vml" Requires="v">
                <p:oleObj spid="_x0000_s158737" name="PhotoSuite Image" r:id="rId8" imgW="1619250" imgH="1457325" progId="PhotoSuite Image">
                  <p:embed/>
                </p:oleObj>
              </mc:Choice>
              <mc:Fallback>
                <p:oleObj name="PhotoSuite Image" r:id="rId8" imgW="1619250" imgH="1457325" progId="PhotoSuite Image">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1209675"/>
                        <a:ext cx="16192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70" name="Object 2"/>
          <p:cNvGraphicFramePr>
            <a:graphicFrameLocks noChangeAspect="1"/>
          </p:cNvGraphicFramePr>
          <p:nvPr/>
        </p:nvGraphicFramePr>
        <p:xfrm>
          <a:off x="257175" y="5486400"/>
          <a:ext cx="1143000" cy="1143000"/>
        </p:xfrm>
        <a:graphic>
          <a:graphicData uri="http://schemas.openxmlformats.org/presentationml/2006/ole">
            <mc:AlternateContent xmlns:mc="http://schemas.openxmlformats.org/markup-compatibility/2006">
              <mc:Choice xmlns:v="urn:schemas-microsoft-com:vml" Requires="v">
                <p:oleObj spid="_x0000_s160793" name="PhotoSuite Image" r:id="rId4" imgW="914400" imgH="914400" progId="PhotoSuite Image">
                  <p:embed/>
                </p:oleObj>
              </mc:Choice>
              <mc:Fallback>
                <p:oleObj name="PhotoSuite Image" r:id="rId4" imgW="914400" imgH="914400" progId="PhotoSuite 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 y="548640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0771" name="Picture 3" descr="S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3725" y="204152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4" descr="S29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9638" y="5794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descr="peanuts_ou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40386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descr="yellow-peppers_ou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9638" y="3703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7" descr="yellow-peppe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3725" y="516572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0776" name="Object 8"/>
          <p:cNvGraphicFramePr>
            <a:graphicFrameLocks noChangeAspect="1"/>
          </p:cNvGraphicFramePr>
          <p:nvPr/>
        </p:nvGraphicFramePr>
        <p:xfrm>
          <a:off x="1600200" y="1104900"/>
          <a:ext cx="2419350" cy="2419350"/>
        </p:xfrm>
        <a:graphic>
          <a:graphicData uri="http://schemas.openxmlformats.org/presentationml/2006/ole">
            <mc:AlternateContent xmlns:mc="http://schemas.openxmlformats.org/markup-compatibility/2006">
              <mc:Choice xmlns:v="urn:schemas-microsoft-com:vml" Requires="v">
                <p:oleObj spid="_x0000_s160794" name="PhotoSuite Image" r:id="rId11" imgW="2419350" imgH="2419350" progId="PhotoSuite Image">
                  <p:embed/>
                </p:oleObj>
              </mc:Choice>
              <mc:Fallback>
                <p:oleObj name="PhotoSuite Image" r:id="rId11" imgW="2419350" imgH="2419350" progId="PhotoSuite Image">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0200" y="1104900"/>
                        <a:ext cx="241935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0777" name="Object 9"/>
          <p:cNvGraphicFramePr>
            <a:graphicFrameLocks noChangeAspect="1"/>
          </p:cNvGraphicFramePr>
          <p:nvPr/>
        </p:nvGraphicFramePr>
        <p:xfrm>
          <a:off x="266700" y="2286000"/>
          <a:ext cx="1219200" cy="1219200"/>
        </p:xfrm>
        <a:graphic>
          <a:graphicData uri="http://schemas.openxmlformats.org/presentationml/2006/ole">
            <mc:AlternateContent xmlns:mc="http://schemas.openxmlformats.org/markup-compatibility/2006">
              <mc:Choice xmlns:v="urn:schemas-microsoft-com:vml" Requires="v">
                <p:oleObj spid="_x0000_s160795" name="PhotoSuite Image" r:id="rId13" imgW="1219200" imgH="1219200" progId="PhotoSuite Image">
                  <p:embed/>
                </p:oleObj>
              </mc:Choice>
              <mc:Fallback>
                <p:oleObj name="PhotoSuite Image" r:id="rId13" imgW="1219200" imgH="1219200" progId="PhotoSuite Image">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700" y="2286000"/>
                        <a:ext cx="1219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818" name="Object 2"/>
          <p:cNvGraphicFramePr>
            <a:graphicFrameLocks noChangeAspect="1"/>
          </p:cNvGraphicFramePr>
          <p:nvPr/>
        </p:nvGraphicFramePr>
        <p:xfrm>
          <a:off x="5867400" y="609600"/>
          <a:ext cx="1828800" cy="1828800"/>
        </p:xfrm>
        <a:graphic>
          <a:graphicData uri="http://schemas.openxmlformats.org/presentationml/2006/ole">
            <mc:AlternateContent xmlns:mc="http://schemas.openxmlformats.org/markup-compatibility/2006">
              <mc:Choice xmlns:v="urn:schemas-microsoft-com:vml" Requires="v">
                <p:oleObj spid="_x0000_s162843" name="PhotoSuite Image" r:id="rId4" imgW="2438400" imgH="2438400" progId="PhotoSuite Image">
                  <p:embed/>
                </p:oleObj>
              </mc:Choice>
              <mc:Fallback>
                <p:oleObj name="PhotoSuite Image" r:id="rId4" imgW="2438400" imgH="2438400" progId="PhotoSuite 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2819" name="Object 3"/>
          <p:cNvGraphicFramePr>
            <a:graphicFrameLocks noChangeAspect="1"/>
          </p:cNvGraphicFramePr>
          <p:nvPr/>
        </p:nvGraphicFramePr>
        <p:xfrm>
          <a:off x="4876800" y="2819400"/>
          <a:ext cx="3810000" cy="3810000"/>
        </p:xfrm>
        <a:graphic>
          <a:graphicData uri="http://schemas.openxmlformats.org/presentationml/2006/ole">
            <mc:AlternateContent xmlns:mc="http://schemas.openxmlformats.org/markup-compatibility/2006">
              <mc:Choice xmlns:v="urn:schemas-microsoft-com:vml" Requires="v">
                <p:oleObj spid="_x0000_s162844" name="PhotoSuite Image" r:id="rId6" imgW="5086350" imgH="5086350" progId="PhotoSuite Image">
                  <p:embed/>
                </p:oleObj>
              </mc:Choice>
              <mc:Fallback>
                <p:oleObj name="PhotoSuite Image" r:id="rId6" imgW="5086350" imgH="5086350" progId="PhotoSuite Imag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8194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2820" name="Object 4"/>
          <p:cNvGraphicFramePr>
            <a:graphicFrameLocks noChangeAspect="1"/>
          </p:cNvGraphicFramePr>
          <p:nvPr/>
        </p:nvGraphicFramePr>
        <p:xfrm>
          <a:off x="457200" y="2819400"/>
          <a:ext cx="3810000" cy="3810000"/>
        </p:xfrm>
        <a:graphic>
          <a:graphicData uri="http://schemas.openxmlformats.org/presentationml/2006/ole">
            <mc:AlternateContent xmlns:mc="http://schemas.openxmlformats.org/markup-compatibility/2006">
              <mc:Choice xmlns:v="urn:schemas-microsoft-com:vml" Requires="v">
                <p:oleObj spid="_x0000_s162845" name="PhotoSuite Image" r:id="rId8" imgW="5086350" imgH="5086350" progId="PhotoSuite Image">
                  <p:embed/>
                </p:oleObj>
              </mc:Choice>
              <mc:Fallback>
                <p:oleObj name="PhotoSuite Image" r:id="rId8" imgW="5086350" imgH="5086350" progId="PhotoSuite Image">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8194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2821" name="Object 5"/>
          <p:cNvGraphicFramePr>
            <a:graphicFrameLocks noChangeAspect="1"/>
          </p:cNvGraphicFramePr>
          <p:nvPr/>
        </p:nvGraphicFramePr>
        <p:xfrm>
          <a:off x="1447800" y="609600"/>
          <a:ext cx="1828800" cy="1828800"/>
        </p:xfrm>
        <a:graphic>
          <a:graphicData uri="http://schemas.openxmlformats.org/presentationml/2006/ole">
            <mc:AlternateContent xmlns:mc="http://schemas.openxmlformats.org/markup-compatibility/2006">
              <mc:Choice xmlns:v="urn:schemas-microsoft-com:vml" Requires="v">
                <p:oleObj spid="_x0000_s162846" name="PhotoSuite Image" r:id="rId10" imgW="2438400" imgH="2438400" progId="PhotoSuite Image">
                  <p:embed/>
                </p:oleObj>
              </mc:Choice>
              <mc:Fallback>
                <p:oleObj name="PhotoSuite Image" r:id="rId10" imgW="2438400" imgH="2438400" progId="PhotoSuite Image">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2822" name="Text Box 6"/>
          <p:cNvSpPr txBox="1">
            <a:spLocks noChangeArrowheads="1"/>
          </p:cNvSpPr>
          <p:nvPr/>
        </p:nvSpPr>
        <p:spPr bwMode="auto">
          <a:xfrm>
            <a:off x="3565525" y="676275"/>
            <a:ext cx="18446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b="1">
                <a:latin typeface="Trebuchet MS" panose="020B0603020202020204" pitchFamily="34" charset="0"/>
              </a:rPr>
              <a:t>Failures</a:t>
            </a:r>
          </a:p>
          <a:p>
            <a:pPr algn="ctr">
              <a:spcBef>
                <a:spcPct val="0"/>
              </a:spcBef>
              <a:buFontTx/>
              <a:buNone/>
            </a:pPr>
            <a:r>
              <a:rPr lang="en-US" altLang="en-US" sz="2400" b="1">
                <a:latin typeface="Trebuchet MS" panose="020B0603020202020204" pitchFamily="34" charset="0"/>
              </a:rPr>
              <a:t>(Chernobyl</a:t>
            </a:r>
          </a:p>
          <a:p>
            <a:pPr algn="ctr">
              <a:spcBef>
                <a:spcPct val="0"/>
              </a:spcBef>
              <a:buFontTx/>
              <a:buNone/>
            </a:pPr>
            <a:r>
              <a:rPr lang="en-US" altLang="en-US" sz="2400" b="1">
                <a:latin typeface="Trebuchet MS" panose="020B0603020202020204" pitchFamily="34" charset="0"/>
              </a:rPr>
              <a:t>Harvest)</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457200" y="4724400"/>
            <a:ext cx="21764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800" b="1">
                <a:latin typeface="Trebuchet MS" panose="020B0603020202020204" pitchFamily="34" charset="0"/>
              </a:rPr>
              <a:t>input image</a:t>
            </a:r>
          </a:p>
        </p:txBody>
      </p:sp>
      <p:sp>
        <p:nvSpPr>
          <p:cNvPr id="164867" name="Text Box 3"/>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Portilla &amp; Simoncelli</a:t>
            </a:r>
          </a:p>
        </p:txBody>
      </p:sp>
      <p:sp>
        <p:nvSpPr>
          <p:cNvPr id="164868" name="Text Box 4"/>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Wei &amp; Levoy</a:t>
            </a:r>
          </a:p>
        </p:txBody>
      </p:sp>
      <p:sp>
        <p:nvSpPr>
          <p:cNvPr id="164869" name="Text Box 5"/>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solidFill>
                  <a:srgbClr val="47F96D"/>
                </a:solidFill>
                <a:latin typeface="Trebuchet MS" panose="020B0603020202020204" pitchFamily="34" charset="0"/>
              </a:rPr>
              <a:t>Our algorithm</a:t>
            </a:r>
          </a:p>
        </p:txBody>
      </p:sp>
      <p:pic>
        <p:nvPicPr>
          <p:cNvPr id="164870" name="Picture 6" descr="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798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1" name="Picture 7" descr="D1_m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2" name="Picture 8" descr="D1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3" name="Picture 9" descr="D1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4" name="Picture 10" descr="D1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64875" name="Text Box 11"/>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Xu, Guo &amp; Shum</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Portilla &amp; Simoncelli</a:t>
            </a:r>
          </a:p>
        </p:txBody>
      </p:sp>
      <p:sp>
        <p:nvSpPr>
          <p:cNvPr id="166915" name="Text Box 3"/>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Wei &amp; Levoy</a:t>
            </a:r>
          </a:p>
        </p:txBody>
      </p:sp>
      <p:sp>
        <p:nvSpPr>
          <p:cNvPr id="166916" name="Text Box 4"/>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solidFill>
                  <a:srgbClr val="47F96D"/>
                </a:solidFill>
                <a:latin typeface="Trebuchet MS" panose="020B0603020202020204" pitchFamily="34" charset="0"/>
              </a:rPr>
              <a:t>Our algorithm</a:t>
            </a:r>
          </a:p>
        </p:txBody>
      </p:sp>
      <p:pic>
        <p:nvPicPr>
          <p:cNvPr id="166917" name="Picture 5" descr="brick3_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6" descr="brick3_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Picture 7" descr="brick3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8" y="1798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brick3_s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1" name="Picture 9" descr="brick3_s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2" name="Text Box 10"/>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Xu, Guo &amp; Shum</a:t>
            </a:r>
          </a:p>
        </p:txBody>
      </p:sp>
      <p:sp>
        <p:nvSpPr>
          <p:cNvPr id="166923" name="Text Box 11"/>
          <p:cNvSpPr txBox="1">
            <a:spLocks noChangeArrowheads="1"/>
          </p:cNvSpPr>
          <p:nvPr/>
        </p:nvSpPr>
        <p:spPr bwMode="auto">
          <a:xfrm>
            <a:off x="457200" y="4724400"/>
            <a:ext cx="21764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800" b="1">
                <a:latin typeface="Trebuchet MS" panose="020B0603020202020204" pitchFamily="34" charset="0"/>
              </a:rPr>
              <a:t>input image</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8962" name="Picture 2" descr="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8288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3" name="Picture 3" descr="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text_m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5" descr="text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6" descr="text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7" name="Text Box 7"/>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Portilla &amp; Simoncelli</a:t>
            </a:r>
          </a:p>
        </p:txBody>
      </p:sp>
      <p:sp>
        <p:nvSpPr>
          <p:cNvPr id="168968" name="Text Box 8"/>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Wei &amp; Levoy</a:t>
            </a:r>
          </a:p>
        </p:txBody>
      </p:sp>
      <p:sp>
        <p:nvSpPr>
          <p:cNvPr id="168969" name="Text Box 9"/>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solidFill>
                  <a:srgbClr val="47F96D"/>
                </a:solidFill>
                <a:latin typeface="Trebuchet MS" panose="020B0603020202020204" pitchFamily="34" charset="0"/>
              </a:rPr>
              <a:t>Our algorithm</a:t>
            </a:r>
          </a:p>
        </p:txBody>
      </p:sp>
      <p:sp>
        <p:nvSpPr>
          <p:cNvPr id="168970" name="Text Box 10"/>
          <p:cNvSpPr txBox="1">
            <a:spLocks noChangeArrowheads="1"/>
          </p:cNvSpPr>
          <p:nvPr/>
        </p:nvSpPr>
        <p:spPr bwMode="auto">
          <a:xfrm>
            <a:off x="457200" y="4724400"/>
            <a:ext cx="21764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800" b="1">
                <a:latin typeface="Trebuchet MS" panose="020B0603020202020204" pitchFamily="34" charset="0"/>
              </a:rPr>
              <a:t>input image</a:t>
            </a:r>
          </a:p>
        </p:txBody>
      </p:sp>
      <p:sp>
        <p:nvSpPr>
          <p:cNvPr id="168971" name="Text Box 11"/>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Xu, Guo &amp; Shum</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smtClean="0"/>
              <a:t>Mark V. Shaney (Bell Labs)</a:t>
            </a:r>
          </a:p>
        </p:txBody>
      </p:sp>
      <p:sp>
        <p:nvSpPr>
          <p:cNvPr id="45059" name="Rectangle 3"/>
          <p:cNvSpPr>
            <a:spLocks noGrp="1" noChangeArrowheads="1"/>
          </p:cNvSpPr>
          <p:nvPr>
            <p:ph type="body" idx="1"/>
          </p:nvPr>
        </p:nvSpPr>
        <p:spPr>
          <a:xfrm>
            <a:off x="438150" y="1371600"/>
            <a:ext cx="8020050" cy="5257800"/>
          </a:xfrm>
        </p:spPr>
        <p:txBody>
          <a:bodyPr/>
          <a:lstStyle/>
          <a:p>
            <a:r>
              <a:rPr lang="en-US" altLang="en-US" sz="3300" smtClean="0"/>
              <a:t>Results (using </a:t>
            </a:r>
            <a:r>
              <a:rPr lang="en-US" altLang="en-US" sz="3300" smtClean="0">
                <a:latin typeface="Courier New" panose="02070309020205020404" pitchFamily="49" charset="0"/>
              </a:rPr>
              <a:t>alt.singles</a:t>
            </a:r>
            <a:r>
              <a:rPr lang="en-US" altLang="en-US" sz="3300" smtClean="0"/>
              <a:t> corpus):</a:t>
            </a:r>
          </a:p>
          <a:p>
            <a:pPr lvl="1"/>
            <a:r>
              <a:rPr lang="en-US" altLang="en-US" sz="2800" i="1" smtClean="0"/>
              <a:t> “As I've commented before, really relating to someone involves standing next to impossible.”</a:t>
            </a:r>
          </a:p>
          <a:p>
            <a:pPr lvl="1"/>
            <a:r>
              <a:rPr lang="en-US" altLang="en-US" sz="2800" i="1" smtClean="0"/>
              <a:t>“One morning I shot an elephant in my arms and kissed him.”</a:t>
            </a:r>
          </a:p>
          <a:p>
            <a:pPr lvl="1"/>
            <a:r>
              <a:rPr lang="en-US" altLang="en-US" sz="2800" i="1" smtClean="0"/>
              <a:t>“I spent an interesting evening recently with a grain of salt”</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4354" name="Picture 2" descr="temp2-1"/>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35700" y="2436813"/>
            <a:ext cx="31369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4355" name="Picture 3" descr="temp1-3"/>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35700" y="2436813"/>
            <a:ext cx="31369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4356" name="Text Box 4"/>
          <p:cNvSpPr txBox="1">
            <a:spLocks noChangeArrowheads="1"/>
          </p:cNvSpPr>
          <p:nvPr/>
        </p:nvSpPr>
        <p:spPr bwMode="auto">
          <a:xfrm>
            <a:off x="2667000" y="2898775"/>
            <a:ext cx="704850" cy="1189038"/>
          </a:xfrm>
          <a:prstGeom prst="rect">
            <a:avLst/>
          </a:prstGeom>
          <a:noFill/>
          <a:ln w="9525">
            <a:noFill/>
            <a:miter lim="800000"/>
            <a:headEnd/>
            <a:tailEnd/>
          </a:ln>
          <a:effectLst/>
        </p:spPr>
        <p:txBody>
          <a:bodyPr wrap="none" lIns="91435" tIns="45718" rIns="91435" bIns="45718">
            <a:spAutoFit/>
          </a:bodyPr>
          <a:lstStyle/>
          <a:p>
            <a:pPr>
              <a:defRPr/>
            </a:pPr>
            <a:r>
              <a:rPr lang="en-US" sz="7200" b="1">
                <a:effectLst>
                  <a:outerShdw blurRad="38100" dist="38100" dir="2700000" algn="tl">
                    <a:srgbClr val="4D4D4D"/>
                  </a:outerShdw>
                </a:effectLst>
                <a:cs typeface="+mn-cs"/>
              </a:rPr>
              <a:t>+</a:t>
            </a:r>
            <a:endParaRPr lang="en-US" sz="6000" b="1">
              <a:effectLst>
                <a:outerShdw blurRad="38100" dist="38100" dir="2700000" algn="tl">
                  <a:srgbClr val="4D4D4D"/>
                </a:outerShdw>
              </a:effectLst>
              <a:cs typeface="+mn-cs"/>
            </a:endParaRPr>
          </a:p>
        </p:txBody>
      </p:sp>
      <p:sp>
        <p:nvSpPr>
          <p:cNvPr id="1764357" name="Rectangle 5"/>
          <p:cNvSpPr>
            <a:spLocks noChangeArrowheads="1"/>
          </p:cNvSpPr>
          <p:nvPr/>
        </p:nvSpPr>
        <p:spPr bwMode="auto">
          <a:xfrm>
            <a:off x="5715000" y="2868613"/>
            <a:ext cx="704850" cy="1189037"/>
          </a:xfrm>
          <a:prstGeom prst="rect">
            <a:avLst/>
          </a:prstGeom>
          <a:noFill/>
          <a:ln w="9525">
            <a:noFill/>
            <a:miter lim="800000"/>
            <a:headEnd/>
            <a:tailEnd/>
          </a:ln>
          <a:effectLst/>
        </p:spPr>
        <p:txBody>
          <a:bodyPr lIns="91435" tIns="45718" rIns="91435" bIns="45718">
            <a:spAutoFit/>
          </a:bodyPr>
          <a:lstStyle/>
          <a:p>
            <a:pPr>
              <a:defRPr/>
            </a:pPr>
            <a:r>
              <a:rPr lang="en-US" sz="7200" b="1">
                <a:effectLst>
                  <a:outerShdw blurRad="38100" dist="38100" dir="2700000" algn="tl">
                    <a:srgbClr val="4D4D4D"/>
                  </a:outerShdw>
                </a:effectLst>
                <a:cs typeface="+mn-cs"/>
              </a:rPr>
              <a:t>=</a:t>
            </a:r>
          </a:p>
        </p:txBody>
      </p:sp>
      <p:pic>
        <p:nvPicPr>
          <p:cNvPr id="171014" name="Picture 6" descr="newpotato"/>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025" y="2571750"/>
            <a:ext cx="28225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5" name="Picture 7" descr="neworange"/>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52800" y="2438400"/>
            <a:ext cx="256063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6" name="Rectangle 8"/>
          <p:cNvSpPr>
            <a:spLocks noGrp="1" noChangeArrowheads="1"/>
          </p:cNvSpPr>
          <p:nvPr>
            <p:ph type="title"/>
          </p:nvPr>
        </p:nvSpPr>
        <p:spPr/>
        <p:txBody>
          <a:bodyPr/>
          <a:lstStyle/>
          <a:p>
            <a:pPr eaLnBrk="1" hangingPunct="1"/>
            <a:r>
              <a:rPr lang="en-US" altLang="en-US" smtClean="0"/>
              <a:t>Application: Texture Transfer</a:t>
            </a:r>
          </a:p>
        </p:txBody>
      </p:sp>
      <p:sp>
        <p:nvSpPr>
          <p:cNvPr id="171017" name="Rectangle 9"/>
          <p:cNvSpPr>
            <a:spLocks noGrp="1" noChangeArrowheads="1"/>
          </p:cNvSpPr>
          <p:nvPr>
            <p:ph type="body" idx="1"/>
          </p:nvPr>
        </p:nvSpPr>
        <p:spPr>
          <a:xfrm>
            <a:off x="685800" y="1295400"/>
            <a:ext cx="7772400" cy="1295400"/>
          </a:xfrm>
        </p:spPr>
        <p:txBody>
          <a:bodyPr/>
          <a:lstStyle/>
          <a:p>
            <a:pPr eaLnBrk="1" hangingPunct="1"/>
            <a:r>
              <a:rPr lang="en-US" altLang="en-US" smtClean="0"/>
              <a:t>Try to explain one object with bits and pieces of another object: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643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764355"/>
                                        </p:tgtEl>
                                        <p:attrNameLst>
                                          <p:attrName>style.visibility</p:attrName>
                                        </p:attrNameLst>
                                      </p:cBhvr>
                                      <p:to>
                                        <p:strVal val="visible"/>
                                      </p:to>
                                    </p:set>
                                    <p:animEffect transition="in" filter="dissolve">
                                      <p:cBhvr>
                                        <p:cTn id="11" dur="500"/>
                                        <p:tgtEl>
                                          <p:spTgt spid="1764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altLang="en-US" smtClean="0"/>
              <a:t>Texture Transfer </a:t>
            </a:r>
            <a:endParaRPr lang="en-US" altLang="en-US" sz="3800" smtClean="0"/>
          </a:p>
        </p:txBody>
      </p:sp>
      <p:graphicFrame>
        <p:nvGraphicFramePr>
          <p:cNvPr id="173059" name="Object 3"/>
          <p:cNvGraphicFramePr>
            <a:graphicFrameLocks noChangeAspect="1"/>
          </p:cNvGraphicFramePr>
          <p:nvPr/>
        </p:nvGraphicFramePr>
        <p:xfrm>
          <a:off x="1371600" y="990600"/>
          <a:ext cx="2144713" cy="2609850"/>
        </p:xfrm>
        <a:graphic>
          <a:graphicData uri="http://schemas.openxmlformats.org/presentationml/2006/ole">
            <mc:AlternateContent xmlns:mc="http://schemas.openxmlformats.org/markup-compatibility/2006">
              <mc:Choice xmlns:v="urn:schemas-microsoft-com:vml" Requires="v">
                <p:oleObj spid="_x0000_s173082" name="PhotoSuite Image" r:id="rId4" imgW="1143000" imgH="1390650" progId="PhotoSuite Image">
                  <p:embed/>
                </p:oleObj>
              </mc:Choice>
              <mc:Fallback>
                <p:oleObj name="PhotoSuite Image" r:id="rId4" imgW="1143000" imgH="1390650" progId="PhotoSuite 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90600"/>
                        <a:ext cx="2144713"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0" name="Object 4"/>
          <p:cNvGraphicFramePr>
            <a:graphicFrameLocks noChangeAspect="1"/>
          </p:cNvGraphicFramePr>
          <p:nvPr/>
        </p:nvGraphicFramePr>
        <p:xfrm>
          <a:off x="1504950" y="4419600"/>
          <a:ext cx="2076450" cy="2095500"/>
        </p:xfrm>
        <a:graphic>
          <a:graphicData uri="http://schemas.openxmlformats.org/presentationml/2006/ole">
            <mc:AlternateContent xmlns:mc="http://schemas.openxmlformats.org/markup-compatibility/2006">
              <mc:Choice xmlns:v="urn:schemas-microsoft-com:vml" Requires="v">
                <p:oleObj spid="_x0000_s173083" name="PhotoSuite Image" r:id="rId6" imgW="2076450" imgH="2095500" progId="PhotoSuite Image">
                  <p:embed/>
                </p:oleObj>
              </mc:Choice>
              <mc:Fallback>
                <p:oleObj name="PhotoSuite Image" r:id="rId6" imgW="2076450" imgH="2095500" progId="PhotoSuite Imag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4950" y="4419600"/>
                        <a:ext cx="20764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1" name="Object 5"/>
          <p:cNvGraphicFramePr>
            <a:graphicFrameLocks noChangeAspect="1"/>
          </p:cNvGraphicFramePr>
          <p:nvPr/>
        </p:nvGraphicFramePr>
        <p:xfrm>
          <a:off x="6172200" y="2209800"/>
          <a:ext cx="2286000" cy="2781300"/>
        </p:xfrm>
        <a:graphic>
          <a:graphicData uri="http://schemas.openxmlformats.org/presentationml/2006/ole">
            <mc:AlternateContent xmlns:mc="http://schemas.openxmlformats.org/markup-compatibility/2006">
              <mc:Choice xmlns:v="urn:schemas-microsoft-com:vml" Requires="v">
                <p:oleObj spid="_x0000_s173084" name="PhotoSuite Image" r:id="rId8" imgW="2286000" imgH="2781300" progId="PhotoSuite Image">
                  <p:embed/>
                </p:oleObj>
              </mc:Choice>
              <mc:Fallback>
                <p:oleObj name="PhotoSuite Image" r:id="rId8" imgW="2286000" imgH="2781300" progId="PhotoSuite Image">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2209800"/>
                        <a:ext cx="22860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3062" name="Text Box 6"/>
          <p:cNvSpPr txBox="1">
            <a:spLocks noChangeArrowheads="1"/>
          </p:cNvSpPr>
          <p:nvPr/>
        </p:nvSpPr>
        <p:spPr bwMode="auto">
          <a:xfrm>
            <a:off x="3733800" y="990600"/>
            <a:ext cx="1452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Constraint</a:t>
            </a:r>
          </a:p>
        </p:txBody>
      </p:sp>
      <p:sp>
        <p:nvSpPr>
          <p:cNvPr id="173063" name="Line 7"/>
          <p:cNvSpPr>
            <a:spLocks noChangeShapeType="1"/>
          </p:cNvSpPr>
          <p:nvPr/>
        </p:nvSpPr>
        <p:spPr bwMode="auto">
          <a:xfrm flipV="1">
            <a:off x="3581400" y="3505200"/>
            <a:ext cx="10668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3064" name="Line 8"/>
          <p:cNvSpPr>
            <a:spLocks noChangeShapeType="1"/>
          </p:cNvSpPr>
          <p:nvPr/>
        </p:nvSpPr>
        <p:spPr bwMode="auto">
          <a:xfrm>
            <a:off x="3505200" y="2286000"/>
            <a:ext cx="11430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3065" name="Line 9"/>
          <p:cNvSpPr>
            <a:spLocks noChangeShapeType="1"/>
          </p:cNvSpPr>
          <p:nvPr/>
        </p:nvSpPr>
        <p:spPr bwMode="auto">
          <a:xfrm>
            <a:off x="4648200" y="35052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3066" name="Text Box 10"/>
          <p:cNvSpPr txBox="1">
            <a:spLocks noChangeArrowheads="1"/>
          </p:cNvSpPr>
          <p:nvPr/>
        </p:nvSpPr>
        <p:spPr bwMode="auto">
          <a:xfrm>
            <a:off x="3886200" y="6019800"/>
            <a:ext cx="2068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Texture sample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454025" y="1219200"/>
            <a:ext cx="51085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342900" indent="-3429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a:t>Take the texture from one image and “paint” it onto another object</a:t>
            </a:r>
          </a:p>
          <a:p>
            <a:pPr eaLnBrk="1" hangingPunct="1">
              <a:buFontTx/>
              <a:buNone/>
            </a:pPr>
            <a:r>
              <a:rPr lang="en-US" altLang="en-US" sz="2800"/>
              <a:t> </a:t>
            </a:r>
          </a:p>
        </p:txBody>
      </p:sp>
      <p:pic>
        <p:nvPicPr>
          <p:cNvPr id="175107" name="Picture 3" descr="half-b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700" y="1447800"/>
            <a:ext cx="27559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Rectangle 4"/>
          <p:cNvSpPr>
            <a:spLocks noChangeArrowheads="1"/>
          </p:cNvSpPr>
          <p:nvPr/>
        </p:nvSpPr>
        <p:spPr bwMode="auto">
          <a:xfrm>
            <a:off x="7219950" y="3048000"/>
            <a:ext cx="304800" cy="3048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75109" name="Rectangle 5"/>
          <p:cNvSpPr>
            <a:spLocks noChangeArrowheads="1"/>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4400">
                <a:solidFill>
                  <a:schemeClr val="tx2"/>
                </a:solidFill>
              </a:rPr>
              <a:t>Texture Transfer</a:t>
            </a:r>
          </a:p>
        </p:txBody>
      </p:sp>
      <p:graphicFrame>
        <p:nvGraphicFramePr>
          <p:cNvPr id="175110" name="Object 6"/>
          <p:cNvGraphicFramePr>
            <a:graphicFrameLocks noChangeAspect="1"/>
          </p:cNvGraphicFramePr>
          <p:nvPr/>
        </p:nvGraphicFramePr>
        <p:xfrm>
          <a:off x="2057400" y="3048000"/>
          <a:ext cx="1876425" cy="1266825"/>
        </p:xfrm>
        <a:graphic>
          <a:graphicData uri="http://schemas.openxmlformats.org/presentationml/2006/ole">
            <mc:AlternateContent xmlns:mc="http://schemas.openxmlformats.org/markup-compatibility/2006">
              <mc:Choice xmlns:v="urn:schemas-microsoft-com:vml" Requires="v">
                <p:oleObj spid="_x0000_s175117" name="PhotoSuite Image" r:id="rId5" imgW="1876425" imgH="1266825" progId="PhotoSuite Image">
                  <p:embed/>
                </p:oleObj>
              </mc:Choice>
              <mc:Fallback>
                <p:oleObj name="PhotoSuite Image" r:id="rId5" imgW="1876425" imgH="1266825" progId="PhotoSuite Image">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048000"/>
                        <a:ext cx="18764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68455" name="Text Box 7"/>
          <p:cNvSpPr txBox="1">
            <a:spLocks noChangeArrowheads="1"/>
          </p:cNvSpPr>
          <p:nvPr/>
        </p:nvSpPr>
        <p:spPr bwMode="auto">
          <a:xfrm>
            <a:off x="304800" y="4953000"/>
            <a:ext cx="84455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800"/>
              <a:t>Same as texture synthesis, except an additional constraint:</a:t>
            </a:r>
          </a:p>
          <a:p>
            <a:pPr lvl="1" eaLnBrk="1" hangingPunct="1">
              <a:spcBef>
                <a:spcPct val="0"/>
              </a:spcBef>
              <a:buFontTx/>
              <a:buAutoNum type="arabicPeriod"/>
            </a:pPr>
            <a:r>
              <a:rPr lang="en-US" altLang="en-US" sz="2400"/>
              <a:t>Consistency of texture </a:t>
            </a:r>
          </a:p>
          <a:p>
            <a:pPr lvl="1" eaLnBrk="1" hangingPunct="1">
              <a:spcBef>
                <a:spcPct val="0"/>
              </a:spcBef>
              <a:buFontTx/>
              <a:buAutoNum type="arabicPeriod"/>
            </a:pPr>
            <a:r>
              <a:rPr lang="en-US" altLang="en-US" sz="2400"/>
              <a:t>Similarity to the image being “explained”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68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8455"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498" name="Rectangle 2"/>
          <p:cNvSpPr>
            <a:spLocks noChangeArrowheads="1"/>
          </p:cNvSpPr>
          <p:nvPr/>
        </p:nvSpPr>
        <p:spPr bwMode="auto">
          <a:xfrm>
            <a:off x="5562600" y="1592263"/>
            <a:ext cx="704850" cy="1189037"/>
          </a:xfrm>
          <a:prstGeom prst="rect">
            <a:avLst/>
          </a:prstGeom>
          <a:noFill/>
          <a:ln w="9525">
            <a:noFill/>
            <a:miter lim="800000"/>
            <a:headEnd/>
            <a:tailEnd/>
          </a:ln>
          <a:effectLst/>
        </p:spPr>
        <p:txBody>
          <a:bodyPr lIns="91435" tIns="45718" rIns="91435" bIns="45718">
            <a:spAutoFit/>
          </a:bodyPr>
          <a:lstStyle/>
          <a:p>
            <a:pPr>
              <a:defRPr/>
            </a:pPr>
            <a:r>
              <a:rPr lang="en-US" sz="7200" b="1">
                <a:effectLst>
                  <a:outerShdw blurRad="38100" dist="38100" dir="2700000" algn="tl">
                    <a:srgbClr val="4D4D4D"/>
                  </a:outerShdw>
                </a:effectLst>
                <a:cs typeface="+mn-cs"/>
              </a:rPr>
              <a:t>=</a:t>
            </a:r>
          </a:p>
        </p:txBody>
      </p:sp>
      <p:sp>
        <p:nvSpPr>
          <p:cNvPr id="1770499" name="Text Box 3"/>
          <p:cNvSpPr txBox="1">
            <a:spLocks noChangeArrowheads="1"/>
          </p:cNvSpPr>
          <p:nvPr/>
        </p:nvSpPr>
        <p:spPr bwMode="auto">
          <a:xfrm>
            <a:off x="2952750" y="1562100"/>
            <a:ext cx="704850" cy="1189038"/>
          </a:xfrm>
          <a:prstGeom prst="rect">
            <a:avLst/>
          </a:prstGeom>
          <a:noFill/>
          <a:ln w="9525">
            <a:noFill/>
            <a:miter lim="800000"/>
            <a:headEnd/>
            <a:tailEnd/>
          </a:ln>
          <a:effectLst/>
        </p:spPr>
        <p:txBody>
          <a:bodyPr wrap="none" lIns="91435" tIns="45718" rIns="91435" bIns="45718">
            <a:spAutoFit/>
          </a:bodyPr>
          <a:lstStyle/>
          <a:p>
            <a:pPr>
              <a:defRPr/>
            </a:pPr>
            <a:r>
              <a:rPr lang="en-US" sz="7200" b="1">
                <a:effectLst>
                  <a:outerShdw blurRad="38100" dist="38100" dir="2700000" algn="tl">
                    <a:srgbClr val="4D4D4D"/>
                  </a:outerShdw>
                </a:effectLst>
                <a:cs typeface="+mn-cs"/>
              </a:rPr>
              <a:t>+</a:t>
            </a:r>
            <a:endParaRPr lang="en-US" sz="6000" b="1">
              <a:effectLst>
                <a:outerShdw blurRad="38100" dist="38100" dir="2700000" algn="tl">
                  <a:srgbClr val="4D4D4D"/>
                </a:outerShdw>
              </a:effectLst>
              <a:cs typeface="+mn-cs"/>
            </a:endParaRPr>
          </a:p>
        </p:txBody>
      </p:sp>
      <p:pic>
        <p:nvPicPr>
          <p:cNvPr id="177156" name="Picture 4" descr="orange-pea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096000" y="1333500"/>
            <a:ext cx="298291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5" descr="pea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5088" y="1333500"/>
            <a:ext cx="298291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6" descr="oPaolina3"/>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054600" y="3695700"/>
            <a:ext cx="325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9" name="Picture 7" descr="Paolina_black"/>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38200" y="3676650"/>
            <a:ext cx="325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0" name="Picture 8" descr="neworange"/>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82963" y="1169988"/>
            <a:ext cx="2560637"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girl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063" y="1123950"/>
            <a:ext cx="32337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fabr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438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4" descr="gi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32226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666750" y="1649413"/>
            <a:ext cx="7772400" cy="1143000"/>
          </a:xfrm>
        </p:spPr>
        <p:txBody>
          <a:bodyPr/>
          <a:lstStyle/>
          <a:p>
            <a:pPr eaLnBrk="1" hangingPunct="1"/>
            <a:r>
              <a:rPr lang="en-US" altLang="en-US" smtClean="0"/>
              <a:t>Image Analogies</a:t>
            </a:r>
          </a:p>
        </p:txBody>
      </p:sp>
      <p:sp>
        <p:nvSpPr>
          <p:cNvPr id="181251" name="Rectangle 3"/>
          <p:cNvSpPr>
            <a:spLocks noGrp="1" noChangeArrowheads="1"/>
          </p:cNvSpPr>
          <p:nvPr>
            <p:ph type="subTitle" idx="1"/>
          </p:nvPr>
        </p:nvSpPr>
        <p:spPr>
          <a:xfrm>
            <a:off x="760413" y="3432175"/>
            <a:ext cx="4040187" cy="2846388"/>
          </a:xfrm>
        </p:spPr>
        <p:txBody>
          <a:bodyPr/>
          <a:lstStyle/>
          <a:p>
            <a:pPr algn="l" eaLnBrk="1" hangingPunct="1">
              <a:lnSpc>
                <a:spcPct val="80000"/>
              </a:lnSpc>
              <a:spcAft>
                <a:spcPct val="40000"/>
              </a:spcAft>
            </a:pPr>
            <a:r>
              <a:rPr lang="en-US" altLang="en-US" sz="2600" smtClean="0"/>
              <a:t>Aaron Hertzmann</a:t>
            </a:r>
            <a:r>
              <a:rPr lang="en-US" altLang="en-US" sz="2300" baseline="30000" smtClean="0"/>
              <a:t>1,2</a:t>
            </a:r>
          </a:p>
          <a:p>
            <a:pPr algn="l" eaLnBrk="1" hangingPunct="1">
              <a:lnSpc>
                <a:spcPct val="80000"/>
              </a:lnSpc>
              <a:spcAft>
                <a:spcPct val="40000"/>
              </a:spcAft>
            </a:pPr>
            <a:r>
              <a:rPr lang="en-US" altLang="en-US" sz="2600" smtClean="0"/>
              <a:t>Chuck Jacobs</a:t>
            </a:r>
            <a:r>
              <a:rPr lang="en-US" altLang="en-US" sz="2300" baseline="30000" smtClean="0"/>
              <a:t>2</a:t>
            </a:r>
          </a:p>
          <a:p>
            <a:pPr algn="l" eaLnBrk="1" hangingPunct="1">
              <a:lnSpc>
                <a:spcPct val="80000"/>
              </a:lnSpc>
              <a:spcAft>
                <a:spcPct val="40000"/>
              </a:spcAft>
            </a:pPr>
            <a:r>
              <a:rPr lang="en-US" altLang="en-US" sz="2600" smtClean="0"/>
              <a:t>Nuria Oliver</a:t>
            </a:r>
            <a:r>
              <a:rPr lang="en-US" altLang="en-US" sz="2300" baseline="30000" smtClean="0"/>
              <a:t>2</a:t>
            </a:r>
          </a:p>
          <a:p>
            <a:pPr algn="l" eaLnBrk="1" hangingPunct="1">
              <a:lnSpc>
                <a:spcPct val="80000"/>
              </a:lnSpc>
              <a:spcAft>
                <a:spcPct val="40000"/>
              </a:spcAft>
            </a:pPr>
            <a:r>
              <a:rPr lang="en-US" altLang="en-US" sz="2600" smtClean="0"/>
              <a:t>Brian Curless</a:t>
            </a:r>
            <a:r>
              <a:rPr lang="en-US" altLang="en-US" sz="2300" baseline="30000" smtClean="0"/>
              <a:t>3</a:t>
            </a:r>
          </a:p>
          <a:p>
            <a:pPr algn="l" eaLnBrk="1" hangingPunct="1">
              <a:lnSpc>
                <a:spcPct val="80000"/>
              </a:lnSpc>
              <a:spcAft>
                <a:spcPct val="40000"/>
              </a:spcAft>
            </a:pPr>
            <a:r>
              <a:rPr lang="en-US" altLang="en-US" sz="2600" smtClean="0"/>
              <a:t>David Salesin</a:t>
            </a:r>
            <a:r>
              <a:rPr lang="en-US" altLang="en-US" sz="2300" baseline="30000" smtClean="0"/>
              <a:t>2,3</a:t>
            </a:r>
            <a:endParaRPr lang="en-US" altLang="en-US" sz="1900" baseline="30000" smtClean="0"/>
          </a:p>
        </p:txBody>
      </p:sp>
      <p:sp>
        <p:nvSpPr>
          <p:cNvPr id="181252" name="Text Box 4"/>
          <p:cNvSpPr txBox="1">
            <a:spLocks noChangeArrowheads="1"/>
          </p:cNvSpPr>
          <p:nvPr/>
        </p:nvSpPr>
        <p:spPr bwMode="auto">
          <a:xfrm>
            <a:off x="4857750" y="5027613"/>
            <a:ext cx="336073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spcAft>
                <a:spcPct val="40000"/>
              </a:spcAft>
              <a:buFontTx/>
              <a:buNone/>
            </a:pPr>
            <a:r>
              <a:rPr lang="en-US" altLang="en-US" sz="2000" b="1" baseline="30000">
                <a:latin typeface="Frutiger 55 Roman"/>
              </a:rPr>
              <a:t>1</a:t>
            </a:r>
            <a:r>
              <a:rPr lang="en-US" altLang="en-US" sz="2000" b="1">
                <a:latin typeface="Frutiger 55 Roman"/>
              </a:rPr>
              <a:t>New York University</a:t>
            </a:r>
          </a:p>
          <a:p>
            <a:pPr>
              <a:spcBef>
                <a:spcPct val="0"/>
              </a:spcBef>
              <a:spcAft>
                <a:spcPct val="40000"/>
              </a:spcAft>
              <a:buFontTx/>
              <a:buNone/>
            </a:pPr>
            <a:r>
              <a:rPr lang="en-US" altLang="en-US" sz="2000" b="1" baseline="30000">
                <a:latin typeface="Frutiger 55 Roman"/>
              </a:rPr>
              <a:t>2</a:t>
            </a:r>
            <a:r>
              <a:rPr lang="en-US" altLang="en-US" sz="2000" b="1">
                <a:latin typeface="Frutiger 55 Roman"/>
              </a:rPr>
              <a:t>Microsoft Research</a:t>
            </a:r>
          </a:p>
          <a:p>
            <a:pPr>
              <a:spcBef>
                <a:spcPct val="0"/>
              </a:spcBef>
              <a:spcAft>
                <a:spcPct val="40000"/>
              </a:spcAft>
              <a:buFontTx/>
              <a:buNone/>
            </a:pPr>
            <a:r>
              <a:rPr lang="en-US" altLang="en-US" sz="2000" b="1" baseline="30000">
                <a:latin typeface="Frutiger 55 Roman"/>
              </a:rPr>
              <a:t>3</a:t>
            </a:r>
            <a:r>
              <a:rPr lang="en-US" altLang="en-US" sz="2000" b="1">
                <a:latin typeface="Frutiger 55 Roman"/>
              </a:rPr>
              <a:t>University of Washington</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r>
              <a:rPr lang="en-US" altLang="en-US" smtClean="0"/>
              <a:t>Image Analogies</a:t>
            </a:r>
          </a:p>
        </p:txBody>
      </p:sp>
      <p:pic>
        <p:nvPicPr>
          <p:cNvPr id="183299" name="Picture 3" descr="watercolor-s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4" descr="water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0668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Text Box 5"/>
          <p:cNvSpPr txBox="1">
            <a:spLocks noChangeArrowheads="1"/>
          </p:cNvSpPr>
          <p:nvPr/>
        </p:nvSpPr>
        <p:spPr bwMode="auto">
          <a:xfrm>
            <a:off x="1474788" y="32766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83302" name="Text Box 6"/>
          <p:cNvSpPr txBox="1">
            <a:spLocks noChangeArrowheads="1"/>
          </p:cNvSpPr>
          <p:nvPr/>
        </p:nvSpPr>
        <p:spPr bwMode="auto">
          <a:xfrm>
            <a:off x="5710238" y="3276600"/>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83303" name="Text Box 7"/>
          <p:cNvSpPr txBox="1">
            <a:spLocks noChangeArrowheads="1"/>
          </p:cNvSpPr>
          <p:nvPr/>
        </p:nvSpPr>
        <p:spPr bwMode="auto">
          <a:xfrm>
            <a:off x="1524000" y="61722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sp>
        <p:nvSpPr>
          <p:cNvPr id="183304" name="Text Box 8"/>
          <p:cNvSpPr txBox="1">
            <a:spLocks noChangeArrowheads="1"/>
          </p:cNvSpPr>
          <p:nvPr/>
        </p:nvSpPr>
        <p:spPr bwMode="auto">
          <a:xfrm>
            <a:off x="5715000" y="6172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pic>
        <p:nvPicPr>
          <p:cNvPr id="183305" name="Picture 9" descr="boa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86200"/>
            <a:ext cx="3271838"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6650" name="Picture 10" descr="watercolor-boa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854450"/>
            <a:ext cx="329088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76650"/>
                                        </p:tgtEl>
                                        <p:attrNameLst>
                                          <p:attrName>style.visibility</p:attrName>
                                        </p:attrNameLst>
                                      </p:cBhvr>
                                      <p:to>
                                        <p:strVal val="visible"/>
                                      </p:to>
                                    </p:set>
                                    <p:animEffect transition="in" filter="fade">
                                      <p:cBhvr>
                                        <p:cTn id="7" dur="500"/>
                                        <p:tgtEl>
                                          <p:spTgt spid="1776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watercolor-bo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501650"/>
            <a:ext cx="8475663"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Image Analogies"/>
          <p:cNvSpPr>
            <a:spLocks noGrp="1"/>
          </p:cNvSpPr>
          <p:nvPr>
            <p:ph type="title"/>
          </p:nvPr>
        </p:nvSpPr>
        <p:spPr>
          <a:xfrm>
            <a:off x="196850" y="179388"/>
            <a:ext cx="8813800" cy="990600"/>
          </a:xfrm>
        </p:spPr>
        <p:txBody>
          <a:bodyPr>
            <a:normAutofit fontScale="90000"/>
          </a:bodyPr>
          <a:lstStyle>
            <a:lvl1pPr>
              <a:defRPr sz="6800"/>
            </a:lvl1pPr>
          </a:lstStyle>
          <a:p>
            <a:pPr eaLnBrk="1" fontAlgn="auto" hangingPunct="1">
              <a:spcBef>
                <a:spcPts val="0"/>
              </a:spcBef>
              <a:spcAft>
                <a:spcPts val="0"/>
              </a:spcAft>
              <a:defRPr/>
            </a:pPr>
            <a:r>
              <a:t>Image Analogies</a:t>
            </a:r>
          </a:p>
        </p:txBody>
      </p:sp>
      <p:sp>
        <p:nvSpPr>
          <p:cNvPr id="193539" name="Goal: Process an image by example"/>
          <p:cNvSpPr>
            <a:spLocks noGrp="1"/>
          </p:cNvSpPr>
          <p:nvPr>
            <p:ph type="body" idx="1"/>
          </p:nvPr>
        </p:nvSpPr>
        <p:spPr bwMode="auto">
          <a:xfrm>
            <a:off x="923925" y="-374650"/>
            <a:ext cx="7358063" cy="4695825"/>
          </a:xfrm>
        </p:spPr>
        <p:txBody>
          <a:bodyPr vert="horz" wrap="square" numCol="1" anchorCtr="0" compatLnSpc="1">
            <a:prstTxWarp prst="textNoShape">
              <a:avLst/>
            </a:prstTxWarp>
          </a:bodyPr>
          <a:lstStyle/>
          <a:p>
            <a:pPr marL="544513" indent="-487363" defTabSz="409575" eaLnBrk="1" hangingPunct="1">
              <a:spcBef>
                <a:spcPts val="913"/>
              </a:spcBef>
              <a:buFont typeface="Helvetica" panose="020B0604020202020204" pitchFamily="34" charset="0"/>
              <a:buNone/>
            </a:pPr>
            <a:r>
              <a:rPr lang="en-US" altLang="en-US" smtClean="0">
                <a:effectLst/>
              </a:rPr>
              <a:t>Goal: Process an image by example</a:t>
            </a:r>
          </a:p>
        </p:txBody>
      </p:sp>
      <p:sp>
        <p:nvSpPr>
          <p:cNvPr id="343" name="?"/>
          <p:cNvSpPr/>
          <p:nvPr/>
        </p:nvSpPr>
        <p:spPr>
          <a:xfrm>
            <a:off x="7231063" y="2722563"/>
            <a:ext cx="1285875" cy="26574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16600">
                <a:effectLst>
                  <a:outerShdw blurRad="12700" dist="76200" dir="2700000" rotWithShape="0">
                    <a:srgbClr val="CBCBCB"/>
                  </a:outerShdw>
                </a:effectLst>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pic>
        <p:nvPicPr>
          <p:cNvPr id="193541" name="image.png" descr="image.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784725" y="2759075"/>
            <a:ext cx="1792288"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pic>
        <p:nvPicPr>
          <p:cNvPr id="193542" name="image.png" descr="image.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66700" y="2962275"/>
            <a:ext cx="17541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sp>
        <p:nvSpPr>
          <p:cNvPr id="346" name=":"/>
          <p:cNvSpPr/>
          <p:nvPr/>
        </p:nvSpPr>
        <p:spPr>
          <a:xfrm>
            <a:off x="2035175" y="3406775"/>
            <a:ext cx="374650"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47" name=":"/>
          <p:cNvSpPr/>
          <p:nvPr/>
        </p:nvSpPr>
        <p:spPr>
          <a:xfrm>
            <a:off x="6592888" y="3406775"/>
            <a:ext cx="374650"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48" name="::"/>
          <p:cNvSpPr/>
          <p:nvPr/>
        </p:nvSpPr>
        <p:spPr>
          <a:xfrm>
            <a:off x="4160838" y="3406775"/>
            <a:ext cx="644525"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49" name="B"/>
          <p:cNvSpPr/>
          <p:nvPr/>
        </p:nvSpPr>
        <p:spPr>
          <a:xfrm>
            <a:off x="5364163" y="5164138"/>
            <a:ext cx="633412"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vl1pPr>
          </a:lstStyle>
          <a:p>
            <a:pPr algn="ctr" defTabSz="406364" eaLnBrk="1" fontAlgn="auto">
              <a:spcBef>
                <a:spcPts val="0"/>
              </a:spcBef>
              <a:spcAft>
                <a:spcPts val="0"/>
              </a:spcAft>
              <a:defRPr/>
            </a:pPr>
            <a:r>
              <a:rPr kern="0">
                <a:solidFill>
                  <a:srgbClr val="000000"/>
                </a:solidFill>
                <a:latin typeface="Avenir Book"/>
                <a:sym typeface="Avenir Book"/>
              </a:rPr>
              <a:t>B</a:t>
            </a:r>
          </a:p>
        </p:txBody>
      </p:sp>
      <p:sp>
        <p:nvSpPr>
          <p:cNvPr id="350" name="B’"/>
          <p:cNvSpPr/>
          <p:nvPr/>
        </p:nvSpPr>
        <p:spPr>
          <a:xfrm>
            <a:off x="7469188" y="5164138"/>
            <a:ext cx="809625"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vl1pPr>
          </a:lstStyle>
          <a:p>
            <a:pPr algn="ctr" defTabSz="406364" eaLnBrk="1" fontAlgn="auto">
              <a:spcBef>
                <a:spcPts val="0"/>
              </a:spcBef>
              <a:spcAft>
                <a:spcPts val="0"/>
              </a:spcAft>
              <a:defRPr/>
            </a:pPr>
            <a:r>
              <a:rPr kern="0">
                <a:solidFill>
                  <a:srgbClr val="000000"/>
                </a:solidFill>
                <a:latin typeface="Avenir Book"/>
                <a:sym typeface="Avenir Book"/>
              </a:rPr>
              <a:t>B’</a:t>
            </a:r>
          </a:p>
        </p:txBody>
      </p:sp>
      <p:sp>
        <p:nvSpPr>
          <p:cNvPr id="351" name="A"/>
          <p:cNvSpPr/>
          <p:nvPr/>
        </p:nvSpPr>
        <p:spPr>
          <a:xfrm>
            <a:off x="784225" y="5164138"/>
            <a:ext cx="631825"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vl1pPr>
          </a:lstStyle>
          <a:p>
            <a:pPr algn="ctr" defTabSz="406364" eaLnBrk="1" fontAlgn="auto">
              <a:spcBef>
                <a:spcPts val="0"/>
              </a:spcBef>
              <a:spcAft>
                <a:spcPts val="0"/>
              </a:spcAft>
              <a:defRPr/>
            </a:pPr>
            <a:r>
              <a:rPr kern="0">
                <a:solidFill>
                  <a:srgbClr val="000000"/>
                </a:solidFill>
                <a:latin typeface="Avenir Book"/>
                <a:sym typeface="Avenir Book"/>
              </a:rPr>
              <a:t>A</a:t>
            </a:r>
          </a:p>
        </p:txBody>
      </p:sp>
      <p:pic>
        <p:nvPicPr>
          <p:cNvPr id="193549" name="image.png" descr="image.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425700" y="2962275"/>
            <a:ext cx="17526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sp>
        <p:nvSpPr>
          <p:cNvPr id="353" name="A’"/>
          <p:cNvSpPr/>
          <p:nvPr/>
        </p:nvSpPr>
        <p:spPr>
          <a:xfrm>
            <a:off x="2809875" y="5164138"/>
            <a:ext cx="808038"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vl1pPr>
          </a:lstStyle>
          <a:p>
            <a:pPr algn="ctr" defTabSz="406364" eaLnBrk="1" fontAlgn="auto">
              <a:spcBef>
                <a:spcPts val="0"/>
              </a:spcBef>
              <a:spcAft>
                <a:spcPts val="0"/>
              </a:spcAft>
              <a:defRPr/>
            </a:pPr>
            <a:r>
              <a:rPr kern="0">
                <a:solidFill>
                  <a:srgbClr val="000000"/>
                </a:solidFill>
                <a:latin typeface="Avenir Book"/>
                <a:sym typeface="Avenir Book"/>
              </a:rPr>
              <a:t>A’</a:t>
            </a:r>
          </a:p>
        </p:txBody>
      </p:sp>
      <p:sp>
        <p:nvSpPr>
          <p:cNvPr id="354" name="Rectangle"/>
          <p:cNvSpPr/>
          <p:nvPr/>
        </p:nvSpPr>
        <p:spPr>
          <a:xfrm>
            <a:off x="6983413" y="2759075"/>
            <a:ext cx="1792287" cy="2559050"/>
          </a:xfrm>
          <a:prstGeom prst="rect">
            <a:avLst/>
          </a:prstGeom>
          <a:ln w="50800" cap="rnd">
            <a:solidFill>
              <a:srgbClr val="000000"/>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mn-lt"/>
                <a:ea typeface="+mn-ea"/>
                <a:cs typeface="+mn-cs"/>
                <a:sym typeface="Minion Pro"/>
              </a:defRPr>
            </a:pPr>
            <a:endParaRPr sz="2700" kern="0">
              <a:solidFill>
                <a:srgbClr val="FFFFFF"/>
              </a:solidFill>
              <a:effectLst>
                <a:outerShdw blurRad="38100" dist="12700" dir="5400000" rotWithShape="0">
                  <a:srgbClr val="000000">
                    <a:alpha val="50000"/>
                  </a:srgbClr>
                </a:outerShdw>
              </a:effectLst>
              <a:latin typeface="Minion Pro"/>
              <a:cs typeface="+mn-cs"/>
              <a:sym typeface="Minion Pro"/>
            </a:endParaRPr>
          </a:p>
        </p:txBody>
      </p:sp>
      <p:sp>
        <p:nvSpPr>
          <p:cNvPr id="355" name="Hertzmann et al. SIGGRAPH 2001"/>
          <p:cNvSpPr/>
          <p:nvPr/>
        </p:nvSpPr>
        <p:spPr>
          <a:xfrm>
            <a:off x="4303713" y="6311900"/>
            <a:ext cx="4840287" cy="473075"/>
          </a:xfrm>
          <a:prstGeom prst="rect">
            <a:avLst/>
          </a:prstGeom>
          <a:ln w="12700">
            <a:miter lim="400000"/>
          </a:ln>
          <a:extLst>
            <a:ext uri="{C572A759-6A51-4108-AA02-DFA0A04FC94B}"/>
          </a:extLst>
        </p:spPr>
        <p:txBody>
          <a:bodyPr wrap="none" lIns="50795" tIns="50795" rIns="50795" bIns="50795" anchor="ctr">
            <a:spAutoFit/>
          </a:bodyPr>
          <a:lstStyle>
            <a:lvl1pPr>
              <a:defRPr sz="2400"/>
            </a:lvl1pPr>
          </a:lstStyle>
          <a:p>
            <a:pPr algn="ctr" defTabSz="406364" eaLnBrk="1" fontAlgn="auto">
              <a:spcBef>
                <a:spcPts val="0"/>
              </a:spcBef>
              <a:spcAft>
                <a:spcPts val="0"/>
              </a:spcAft>
              <a:defRPr/>
            </a:pPr>
            <a:r>
              <a:rPr kern="0" dirty="0" err="1">
                <a:solidFill>
                  <a:srgbClr val="000000"/>
                </a:solidFill>
                <a:latin typeface="Avenir Book"/>
                <a:sym typeface="Avenir Book"/>
              </a:rPr>
              <a:t>Hertzmann</a:t>
            </a:r>
            <a:r>
              <a:rPr kern="0" dirty="0">
                <a:solidFill>
                  <a:srgbClr val="000000"/>
                </a:solidFill>
                <a:latin typeface="Avenir Book"/>
                <a:sym typeface="Avenir Book"/>
              </a:rPr>
              <a:t> et al. SIGGRAPH 2001</a:t>
            </a:r>
          </a:p>
        </p:txBody>
      </p:sp>
    </p:spTree>
    <p:extLst>
      <p:ext uri="{BB962C8B-B14F-4D97-AF65-F5344CB8AC3E}">
        <p14:creationId xmlns:p14="http://schemas.microsoft.com/office/powerpoint/2010/main" val="263943553"/>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image.png" descr="image.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425700" y="2962275"/>
            <a:ext cx="17541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pic>
        <p:nvPicPr>
          <p:cNvPr id="194563" name="image.png" descr="image.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66700" y="2962275"/>
            <a:ext cx="17541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sp>
        <p:nvSpPr>
          <p:cNvPr id="359" name="Square"/>
          <p:cNvSpPr/>
          <p:nvPr/>
        </p:nvSpPr>
        <p:spPr>
          <a:xfrm>
            <a:off x="1071563" y="3643313"/>
            <a:ext cx="542925" cy="542925"/>
          </a:xfrm>
          <a:prstGeom prst="rect">
            <a:avLst/>
          </a:prstGeom>
          <a:ln w="50800" cap="rnd">
            <a:solidFill>
              <a:srgbClr val="4349AA"/>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0" name="Square"/>
          <p:cNvSpPr/>
          <p:nvPr/>
        </p:nvSpPr>
        <p:spPr>
          <a:xfrm>
            <a:off x="3178175" y="3643313"/>
            <a:ext cx="542925" cy="542925"/>
          </a:xfrm>
          <a:prstGeom prst="rect">
            <a:avLst/>
          </a:prstGeom>
          <a:ln w="50800" cap="rnd">
            <a:solidFill>
              <a:srgbClr val="4349AA"/>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1" name="Rectangle"/>
          <p:cNvSpPr/>
          <p:nvPr/>
        </p:nvSpPr>
        <p:spPr>
          <a:xfrm>
            <a:off x="3392488" y="3844925"/>
            <a:ext cx="114300" cy="139700"/>
          </a:xfrm>
          <a:prstGeom prst="rect">
            <a:avLst/>
          </a:prstGeom>
          <a:solidFill>
            <a:srgbClr val="4349AA"/>
          </a:solidFill>
          <a:ln w="50800" cap="rnd">
            <a:miter lim="400000"/>
          </a:ln>
        </p:spPr>
        <p:txBody>
          <a:bodyPr lIns="50795" tIns="50795" rIns="50795" bIns="50795" anchor="ctr"/>
          <a:lstStyle/>
          <a:p>
            <a:pPr algn="ctr" defTabSz="406364" eaLnBrk="1" fontAlgn="auto">
              <a:spcBef>
                <a:spcPts val="0"/>
              </a:spcBef>
              <a:spcAft>
                <a:spcPts val="0"/>
              </a:spcAft>
              <a:buClr>
                <a:srgbClr val="000000"/>
              </a:buClr>
              <a:defRPr sz="3400">
                <a:solidFill>
                  <a:srgbClr val="FFFFFF"/>
                </a:solidFill>
                <a:effectLst>
                  <a:outerShdw blurRad="38100" dist="12700" dir="5400000" rotWithShape="0">
                    <a:srgbClr val="000000">
                      <a:alpha val="50000"/>
                    </a:srgbClr>
                  </a:outerShdw>
                </a:effectLst>
                <a:latin typeface="Gill Sans Light"/>
                <a:ea typeface="Gill Sans Light"/>
                <a:cs typeface="Gill Sans Light"/>
                <a:sym typeface="Gill Sans Light"/>
              </a:defRPr>
            </a:pPr>
            <a:endParaRPr sz="3400" kern="0">
              <a:solidFill>
                <a:srgbClr val="FFFFFF"/>
              </a:solidFill>
              <a:effectLst>
                <a:outerShdw blurRad="38100" dist="12700" dir="5400000" rotWithShape="0">
                  <a:srgbClr val="000000">
                    <a:alpha val="50000"/>
                  </a:srgbClr>
                </a:outerShdw>
              </a:effectLst>
              <a:latin typeface="Gill Sans Light"/>
              <a:ea typeface="Gill Sans Light"/>
              <a:cs typeface="Gill Sans Light"/>
              <a:sym typeface="Gill Sans Light"/>
            </a:endParaRPr>
          </a:p>
        </p:txBody>
      </p:sp>
      <p:sp>
        <p:nvSpPr>
          <p:cNvPr id="113671" name="Non-parametric sampling"/>
          <p:cNvSpPr>
            <a:spLocks noGrp="1"/>
          </p:cNvSpPr>
          <p:nvPr>
            <p:ph type="title"/>
          </p:nvPr>
        </p:nvSpPr>
        <p:spPr bwMode="auto">
          <a:xfrm>
            <a:off x="196850" y="179388"/>
            <a:ext cx="8813800" cy="990600"/>
          </a:xfrm>
          <a:effectLst>
            <a:outerShdw blurRad="88900" dist="50800" dir="2700000" rotWithShape="0">
              <a:srgbClr val="863D00"/>
            </a:outerShdw>
          </a:effectLst>
        </p:spPr>
        <p:txBody>
          <a:bodyPr vert="horz" wrap="square" numCol="1" anchorCtr="0" compatLnSpc="1">
            <a:prstTxWarp prst="textNoShape">
              <a:avLst/>
            </a:prstTxWarp>
          </a:bodyPr>
          <a:lstStyle/>
          <a:p>
            <a:pPr defTabSz="409575" eaLnBrk="1" hangingPunct="1">
              <a:defRPr/>
            </a:pPr>
            <a:r>
              <a:rPr lang="en-US" altLang="en-US" sz="5600" smtClean="0"/>
              <a:t>Non-parametric sampling</a:t>
            </a:r>
          </a:p>
        </p:txBody>
      </p:sp>
      <p:sp>
        <p:nvSpPr>
          <p:cNvPr id="363" name="?"/>
          <p:cNvSpPr/>
          <p:nvPr/>
        </p:nvSpPr>
        <p:spPr>
          <a:xfrm>
            <a:off x="7231063" y="2722563"/>
            <a:ext cx="1285875" cy="26574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16600">
                <a:effectLst>
                  <a:outerShdw blurRad="12700" dist="76200" dir="2700000" rotWithShape="0">
                    <a:srgbClr val="CBCBCB"/>
                  </a:outerShdw>
                </a:effectLst>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pic>
        <p:nvPicPr>
          <p:cNvPr id="194569" name="image.png" descr="image.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784725" y="2759075"/>
            <a:ext cx="1792288"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sp>
        <p:nvSpPr>
          <p:cNvPr id="365" name="Rectangle"/>
          <p:cNvSpPr/>
          <p:nvPr/>
        </p:nvSpPr>
        <p:spPr>
          <a:xfrm>
            <a:off x="6983413" y="2759075"/>
            <a:ext cx="1792287" cy="2559050"/>
          </a:xfrm>
          <a:prstGeom prst="rect">
            <a:avLst/>
          </a:prstGeom>
          <a:ln w="50800" cap="rnd">
            <a:solidFill>
              <a:srgbClr val="000000"/>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6" name=":"/>
          <p:cNvSpPr/>
          <p:nvPr/>
        </p:nvSpPr>
        <p:spPr>
          <a:xfrm>
            <a:off x="2035175" y="3406775"/>
            <a:ext cx="374650"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67" name=":"/>
          <p:cNvSpPr/>
          <p:nvPr/>
        </p:nvSpPr>
        <p:spPr>
          <a:xfrm>
            <a:off x="6592888" y="3406775"/>
            <a:ext cx="374650"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68" name="::"/>
          <p:cNvSpPr/>
          <p:nvPr/>
        </p:nvSpPr>
        <p:spPr>
          <a:xfrm>
            <a:off x="4160838" y="3406775"/>
            <a:ext cx="644525"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69" name="B"/>
          <p:cNvSpPr/>
          <p:nvPr/>
        </p:nvSpPr>
        <p:spPr>
          <a:xfrm>
            <a:off x="5364163" y="5164138"/>
            <a:ext cx="633412"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B</a:t>
            </a:r>
          </a:p>
        </p:txBody>
      </p:sp>
      <p:sp>
        <p:nvSpPr>
          <p:cNvPr id="370" name="B’"/>
          <p:cNvSpPr/>
          <p:nvPr/>
        </p:nvSpPr>
        <p:spPr>
          <a:xfrm>
            <a:off x="7469188" y="5164138"/>
            <a:ext cx="809625"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B’</a:t>
            </a:r>
          </a:p>
        </p:txBody>
      </p:sp>
      <p:sp>
        <p:nvSpPr>
          <p:cNvPr id="371" name="A"/>
          <p:cNvSpPr/>
          <p:nvPr/>
        </p:nvSpPr>
        <p:spPr>
          <a:xfrm>
            <a:off x="784225" y="5164138"/>
            <a:ext cx="631825"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a:t>
            </a:r>
          </a:p>
        </p:txBody>
      </p:sp>
      <p:sp>
        <p:nvSpPr>
          <p:cNvPr id="372" name="A’"/>
          <p:cNvSpPr/>
          <p:nvPr/>
        </p:nvSpPr>
        <p:spPr>
          <a:xfrm>
            <a:off x="2809875" y="5164138"/>
            <a:ext cx="808038"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a:t>
            </a:r>
          </a:p>
        </p:txBody>
      </p:sp>
    </p:spTree>
    <p:extLst>
      <p:ext uri="{BB962C8B-B14F-4D97-AF65-F5344CB8AC3E}">
        <p14:creationId xmlns:p14="http://schemas.microsoft.com/office/powerpoint/2010/main" val="2253833729"/>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533400" y="762000"/>
            <a:ext cx="7848600" cy="1981200"/>
          </a:xfrm>
        </p:spPr>
        <p:txBody>
          <a:bodyPr/>
          <a:lstStyle/>
          <a:p>
            <a:pPr eaLnBrk="1" hangingPunct="1"/>
            <a:r>
              <a:rPr lang="en-US" altLang="en-US" sz="6200" smtClean="0"/>
              <a:t>Video Textures</a:t>
            </a:r>
            <a:endParaRPr lang="en-US" altLang="en-US" smtClean="0"/>
          </a:p>
        </p:txBody>
      </p:sp>
      <p:sp>
        <p:nvSpPr>
          <p:cNvPr id="47107" name="Rectangle 3"/>
          <p:cNvSpPr>
            <a:spLocks noGrp="1" noChangeArrowheads="1"/>
          </p:cNvSpPr>
          <p:nvPr>
            <p:ph type="subTitle" idx="1"/>
          </p:nvPr>
        </p:nvSpPr>
        <p:spPr>
          <a:xfrm>
            <a:off x="533400" y="1905000"/>
            <a:ext cx="8382000" cy="3657600"/>
          </a:xfrm>
        </p:spPr>
        <p:txBody>
          <a:bodyPr/>
          <a:lstStyle/>
          <a:p>
            <a:pPr algn="l" eaLnBrk="1" hangingPunct="1">
              <a:spcBef>
                <a:spcPct val="0"/>
              </a:spcBef>
            </a:pPr>
            <a:endParaRPr lang="en-US" altLang="en-US" smtClean="0"/>
          </a:p>
          <a:p>
            <a:pPr algn="l" eaLnBrk="1" hangingPunct="1">
              <a:spcBef>
                <a:spcPct val="0"/>
              </a:spcBef>
            </a:pPr>
            <a:endParaRPr lang="en-US" altLang="en-US" smtClean="0"/>
          </a:p>
          <a:p>
            <a:pPr algn="l" eaLnBrk="1" hangingPunct="1">
              <a:spcBef>
                <a:spcPct val="0"/>
              </a:spcBef>
            </a:pPr>
            <a:endParaRPr lang="en-US" altLang="en-US" smtClean="0"/>
          </a:p>
          <a:p>
            <a:pPr algn="r" eaLnBrk="1" hangingPunct="1">
              <a:spcBef>
                <a:spcPct val="0"/>
              </a:spcBef>
            </a:pPr>
            <a:r>
              <a:rPr lang="en-US" altLang="en-US" smtClean="0"/>
              <a:t>Arno Schödl</a:t>
            </a:r>
          </a:p>
          <a:p>
            <a:pPr algn="r" eaLnBrk="1" hangingPunct="1">
              <a:spcBef>
                <a:spcPct val="0"/>
              </a:spcBef>
            </a:pPr>
            <a:r>
              <a:rPr lang="en-US" altLang="en-US" smtClean="0"/>
              <a:t>Richard Szeliski</a:t>
            </a:r>
          </a:p>
          <a:p>
            <a:pPr algn="r" eaLnBrk="1" hangingPunct="1">
              <a:spcBef>
                <a:spcPct val="0"/>
              </a:spcBef>
            </a:pPr>
            <a:r>
              <a:rPr lang="en-US" altLang="en-US" smtClean="0"/>
              <a:t>David Salesin</a:t>
            </a:r>
          </a:p>
          <a:p>
            <a:pPr algn="r" eaLnBrk="1" hangingPunct="1">
              <a:spcBef>
                <a:spcPct val="0"/>
              </a:spcBef>
            </a:pPr>
            <a:r>
              <a:rPr lang="en-US" altLang="en-US" smtClean="0"/>
              <a:t>Irfan Essa</a:t>
            </a:r>
          </a:p>
          <a:p>
            <a:pPr algn="r" eaLnBrk="1" hangingPunct="1">
              <a:spcBef>
                <a:spcPct val="50000"/>
              </a:spcBef>
            </a:pPr>
            <a:r>
              <a:rPr lang="en-US" altLang="en-US" smtClean="0"/>
              <a:t>Microsoft Research, Georgia Tech</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586" name="Group"/>
          <p:cNvGrpSpPr>
            <a:grpSpLocks/>
          </p:cNvGrpSpPr>
          <p:nvPr/>
        </p:nvGrpSpPr>
        <p:grpSpPr bwMode="auto">
          <a:xfrm>
            <a:off x="1001713" y="3557588"/>
            <a:ext cx="3452812" cy="2155825"/>
            <a:chOff x="0" y="0"/>
            <a:chExt cx="4910666" cy="3064989"/>
          </a:xfrm>
        </p:grpSpPr>
        <p:sp>
          <p:nvSpPr>
            <p:cNvPr id="374" name="Shape"/>
            <p:cNvSpPr/>
            <p:nvPr/>
          </p:nvSpPr>
          <p:spPr>
            <a:xfrm>
              <a:off x="0" y="0"/>
              <a:ext cx="4910666" cy="3051447"/>
            </a:xfrm>
            <a:custGeom>
              <a:avLst/>
              <a:gdLst/>
              <a:ahLst/>
              <a:cxnLst>
                <a:cxn ang="0">
                  <a:pos x="wd2" y="hd2"/>
                </a:cxn>
                <a:cxn ang="5400000">
                  <a:pos x="wd2" y="hd2"/>
                </a:cxn>
                <a:cxn ang="10800000">
                  <a:pos x="wd2" y="hd2"/>
                </a:cxn>
                <a:cxn ang="16200000">
                  <a:pos x="wd2" y="hd2"/>
                </a:cxn>
              </a:cxnLst>
              <a:rect l="0" t="0" r="r" b="b"/>
              <a:pathLst>
                <a:path w="21600" h="21513" extrusionOk="0">
                  <a:moveTo>
                    <a:pt x="4082" y="150"/>
                  </a:moveTo>
                  <a:cubicBezTo>
                    <a:pt x="3953" y="399"/>
                    <a:pt x="3814" y="560"/>
                    <a:pt x="3615" y="735"/>
                  </a:cubicBezTo>
                  <a:cubicBezTo>
                    <a:pt x="3476" y="1009"/>
                    <a:pt x="3257" y="1233"/>
                    <a:pt x="3148" y="1531"/>
                  </a:cubicBezTo>
                  <a:cubicBezTo>
                    <a:pt x="3009" y="1917"/>
                    <a:pt x="2820" y="2353"/>
                    <a:pt x="2622" y="2702"/>
                  </a:cubicBezTo>
                  <a:cubicBezTo>
                    <a:pt x="2473" y="3598"/>
                    <a:pt x="2562" y="3113"/>
                    <a:pt x="2393" y="3947"/>
                  </a:cubicBezTo>
                  <a:cubicBezTo>
                    <a:pt x="2354" y="4146"/>
                    <a:pt x="2274" y="4532"/>
                    <a:pt x="2274" y="4532"/>
                  </a:cubicBezTo>
                  <a:cubicBezTo>
                    <a:pt x="2115" y="6076"/>
                    <a:pt x="2115" y="8292"/>
                    <a:pt x="3555" y="8926"/>
                  </a:cubicBezTo>
                  <a:cubicBezTo>
                    <a:pt x="4042" y="8902"/>
                    <a:pt x="4628" y="9163"/>
                    <a:pt x="5015" y="8777"/>
                  </a:cubicBezTo>
                  <a:cubicBezTo>
                    <a:pt x="5134" y="8653"/>
                    <a:pt x="5194" y="8466"/>
                    <a:pt x="5313" y="8341"/>
                  </a:cubicBezTo>
                  <a:cubicBezTo>
                    <a:pt x="5869" y="7794"/>
                    <a:pt x="6485" y="7121"/>
                    <a:pt x="7180" y="6947"/>
                  </a:cubicBezTo>
                  <a:cubicBezTo>
                    <a:pt x="7468" y="6972"/>
                    <a:pt x="7766" y="6984"/>
                    <a:pt x="8054" y="7022"/>
                  </a:cubicBezTo>
                  <a:cubicBezTo>
                    <a:pt x="8263" y="7047"/>
                    <a:pt x="8223" y="7134"/>
                    <a:pt x="8402" y="7246"/>
                  </a:cubicBezTo>
                  <a:cubicBezTo>
                    <a:pt x="8590" y="7370"/>
                    <a:pt x="8839" y="7408"/>
                    <a:pt x="9047" y="7457"/>
                  </a:cubicBezTo>
                  <a:cubicBezTo>
                    <a:pt x="9782" y="8080"/>
                    <a:pt x="9256" y="7931"/>
                    <a:pt x="10507" y="8117"/>
                  </a:cubicBezTo>
                  <a:cubicBezTo>
                    <a:pt x="10994" y="8429"/>
                    <a:pt x="11560" y="8914"/>
                    <a:pt x="12086" y="9076"/>
                  </a:cubicBezTo>
                  <a:cubicBezTo>
                    <a:pt x="12245" y="9375"/>
                    <a:pt x="12513" y="9611"/>
                    <a:pt x="12781" y="9736"/>
                  </a:cubicBezTo>
                  <a:cubicBezTo>
                    <a:pt x="12910" y="9798"/>
                    <a:pt x="13049" y="9823"/>
                    <a:pt x="13188" y="9873"/>
                  </a:cubicBezTo>
                  <a:cubicBezTo>
                    <a:pt x="13268" y="9898"/>
                    <a:pt x="13427" y="9947"/>
                    <a:pt x="13427" y="9947"/>
                  </a:cubicBezTo>
                  <a:cubicBezTo>
                    <a:pt x="13625" y="10134"/>
                    <a:pt x="13794" y="10383"/>
                    <a:pt x="14013" y="10532"/>
                  </a:cubicBezTo>
                  <a:cubicBezTo>
                    <a:pt x="14132" y="10620"/>
                    <a:pt x="14291" y="10607"/>
                    <a:pt x="14420" y="10682"/>
                  </a:cubicBezTo>
                  <a:cubicBezTo>
                    <a:pt x="14887" y="10943"/>
                    <a:pt x="15314" y="10993"/>
                    <a:pt x="15820" y="11118"/>
                  </a:cubicBezTo>
                  <a:cubicBezTo>
                    <a:pt x="17022" y="11068"/>
                    <a:pt x="17985" y="11006"/>
                    <a:pt x="19147" y="10757"/>
                  </a:cubicBezTo>
                  <a:cubicBezTo>
                    <a:pt x="19624" y="10508"/>
                    <a:pt x="20001" y="10358"/>
                    <a:pt x="20369" y="9873"/>
                  </a:cubicBezTo>
                  <a:cubicBezTo>
                    <a:pt x="20547" y="9225"/>
                    <a:pt x="20478" y="9586"/>
                    <a:pt x="20547" y="8777"/>
                  </a:cubicBezTo>
                  <a:cubicBezTo>
                    <a:pt x="20508" y="7744"/>
                    <a:pt x="20498" y="6885"/>
                    <a:pt x="20249" y="5926"/>
                  </a:cubicBezTo>
                  <a:cubicBezTo>
                    <a:pt x="20210" y="5752"/>
                    <a:pt x="20210" y="5578"/>
                    <a:pt x="20140" y="5416"/>
                  </a:cubicBezTo>
                  <a:cubicBezTo>
                    <a:pt x="19951" y="5017"/>
                    <a:pt x="19802" y="4818"/>
                    <a:pt x="19495" y="4606"/>
                  </a:cubicBezTo>
                  <a:cubicBezTo>
                    <a:pt x="19375" y="4519"/>
                    <a:pt x="19147" y="4320"/>
                    <a:pt x="19147" y="4320"/>
                  </a:cubicBezTo>
                  <a:cubicBezTo>
                    <a:pt x="19038" y="4034"/>
                    <a:pt x="18879" y="3498"/>
                    <a:pt x="18680" y="3287"/>
                  </a:cubicBezTo>
                  <a:cubicBezTo>
                    <a:pt x="18392" y="2976"/>
                    <a:pt x="17965" y="2913"/>
                    <a:pt x="17687" y="2565"/>
                  </a:cubicBezTo>
                  <a:cubicBezTo>
                    <a:pt x="17588" y="2191"/>
                    <a:pt x="17399" y="1980"/>
                    <a:pt x="17220" y="1681"/>
                  </a:cubicBezTo>
                  <a:cubicBezTo>
                    <a:pt x="17032" y="1370"/>
                    <a:pt x="16922" y="1083"/>
                    <a:pt x="16694" y="809"/>
                  </a:cubicBezTo>
                  <a:cubicBezTo>
                    <a:pt x="16456" y="-87"/>
                    <a:pt x="17786" y="37"/>
                    <a:pt x="18094" y="0"/>
                  </a:cubicBezTo>
                  <a:cubicBezTo>
                    <a:pt x="18492" y="262"/>
                    <a:pt x="18750" y="-25"/>
                    <a:pt x="19207" y="75"/>
                  </a:cubicBezTo>
                  <a:cubicBezTo>
                    <a:pt x="19346" y="349"/>
                    <a:pt x="19246" y="286"/>
                    <a:pt x="19495" y="286"/>
                  </a:cubicBezTo>
                  <a:lnTo>
                    <a:pt x="21600" y="224"/>
                  </a:lnTo>
                  <a:lnTo>
                    <a:pt x="21540" y="21513"/>
                  </a:lnTo>
                  <a:lnTo>
                    <a:pt x="0" y="21513"/>
                  </a:lnTo>
                  <a:lnTo>
                    <a:pt x="60" y="150"/>
                  </a:lnTo>
                  <a:lnTo>
                    <a:pt x="4082" y="150"/>
                  </a:lnTo>
                  <a:close/>
                </a:path>
              </a:pathLst>
            </a:custGeom>
            <a:solidFill>
              <a:srgbClr val="F7D5E9"/>
            </a:solidFill>
            <a:ln w="50800" cap="rnd">
              <a:noFill/>
              <a:round/>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75" name="Rectangle"/>
            <p:cNvSpPr/>
            <p:nvPr/>
          </p:nvSpPr>
          <p:spPr>
            <a:xfrm>
              <a:off x="0" y="31598"/>
              <a:ext cx="4897119" cy="303339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nvGrpSpPr>
          <p:cNvPr id="195587" name="Group"/>
          <p:cNvGrpSpPr>
            <a:grpSpLocks/>
          </p:cNvGrpSpPr>
          <p:nvPr/>
        </p:nvGrpSpPr>
        <p:grpSpPr bwMode="auto">
          <a:xfrm>
            <a:off x="5021263" y="3567113"/>
            <a:ext cx="3452812" cy="2154237"/>
            <a:chOff x="0" y="0"/>
            <a:chExt cx="4910666" cy="3062729"/>
          </a:xfrm>
        </p:grpSpPr>
        <p:sp>
          <p:nvSpPr>
            <p:cNvPr id="377" name="Shape"/>
            <p:cNvSpPr/>
            <p:nvPr/>
          </p:nvSpPr>
          <p:spPr>
            <a:xfrm>
              <a:off x="0" y="0"/>
              <a:ext cx="4910666" cy="3051445"/>
            </a:xfrm>
            <a:custGeom>
              <a:avLst/>
              <a:gdLst/>
              <a:ahLst/>
              <a:cxnLst>
                <a:cxn ang="0">
                  <a:pos x="wd2" y="hd2"/>
                </a:cxn>
                <a:cxn ang="5400000">
                  <a:pos x="wd2" y="hd2"/>
                </a:cxn>
                <a:cxn ang="10800000">
                  <a:pos x="wd2" y="hd2"/>
                </a:cxn>
                <a:cxn ang="16200000">
                  <a:pos x="wd2" y="hd2"/>
                </a:cxn>
              </a:cxnLst>
              <a:rect l="0" t="0" r="r" b="b"/>
              <a:pathLst>
                <a:path w="21600" h="21513" extrusionOk="0">
                  <a:moveTo>
                    <a:pt x="4082" y="150"/>
                  </a:moveTo>
                  <a:cubicBezTo>
                    <a:pt x="3953" y="399"/>
                    <a:pt x="3814" y="560"/>
                    <a:pt x="3615" y="735"/>
                  </a:cubicBezTo>
                  <a:cubicBezTo>
                    <a:pt x="3476" y="1009"/>
                    <a:pt x="3257" y="1233"/>
                    <a:pt x="3148" y="1531"/>
                  </a:cubicBezTo>
                  <a:cubicBezTo>
                    <a:pt x="3009" y="1917"/>
                    <a:pt x="2820" y="2353"/>
                    <a:pt x="2622" y="2702"/>
                  </a:cubicBezTo>
                  <a:cubicBezTo>
                    <a:pt x="2473" y="3598"/>
                    <a:pt x="2562" y="3113"/>
                    <a:pt x="2393" y="3947"/>
                  </a:cubicBezTo>
                  <a:cubicBezTo>
                    <a:pt x="2354" y="4146"/>
                    <a:pt x="2274" y="4532"/>
                    <a:pt x="2274" y="4532"/>
                  </a:cubicBezTo>
                  <a:cubicBezTo>
                    <a:pt x="2115" y="6076"/>
                    <a:pt x="2115" y="8292"/>
                    <a:pt x="3555" y="8926"/>
                  </a:cubicBezTo>
                  <a:cubicBezTo>
                    <a:pt x="4042" y="8902"/>
                    <a:pt x="4628" y="9163"/>
                    <a:pt x="5015" y="8777"/>
                  </a:cubicBezTo>
                  <a:cubicBezTo>
                    <a:pt x="5134" y="8653"/>
                    <a:pt x="5194" y="8466"/>
                    <a:pt x="5313" y="8341"/>
                  </a:cubicBezTo>
                  <a:cubicBezTo>
                    <a:pt x="5869" y="7794"/>
                    <a:pt x="6485" y="7121"/>
                    <a:pt x="7180" y="6947"/>
                  </a:cubicBezTo>
                  <a:cubicBezTo>
                    <a:pt x="7468" y="6972"/>
                    <a:pt x="7766" y="6984"/>
                    <a:pt x="8054" y="7022"/>
                  </a:cubicBezTo>
                  <a:cubicBezTo>
                    <a:pt x="8263" y="7047"/>
                    <a:pt x="8223" y="7134"/>
                    <a:pt x="8402" y="7246"/>
                  </a:cubicBezTo>
                  <a:cubicBezTo>
                    <a:pt x="8590" y="7370"/>
                    <a:pt x="8839" y="7408"/>
                    <a:pt x="9047" y="7457"/>
                  </a:cubicBezTo>
                  <a:cubicBezTo>
                    <a:pt x="9782" y="8080"/>
                    <a:pt x="9256" y="7931"/>
                    <a:pt x="10507" y="8117"/>
                  </a:cubicBezTo>
                  <a:cubicBezTo>
                    <a:pt x="10994" y="8429"/>
                    <a:pt x="11560" y="8914"/>
                    <a:pt x="12086" y="9076"/>
                  </a:cubicBezTo>
                  <a:cubicBezTo>
                    <a:pt x="12245" y="9375"/>
                    <a:pt x="12513" y="9611"/>
                    <a:pt x="12781" y="9736"/>
                  </a:cubicBezTo>
                  <a:cubicBezTo>
                    <a:pt x="12910" y="9798"/>
                    <a:pt x="13049" y="9823"/>
                    <a:pt x="13188" y="9873"/>
                  </a:cubicBezTo>
                  <a:cubicBezTo>
                    <a:pt x="13268" y="9898"/>
                    <a:pt x="13427" y="9947"/>
                    <a:pt x="13427" y="9947"/>
                  </a:cubicBezTo>
                  <a:cubicBezTo>
                    <a:pt x="13625" y="10134"/>
                    <a:pt x="13794" y="10383"/>
                    <a:pt x="14013" y="10532"/>
                  </a:cubicBezTo>
                  <a:cubicBezTo>
                    <a:pt x="14132" y="10620"/>
                    <a:pt x="14291" y="10607"/>
                    <a:pt x="14420" y="10682"/>
                  </a:cubicBezTo>
                  <a:cubicBezTo>
                    <a:pt x="14887" y="10943"/>
                    <a:pt x="15314" y="10993"/>
                    <a:pt x="15820" y="11118"/>
                  </a:cubicBezTo>
                  <a:cubicBezTo>
                    <a:pt x="17022" y="11068"/>
                    <a:pt x="17985" y="11006"/>
                    <a:pt x="19147" y="10757"/>
                  </a:cubicBezTo>
                  <a:cubicBezTo>
                    <a:pt x="19624" y="10508"/>
                    <a:pt x="20001" y="10358"/>
                    <a:pt x="20369" y="9873"/>
                  </a:cubicBezTo>
                  <a:cubicBezTo>
                    <a:pt x="20547" y="9225"/>
                    <a:pt x="20478" y="9586"/>
                    <a:pt x="20547" y="8777"/>
                  </a:cubicBezTo>
                  <a:cubicBezTo>
                    <a:pt x="20508" y="7744"/>
                    <a:pt x="20498" y="6885"/>
                    <a:pt x="20249" y="5926"/>
                  </a:cubicBezTo>
                  <a:cubicBezTo>
                    <a:pt x="20210" y="5752"/>
                    <a:pt x="20210" y="5578"/>
                    <a:pt x="20140" y="5416"/>
                  </a:cubicBezTo>
                  <a:cubicBezTo>
                    <a:pt x="19951" y="5017"/>
                    <a:pt x="19802" y="4818"/>
                    <a:pt x="19495" y="4606"/>
                  </a:cubicBezTo>
                  <a:cubicBezTo>
                    <a:pt x="19375" y="4519"/>
                    <a:pt x="19147" y="4320"/>
                    <a:pt x="19147" y="4320"/>
                  </a:cubicBezTo>
                  <a:cubicBezTo>
                    <a:pt x="19038" y="4034"/>
                    <a:pt x="18879" y="3498"/>
                    <a:pt x="18680" y="3287"/>
                  </a:cubicBezTo>
                  <a:cubicBezTo>
                    <a:pt x="18392" y="2976"/>
                    <a:pt x="17965" y="2913"/>
                    <a:pt x="17687" y="2565"/>
                  </a:cubicBezTo>
                  <a:cubicBezTo>
                    <a:pt x="17588" y="2191"/>
                    <a:pt x="17399" y="1980"/>
                    <a:pt x="17220" y="1681"/>
                  </a:cubicBezTo>
                  <a:cubicBezTo>
                    <a:pt x="17032" y="1370"/>
                    <a:pt x="16922" y="1083"/>
                    <a:pt x="16694" y="809"/>
                  </a:cubicBezTo>
                  <a:cubicBezTo>
                    <a:pt x="16456" y="-87"/>
                    <a:pt x="17786" y="37"/>
                    <a:pt x="18094" y="0"/>
                  </a:cubicBezTo>
                  <a:cubicBezTo>
                    <a:pt x="18492" y="262"/>
                    <a:pt x="18750" y="-25"/>
                    <a:pt x="19207" y="75"/>
                  </a:cubicBezTo>
                  <a:cubicBezTo>
                    <a:pt x="19346" y="349"/>
                    <a:pt x="19246" y="286"/>
                    <a:pt x="19495" y="286"/>
                  </a:cubicBezTo>
                  <a:lnTo>
                    <a:pt x="21600" y="224"/>
                  </a:lnTo>
                  <a:lnTo>
                    <a:pt x="21540" y="21513"/>
                  </a:lnTo>
                  <a:lnTo>
                    <a:pt x="0" y="21513"/>
                  </a:lnTo>
                  <a:lnTo>
                    <a:pt x="60" y="150"/>
                  </a:lnTo>
                  <a:lnTo>
                    <a:pt x="4082" y="150"/>
                  </a:lnTo>
                  <a:close/>
                </a:path>
              </a:pathLst>
            </a:custGeom>
            <a:solidFill>
              <a:srgbClr val="CBF0B0"/>
            </a:solidFill>
            <a:ln w="50800" cap="rnd">
              <a:noFill/>
              <a:round/>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78" name="Rectangle"/>
            <p:cNvSpPr/>
            <p:nvPr/>
          </p:nvSpPr>
          <p:spPr>
            <a:xfrm>
              <a:off x="0" y="20312"/>
              <a:ext cx="4897119" cy="3042417"/>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sp>
        <p:nvSpPr>
          <p:cNvPr id="380" name="Shape"/>
          <p:cNvSpPr/>
          <p:nvPr/>
        </p:nvSpPr>
        <p:spPr>
          <a:xfrm>
            <a:off x="1719263" y="882650"/>
            <a:ext cx="2759075" cy="1860550"/>
          </a:xfrm>
          <a:custGeom>
            <a:avLst/>
            <a:gdLst/>
            <a:ahLst/>
            <a:cxnLst>
              <a:cxn ang="0">
                <a:pos x="wd2" y="hd2"/>
              </a:cxn>
              <a:cxn ang="5400000">
                <a:pos x="wd2" y="hd2"/>
              </a:cxn>
              <a:cxn ang="10800000">
                <a:pos x="wd2" y="hd2"/>
              </a:cxn>
              <a:cxn ang="16200000">
                <a:pos x="wd2" y="hd2"/>
              </a:cxn>
            </a:cxnLst>
            <a:rect l="0" t="0" r="r" b="b"/>
            <a:pathLst>
              <a:path w="21557" h="21600" extrusionOk="0">
                <a:moveTo>
                  <a:pt x="2041" y="21600"/>
                </a:moveTo>
                <a:cubicBezTo>
                  <a:pt x="1706" y="21075"/>
                  <a:pt x="1793" y="20447"/>
                  <a:pt x="1595" y="19858"/>
                </a:cubicBezTo>
                <a:cubicBezTo>
                  <a:pt x="1545" y="19704"/>
                  <a:pt x="1557" y="19512"/>
                  <a:pt x="1446" y="19396"/>
                </a:cubicBezTo>
                <a:cubicBezTo>
                  <a:pt x="1160" y="19102"/>
                  <a:pt x="888" y="18807"/>
                  <a:pt x="639" y="18487"/>
                </a:cubicBezTo>
                <a:cubicBezTo>
                  <a:pt x="528" y="18346"/>
                  <a:pt x="342" y="18026"/>
                  <a:pt x="342" y="18026"/>
                </a:cubicBezTo>
                <a:cubicBezTo>
                  <a:pt x="292" y="17846"/>
                  <a:pt x="230" y="17667"/>
                  <a:pt x="193" y="17488"/>
                </a:cubicBezTo>
                <a:cubicBezTo>
                  <a:pt x="131" y="17180"/>
                  <a:pt x="44" y="16578"/>
                  <a:pt x="44" y="16578"/>
                </a:cubicBezTo>
                <a:cubicBezTo>
                  <a:pt x="-31" y="15284"/>
                  <a:pt x="-43" y="14105"/>
                  <a:pt x="267" y="12850"/>
                </a:cubicBezTo>
                <a:cubicBezTo>
                  <a:pt x="292" y="12735"/>
                  <a:pt x="342" y="12389"/>
                  <a:pt x="416" y="12248"/>
                </a:cubicBezTo>
                <a:cubicBezTo>
                  <a:pt x="825" y="11492"/>
                  <a:pt x="1433" y="10890"/>
                  <a:pt x="2116" y="10416"/>
                </a:cubicBezTo>
                <a:cubicBezTo>
                  <a:pt x="2947" y="9839"/>
                  <a:pt x="1607" y="10544"/>
                  <a:pt x="2624" y="9967"/>
                </a:cubicBezTo>
                <a:cubicBezTo>
                  <a:pt x="3356" y="9544"/>
                  <a:pt x="4088" y="9288"/>
                  <a:pt x="4907" y="9045"/>
                </a:cubicBezTo>
                <a:cubicBezTo>
                  <a:pt x="5217" y="8955"/>
                  <a:pt x="5552" y="8930"/>
                  <a:pt x="5863" y="8827"/>
                </a:cubicBezTo>
                <a:cubicBezTo>
                  <a:pt x="6222" y="8699"/>
                  <a:pt x="6595" y="8532"/>
                  <a:pt x="6967" y="8443"/>
                </a:cubicBezTo>
                <a:cubicBezTo>
                  <a:pt x="7215" y="8391"/>
                  <a:pt x="7711" y="8289"/>
                  <a:pt x="7711" y="8289"/>
                </a:cubicBezTo>
                <a:cubicBezTo>
                  <a:pt x="8232" y="8020"/>
                  <a:pt x="8691" y="7764"/>
                  <a:pt x="9188" y="7456"/>
                </a:cubicBezTo>
                <a:cubicBezTo>
                  <a:pt x="9287" y="7302"/>
                  <a:pt x="9374" y="7149"/>
                  <a:pt x="9473" y="6995"/>
                </a:cubicBezTo>
                <a:cubicBezTo>
                  <a:pt x="9523" y="6918"/>
                  <a:pt x="9622" y="6764"/>
                  <a:pt x="9622" y="6764"/>
                </a:cubicBezTo>
                <a:cubicBezTo>
                  <a:pt x="9733" y="6162"/>
                  <a:pt x="9820" y="5944"/>
                  <a:pt x="9622" y="5163"/>
                </a:cubicBezTo>
                <a:cubicBezTo>
                  <a:pt x="9572" y="4958"/>
                  <a:pt x="9262" y="4638"/>
                  <a:pt x="9262" y="4638"/>
                </a:cubicBezTo>
                <a:cubicBezTo>
                  <a:pt x="9138" y="4253"/>
                  <a:pt x="9014" y="3882"/>
                  <a:pt x="8890" y="3498"/>
                </a:cubicBezTo>
                <a:cubicBezTo>
                  <a:pt x="8828" y="3318"/>
                  <a:pt x="8592" y="3036"/>
                  <a:pt x="8592" y="3036"/>
                </a:cubicBezTo>
                <a:cubicBezTo>
                  <a:pt x="8505" y="2690"/>
                  <a:pt x="8344" y="2344"/>
                  <a:pt x="8145" y="2050"/>
                </a:cubicBezTo>
                <a:cubicBezTo>
                  <a:pt x="7934" y="1268"/>
                  <a:pt x="8009" y="1294"/>
                  <a:pt x="8009" y="77"/>
                </a:cubicBezTo>
                <a:lnTo>
                  <a:pt x="21557" y="0"/>
                </a:lnTo>
                <a:lnTo>
                  <a:pt x="21557" y="21600"/>
                </a:lnTo>
                <a:lnTo>
                  <a:pt x="2041" y="21600"/>
                </a:lnTo>
                <a:close/>
              </a:path>
            </a:pathLst>
          </a:custGeom>
          <a:solidFill>
            <a:srgbClr val="F7D5E9"/>
          </a:solidFill>
          <a:ln w="50800" cap="rnd"/>
        </p:spPr>
        <p:txBody>
          <a:bodyPr lIns="50795" tIns="50795" rIns="50795" bIns="50795"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mn-lt"/>
                <a:ea typeface="+mn-ea"/>
                <a:cs typeface="+mn-cs"/>
                <a:sym typeface="Minion Pro"/>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inion Pro"/>
              <a:cs typeface="+mn-cs"/>
              <a:sym typeface="Minion Pro"/>
            </a:endParaRPr>
          </a:p>
        </p:txBody>
      </p:sp>
      <p:sp>
        <p:nvSpPr>
          <p:cNvPr id="381" name="Rectangle"/>
          <p:cNvSpPr/>
          <p:nvPr/>
        </p:nvSpPr>
        <p:spPr>
          <a:xfrm>
            <a:off x="877888" y="882650"/>
            <a:ext cx="3609975" cy="1870075"/>
          </a:xfrm>
          <a:prstGeom prst="rect">
            <a:avLst/>
          </a:prstGeom>
          <a:blipFill>
            <a:blip r:embed="rId2"/>
          </a:blipFill>
          <a:ln w="50800" cap="rnd">
            <a:solidFill>
              <a:srgbClr val="044993"/>
            </a:solidFill>
            <a:miter lim="400000"/>
          </a:ln>
        </p:spPr>
        <p:txBody>
          <a:bodyPr lIns="50795" tIns="50795" rIns="50795" bIns="50795"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mn-lt"/>
                <a:ea typeface="+mn-ea"/>
                <a:cs typeface="+mn-cs"/>
                <a:sym typeface="Minion Pro"/>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inion Pro"/>
              <a:cs typeface="+mn-cs"/>
              <a:sym typeface="Minion Pro"/>
            </a:endParaRPr>
          </a:p>
        </p:txBody>
      </p:sp>
      <p:grpSp>
        <p:nvGrpSpPr>
          <p:cNvPr id="195590" name="Group"/>
          <p:cNvGrpSpPr>
            <a:grpSpLocks/>
          </p:cNvGrpSpPr>
          <p:nvPr/>
        </p:nvGrpSpPr>
        <p:grpSpPr bwMode="auto">
          <a:xfrm>
            <a:off x="4968875" y="887413"/>
            <a:ext cx="3609975" cy="1860550"/>
            <a:chOff x="0" y="0"/>
            <a:chExt cx="5134186" cy="2646115"/>
          </a:xfrm>
        </p:grpSpPr>
        <p:sp>
          <p:nvSpPr>
            <p:cNvPr id="382" name="Shape"/>
            <p:cNvSpPr/>
            <p:nvPr/>
          </p:nvSpPr>
          <p:spPr>
            <a:xfrm>
              <a:off x="1196622" y="0"/>
              <a:ext cx="3924017" cy="2646115"/>
            </a:xfrm>
            <a:custGeom>
              <a:avLst/>
              <a:gdLst/>
              <a:ahLst/>
              <a:cxnLst>
                <a:cxn ang="0">
                  <a:pos x="wd2" y="hd2"/>
                </a:cxn>
                <a:cxn ang="5400000">
                  <a:pos x="wd2" y="hd2"/>
                </a:cxn>
                <a:cxn ang="10800000">
                  <a:pos x="wd2" y="hd2"/>
                </a:cxn>
                <a:cxn ang="16200000">
                  <a:pos x="wd2" y="hd2"/>
                </a:cxn>
              </a:cxnLst>
              <a:rect l="0" t="0" r="r" b="b"/>
              <a:pathLst>
                <a:path w="21557" h="21600" extrusionOk="0">
                  <a:moveTo>
                    <a:pt x="2041" y="21600"/>
                  </a:moveTo>
                  <a:cubicBezTo>
                    <a:pt x="1706" y="21075"/>
                    <a:pt x="1793" y="20447"/>
                    <a:pt x="1595" y="19858"/>
                  </a:cubicBezTo>
                  <a:cubicBezTo>
                    <a:pt x="1545" y="19704"/>
                    <a:pt x="1557" y="19512"/>
                    <a:pt x="1446" y="19396"/>
                  </a:cubicBezTo>
                  <a:cubicBezTo>
                    <a:pt x="1160" y="19102"/>
                    <a:pt x="888" y="18807"/>
                    <a:pt x="639" y="18487"/>
                  </a:cubicBezTo>
                  <a:cubicBezTo>
                    <a:pt x="528" y="18346"/>
                    <a:pt x="342" y="18026"/>
                    <a:pt x="342" y="18026"/>
                  </a:cubicBezTo>
                  <a:cubicBezTo>
                    <a:pt x="292" y="17846"/>
                    <a:pt x="230" y="17667"/>
                    <a:pt x="193" y="17488"/>
                  </a:cubicBezTo>
                  <a:cubicBezTo>
                    <a:pt x="131" y="17180"/>
                    <a:pt x="44" y="16578"/>
                    <a:pt x="44" y="16578"/>
                  </a:cubicBezTo>
                  <a:cubicBezTo>
                    <a:pt x="-31" y="15284"/>
                    <a:pt x="-43" y="14105"/>
                    <a:pt x="267" y="12850"/>
                  </a:cubicBezTo>
                  <a:cubicBezTo>
                    <a:pt x="292" y="12735"/>
                    <a:pt x="342" y="12389"/>
                    <a:pt x="416" y="12248"/>
                  </a:cubicBezTo>
                  <a:cubicBezTo>
                    <a:pt x="825" y="11492"/>
                    <a:pt x="1433" y="10890"/>
                    <a:pt x="2116" y="10416"/>
                  </a:cubicBezTo>
                  <a:cubicBezTo>
                    <a:pt x="2947" y="9839"/>
                    <a:pt x="1607" y="10544"/>
                    <a:pt x="2624" y="9967"/>
                  </a:cubicBezTo>
                  <a:cubicBezTo>
                    <a:pt x="3356" y="9544"/>
                    <a:pt x="4088" y="9288"/>
                    <a:pt x="4907" y="9045"/>
                  </a:cubicBezTo>
                  <a:cubicBezTo>
                    <a:pt x="5217" y="8955"/>
                    <a:pt x="5552" y="8930"/>
                    <a:pt x="5863" y="8827"/>
                  </a:cubicBezTo>
                  <a:cubicBezTo>
                    <a:pt x="6222" y="8699"/>
                    <a:pt x="6595" y="8532"/>
                    <a:pt x="6967" y="8443"/>
                  </a:cubicBezTo>
                  <a:cubicBezTo>
                    <a:pt x="7215" y="8391"/>
                    <a:pt x="7711" y="8289"/>
                    <a:pt x="7711" y="8289"/>
                  </a:cubicBezTo>
                  <a:cubicBezTo>
                    <a:pt x="8232" y="8020"/>
                    <a:pt x="8691" y="7764"/>
                    <a:pt x="9188" y="7456"/>
                  </a:cubicBezTo>
                  <a:cubicBezTo>
                    <a:pt x="9287" y="7302"/>
                    <a:pt x="9374" y="7149"/>
                    <a:pt x="9473" y="6995"/>
                  </a:cubicBezTo>
                  <a:cubicBezTo>
                    <a:pt x="9523" y="6918"/>
                    <a:pt x="9622" y="6764"/>
                    <a:pt x="9622" y="6764"/>
                  </a:cubicBezTo>
                  <a:cubicBezTo>
                    <a:pt x="9733" y="6162"/>
                    <a:pt x="9820" y="5944"/>
                    <a:pt x="9622" y="5163"/>
                  </a:cubicBezTo>
                  <a:cubicBezTo>
                    <a:pt x="9572" y="4958"/>
                    <a:pt x="9262" y="4638"/>
                    <a:pt x="9262" y="4638"/>
                  </a:cubicBezTo>
                  <a:cubicBezTo>
                    <a:pt x="9138" y="4253"/>
                    <a:pt x="9014" y="3882"/>
                    <a:pt x="8890" y="3498"/>
                  </a:cubicBezTo>
                  <a:cubicBezTo>
                    <a:pt x="8828" y="3318"/>
                    <a:pt x="8592" y="3036"/>
                    <a:pt x="8592" y="3036"/>
                  </a:cubicBezTo>
                  <a:cubicBezTo>
                    <a:pt x="8505" y="2690"/>
                    <a:pt x="8344" y="2344"/>
                    <a:pt x="8145" y="2050"/>
                  </a:cubicBezTo>
                  <a:cubicBezTo>
                    <a:pt x="7934" y="1268"/>
                    <a:pt x="8009" y="1294"/>
                    <a:pt x="8009" y="77"/>
                  </a:cubicBezTo>
                  <a:lnTo>
                    <a:pt x="21557" y="0"/>
                  </a:lnTo>
                  <a:lnTo>
                    <a:pt x="21557" y="21600"/>
                  </a:lnTo>
                  <a:lnTo>
                    <a:pt x="2041" y="21600"/>
                  </a:lnTo>
                  <a:close/>
                </a:path>
              </a:pathLst>
            </a:custGeom>
            <a:solidFill>
              <a:srgbClr val="CBF0B0"/>
            </a:solidFill>
            <a:ln w="50800" cap="rnd">
              <a:noFill/>
              <a:round/>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83" name="Rectangle"/>
            <p:cNvSpPr/>
            <p:nvPr/>
          </p:nvSpPr>
          <p:spPr>
            <a:xfrm>
              <a:off x="0" y="0"/>
              <a:ext cx="5134186" cy="2646115"/>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sp>
        <p:nvSpPr>
          <p:cNvPr id="385" name=":"/>
          <p:cNvSpPr/>
          <p:nvPr/>
        </p:nvSpPr>
        <p:spPr>
          <a:xfrm>
            <a:off x="4537075" y="1360488"/>
            <a:ext cx="374650" cy="127158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Times New Roman"/>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sp>
        <p:nvSpPr>
          <p:cNvPr id="386" name="A’"/>
          <p:cNvSpPr/>
          <p:nvPr/>
        </p:nvSpPr>
        <p:spPr>
          <a:xfrm>
            <a:off x="6550025" y="2705100"/>
            <a:ext cx="673100" cy="871538"/>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Verdana"/>
              <a:buNone/>
              <a:tabLst/>
              <a:defRPr/>
            </a:pPr>
            <a:r>
              <a:rPr kumimoji="0" sz="5000" b="0" i="0" u="none" strike="noStrike" kern="0" cap="none" spc="0" normalizeH="0" baseline="0" noProof="0">
                <a:ln>
                  <a:noFill/>
                </a:ln>
                <a:solidFill>
                  <a:srgbClr val="000000"/>
                </a:solidFill>
                <a:effectLst/>
                <a:uLnTx/>
                <a:uFillTx/>
                <a:latin typeface="Avenir Heavy"/>
                <a:sym typeface="Avenir Heavy"/>
              </a:rPr>
              <a:t>A’</a:t>
            </a:r>
          </a:p>
        </p:txBody>
      </p:sp>
      <p:grpSp>
        <p:nvGrpSpPr>
          <p:cNvPr id="437" name="Group"/>
          <p:cNvGrpSpPr>
            <a:grpSpLocks/>
          </p:cNvGrpSpPr>
          <p:nvPr/>
        </p:nvGrpSpPr>
        <p:grpSpPr bwMode="auto">
          <a:xfrm>
            <a:off x="2386013" y="1622425"/>
            <a:ext cx="4814887" cy="749300"/>
            <a:chOff x="0" y="0"/>
            <a:chExt cx="6847840" cy="1065671"/>
          </a:xfrm>
        </p:grpSpPr>
        <p:grpSp>
          <p:nvGrpSpPr>
            <p:cNvPr id="195650" name="Group"/>
            <p:cNvGrpSpPr>
              <a:grpSpLocks/>
            </p:cNvGrpSpPr>
            <p:nvPr/>
          </p:nvGrpSpPr>
          <p:grpSpPr bwMode="auto">
            <a:xfrm>
              <a:off x="0" y="0"/>
              <a:ext cx="1063414" cy="1065672"/>
              <a:chOff x="0" y="0"/>
              <a:chExt cx="1063413" cy="1065671"/>
            </a:xfrm>
          </p:grpSpPr>
          <p:sp>
            <p:nvSpPr>
              <p:cNvPr id="387"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88"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89"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0"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1" name="Square"/>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2" name="Square"/>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3" name="Square"/>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4"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5"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6"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7" name="Square"/>
              <p:cNvSpPr/>
              <p:nvPr/>
            </p:nvSpPr>
            <p:spPr>
              <a:xfrm>
                <a:off x="426719"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8" name="Square"/>
              <p:cNvSpPr/>
              <p:nvPr/>
            </p:nvSpPr>
            <p:spPr>
              <a:xfrm>
                <a:off x="214488"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399" name="Square"/>
              <p:cNvSpPr/>
              <p:nvPr/>
            </p:nvSpPr>
            <p:spPr>
              <a:xfrm>
                <a:off x="2257"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0" name="Square"/>
              <p:cNvSpPr/>
              <p:nvPr/>
            </p:nvSpPr>
            <p:spPr>
              <a:xfrm>
                <a:off x="63895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1"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2"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3"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4" name="Square"/>
              <p:cNvSpPr/>
              <p:nvPr/>
            </p:nvSpPr>
            <p:spPr>
              <a:xfrm>
                <a:off x="851181"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5" name="Square"/>
              <p:cNvSpPr/>
              <p:nvPr/>
            </p:nvSpPr>
            <p:spPr>
              <a:xfrm>
                <a:off x="42671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6" name="Square"/>
              <p:cNvSpPr/>
              <p:nvPr/>
            </p:nvSpPr>
            <p:spPr>
              <a:xfrm>
                <a:off x="21448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7" name="Square"/>
              <p:cNvSpPr/>
              <p:nvPr/>
            </p:nvSpPr>
            <p:spPr>
              <a:xfrm>
                <a:off x="2257"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8"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09"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10" name="Square"/>
              <p:cNvSpPr/>
              <p:nvPr/>
            </p:nvSpPr>
            <p:spPr>
              <a:xfrm>
                <a:off x="426719"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nvGrpSpPr>
            <p:cNvPr id="195651" name="Group"/>
            <p:cNvGrpSpPr>
              <a:grpSpLocks/>
            </p:cNvGrpSpPr>
            <p:nvPr/>
          </p:nvGrpSpPr>
          <p:grpSpPr bwMode="auto">
            <a:xfrm>
              <a:off x="5784426" y="0"/>
              <a:ext cx="1063415" cy="1065672"/>
              <a:chOff x="0" y="0"/>
              <a:chExt cx="1063413" cy="1065671"/>
            </a:xfrm>
          </p:grpSpPr>
          <p:sp>
            <p:nvSpPr>
              <p:cNvPr id="412" name="Square"/>
              <p:cNvSpPr/>
              <p:nvPr/>
            </p:nvSpPr>
            <p:spPr>
              <a:xfrm>
                <a:off x="225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13" name="Square"/>
              <p:cNvSpPr/>
              <p:nvPr/>
            </p:nvSpPr>
            <p:spPr>
              <a:xfrm>
                <a:off x="21448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14" name="Square"/>
              <p:cNvSpPr/>
              <p:nvPr/>
            </p:nvSpPr>
            <p:spPr>
              <a:xfrm>
                <a:off x="42672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15"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16" name="Square"/>
              <p:cNvSpPr/>
              <p:nvPr/>
            </p:nvSpPr>
            <p:spPr>
              <a:xfrm>
                <a:off x="21448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17" name="Square"/>
              <p:cNvSpPr/>
              <p:nvPr/>
            </p:nvSpPr>
            <p:spPr>
              <a:xfrm>
                <a:off x="225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18" name="Square"/>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19"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0"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1"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2" name="Square"/>
              <p:cNvSpPr/>
              <p:nvPr/>
            </p:nvSpPr>
            <p:spPr>
              <a:xfrm>
                <a:off x="42672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3" name="Square"/>
              <p:cNvSpPr/>
              <p:nvPr/>
            </p:nvSpPr>
            <p:spPr>
              <a:xfrm>
                <a:off x="214489"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4" name="Square"/>
              <p:cNvSpPr/>
              <p:nvPr/>
            </p:nvSpPr>
            <p:spPr>
              <a:xfrm>
                <a:off x="2258"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5" name="Square"/>
              <p:cNvSpPr/>
              <p:nvPr/>
            </p:nvSpPr>
            <p:spPr>
              <a:xfrm>
                <a:off x="63895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6"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7"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8"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29" name="Square"/>
              <p:cNvSpPr/>
              <p:nvPr/>
            </p:nvSpPr>
            <p:spPr>
              <a:xfrm>
                <a:off x="851181"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30" name="Square"/>
              <p:cNvSpPr/>
              <p:nvPr/>
            </p:nvSpPr>
            <p:spPr>
              <a:xfrm>
                <a:off x="42672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31" name="Square"/>
              <p:cNvSpPr/>
              <p:nvPr/>
            </p:nvSpPr>
            <p:spPr>
              <a:xfrm>
                <a:off x="21448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32" name="Square"/>
              <p:cNvSpPr/>
              <p:nvPr/>
            </p:nvSpPr>
            <p:spPr>
              <a:xfrm>
                <a:off x="225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33"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34"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35" name="Square"/>
              <p:cNvSpPr/>
              <p:nvPr/>
            </p:nvSpPr>
            <p:spPr>
              <a:xfrm>
                <a:off x="426720"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grpSp>
        <p:nvGrpSpPr>
          <p:cNvPr id="488" name="Group"/>
          <p:cNvGrpSpPr>
            <a:grpSpLocks/>
          </p:cNvGrpSpPr>
          <p:nvPr/>
        </p:nvGrpSpPr>
        <p:grpSpPr bwMode="auto">
          <a:xfrm>
            <a:off x="2884488" y="4111625"/>
            <a:ext cx="4814887" cy="749300"/>
            <a:chOff x="0" y="0"/>
            <a:chExt cx="6847840" cy="1065671"/>
          </a:xfrm>
        </p:grpSpPr>
        <p:grpSp>
          <p:nvGrpSpPr>
            <p:cNvPr id="195600" name="Group"/>
            <p:cNvGrpSpPr>
              <a:grpSpLocks/>
            </p:cNvGrpSpPr>
            <p:nvPr/>
          </p:nvGrpSpPr>
          <p:grpSpPr bwMode="auto">
            <a:xfrm>
              <a:off x="0" y="0"/>
              <a:ext cx="1063414" cy="1065672"/>
              <a:chOff x="0" y="0"/>
              <a:chExt cx="1063413" cy="1065671"/>
            </a:xfrm>
          </p:grpSpPr>
          <p:sp>
            <p:nvSpPr>
              <p:cNvPr id="438"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39"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0"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1"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2" name="Square"/>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3" name="Square"/>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4" name="Square"/>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5"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6"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7"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8" name="Square"/>
              <p:cNvSpPr/>
              <p:nvPr/>
            </p:nvSpPr>
            <p:spPr>
              <a:xfrm>
                <a:off x="426719"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49" name="Square"/>
              <p:cNvSpPr/>
              <p:nvPr/>
            </p:nvSpPr>
            <p:spPr>
              <a:xfrm>
                <a:off x="214488"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0" name="Square"/>
              <p:cNvSpPr/>
              <p:nvPr/>
            </p:nvSpPr>
            <p:spPr>
              <a:xfrm>
                <a:off x="2257"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1" name="Square"/>
              <p:cNvSpPr/>
              <p:nvPr/>
            </p:nvSpPr>
            <p:spPr>
              <a:xfrm>
                <a:off x="63895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2"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3"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4"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5" name="Square"/>
              <p:cNvSpPr/>
              <p:nvPr/>
            </p:nvSpPr>
            <p:spPr>
              <a:xfrm>
                <a:off x="851181"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6" name="Square"/>
              <p:cNvSpPr/>
              <p:nvPr/>
            </p:nvSpPr>
            <p:spPr>
              <a:xfrm>
                <a:off x="42671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7" name="Square"/>
              <p:cNvSpPr/>
              <p:nvPr/>
            </p:nvSpPr>
            <p:spPr>
              <a:xfrm>
                <a:off x="21448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8" name="Square"/>
              <p:cNvSpPr/>
              <p:nvPr/>
            </p:nvSpPr>
            <p:spPr>
              <a:xfrm>
                <a:off x="2257"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59"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60"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61" name="Square"/>
              <p:cNvSpPr/>
              <p:nvPr/>
            </p:nvSpPr>
            <p:spPr>
              <a:xfrm>
                <a:off x="426719"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nvGrpSpPr>
            <p:cNvPr id="195601" name="Group"/>
            <p:cNvGrpSpPr>
              <a:grpSpLocks/>
            </p:cNvGrpSpPr>
            <p:nvPr/>
          </p:nvGrpSpPr>
          <p:grpSpPr bwMode="auto">
            <a:xfrm>
              <a:off x="5784426" y="0"/>
              <a:ext cx="1063415" cy="1065672"/>
              <a:chOff x="0" y="0"/>
              <a:chExt cx="1063413" cy="1065671"/>
            </a:xfrm>
          </p:grpSpPr>
          <p:sp>
            <p:nvSpPr>
              <p:cNvPr id="463" name="Square"/>
              <p:cNvSpPr/>
              <p:nvPr/>
            </p:nvSpPr>
            <p:spPr>
              <a:xfrm>
                <a:off x="225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64" name="Square"/>
              <p:cNvSpPr/>
              <p:nvPr/>
            </p:nvSpPr>
            <p:spPr>
              <a:xfrm>
                <a:off x="21448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65" name="Square"/>
              <p:cNvSpPr/>
              <p:nvPr/>
            </p:nvSpPr>
            <p:spPr>
              <a:xfrm>
                <a:off x="42672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66"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67" name="Square"/>
              <p:cNvSpPr/>
              <p:nvPr/>
            </p:nvSpPr>
            <p:spPr>
              <a:xfrm>
                <a:off x="21448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68" name="Square"/>
              <p:cNvSpPr/>
              <p:nvPr/>
            </p:nvSpPr>
            <p:spPr>
              <a:xfrm>
                <a:off x="225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69" name="Square"/>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0"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1"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2"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3" name="Square"/>
              <p:cNvSpPr/>
              <p:nvPr/>
            </p:nvSpPr>
            <p:spPr>
              <a:xfrm>
                <a:off x="42672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4" name="Square"/>
              <p:cNvSpPr/>
              <p:nvPr/>
            </p:nvSpPr>
            <p:spPr>
              <a:xfrm>
                <a:off x="214489"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5" name="Square"/>
              <p:cNvSpPr/>
              <p:nvPr/>
            </p:nvSpPr>
            <p:spPr>
              <a:xfrm>
                <a:off x="2258"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6" name="Square"/>
              <p:cNvSpPr/>
              <p:nvPr/>
            </p:nvSpPr>
            <p:spPr>
              <a:xfrm>
                <a:off x="63895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7"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8"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79"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80" name="Square"/>
              <p:cNvSpPr/>
              <p:nvPr/>
            </p:nvSpPr>
            <p:spPr>
              <a:xfrm>
                <a:off x="851181"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81" name="Square"/>
              <p:cNvSpPr/>
              <p:nvPr/>
            </p:nvSpPr>
            <p:spPr>
              <a:xfrm>
                <a:off x="42672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82" name="Square"/>
              <p:cNvSpPr/>
              <p:nvPr/>
            </p:nvSpPr>
            <p:spPr>
              <a:xfrm>
                <a:off x="21448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83" name="Square"/>
              <p:cNvSpPr/>
              <p:nvPr/>
            </p:nvSpPr>
            <p:spPr>
              <a:xfrm>
                <a:off x="225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84"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85"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86" name="Square"/>
              <p:cNvSpPr/>
              <p:nvPr/>
            </p:nvSpPr>
            <p:spPr>
              <a:xfrm>
                <a:off x="426720"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sp>
        <p:nvSpPr>
          <p:cNvPr id="489" name=":"/>
          <p:cNvSpPr/>
          <p:nvPr/>
        </p:nvSpPr>
        <p:spPr>
          <a:xfrm>
            <a:off x="4537075" y="4165600"/>
            <a:ext cx="374650" cy="1271588"/>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Times New Roman"/>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sp>
        <p:nvSpPr>
          <p:cNvPr id="490" name="::"/>
          <p:cNvSpPr/>
          <p:nvPr/>
        </p:nvSpPr>
        <p:spPr>
          <a:xfrm>
            <a:off x="8605838" y="1462088"/>
            <a:ext cx="644525" cy="127158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Times New Roman"/>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sp>
        <p:nvSpPr>
          <p:cNvPr id="491" name="A"/>
          <p:cNvSpPr/>
          <p:nvPr/>
        </p:nvSpPr>
        <p:spPr>
          <a:xfrm>
            <a:off x="2497138" y="2705100"/>
            <a:ext cx="530225" cy="871538"/>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Verdana"/>
              <a:buNone/>
              <a:tabLst/>
              <a:defRPr/>
            </a:pPr>
            <a:r>
              <a:rPr kumimoji="0" sz="5000" b="0" i="0" u="none" strike="noStrike" kern="0" cap="none" spc="0" normalizeH="0" baseline="0" noProof="0">
                <a:ln>
                  <a:noFill/>
                </a:ln>
                <a:solidFill>
                  <a:srgbClr val="000000"/>
                </a:solidFill>
                <a:effectLst/>
                <a:uLnTx/>
                <a:uFillTx/>
                <a:latin typeface="Avenir Heavy"/>
                <a:sym typeface="Avenir Heavy"/>
              </a:rPr>
              <a:t>A</a:t>
            </a:r>
          </a:p>
        </p:txBody>
      </p:sp>
      <p:sp>
        <p:nvSpPr>
          <p:cNvPr id="492" name="B’"/>
          <p:cNvSpPr/>
          <p:nvPr/>
        </p:nvSpPr>
        <p:spPr>
          <a:xfrm>
            <a:off x="6638925" y="5881688"/>
            <a:ext cx="674688" cy="87153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Verdana"/>
              <a:buNone/>
              <a:tabLst/>
              <a:defRPr/>
            </a:pPr>
            <a:r>
              <a:rPr kumimoji="0" sz="5000" b="0" i="0" u="none" strike="noStrike" kern="0" cap="none" spc="0" normalizeH="0" baseline="0" noProof="0">
                <a:ln>
                  <a:noFill/>
                </a:ln>
                <a:solidFill>
                  <a:srgbClr val="000000"/>
                </a:solidFill>
                <a:effectLst/>
                <a:uLnTx/>
                <a:uFillTx/>
                <a:latin typeface="Avenir Heavy"/>
                <a:sym typeface="Avenir Heavy"/>
              </a:rPr>
              <a:t>B’</a:t>
            </a:r>
          </a:p>
        </p:txBody>
      </p:sp>
      <p:sp>
        <p:nvSpPr>
          <p:cNvPr id="493" name="B"/>
          <p:cNvSpPr/>
          <p:nvPr/>
        </p:nvSpPr>
        <p:spPr>
          <a:xfrm>
            <a:off x="2586038" y="5881688"/>
            <a:ext cx="531812" cy="87153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Verdana"/>
              <a:buNone/>
              <a:tabLst/>
              <a:defRPr/>
            </a:pPr>
            <a:r>
              <a:rPr kumimoji="0" sz="5000" b="0" i="0" u="none" strike="noStrike" kern="0" cap="none" spc="0" normalizeH="0" baseline="0" noProof="0">
                <a:ln>
                  <a:noFill/>
                </a:ln>
                <a:solidFill>
                  <a:srgbClr val="000000"/>
                </a:solidFill>
                <a:effectLst/>
                <a:uLnTx/>
                <a:uFillTx/>
                <a:latin typeface="Avenir Heavy"/>
                <a:sym typeface="Avenir Heavy"/>
              </a:rPr>
              <a:t>B</a:t>
            </a:r>
          </a:p>
        </p:txBody>
      </p:sp>
    </p:spTree>
    <p:extLst>
      <p:ext uri="{BB962C8B-B14F-4D97-AF65-F5344CB8AC3E}">
        <p14:creationId xmlns:p14="http://schemas.microsoft.com/office/powerpoint/2010/main" val="268892516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9" presetClass="entr" fill="hold" grpId="0" nodeType="clickEffect">
                                  <p:stCondLst>
                                    <p:cond delay="0"/>
                                  </p:stCondLst>
                                  <p:iterate>
                                    <p:tmAbs val="0"/>
                                  </p:iterate>
                                  <p:childTnLst>
                                    <p:set>
                                      <p:cBhvr>
                                        <p:cTn id="6" fill="hold"/>
                                        <p:tgtEl>
                                          <p:spTgt spid="488"/>
                                        </p:tgtEl>
                                        <p:attrNameLst>
                                          <p:attrName>style.visibility</p:attrName>
                                        </p:attrNameLst>
                                      </p:cBhvr>
                                      <p:to>
                                        <p:strVal val="visible"/>
                                      </p:to>
                                    </p:set>
                                    <p:animEffect transition="in" filter="dissolve">
                                      <p:cBhvr>
                                        <p:cTn id="7" dur="500"/>
                                        <p:tgtEl>
                                          <p:spTgt spid="4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grpId="0" nodeType="clickEffect">
                                  <p:stCondLst>
                                    <p:cond delay="0"/>
                                  </p:stCondLst>
                                  <p:iterate>
                                    <p:tmAbs val="0"/>
                                  </p:iterate>
                                  <p:childTnLst>
                                    <p:set>
                                      <p:cBhvr>
                                        <p:cTn id="11" fill="hold"/>
                                        <p:tgtEl>
                                          <p:spTgt spid="437"/>
                                        </p:tgtEl>
                                        <p:attrNameLst>
                                          <p:attrName>style.visibility</p:attrName>
                                        </p:attrNameLst>
                                      </p:cBhvr>
                                      <p:to>
                                        <p:strVal val="visible"/>
                                      </p:to>
                                    </p:set>
                                    <p:animEffect transition="in" filter="dissolve">
                                      <p:cBhvr>
                                        <p:cTn id="12"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0" animBg="1" advAuto="0"/>
      <p:bldP spid="488" grpId="0"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
          <p:cNvSpPr/>
          <p:nvPr/>
        </p:nvSpPr>
        <p:spPr>
          <a:xfrm>
            <a:off x="4240213" y="4224338"/>
            <a:ext cx="374650" cy="1273175"/>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Times New Roman"/>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sp>
        <p:nvSpPr>
          <p:cNvPr id="497" name=":"/>
          <p:cNvSpPr/>
          <p:nvPr/>
        </p:nvSpPr>
        <p:spPr>
          <a:xfrm>
            <a:off x="4240213" y="1692275"/>
            <a:ext cx="374650" cy="1273175"/>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Times New Roman"/>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grpSp>
        <p:nvGrpSpPr>
          <p:cNvPr id="196612" name="Group"/>
          <p:cNvGrpSpPr>
            <a:grpSpLocks/>
          </p:cNvGrpSpPr>
          <p:nvPr/>
        </p:nvGrpSpPr>
        <p:grpSpPr bwMode="auto">
          <a:xfrm>
            <a:off x="704850" y="3617913"/>
            <a:ext cx="3452813" cy="2154237"/>
            <a:chOff x="0" y="0"/>
            <a:chExt cx="4910666" cy="3064989"/>
          </a:xfrm>
        </p:grpSpPr>
        <p:sp>
          <p:nvSpPr>
            <p:cNvPr id="498" name="Shape"/>
            <p:cNvSpPr/>
            <p:nvPr/>
          </p:nvSpPr>
          <p:spPr>
            <a:xfrm>
              <a:off x="0" y="0"/>
              <a:ext cx="4910666" cy="3051437"/>
            </a:xfrm>
            <a:custGeom>
              <a:avLst/>
              <a:gdLst/>
              <a:ahLst/>
              <a:cxnLst>
                <a:cxn ang="0">
                  <a:pos x="wd2" y="hd2"/>
                </a:cxn>
                <a:cxn ang="5400000">
                  <a:pos x="wd2" y="hd2"/>
                </a:cxn>
                <a:cxn ang="10800000">
                  <a:pos x="wd2" y="hd2"/>
                </a:cxn>
                <a:cxn ang="16200000">
                  <a:pos x="wd2" y="hd2"/>
                </a:cxn>
              </a:cxnLst>
              <a:rect l="0" t="0" r="r" b="b"/>
              <a:pathLst>
                <a:path w="21600" h="21513" extrusionOk="0">
                  <a:moveTo>
                    <a:pt x="4082" y="150"/>
                  </a:moveTo>
                  <a:cubicBezTo>
                    <a:pt x="3953" y="399"/>
                    <a:pt x="3814" y="560"/>
                    <a:pt x="3615" y="735"/>
                  </a:cubicBezTo>
                  <a:cubicBezTo>
                    <a:pt x="3476" y="1009"/>
                    <a:pt x="3257" y="1233"/>
                    <a:pt x="3148" y="1531"/>
                  </a:cubicBezTo>
                  <a:cubicBezTo>
                    <a:pt x="3009" y="1917"/>
                    <a:pt x="2820" y="2353"/>
                    <a:pt x="2622" y="2702"/>
                  </a:cubicBezTo>
                  <a:cubicBezTo>
                    <a:pt x="2473" y="3598"/>
                    <a:pt x="2562" y="3113"/>
                    <a:pt x="2393" y="3947"/>
                  </a:cubicBezTo>
                  <a:cubicBezTo>
                    <a:pt x="2354" y="4146"/>
                    <a:pt x="2274" y="4532"/>
                    <a:pt x="2274" y="4532"/>
                  </a:cubicBezTo>
                  <a:cubicBezTo>
                    <a:pt x="2115" y="6076"/>
                    <a:pt x="2115" y="8292"/>
                    <a:pt x="3555" y="8926"/>
                  </a:cubicBezTo>
                  <a:cubicBezTo>
                    <a:pt x="4042" y="8902"/>
                    <a:pt x="4628" y="9163"/>
                    <a:pt x="5015" y="8777"/>
                  </a:cubicBezTo>
                  <a:cubicBezTo>
                    <a:pt x="5134" y="8653"/>
                    <a:pt x="5194" y="8466"/>
                    <a:pt x="5313" y="8341"/>
                  </a:cubicBezTo>
                  <a:cubicBezTo>
                    <a:pt x="5869" y="7794"/>
                    <a:pt x="6485" y="7121"/>
                    <a:pt x="7180" y="6947"/>
                  </a:cubicBezTo>
                  <a:cubicBezTo>
                    <a:pt x="7468" y="6972"/>
                    <a:pt x="7766" y="6984"/>
                    <a:pt x="8054" y="7022"/>
                  </a:cubicBezTo>
                  <a:cubicBezTo>
                    <a:pt x="8263" y="7047"/>
                    <a:pt x="8223" y="7134"/>
                    <a:pt x="8402" y="7246"/>
                  </a:cubicBezTo>
                  <a:cubicBezTo>
                    <a:pt x="8590" y="7370"/>
                    <a:pt x="8839" y="7408"/>
                    <a:pt x="9047" y="7457"/>
                  </a:cubicBezTo>
                  <a:cubicBezTo>
                    <a:pt x="9782" y="8080"/>
                    <a:pt x="9256" y="7931"/>
                    <a:pt x="10507" y="8117"/>
                  </a:cubicBezTo>
                  <a:cubicBezTo>
                    <a:pt x="10994" y="8429"/>
                    <a:pt x="11560" y="8914"/>
                    <a:pt x="12086" y="9076"/>
                  </a:cubicBezTo>
                  <a:cubicBezTo>
                    <a:pt x="12245" y="9375"/>
                    <a:pt x="12513" y="9611"/>
                    <a:pt x="12781" y="9736"/>
                  </a:cubicBezTo>
                  <a:cubicBezTo>
                    <a:pt x="12910" y="9798"/>
                    <a:pt x="13049" y="9823"/>
                    <a:pt x="13188" y="9873"/>
                  </a:cubicBezTo>
                  <a:cubicBezTo>
                    <a:pt x="13268" y="9898"/>
                    <a:pt x="13427" y="9947"/>
                    <a:pt x="13427" y="9947"/>
                  </a:cubicBezTo>
                  <a:cubicBezTo>
                    <a:pt x="13625" y="10134"/>
                    <a:pt x="13794" y="10383"/>
                    <a:pt x="14013" y="10532"/>
                  </a:cubicBezTo>
                  <a:cubicBezTo>
                    <a:pt x="14132" y="10620"/>
                    <a:pt x="14291" y="10607"/>
                    <a:pt x="14420" y="10682"/>
                  </a:cubicBezTo>
                  <a:cubicBezTo>
                    <a:pt x="14887" y="10943"/>
                    <a:pt x="15314" y="10993"/>
                    <a:pt x="15820" y="11118"/>
                  </a:cubicBezTo>
                  <a:cubicBezTo>
                    <a:pt x="17022" y="11068"/>
                    <a:pt x="17985" y="11006"/>
                    <a:pt x="19147" y="10757"/>
                  </a:cubicBezTo>
                  <a:cubicBezTo>
                    <a:pt x="19624" y="10508"/>
                    <a:pt x="20001" y="10358"/>
                    <a:pt x="20369" y="9873"/>
                  </a:cubicBezTo>
                  <a:cubicBezTo>
                    <a:pt x="20547" y="9225"/>
                    <a:pt x="20478" y="9586"/>
                    <a:pt x="20547" y="8777"/>
                  </a:cubicBezTo>
                  <a:cubicBezTo>
                    <a:pt x="20508" y="7744"/>
                    <a:pt x="20498" y="6885"/>
                    <a:pt x="20249" y="5926"/>
                  </a:cubicBezTo>
                  <a:cubicBezTo>
                    <a:pt x="20210" y="5752"/>
                    <a:pt x="20210" y="5578"/>
                    <a:pt x="20140" y="5416"/>
                  </a:cubicBezTo>
                  <a:cubicBezTo>
                    <a:pt x="19951" y="5017"/>
                    <a:pt x="19802" y="4818"/>
                    <a:pt x="19495" y="4606"/>
                  </a:cubicBezTo>
                  <a:cubicBezTo>
                    <a:pt x="19375" y="4519"/>
                    <a:pt x="19147" y="4320"/>
                    <a:pt x="19147" y="4320"/>
                  </a:cubicBezTo>
                  <a:cubicBezTo>
                    <a:pt x="19038" y="4034"/>
                    <a:pt x="18879" y="3498"/>
                    <a:pt x="18680" y="3287"/>
                  </a:cubicBezTo>
                  <a:cubicBezTo>
                    <a:pt x="18392" y="2976"/>
                    <a:pt x="17965" y="2913"/>
                    <a:pt x="17687" y="2565"/>
                  </a:cubicBezTo>
                  <a:cubicBezTo>
                    <a:pt x="17588" y="2191"/>
                    <a:pt x="17399" y="1980"/>
                    <a:pt x="17220" y="1681"/>
                  </a:cubicBezTo>
                  <a:cubicBezTo>
                    <a:pt x="17032" y="1370"/>
                    <a:pt x="16922" y="1083"/>
                    <a:pt x="16694" y="809"/>
                  </a:cubicBezTo>
                  <a:cubicBezTo>
                    <a:pt x="16456" y="-87"/>
                    <a:pt x="17786" y="37"/>
                    <a:pt x="18094" y="0"/>
                  </a:cubicBezTo>
                  <a:cubicBezTo>
                    <a:pt x="18492" y="262"/>
                    <a:pt x="18750" y="-25"/>
                    <a:pt x="19207" y="75"/>
                  </a:cubicBezTo>
                  <a:cubicBezTo>
                    <a:pt x="19346" y="349"/>
                    <a:pt x="19246" y="286"/>
                    <a:pt x="19495" y="286"/>
                  </a:cubicBezTo>
                  <a:lnTo>
                    <a:pt x="21600" y="224"/>
                  </a:lnTo>
                  <a:lnTo>
                    <a:pt x="21540" y="21513"/>
                  </a:lnTo>
                  <a:lnTo>
                    <a:pt x="0" y="21513"/>
                  </a:lnTo>
                  <a:lnTo>
                    <a:pt x="60" y="150"/>
                  </a:lnTo>
                  <a:lnTo>
                    <a:pt x="4082" y="150"/>
                  </a:lnTo>
                  <a:close/>
                </a:path>
              </a:pathLst>
            </a:custGeom>
            <a:solidFill>
              <a:srgbClr val="F7D5E9"/>
            </a:solidFill>
            <a:ln w="50800" cap="rnd">
              <a:noFill/>
              <a:round/>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499" name="Rectangle"/>
            <p:cNvSpPr/>
            <p:nvPr/>
          </p:nvSpPr>
          <p:spPr>
            <a:xfrm>
              <a:off x="0" y="31621"/>
              <a:ext cx="4897119" cy="3033368"/>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nvGrpSpPr>
          <p:cNvPr id="196613" name="Group"/>
          <p:cNvGrpSpPr>
            <a:grpSpLocks/>
          </p:cNvGrpSpPr>
          <p:nvPr/>
        </p:nvGrpSpPr>
        <p:grpSpPr bwMode="auto">
          <a:xfrm>
            <a:off x="4724400" y="3627438"/>
            <a:ext cx="3452813" cy="2152650"/>
            <a:chOff x="0" y="0"/>
            <a:chExt cx="4910666" cy="3062729"/>
          </a:xfrm>
        </p:grpSpPr>
        <p:sp>
          <p:nvSpPr>
            <p:cNvPr id="501" name="Shape"/>
            <p:cNvSpPr/>
            <p:nvPr/>
          </p:nvSpPr>
          <p:spPr>
            <a:xfrm>
              <a:off x="0" y="0"/>
              <a:ext cx="4910666" cy="3051435"/>
            </a:xfrm>
            <a:custGeom>
              <a:avLst/>
              <a:gdLst/>
              <a:ahLst/>
              <a:cxnLst>
                <a:cxn ang="0">
                  <a:pos x="wd2" y="hd2"/>
                </a:cxn>
                <a:cxn ang="5400000">
                  <a:pos x="wd2" y="hd2"/>
                </a:cxn>
                <a:cxn ang="10800000">
                  <a:pos x="wd2" y="hd2"/>
                </a:cxn>
                <a:cxn ang="16200000">
                  <a:pos x="wd2" y="hd2"/>
                </a:cxn>
              </a:cxnLst>
              <a:rect l="0" t="0" r="r" b="b"/>
              <a:pathLst>
                <a:path w="21600" h="21513" extrusionOk="0">
                  <a:moveTo>
                    <a:pt x="4082" y="150"/>
                  </a:moveTo>
                  <a:cubicBezTo>
                    <a:pt x="3953" y="399"/>
                    <a:pt x="3814" y="560"/>
                    <a:pt x="3615" y="735"/>
                  </a:cubicBezTo>
                  <a:cubicBezTo>
                    <a:pt x="3476" y="1009"/>
                    <a:pt x="3257" y="1233"/>
                    <a:pt x="3148" y="1531"/>
                  </a:cubicBezTo>
                  <a:cubicBezTo>
                    <a:pt x="3009" y="1917"/>
                    <a:pt x="2820" y="2353"/>
                    <a:pt x="2622" y="2702"/>
                  </a:cubicBezTo>
                  <a:cubicBezTo>
                    <a:pt x="2473" y="3598"/>
                    <a:pt x="2562" y="3113"/>
                    <a:pt x="2393" y="3947"/>
                  </a:cubicBezTo>
                  <a:cubicBezTo>
                    <a:pt x="2354" y="4146"/>
                    <a:pt x="2274" y="4532"/>
                    <a:pt x="2274" y="4532"/>
                  </a:cubicBezTo>
                  <a:cubicBezTo>
                    <a:pt x="2115" y="6076"/>
                    <a:pt x="2115" y="8292"/>
                    <a:pt x="3555" y="8926"/>
                  </a:cubicBezTo>
                  <a:cubicBezTo>
                    <a:pt x="4042" y="8902"/>
                    <a:pt x="4628" y="9163"/>
                    <a:pt x="5015" y="8777"/>
                  </a:cubicBezTo>
                  <a:cubicBezTo>
                    <a:pt x="5134" y="8653"/>
                    <a:pt x="5194" y="8466"/>
                    <a:pt x="5313" y="8341"/>
                  </a:cubicBezTo>
                  <a:cubicBezTo>
                    <a:pt x="5869" y="7794"/>
                    <a:pt x="6485" y="7121"/>
                    <a:pt x="7180" y="6947"/>
                  </a:cubicBezTo>
                  <a:cubicBezTo>
                    <a:pt x="7468" y="6972"/>
                    <a:pt x="7766" y="6984"/>
                    <a:pt x="8054" y="7022"/>
                  </a:cubicBezTo>
                  <a:cubicBezTo>
                    <a:pt x="8263" y="7047"/>
                    <a:pt x="8223" y="7134"/>
                    <a:pt x="8402" y="7246"/>
                  </a:cubicBezTo>
                  <a:cubicBezTo>
                    <a:pt x="8590" y="7370"/>
                    <a:pt x="8839" y="7408"/>
                    <a:pt x="9047" y="7457"/>
                  </a:cubicBezTo>
                  <a:cubicBezTo>
                    <a:pt x="9782" y="8080"/>
                    <a:pt x="9256" y="7931"/>
                    <a:pt x="10507" y="8117"/>
                  </a:cubicBezTo>
                  <a:cubicBezTo>
                    <a:pt x="10994" y="8429"/>
                    <a:pt x="11560" y="8914"/>
                    <a:pt x="12086" y="9076"/>
                  </a:cubicBezTo>
                  <a:cubicBezTo>
                    <a:pt x="12245" y="9375"/>
                    <a:pt x="12513" y="9611"/>
                    <a:pt x="12781" y="9736"/>
                  </a:cubicBezTo>
                  <a:cubicBezTo>
                    <a:pt x="12910" y="9798"/>
                    <a:pt x="13049" y="9823"/>
                    <a:pt x="13188" y="9873"/>
                  </a:cubicBezTo>
                  <a:cubicBezTo>
                    <a:pt x="13268" y="9898"/>
                    <a:pt x="13427" y="9947"/>
                    <a:pt x="13427" y="9947"/>
                  </a:cubicBezTo>
                  <a:cubicBezTo>
                    <a:pt x="13625" y="10134"/>
                    <a:pt x="13794" y="10383"/>
                    <a:pt x="14013" y="10532"/>
                  </a:cubicBezTo>
                  <a:cubicBezTo>
                    <a:pt x="14132" y="10620"/>
                    <a:pt x="14291" y="10607"/>
                    <a:pt x="14420" y="10682"/>
                  </a:cubicBezTo>
                  <a:cubicBezTo>
                    <a:pt x="14887" y="10943"/>
                    <a:pt x="15314" y="10993"/>
                    <a:pt x="15820" y="11118"/>
                  </a:cubicBezTo>
                  <a:cubicBezTo>
                    <a:pt x="17022" y="11068"/>
                    <a:pt x="17985" y="11006"/>
                    <a:pt x="19147" y="10757"/>
                  </a:cubicBezTo>
                  <a:cubicBezTo>
                    <a:pt x="19624" y="10508"/>
                    <a:pt x="20001" y="10358"/>
                    <a:pt x="20369" y="9873"/>
                  </a:cubicBezTo>
                  <a:cubicBezTo>
                    <a:pt x="20547" y="9225"/>
                    <a:pt x="20478" y="9586"/>
                    <a:pt x="20547" y="8777"/>
                  </a:cubicBezTo>
                  <a:cubicBezTo>
                    <a:pt x="20508" y="7744"/>
                    <a:pt x="20498" y="6885"/>
                    <a:pt x="20249" y="5926"/>
                  </a:cubicBezTo>
                  <a:cubicBezTo>
                    <a:pt x="20210" y="5752"/>
                    <a:pt x="20210" y="5578"/>
                    <a:pt x="20140" y="5416"/>
                  </a:cubicBezTo>
                  <a:cubicBezTo>
                    <a:pt x="19951" y="5017"/>
                    <a:pt x="19802" y="4818"/>
                    <a:pt x="19495" y="4606"/>
                  </a:cubicBezTo>
                  <a:cubicBezTo>
                    <a:pt x="19375" y="4519"/>
                    <a:pt x="19147" y="4320"/>
                    <a:pt x="19147" y="4320"/>
                  </a:cubicBezTo>
                  <a:cubicBezTo>
                    <a:pt x="19038" y="4034"/>
                    <a:pt x="18879" y="3498"/>
                    <a:pt x="18680" y="3287"/>
                  </a:cubicBezTo>
                  <a:cubicBezTo>
                    <a:pt x="18392" y="2976"/>
                    <a:pt x="17965" y="2913"/>
                    <a:pt x="17687" y="2565"/>
                  </a:cubicBezTo>
                  <a:cubicBezTo>
                    <a:pt x="17588" y="2191"/>
                    <a:pt x="17399" y="1980"/>
                    <a:pt x="17220" y="1681"/>
                  </a:cubicBezTo>
                  <a:cubicBezTo>
                    <a:pt x="17032" y="1370"/>
                    <a:pt x="16922" y="1083"/>
                    <a:pt x="16694" y="809"/>
                  </a:cubicBezTo>
                  <a:cubicBezTo>
                    <a:pt x="16456" y="-87"/>
                    <a:pt x="17786" y="37"/>
                    <a:pt x="18094" y="0"/>
                  </a:cubicBezTo>
                  <a:cubicBezTo>
                    <a:pt x="18492" y="262"/>
                    <a:pt x="18750" y="-25"/>
                    <a:pt x="19207" y="75"/>
                  </a:cubicBezTo>
                  <a:cubicBezTo>
                    <a:pt x="19346" y="349"/>
                    <a:pt x="19246" y="286"/>
                    <a:pt x="19495" y="286"/>
                  </a:cubicBezTo>
                  <a:lnTo>
                    <a:pt x="21600" y="224"/>
                  </a:lnTo>
                  <a:lnTo>
                    <a:pt x="21540" y="21513"/>
                  </a:lnTo>
                  <a:lnTo>
                    <a:pt x="0" y="21513"/>
                  </a:lnTo>
                  <a:lnTo>
                    <a:pt x="60" y="150"/>
                  </a:lnTo>
                  <a:lnTo>
                    <a:pt x="4082" y="150"/>
                  </a:lnTo>
                  <a:close/>
                </a:path>
              </a:pathLst>
            </a:custGeom>
            <a:solidFill>
              <a:srgbClr val="CBF0B0"/>
            </a:solidFill>
            <a:ln w="50800" cap="rnd">
              <a:noFill/>
              <a:round/>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02" name="Rectangle"/>
            <p:cNvSpPr/>
            <p:nvPr/>
          </p:nvSpPr>
          <p:spPr>
            <a:xfrm>
              <a:off x="0" y="20327"/>
              <a:ext cx="4897119" cy="3042402"/>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sp>
        <p:nvSpPr>
          <p:cNvPr id="504" name="Shape"/>
          <p:cNvSpPr/>
          <p:nvPr/>
        </p:nvSpPr>
        <p:spPr>
          <a:xfrm>
            <a:off x="1423988" y="1214438"/>
            <a:ext cx="2757487" cy="1860550"/>
          </a:xfrm>
          <a:custGeom>
            <a:avLst/>
            <a:gdLst/>
            <a:ahLst/>
            <a:cxnLst>
              <a:cxn ang="0">
                <a:pos x="wd2" y="hd2"/>
              </a:cxn>
              <a:cxn ang="5400000">
                <a:pos x="wd2" y="hd2"/>
              </a:cxn>
              <a:cxn ang="10800000">
                <a:pos x="wd2" y="hd2"/>
              </a:cxn>
              <a:cxn ang="16200000">
                <a:pos x="wd2" y="hd2"/>
              </a:cxn>
            </a:cxnLst>
            <a:rect l="0" t="0" r="r" b="b"/>
            <a:pathLst>
              <a:path w="21557" h="21600" extrusionOk="0">
                <a:moveTo>
                  <a:pt x="2041" y="21600"/>
                </a:moveTo>
                <a:cubicBezTo>
                  <a:pt x="1706" y="21075"/>
                  <a:pt x="1793" y="20447"/>
                  <a:pt x="1595" y="19858"/>
                </a:cubicBezTo>
                <a:cubicBezTo>
                  <a:pt x="1545" y="19704"/>
                  <a:pt x="1557" y="19512"/>
                  <a:pt x="1446" y="19396"/>
                </a:cubicBezTo>
                <a:cubicBezTo>
                  <a:pt x="1160" y="19102"/>
                  <a:pt x="888" y="18807"/>
                  <a:pt x="639" y="18487"/>
                </a:cubicBezTo>
                <a:cubicBezTo>
                  <a:pt x="528" y="18346"/>
                  <a:pt x="342" y="18026"/>
                  <a:pt x="342" y="18026"/>
                </a:cubicBezTo>
                <a:cubicBezTo>
                  <a:pt x="292" y="17846"/>
                  <a:pt x="230" y="17667"/>
                  <a:pt x="193" y="17488"/>
                </a:cubicBezTo>
                <a:cubicBezTo>
                  <a:pt x="131" y="17180"/>
                  <a:pt x="44" y="16578"/>
                  <a:pt x="44" y="16578"/>
                </a:cubicBezTo>
                <a:cubicBezTo>
                  <a:pt x="-31" y="15284"/>
                  <a:pt x="-43" y="14105"/>
                  <a:pt x="267" y="12850"/>
                </a:cubicBezTo>
                <a:cubicBezTo>
                  <a:pt x="292" y="12735"/>
                  <a:pt x="342" y="12389"/>
                  <a:pt x="416" y="12248"/>
                </a:cubicBezTo>
                <a:cubicBezTo>
                  <a:pt x="825" y="11492"/>
                  <a:pt x="1433" y="10890"/>
                  <a:pt x="2116" y="10416"/>
                </a:cubicBezTo>
                <a:cubicBezTo>
                  <a:pt x="2947" y="9839"/>
                  <a:pt x="1607" y="10544"/>
                  <a:pt x="2624" y="9967"/>
                </a:cubicBezTo>
                <a:cubicBezTo>
                  <a:pt x="3356" y="9544"/>
                  <a:pt x="4088" y="9288"/>
                  <a:pt x="4907" y="9045"/>
                </a:cubicBezTo>
                <a:cubicBezTo>
                  <a:pt x="5217" y="8955"/>
                  <a:pt x="5552" y="8930"/>
                  <a:pt x="5863" y="8827"/>
                </a:cubicBezTo>
                <a:cubicBezTo>
                  <a:pt x="6222" y="8699"/>
                  <a:pt x="6595" y="8532"/>
                  <a:pt x="6967" y="8443"/>
                </a:cubicBezTo>
                <a:cubicBezTo>
                  <a:pt x="7215" y="8391"/>
                  <a:pt x="7711" y="8289"/>
                  <a:pt x="7711" y="8289"/>
                </a:cubicBezTo>
                <a:cubicBezTo>
                  <a:pt x="8232" y="8020"/>
                  <a:pt x="8691" y="7764"/>
                  <a:pt x="9188" y="7456"/>
                </a:cubicBezTo>
                <a:cubicBezTo>
                  <a:pt x="9287" y="7302"/>
                  <a:pt x="9374" y="7149"/>
                  <a:pt x="9473" y="6995"/>
                </a:cubicBezTo>
                <a:cubicBezTo>
                  <a:pt x="9523" y="6918"/>
                  <a:pt x="9622" y="6764"/>
                  <a:pt x="9622" y="6764"/>
                </a:cubicBezTo>
                <a:cubicBezTo>
                  <a:pt x="9733" y="6162"/>
                  <a:pt x="9820" y="5944"/>
                  <a:pt x="9622" y="5163"/>
                </a:cubicBezTo>
                <a:cubicBezTo>
                  <a:pt x="9572" y="4958"/>
                  <a:pt x="9262" y="4638"/>
                  <a:pt x="9262" y="4638"/>
                </a:cubicBezTo>
                <a:cubicBezTo>
                  <a:pt x="9138" y="4253"/>
                  <a:pt x="9014" y="3882"/>
                  <a:pt x="8890" y="3498"/>
                </a:cubicBezTo>
                <a:cubicBezTo>
                  <a:pt x="8828" y="3318"/>
                  <a:pt x="8592" y="3036"/>
                  <a:pt x="8592" y="3036"/>
                </a:cubicBezTo>
                <a:cubicBezTo>
                  <a:pt x="8505" y="2690"/>
                  <a:pt x="8344" y="2344"/>
                  <a:pt x="8145" y="2050"/>
                </a:cubicBezTo>
                <a:cubicBezTo>
                  <a:pt x="7934" y="1268"/>
                  <a:pt x="8009" y="1294"/>
                  <a:pt x="8009" y="77"/>
                </a:cubicBezTo>
                <a:lnTo>
                  <a:pt x="21557" y="0"/>
                </a:lnTo>
                <a:lnTo>
                  <a:pt x="21557" y="21600"/>
                </a:lnTo>
                <a:lnTo>
                  <a:pt x="2041" y="21600"/>
                </a:lnTo>
                <a:close/>
              </a:path>
            </a:pathLst>
          </a:custGeom>
          <a:solidFill>
            <a:srgbClr val="F7D5E9"/>
          </a:solidFill>
          <a:ln w="50800" cap="rnd"/>
        </p:spPr>
        <p:txBody>
          <a:bodyPr lIns="50795" tIns="50795" rIns="50795" bIns="50795"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05" name="Rectangle"/>
          <p:cNvSpPr/>
          <p:nvPr/>
        </p:nvSpPr>
        <p:spPr>
          <a:xfrm>
            <a:off x="581025" y="1214438"/>
            <a:ext cx="3609975" cy="1870075"/>
          </a:xfrm>
          <a:prstGeom prst="rect">
            <a:avLst/>
          </a:prstGeom>
          <a:blipFill>
            <a:blip r:embed="rId2"/>
          </a:blipFill>
          <a:ln w="50800" cap="rnd">
            <a:solidFill>
              <a:srgbClr val="044993"/>
            </a:solidFill>
            <a:miter lim="400000"/>
          </a:ln>
        </p:spPr>
        <p:txBody>
          <a:bodyPr lIns="50795" tIns="50795" rIns="50795" bIns="50795"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nvGrpSpPr>
          <p:cNvPr id="196616" name="Group"/>
          <p:cNvGrpSpPr>
            <a:grpSpLocks/>
          </p:cNvGrpSpPr>
          <p:nvPr/>
        </p:nvGrpSpPr>
        <p:grpSpPr bwMode="auto">
          <a:xfrm>
            <a:off x="4672013" y="1219200"/>
            <a:ext cx="3609975" cy="1860550"/>
            <a:chOff x="0" y="0"/>
            <a:chExt cx="5134186" cy="2646115"/>
          </a:xfrm>
        </p:grpSpPr>
        <p:sp>
          <p:nvSpPr>
            <p:cNvPr id="506" name="Shape"/>
            <p:cNvSpPr/>
            <p:nvPr/>
          </p:nvSpPr>
          <p:spPr>
            <a:xfrm>
              <a:off x="1196622" y="0"/>
              <a:ext cx="3924017" cy="2646115"/>
            </a:xfrm>
            <a:custGeom>
              <a:avLst/>
              <a:gdLst/>
              <a:ahLst/>
              <a:cxnLst>
                <a:cxn ang="0">
                  <a:pos x="wd2" y="hd2"/>
                </a:cxn>
                <a:cxn ang="5400000">
                  <a:pos x="wd2" y="hd2"/>
                </a:cxn>
                <a:cxn ang="10800000">
                  <a:pos x="wd2" y="hd2"/>
                </a:cxn>
                <a:cxn ang="16200000">
                  <a:pos x="wd2" y="hd2"/>
                </a:cxn>
              </a:cxnLst>
              <a:rect l="0" t="0" r="r" b="b"/>
              <a:pathLst>
                <a:path w="21557" h="21600" extrusionOk="0">
                  <a:moveTo>
                    <a:pt x="2041" y="21600"/>
                  </a:moveTo>
                  <a:cubicBezTo>
                    <a:pt x="1706" y="21075"/>
                    <a:pt x="1793" y="20447"/>
                    <a:pt x="1595" y="19858"/>
                  </a:cubicBezTo>
                  <a:cubicBezTo>
                    <a:pt x="1545" y="19704"/>
                    <a:pt x="1557" y="19512"/>
                    <a:pt x="1446" y="19396"/>
                  </a:cubicBezTo>
                  <a:cubicBezTo>
                    <a:pt x="1160" y="19102"/>
                    <a:pt x="888" y="18807"/>
                    <a:pt x="639" y="18487"/>
                  </a:cubicBezTo>
                  <a:cubicBezTo>
                    <a:pt x="528" y="18346"/>
                    <a:pt x="342" y="18026"/>
                    <a:pt x="342" y="18026"/>
                  </a:cubicBezTo>
                  <a:cubicBezTo>
                    <a:pt x="292" y="17846"/>
                    <a:pt x="230" y="17667"/>
                    <a:pt x="193" y="17488"/>
                  </a:cubicBezTo>
                  <a:cubicBezTo>
                    <a:pt x="131" y="17180"/>
                    <a:pt x="44" y="16578"/>
                    <a:pt x="44" y="16578"/>
                  </a:cubicBezTo>
                  <a:cubicBezTo>
                    <a:pt x="-31" y="15284"/>
                    <a:pt x="-43" y="14105"/>
                    <a:pt x="267" y="12850"/>
                  </a:cubicBezTo>
                  <a:cubicBezTo>
                    <a:pt x="292" y="12735"/>
                    <a:pt x="342" y="12389"/>
                    <a:pt x="416" y="12248"/>
                  </a:cubicBezTo>
                  <a:cubicBezTo>
                    <a:pt x="825" y="11492"/>
                    <a:pt x="1433" y="10890"/>
                    <a:pt x="2116" y="10416"/>
                  </a:cubicBezTo>
                  <a:cubicBezTo>
                    <a:pt x="2947" y="9839"/>
                    <a:pt x="1607" y="10544"/>
                    <a:pt x="2624" y="9967"/>
                  </a:cubicBezTo>
                  <a:cubicBezTo>
                    <a:pt x="3356" y="9544"/>
                    <a:pt x="4088" y="9288"/>
                    <a:pt x="4907" y="9045"/>
                  </a:cubicBezTo>
                  <a:cubicBezTo>
                    <a:pt x="5217" y="8955"/>
                    <a:pt x="5552" y="8930"/>
                    <a:pt x="5863" y="8827"/>
                  </a:cubicBezTo>
                  <a:cubicBezTo>
                    <a:pt x="6222" y="8699"/>
                    <a:pt x="6595" y="8532"/>
                    <a:pt x="6967" y="8443"/>
                  </a:cubicBezTo>
                  <a:cubicBezTo>
                    <a:pt x="7215" y="8391"/>
                    <a:pt x="7711" y="8289"/>
                    <a:pt x="7711" y="8289"/>
                  </a:cubicBezTo>
                  <a:cubicBezTo>
                    <a:pt x="8232" y="8020"/>
                    <a:pt x="8691" y="7764"/>
                    <a:pt x="9188" y="7456"/>
                  </a:cubicBezTo>
                  <a:cubicBezTo>
                    <a:pt x="9287" y="7302"/>
                    <a:pt x="9374" y="7149"/>
                    <a:pt x="9473" y="6995"/>
                  </a:cubicBezTo>
                  <a:cubicBezTo>
                    <a:pt x="9523" y="6918"/>
                    <a:pt x="9622" y="6764"/>
                    <a:pt x="9622" y="6764"/>
                  </a:cubicBezTo>
                  <a:cubicBezTo>
                    <a:pt x="9733" y="6162"/>
                    <a:pt x="9820" y="5944"/>
                    <a:pt x="9622" y="5163"/>
                  </a:cubicBezTo>
                  <a:cubicBezTo>
                    <a:pt x="9572" y="4958"/>
                    <a:pt x="9262" y="4638"/>
                    <a:pt x="9262" y="4638"/>
                  </a:cubicBezTo>
                  <a:cubicBezTo>
                    <a:pt x="9138" y="4253"/>
                    <a:pt x="9014" y="3882"/>
                    <a:pt x="8890" y="3498"/>
                  </a:cubicBezTo>
                  <a:cubicBezTo>
                    <a:pt x="8828" y="3318"/>
                    <a:pt x="8592" y="3036"/>
                    <a:pt x="8592" y="3036"/>
                  </a:cubicBezTo>
                  <a:cubicBezTo>
                    <a:pt x="8505" y="2690"/>
                    <a:pt x="8344" y="2344"/>
                    <a:pt x="8145" y="2050"/>
                  </a:cubicBezTo>
                  <a:cubicBezTo>
                    <a:pt x="7934" y="1268"/>
                    <a:pt x="8009" y="1294"/>
                    <a:pt x="8009" y="77"/>
                  </a:cubicBezTo>
                  <a:lnTo>
                    <a:pt x="21557" y="0"/>
                  </a:lnTo>
                  <a:lnTo>
                    <a:pt x="21557" y="21600"/>
                  </a:lnTo>
                  <a:lnTo>
                    <a:pt x="2041" y="21600"/>
                  </a:lnTo>
                  <a:close/>
                </a:path>
              </a:pathLst>
            </a:custGeom>
            <a:solidFill>
              <a:srgbClr val="CBF0B0"/>
            </a:solidFill>
            <a:ln w="50800" cap="rnd">
              <a:noFill/>
              <a:round/>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07" name="Rectangle"/>
            <p:cNvSpPr/>
            <p:nvPr/>
          </p:nvSpPr>
          <p:spPr>
            <a:xfrm>
              <a:off x="0" y="0"/>
              <a:ext cx="5134186" cy="2646115"/>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sp>
        <p:nvSpPr>
          <p:cNvPr id="509" name="A’"/>
          <p:cNvSpPr/>
          <p:nvPr/>
        </p:nvSpPr>
        <p:spPr>
          <a:xfrm>
            <a:off x="6253163" y="3036888"/>
            <a:ext cx="673100" cy="87153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Verdana"/>
              <a:buNone/>
              <a:tabLst/>
              <a:defRPr/>
            </a:pPr>
            <a:r>
              <a:rPr kumimoji="0" sz="5000" b="0" i="0" u="none" strike="noStrike" kern="0" cap="none" spc="0" normalizeH="0" baseline="0" noProof="0">
                <a:ln>
                  <a:noFill/>
                </a:ln>
                <a:solidFill>
                  <a:srgbClr val="000000"/>
                </a:solidFill>
                <a:effectLst/>
                <a:uLnTx/>
                <a:uFillTx/>
                <a:latin typeface="Avenir Heavy"/>
                <a:sym typeface="Avenir Heavy"/>
              </a:rPr>
              <a:t>A’</a:t>
            </a:r>
          </a:p>
        </p:txBody>
      </p:sp>
      <p:sp>
        <p:nvSpPr>
          <p:cNvPr id="510" name="A"/>
          <p:cNvSpPr/>
          <p:nvPr/>
        </p:nvSpPr>
        <p:spPr>
          <a:xfrm>
            <a:off x="2200275" y="3036888"/>
            <a:ext cx="530225" cy="87153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Verdana"/>
              <a:buNone/>
              <a:tabLst/>
              <a:defRPr/>
            </a:pPr>
            <a:r>
              <a:rPr kumimoji="0" sz="5000" b="0" i="0" u="none" strike="noStrike" kern="0" cap="none" spc="0" normalizeH="0" baseline="0" noProof="0">
                <a:ln>
                  <a:noFill/>
                </a:ln>
                <a:solidFill>
                  <a:srgbClr val="000000"/>
                </a:solidFill>
                <a:effectLst/>
                <a:uLnTx/>
                <a:uFillTx/>
                <a:latin typeface="Avenir Heavy"/>
                <a:sym typeface="Avenir Heavy"/>
              </a:rPr>
              <a:t>A</a:t>
            </a:r>
          </a:p>
        </p:txBody>
      </p:sp>
      <p:sp>
        <p:nvSpPr>
          <p:cNvPr id="511" name="B’"/>
          <p:cNvSpPr/>
          <p:nvPr/>
        </p:nvSpPr>
        <p:spPr>
          <a:xfrm>
            <a:off x="6254750" y="5686425"/>
            <a:ext cx="673100" cy="871538"/>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Verdana"/>
              <a:buNone/>
              <a:tabLst/>
              <a:defRPr/>
            </a:pPr>
            <a:r>
              <a:rPr kumimoji="0" sz="5000" b="0" i="0" u="none" strike="noStrike" kern="0" cap="none" spc="0" normalizeH="0" baseline="0" noProof="0">
                <a:ln>
                  <a:noFill/>
                </a:ln>
                <a:solidFill>
                  <a:srgbClr val="000000"/>
                </a:solidFill>
                <a:effectLst/>
                <a:uLnTx/>
                <a:uFillTx/>
                <a:latin typeface="Avenir Heavy"/>
                <a:sym typeface="Avenir Heavy"/>
              </a:rPr>
              <a:t>B’</a:t>
            </a:r>
          </a:p>
        </p:txBody>
      </p:sp>
      <p:sp>
        <p:nvSpPr>
          <p:cNvPr id="512" name="B"/>
          <p:cNvSpPr/>
          <p:nvPr/>
        </p:nvSpPr>
        <p:spPr>
          <a:xfrm>
            <a:off x="2200275" y="5686425"/>
            <a:ext cx="531813" cy="871538"/>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Verdana"/>
              <a:buNone/>
              <a:tabLst/>
              <a:defRPr/>
            </a:pPr>
            <a:r>
              <a:rPr kumimoji="0" sz="5000" b="0" i="0" u="none" strike="noStrike" kern="0" cap="none" spc="0" normalizeH="0" baseline="0" noProof="0">
                <a:ln>
                  <a:noFill/>
                </a:ln>
                <a:solidFill>
                  <a:srgbClr val="000000"/>
                </a:solidFill>
                <a:effectLst/>
                <a:uLnTx/>
                <a:uFillTx/>
                <a:latin typeface="Avenir Heavy"/>
                <a:sym typeface="Avenir Heavy"/>
              </a:rPr>
              <a:t>B</a:t>
            </a:r>
          </a:p>
        </p:txBody>
      </p:sp>
      <p:grpSp>
        <p:nvGrpSpPr>
          <p:cNvPr id="551" name="Group"/>
          <p:cNvGrpSpPr>
            <a:grpSpLocks/>
          </p:cNvGrpSpPr>
          <p:nvPr/>
        </p:nvGrpSpPr>
        <p:grpSpPr bwMode="auto">
          <a:xfrm>
            <a:off x="1001713" y="2111375"/>
            <a:ext cx="4824412" cy="763588"/>
            <a:chOff x="0" y="0"/>
            <a:chExt cx="6861387" cy="1085991"/>
          </a:xfrm>
        </p:grpSpPr>
        <p:grpSp>
          <p:nvGrpSpPr>
            <p:cNvPr id="196745" name="Group"/>
            <p:cNvGrpSpPr>
              <a:grpSpLocks/>
            </p:cNvGrpSpPr>
            <p:nvPr/>
          </p:nvGrpSpPr>
          <p:grpSpPr bwMode="auto">
            <a:xfrm>
              <a:off x="5797973" y="0"/>
              <a:ext cx="1063414" cy="636694"/>
              <a:chOff x="0" y="0"/>
              <a:chExt cx="1063413" cy="636693"/>
            </a:xfrm>
          </p:grpSpPr>
          <p:sp>
            <p:nvSpPr>
              <p:cNvPr id="513" name="Square"/>
              <p:cNvSpPr/>
              <p:nvPr/>
            </p:nvSpPr>
            <p:spPr>
              <a:xfrm>
                <a:off x="225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14" name="Square"/>
              <p:cNvSpPr/>
              <p:nvPr/>
            </p:nvSpPr>
            <p:spPr>
              <a:xfrm>
                <a:off x="21448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15" name="Square"/>
              <p:cNvSpPr/>
              <p:nvPr/>
            </p:nvSpPr>
            <p:spPr>
              <a:xfrm>
                <a:off x="42672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16"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17" name="Square"/>
              <p:cNvSpPr/>
              <p:nvPr/>
            </p:nvSpPr>
            <p:spPr>
              <a:xfrm>
                <a:off x="214489" y="42446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18" name="Square"/>
              <p:cNvSpPr/>
              <p:nvPr/>
            </p:nvSpPr>
            <p:spPr>
              <a:xfrm>
                <a:off x="2258" y="42446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19" name="Square"/>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20" name="Square"/>
              <p:cNvSpPr/>
              <p:nvPr/>
            </p:nvSpPr>
            <p:spPr>
              <a:xfrm>
                <a:off x="63895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21" name="Square"/>
              <p:cNvSpPr/>
              <p:nvPr/>
            </p:nvSpPr>
            <p:spPr>
              <a:xfrm>
                <a:off x="63895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22" name="Square"/>
              <p:cNvSpPr/>
              <p:nvPr/>
            </p:nvSpPr>
            <p:spPr>
              <a:xfrm>
                <a:off x="851182"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23" name="Square"/>
              <p:cNvSpPr/>
              <p:nvPr/>
            </p:nvSpPr>
            <p:spPr>
              <a:xfrm>
                <a:off x="851182"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24" name="Square"/>
              <p:cNvSpPr/>
              <p:nvPr/>
            </p:nvSpPr>
            <p:spPr>
              <a:xfrm>
                <a:off x="426720"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nvGrpSpPr>
            <p:cNvPr id="196746" name="Group"/>
            <p:cNvGrpSpPr>
              <a:grpSpLocks/>
            </p:cNvGrpSpPr>
            <p:nvPr/>
          </p:nvGrpSpPr>
          <p:grpSpPr bwMode="auto">
            <a:xfrm>
              <a:off x="0" y="20320"/>
              <a:ext cx="1063414" cy="1065672"/>
              <a:chOff x="0" y="0"/>
              <a:chExt cx="1063413" cy="1065671"/>
            </a:xfrm>
          </p:grpSpPr>
          <p:sp>
            <p:nvSpPr>
              <p:cNvPr id="526"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27"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28"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29"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0" name="Square"/>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1" name="Square"/>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2" name="Square"/>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3"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4"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5"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6" name="Square"/>
              <p:cNvSpPr/>
              <p:nvPr/>
            </p:nvSpPr>
            <p:spPr>
              <a:xfrm>
                <a:off x="426719"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7" name="Square"/>
              <p:cNvSpPr/>
              <p:nvPr/>
            </p:nvSpPr>
            <p:spPr>
              <a:xfrm>
                <a:off x="214488"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8" name="Square"/>
              <p:cNvSpPr/>
              <p:nvPr/>
            </p:nvSpPr>
            <p:spPr>
              <a:xfrm>
                <a:off x="2257"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39" name="Square"/>
              <p:cNvSpPr/>
              <p:nvPr/>
            </p:nvSpPr>
            <p:spPr>
              <a:xfrm>
                <a:off x="638950"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0"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1"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2"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3" name="Square"/>
              <p:cNvSpPr/>
              <p:nvPr/>
            </p:nvSpPr>
            <p:spPr>
              <a:xfrm>
                <a:off x="851181"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4" name="Square"/>
              <p:cNvSpPr/>
              <p:nvPr/>
            </p:nvSpPr>
            <p:spPr>
              <a:xfrm>
                <a:off x="42671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5" name="Square"/>
              <p:cNvSpPr/>
              <p:nvPr/>
            </p:nvSpPr>
            <p:spPr>
              <a:xfrm>
                <a:off x="21448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6" name="Square"/>
              <p:cNvSpPr/>
              <p:nvPr/>
            </p:nvSpPr>
            <p:spPr>
              <a:xfrm>
                <a:off x="2257"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7"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8"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49" name="Square"/>
              <p:cNvSpPr/>
              <p:nvPr/>
            </p:nvSpPr>
            <p:spPr>
              <a:xfrm>
                <a:off x="42671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grpSp>
        <p:nvGrpSpPr>
          <p:cNvPr id="196622" name="Group"/>
          <p:cNvGrpSpPr>
            <a:grpSpLocks/>
          </p:cNvGrpSpPr>
          <p:nvPr/>
        </p:nvGrpSpPr>
        <p:grpSpPr bwMode="auto">
          <a:xfrm>
            <a:off x="4743450" y="4365625"/>
            <a:ext cx="3414713" cy="1408113"/>
            <a:chOff x="0" y="0"/>
            <a:chExt cx="4856480" cy="2002649"/>
          </a:xfrm>
        </p:grpSpPr>
        <p:sp>
          <p:nvSpPr>
            <p:cNvPr id="552" name="Rectangle"/>
            <p:cNvSpPr/>
            <p:nvPr/>
          </p:nvSpPr>
          <p:spPr>
            <a:xfrm>
              <a:off x="0" y="219005"/>
              <a:ext cx="4856480" cy="1783644"/>
            </a:xfrm>
            <a:prstGeom prst="rect">
              <a:avLst/>
            </a:prstGeom>
            <a:blipFill rotWithShape="1">
              <a:blip r:embed="rId3"/>
              <a:srcRect/>
              <a:tile tx="0" ty="0" sx="100000" sy="100000" flip="none" algn="tl"/>
            </a:blipFill>
            <a:ln w="50800" cap="rnd">
              <a:noFill/>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53" name="Rectangle"/>
            <p:cNvSpPr/>
            <p:nvPr/>
          </p:nvSpPr>
          <p:spPr>
            <a:xfrm>
              <a:off x="3646311" y="0"/>
              <a:ext cx="1196622" cy="259645"/>
            </a:xfrm>
            <a:prstGeom prst="rect">
              <a:avLst/>
            </a:prstGeom>
            <a:blipFill rotWithShape="1">
              <a:blip r:embed="rId3"/>
              <a:srcRect/>
              <a:tile tx="0" ty="0" sx="100000" sy="100000" flip="none" algn="tl"/>
            </a:blipFill>
            <a:ln w="50800" cap="rnd">
              <a:noFill/>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sp>
        <p:nvSpPr>
          <p:cNvPr id="555" name="Rectangle"/>
          <p:cNvSpPr/>
          <p:nvPr/>
        </p:nvSpPr>
        <p:spPr>
          <a:xfrm>
            <a:off x="7292975" y="4381500"/>
            <a:ext cx="139700" cy="128588"/>
          </a:xfrm>
          <a:prstGeom prst="rect">
            <a:avLst/>
          </a:prstGeom>
          <a:solidFill>
            <a:srgbClr val="FFFFFF"/>
          </a:solidFill>
          <a:ln w="25400">
            <a:solidFill>
              <a:srgbClr val="000000"/>
            </a:solidFill>
            <a:miter lim="400000"/>
          </a:ln>
        </p:spPr>
        <p:txBody>
          <a:bodyPr lIns="50795" tIns="50795" rIns="50795" bIns="50795"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nvGrpSpPr>
          <p:cNvPr id="594" name="Group"/>
          <p:cNvGrpSpPr>
            <a:grpSpLocks/>
          </p:cNvGrpSpPr>
          <p:nvPr/>
        </p:nvGrpSpPr>
        <p:grpSpPr bwMode="auto">
          <a:xfrm>
            <a:off x="2906713" y="4075113"/>
            <a:ext cx="4845050" cy="781050"/>
            <a:chOff x="0" y="0"/>
            <a:chExt cx="6890737" cy="1110826"/>
          </a:xfrm>
        </p:grpSpPr>
        <p:grpSp>
          <p:nvGrpSpPr>
            <p:cNvPr id="196705" name="Group"/>
            <p:cNvGrpSpPr>
              <a:grpSpLocks/>
            </p:cNvGrpSpPr>
            <p:nvPr/>
          </p:nvGrpSpPr>
          <p:grpSpPr bwMode="auto">
            <a:xfrm>
              <a:off x="0" y="45155"/>
              <a:ext cx="1063414" cy="1065672"/>
              <a:chOff x="0" y="0"/>
              <a:chExt cx="1063413" cy="1065671"/>
            </a:xfrm>
          </p:grpSpPr>
          <p:sp>
            <p:nvSpPr>
              <p:cNvPr id="556"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57"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58"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59"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0" name="Square"/>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1" name="Square"/>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2" name="Square"/>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3"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4"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5"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6" name="Square"/>
              <p:cNvSpPr/>
              <p:nvPr/>
            </p:nvSpPr>
            <p:spPr>
              <a:xfrm>
                <a:off x="426719"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7" name="Square"/>
              <p:cNvSpPr/>
              <p:nvPr/>
            </p:nvSpPr>
            <p:spPr>
              <a:xfrm>
                <a:off x="214488"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8" name="Square"/>
              <p:cNvSpPr/>
              <p:nvPr/>
            </p:nvSpPr>
            <p:spPr>
              <a:xfrm>
                <a:off x="2257"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69" name="Square"/>
              <p:cNvSpPr/>
              <p:nvPr/>
            </p:nvSpPr>
            <p:spPr>
              <a:xfrm>
                <a:off x="638950"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0"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1"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2"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3" name="Square"/>
              <p:cNvSpPr/>
              <p:nvPr/>
            </p:nvSpPr>
            <p:spPr>
              <a:xfrm>
                <a:off x="851181"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4" name="Square"/>
              <p:cNvSpPr/>
              <p:nvPr/>
            </p:nvSpPr>
            <p:spPr>
              <a:xfrm>
                <a:off x="42671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5" name="Square"/>
              <p:cNvSpPr/>
              <p:nvPr/>
            </p:nvSpPr>
            <p:spPr>
              <a:xfrm>
                <a:off x="21448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6" name="Square"/>
              <p:cNvSpPr/>
              <p:nvPr/>
            </p:nvSpPr>
            <p:spPr>
              <a:xfrm>
                <a:off x="2257"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7"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8"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79" name="Square"/>
              <p:cNvSpPr/>
              <p:nvPr/>
            </p:nvSpPr>
            <p:spPr>
              <a:xfrm>
                <a:off x="42671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nvGrpSpPr>
            <p:cNvPr id="196706" name="Group"/>
            <p:cNvGrpSpPr>
              <a:grpSpLocks/>
            </p:cNvGrpSpPr>
            <p:nvPr/>
          </p:nvGrpSpPr>
          <p:grpSpPr bwMode="auto">
            <a:xfrm>
              <a:off x="5827324" y="0"/>
              <a:ext cx="1063414" cy="636694"/>
              <a:chOff x="0" y="0"/>
              <a:chExt cx="1063413" cy="636693"/>
            </a:xfrm>
          </p:grpSpPr>
          <p:sp>
            <p:nvSpPr>
              <p:cNvPr id="581"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82"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83"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84"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85" name="Square"/>
              <p:cNvSpPr/>
              <p:nvPr/>
            </p:nvSpPr>
            <p:spPr>
              <a:xfrm>
                <a:off x="214488" y="42446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86" name="Square"/>
              <p:cNvSpPr/>
              <p:nvPr/>
            </p:nvSpPr>
            <p:spPr>
              <a:xfrm>
                <a:off x="2257" y="42446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87" name="Square"/>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88"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89"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90"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91"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92" name="Square"/>
              <p:cNvSpPr/>
              <p:nvPr/>
            </p:nvSpPr>
            <p:spPr>
              <a:xfrm>
                <a:off x="426719"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grpSp>
        <p:nvGrpSpPr>
          <p:cNvPr id="633" name="Group"/>
          <p:cNvGrpSpPr>
            <a:grpSpLocks/>
          </p:cNvGrpSpPr>
          <p:nvPr/>
        </p:nvGrpSpPr>
        <p:grpSpPr bwMode="auto">
          <a:xfrm>
            <a:off x="1965325" y="1276350"/>
            <a:ext cx="4824413" cy="763588"/>
            <a:chOff x="0" y="0"/>
            <a:chExt cx="6861387" cy="1085991"/>
          </a:xfrm>
        </p:grpSpPr>
        <p:grpSp>
          <p:nvGrpSpPr>
            <p:cNvPr id="196667" name="Group"/>
            <p:cNvGrpSpPr>
              <a:grpSpLocks/>
            </p:cNvGrpSpPr>
            <p:nvPr/>
          </p:nvGrpSpPr>
          <p:grpSpPr bwMode="auto">
            <a:xfrm>
              <a:off x="5797973" y="0"/>
              <a:ext cx="1063414" cy="636694"/>
              <a:chOff x="0" y="0"/>
              <a:chExt cx="1063413" cy="636693"/>
            </a:xfrm>
          </p:grpSpPr>
          <p:sp>
            <p:nvSpPr>
              <p:cNvPr id="595" name="Square"/>
              <p:cNvSpPr/>
              <p:nvPr/>
            </p:nvSpPr>
            <p:spPr>
              <a:xfrm>
                <a:off x="2258"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96" name="Square"/>
              <p:cNvSpPr/>
              <p:nvPr/>
            </p:nvSpPr>
            <p:spPr>
              <a:xfrm>
                <a:off x="214489"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97" name="Square"/>
              <p:cNvSpPr/>
              <p:nvPr/>
            </p:nvSpPr>
            <p:spPr>
              <a:xfrm>
                <a:off x="426720"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98"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599" name="Square"/>
              <p:cNvSpPr/>
              <p:nvPr/>
            </p:nvSpPr>
            <p:spPr>
              <a:xfrm>
                <a:off x="214489"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00" name="Square"/>
              <p:cNvSpPr/>
              <p:nvPr/>
            </p:nvSpPr>
            <p:spPr>
              <a:xfrm>
                <a:off x="2258"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01" name="Square"/>
              <p:cNvSpPr/>
              <p:nvPr/>
            </p:nvSpPr>
            <p:spPr>
              <a:xfrm>
                <a:off x="0"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02" name="Square"/>
              <p:cNvSpPr/>
              <p:nvPr/>
            </p:nvSpPr>
            <p:spPr>
              <a:xfrm>
                <a:off x="638951"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03" name="Square"/>
              <p:cNvSpPr/>
              <p:nvPr/>
            </p:nvSpPr>
            <p:spPr>
              <a:xfrm>
                <a:off x="638951"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04" name="Square"/>
              <p:cNvSpPr/>
              <p:nvPr/>
            </p:nvSpPr>
            <p:spPr>
              <a:xfrm>
                <a:off x="851182"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05" name="Square"/>
              <p:cNvSpPr/>
              <p:nvPr/>
            </p:nvSpPr>
            <p:spPr>
              <a:xfrm>
                <a:off x="851182"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06" name="Square"/>
              <p:cNvSpPr/>
              <p:nvPr/>
            </p:nvSpPr>
            <p:spPr>
              <a:xfrm>
                <a:off x="426720"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nvGrpSpPr>
            <p:cNvPr id="196668" name="Group"/>
            <p:cNvGrpSpPr>
              <a:grpSpLocks/>
            </p:cNvGrpSpPr>
            <p:nvPr/>
          </p:nvGrpSpPr>
          <p:grpSpPr bwMode="auto">
            <a:xfrm>
              <a:off x="0" y="20320"/>
              <a:ext cx="1063414" cy="1065672"/>
              <a:chOff x="0" y="0"/>
              <a:chExt cx="1063413" cy="1065671"/>
            </a:xfrm>
          </p:grpSpPr>
          <p:sp>
            <p:nvSpPr>
              <p:cNvPr id="608" name="Square"/>
              <p:cNvSpPr/>
              <p:nvPr/>
            </p:nvSpPr>
            <p:spPr>
              <a:xfrm>
                <a:off x="2258"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09" name="Square"/>
              <p:cNvSpPr/>
              <p:nvPr/>
            </p:nvSpPr>
            <p:spPr>
              <a:xfrm>
                <a:off x="214489"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0" name="Square"/>
              <p:cNvSpPr/>
              <p:nvPr/>
            </p:nvSpPr>
            <p:spPr>
              <a:xfrm>
                <a:off x="426720"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1"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2" name="Square"/>
              <p:cNvSpPr/>
              <p:nvPr/>
            </p:nvSpPr>
            <p:spPr>
              <a:xfrm>
                <a:off x="214489"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3" name="Square"/>
              <p:cNvSpPr/>
              <p:nvPr/>
            </p:nvSpPr>
            <p:spPr>
              <a:xfrm>
                <a:off x="2258"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4" name="Square"/>
              <p:cNvSpPr/>
              <p:nvPr/>
            </p:nvSpPr>
            <p:spPr>
              <a:xfrm>
                <a:off x="0"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5" name="Square"/>
              <p:cNvSpPr/>
              <p:nvPr/>
            </p:nvSpPr>
            <p:spPr>
              <a:xfrm>
                <a:off x="638951"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6" name="Square"/>
              <p:cNvSpPr/>
              <p:nvPr/>
            </p:nvSpPr>
            <p:spPr>
              <a:xfrm>
                <a:off x="638951"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7" name="Square"/>
              <p:cNvSpPr/>
              <p:nvPr/>
            </p:nvSpPr>
            <p:spPr>
              <a:xfrm>
                <a:off x="638951"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8" name="Square"/>
              <p:cNvSpPr/>
              <p:nvPr/>
            </p:nvSpPr>
            <p:spPr>
              <a:xfrm>
                <a:off x="426720"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19" name="Square"/>
              <p:cNvSpPr/>
              <p:nvPr/>
            </p:nvSpPr>
            <p:spPr>
              <a:xfrm>
                <a:off x="214489"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0" name="Square"/>
              <p:cNvSpPr/>
              <p:nvPr/>
            </p:nvSpPr>
            <p:spPr>
              <a:xfrm>
                <a:off x="2258"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1" name="Square"/>
              <p:cNvSpPr/>
              <p:nvPr/>
            </p:nvSpPr>
            <p:spPr>
              <a:xfrm>
                <a:off x="638951"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2" name="Square"/>
              <p:cNvSpPr/>
              <p:nvPr/>
            </p:nvSpPr>
            <p:spPr>
              <a:xfrm>
                <a:off x="851182"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3" name="Square"/>
              <p:cNvSpPr/>
              <p:nvPr/>
            </p:nvSpPr>
            <p:spPr>
              <a:xfrm>
                <a:off x="851182"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4" name="Square"/>
              <p:cNvSpPr/>
              <p:nvPr/>
            </p:nvSpPr>
            <p:spPr>
              <a:xfrm>
                <a:off x="851182"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5" name="Square"/>
              <p:cNvSpPr/>
              <p:nvPr/>
            </p:nvSpPr>
            <p:spPr>
              <a:xfrm>
                <a:off x="851182"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6" name="Square"/>
              <p:cNvSpPr/>
              <p:nvPr/>
            </p:nvSpPr>
            <p:spPr>
              <a:xfrm>
                <a:off x="426720"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7" name="Square"/>
              <p:cNvSpPr/>
              <p:nvPr/>
            </p:nvSpPr>
            <p:spPr>
              <a:xfrm>
                <a:off x="214489"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8" name="Square"/>
              <p:cNvSpPr/>
              <p:nvPr/>
            </p:nvSpPr>
            <p:spPr>
              <a:xfrm>
                <a:off x="2258"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29" name="Square"/>
              <p:cNvSpPr/>
              <p:nvPr/>
            </p:nvSpPr>
            <p:spPr>
              <a:xfrm>
                <a:off x="638951"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30" name="Square"/>
              <p:cNvSpPr/>
              <p:nvPr/>
            </p:nvSpPr>
            <p:spPr>
              <a:xfrm>
                <a:off x="851182"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31" name="Square"/>
              <p:cNvSpPr/>
              <p:nvPr/>
            </p:nvSpPr>
            <p:spPr>
              <a:xfrm>
                <a:off x="426720"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grpSp>
        <p:nvGrpSpPr>
          <p:cNvPr id="672" name="Group"/>
          <p:cNvGrpSpPr>
            <a:grpSpLocks/>
          </p:cNvGrpSpPr>
          <p:nvPr/>
        </p:nvGrpSpPr>
        <p:grpSpPr bwMode="auto">
          <a:xfrm>
            <a:off x="2947988" y="1843088"/>
            <a:ext cx="4824412" cy="763587"/>
            <a:chOff x="0" y="0"/>
            <a:chExt cx="6861387" cy="1085991"/>
          </a:xfrm>
        </p:grpSpPr>
        <p:grpSp>
          <p:nvGrpSpPr>
            <p:cNvPr id="196629" name="Group"/>
            <p:cNvGrpSpPr>
              <a:grpSpLocks/>
            </p:cNvGrpSpPr>
            <p:nvPr/>
          </p:nvGrpSpPr>
          <p:grpSpPr bwMode="auto">
            <a:xfrm>
              <a:off x="5797973" y="0"/>
              <a:ext cx="1063414" cy="636694"/>
              <a:chOff x="0" y="0"/>
              <a:chExt cx="1063413" cy="636693"/>
            </a:xfrm>
          </p:grpSpPr>
          <p:sp>
            <p:nvSpPr>
              <p:cNvPr id="634" name="Square"/>
              <p:cNvSpPr/>
              <p:nvPr/>
            </p:nvSpPr>
            <p:spPr>
              <a:xfrm>
                <a:off x="225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35" name="Square"/>
              <p:cNvSpPr/>
              <p:nvPr/>
            </p:nvSpPr>
            <p:spPr>
              <a:xfrm>
                <a:off x="21448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36" name="Square"/>
              <p:cNvSpPr/>
              <p:nvPr/>
            </p:nvSpPr>
            <p:spPr>
              <a:xfrm>
                <a:off x="42672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37"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38" name="Square"/>
              <p:cNvSpPr/>
              <p:nvPr/>
            </p:nvSpPr>
            <p:spPr>
              <a:xfrm>
                <a:off x="21448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39" name="Square"/>
              <p:cNvSpPr/>
              <p:nvPr/>
            </p:nvSpPr>
            <p:spPr>
              <a:xfrm>
                <a:off x="225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40" name="Square"/>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41" name="Square"/>
              <p:cNvSpPr/>
              <p:nvPr/>
            </p:nvSpPr>
            <p:spPr>
              <a:xfrm>
                <a:off x="63895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42" name="Square"/>
              <p:cNvSpPr/>
              <p:nvPr/>
            </p:nvSpPr>
            <p:spPr>
              <a:xfrm>
                <a:off x="63895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43" name="Square"/>
              <p:cNvSpPr/>
              <p:nvPr/>
            </p:nvSpPr>
            <p:spPr>
              <a:xfrm>
                <a:off x="851182"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44" name="Square"/>
              <p:cNvSpPr/>
              <p:nvPr/>
            </p:nvSpPr>
            <p:spPr>
              <a:xfrm>
                <a:off x="851182"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45" name="Square"/>
              <p:cNvSpPr/>
              <p:nvPr/>
            </p:nvSpPr>
            <p:spPr>
              <a:xfrm>
                <a:off x="426720"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nvGrpSpPr>
            <p:cNvPr id="196630" name="Group"/>
            <p:cNvGrpSpPr>
              <a:grpSpLocks/>
            </p:cNvGrpSpPr>
            <p:nvPr/>
          </p:nvGrpSpPr>
          <p:grpSpPr bwMode="auto">
            <a:xfrm>
              <a:off x="0" y="20320"/>
              <a:ext cx="1063414" cy="1065672"/>
              <a:chOff x="0" y="0"/>
              <a:chExt cx="1063413" cy="1065671"/>
            </a:xfrm>
          </p:grpSpPr>
          <p:sp>
            <p:nvSpPr>
              <p:cNvPr id="647"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48"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49"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0"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1" name="Square"/>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2" name="Square"/>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3" name="Square"/>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4"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5"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6"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7" name="Square"/>
              <p:cNvSpPr/>
              <p:nvPr/>
            </p:nvSpPr>
            <p:spPr>
              <a:xfrm>
                <a:off x="426719"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8" name="Square"/>
              <p:cNvSpPr/>
              <p:nvPr/>
            </p:nvSpPr>
            <p:spPr>
              <a:xfrm>
                <a:off x="214488"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59" name="Square"/>
              <p:cNvSpPr/>
              <p:nvPr/>
            </p:nvSpPr>
            <p:spPr>
              <a:xfrm>
                <a:off x="2257"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0" name="Square"/>
              <p:cNvSpPr/>
              <p:nvPr/>
            </p:nvSpPr>
            <p:spPr>
              <a:xfrm>
                <a:off x="638950"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1"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2"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3"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4" name="Square"/>
              <p:cNvSpPr/>
              <p:nvPr/>
            </p:nvSpPr>
            <p:spPr>
              <a:xfrm>
                <a:off x="851181"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5" name="Square"/>
              <p:cNvSpPr/>
              <p:nvPr/>
            </p:nvSpPr>
            <p:spPr>
              <a:xfrm>
                <a:off x="426719"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6" name="Square"/>
              <p:cNvSpPr/>
              <p:nvPr/>
            </p:nvSpPr>
            <p:spPr>
              <a:xfrm>
                <a:off x="214488"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7" name="Square"/>
              <p:cNvSpPr/>
              <p:nvPr/>
            </p:nvSpPr>
            <p:spPr>
              <a:xfrm>
                <a:off x="2257"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8" name="Square"/>
              <p:cNvSpPr/>
              <p:nvPr/>
            </p:nvSpPr>
            <p:spPr>
              <a:xfrm>
                <a:off x="638950"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69" name="Square"/>
              <p:cNvSpPr/>
              <p:nvPr/>
            </p:nvSpPr>
            <p:spPr>
              <a:xfrm>
                <a:off x="851181"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670" name="Square"/>
              <p:cNvSpPr/>
              <p:nvPr/>
            </p:nvSpPr>
            <p:spPr>
              <a:xfrm>
                <a:off x="42671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marL="0" marR="0" lvl="0" indent="0" algn="ctr" defTabSz="406364" rtl="0" eaLnBrk="1" fontAlgn="auto" latinLnBrk="0" hangingPunct="0">
                  <a:lnSpc>
                    <a:spcPct val="100000"/>
                  </a:lnSpc>
                  <a:spcBef>
                    <a:spcPts val="0"/>
                  </a:spcBef>
                  <a:spcAft>
                    <a:spcPts val="0"/>
                  </a:spcAft>
                  <a:buClrTx/>
                  <a:buSzTx/>
                  <a:buFontTx/>
                  <a:buNone/>
                  <a:tabLs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7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grpSp>
      </p:grpSp>
      <p:sp>
        <p:nvSpPr>
          <p:cNvPr id="673" name="Line"/>
          <p:cNvSpPr/>
          <p:nvPr/>
        </p:nvSpPr>
        <p:spPr>
          <a:xfrm>
            <a:off x="6399213" y="1638300"/>
            <a:ext cx="973137" cy="2811463"/>
          </a:xfrm>
          <a:prstGeom prst="line">
            <a:avLst/>
          </a:prstGeom>
          <a:ln w="50800">
            <a:solidFill>
              <a:srgbClr val="009BE7"/>
            </a:solidFill>
            <a:tailEnd type="triangle"/>
          </a:ln>
        </p:spPr>
        <p:txBody>
          <a:bodyPr lIns="50795" tIns="50795" rIns="50795" bIns="50795" anchor="ctr"/>
          <a:lstStyle/>
          <a:p>
            <a:pPr marL="0" marR="0" lvl="0" indent="0" algn="l" defTabSz="457161" rtl="0" eaLnBrk="1" fontAlgn="auto" latinLnBrk="0" hangingPunct="0">
              <a:lnSpc>
                <a:spcPct val="100000"/>
              </a:lnSpc>
              <a:spcBef>
                <a:spcPts val="0"/>
              </a:spcBef>
              <a:spcAft>
                <a:spcPts val="0"/>
              </a:spcAft>
              <a:buClrTx/>
              <a:buSzTx/>
              <a:buFontTx/>
              <a:buNone/>
              <a:tabLst/>
              <a:defRPr sz="1600">
                <a:latin typeface="Helvetica"/>
                <a:ea typeface="Helvetica"/>
                <a:cs typeface="Helvetica"/>
                <a:sym typeface="Helvetica"/>
              </a:defRPr>
            </a:pPr>
            <a:endParaRPr kumimoji="0" sz="1100" b="0" i="0" u="none" strike="noStrike" kern="0" cap="none" spc="0" normalizeH="0" baseline="0" noProof="0">
              <a:ln>
                <a:noFill/>
              </a:ln>
              <a:solidFill>
                <a:srgbClr val="000000"/>
              </a:solidFill>
              <a:effectLst/>
              <a:uLnTx/>
              <a:uFillTx/>
              <a:latin typeface="Helvetica"/>
              <a:ea typeface="Helvetica"/>
              <a:cs typeface="Helvetica"/>
              <a:sym typeface="Helvetica"/>
            </a:endParaRPr>
          </a:p>
        </p:txBody>
      </p:sp>
      <p:sp>
        <p:nvSpPr>
          <p:cNvPr id="674" name="::"/>
          <p:cNvSpPr/>
          <p:nvPr/>
        </p:nvSpPr>
        <p:spPr>
          <a:xfrm>
            <a:off x="8308975" y="1793875"/>
            <a:ext cx="644525" cy="1273175"/>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marL="0" marR="0" lvl="0" indent="0" algn="ctr" defTabSz="406364" rtl="0" eaLnBrk="1" fontAlgn="auto" latinLnBrk="0" hangingPunct="0">
              <a:lnSpc>
                <a:spcPct val="100000"/>
              </a:lnSpc>
              <a:spcBef>
                <a:spcPts val="0"/>
              </a:spcBef>
              <a:spcAft>
                <a:spcPts val="0"/>
              </a:spcAft>
              <a:buClr>
                <a:srgbClr val="044993"/>
              </a:buClr>
              <a:buSzTx/>
              <a:buFont typeface="Times New Roman"/>
              <a:buNone/>
              <a:tabLst/>
              <a:defRPr/>
            </a:pPr>
            <a:r>
              <a:rPr kumimoji="0" sz="7600" b="0" i="0" u="none" strike="noStrike" kern="0" cap="none" spc="0" normalizeH="0" baseline="0" noProof="0">
                <a:ln>
                  <a:noFill/>
                </a:ln>
                <a:solidFill>
                  <a:srgbClr val="000000"/>
                </a:solidFill>
                <a:effectLst/>
                <a:uLnTx/>
                <a:uFillTx/>
                <a:latin typeface="Avenir Heavy"/>
                <a:sym typeface="Avenir Heavy"/>
              </a:rPr>
              <a:t>::</a:t>
            </a:r>
          </a:p>
        </p:txBody>
      </p:sp>
    </p:spTree>
    <p:extLst>
      <p:ext uri="{BB962C8B-B14F-4D97-AF65-F5344CB8AC3E}">
        <p14:creationId xmlns:p14="http://schemas.microsoft.com/office/powerpoint/2010/main" val="312701364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9" presetClass="entr" fill="hold" grpId="0" nodeType="clickEffect">
                                  <p:stCondLst>
                                    <p:cond delay="0"/>
                                  </p:stCondLst>
                                  <p:iterate>
                                    <p:tmAbs val="0"/>
                                  </p:iterate>
                                  <p:childTnLst>
                                    <p:set>
                                      <p:cBhvr>
                                        <p:cTn id="6" fill="hold"/>
                                        <p:tgtEl>
                                          <p:spTgt spid="594"/>
                                        </p:tgtEl>
                                        <p:attrNameLst>
                                          <p:attrName>style.visibility</p:attrName>
                                        </p:attrNameLst>
                                      </p:cBhvr>
                                      <p:to>
                                        <p:strVal val="visible"/>
                                      </p:to>
                                    </p:set>
                                    <p:animEffect transition="in" filter="dissolve">
                                      <p:cBhvr>
                                        <p:cTn id="7" dur="500"/>
                                        <p:tgtEl>
                                          <p:spTgt spid="5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p:tmAbs val="0"/>
                                  </p:iterate>
                                  <p:childTnLst>
                                    <p:set>
                                      <p:cBhvr>
                                        <p:cTn id="11" fill="hold"/>
                                        <p:tgtEl>
                                          <p:spTgt spid="551"/>
                                        </p:tgtEl>
                                        <p:attrNameLst>
                                          <p:attrName>style.visibility</p:attrName>
                                        </p:attrNameLst>
                                      </p:cBhvr>
                                      <p:to>
                                        <p:strVal val="visible"/>
                                      </p:to>
                                    </p:set>
                                  </p:childTnLst>
                                </p:cTn>
                              </p:par>
                            </p:childTnLst>
                          </p:cTn>
                        </p:par>
                        <p:par>
                          <p:cTn id="12" fill="hold" nodeType="afterGroup">
                            <p:stCondLst>
                              <p:cond delay="0"/>
                            </p:stCondLst>
                            <p:childTnLst>
                              <p:par>
                                <p:cTn id="13" presetID="1" presetClass="exit" presetSubtype="0" fill="hold" grpId="1" nodeType="afterEffect">
                                  <p:stCondLst>
                                    <p:cond delay="1000"/>
                                  </p:stCondLst>
                                  <p:iterate>
                                    <p:tmAbs val="0"/>
                                  </p:iterate>
                                  <p:childTnLst>
                                    <p:set>
                                      <p:cBhvr>
                                        <p:cTn id="14" fill="hold">
                                          <p:stCondLst>
                                            <p:cond delay="0"/>
                                          </p:stCondLst>
                                        </p:cTn>
                                        <p:tgtEl>
                                          <p:spTgt spid="551"/>
                                        </p:tgtEl>
                                        <p:attrNameLst>
                                          <p:attrName>style.visibility</p:attrName>
                                        </p:attrNameLst>
                                      </p:cBhvr>
                                      <p:to>
                                        <p:strVal val="hidden"/>
                                      </p:to>
                                    </p:set>
                                  </p:childTnLst>
                                </p:cTn>
                              </p:par>
                            </p:childTnLst>
                          </p:cTn>
                        </p:par>
                        <p:par>
                          <p:cTn id="15" fill="hold" nodeType="afterGroup">
                            <p:stCondLst>
                              <p:cond delay="1000"/>
                            </p:stCondLst>
                            <p:childTnLst>
                              <p:par>
                                <p:cTn id="16" presetID="1" presetClass="entr" presetSubtype="0" fill="hold" grpId="0" nodeType="afterEffect">
                                  <p:stCondLst>
                                    <p:cond delay="1000"/>
                                  </p:stCondLst>
                                  <p:iterate>
                                    <p:tmAbs val="0"/>
                                  </p:iterate>
                                  <p:childTnLst>
                                    <p:set>
                                      <p:cBhvr>
                                        <p:cTn id="17" fill="hold"/>
                                        <p:tgtEl>
                                          <p:spTgt spid="672"/>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xit" presetSubtype="0" fill="hold" grpId="1" nodeType="afterEffect">
                                  <p:stCondLst>
                                    <p:cond delay="1000"/>
                                  </p:stCondLst>
                                  <p:iterate>
                                    <p:tmAbs val="0"/>
                                  </p:iterate>
                                  <p:childTnLst>
                                    <p:set>
                                      <p:cBhvr>
                                        <p:cTn id="20" fill="hold">
                                          <p:stCondLst>
                                            <p:cond delay="0"/>
                                          </p:stCondLst>
                                        </p:cTn>
                                        <p:tgtEl>
                                          <p:spTgt spid="672"/>
                                        </p:tgtEl>
                                        <p:attrNameLst>
                                          <p:attrName>style.visibility</p:attrName>
                                        </p:attrNameLst>
                                      </p:cBhvr>
                                      <p:to>
                                        <p:strVal val="hidden"/>
                                      </p:to>
                                    </p:set>
                                  </p:childTnLst>
                                </p:cTn>
                              </p:par>
                            </p:childTnLst>
                          </p:cTn>
                        </p:par>
                        <p:par>
                          <p:cTn id="21" fill="hold" nodeType="afterGroup">
                            <p:stCondLst>
                              <p:cond delay="3000"/>
                            </p:stCondLst>
                            <p:childTnLst>
                              <p:par>
                                <p:cTn id="22" presetID="1" presetClass="entr" presetSubtype="0" fill="hold" grpId="0" nodeType="afterEffect">
                                  <p:stCondLst>
                                    <p:cond delay="1000"/>
                                  </p:stCondLst>
                                  <p:iterate>
                                    <p:tmAbs val="0"/>
                                  </p:iterate>
                                  <p:childTnLst>
                                    <p:set>
                                      <p:cBhvr>
                                        <p:cTn id="23" fill="hold"/>
                                        <p:tgtEl>
                                          <p:spTgt spid="63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iterate>
                                    <p:tmAbs val="0"/>
                                  </p:iterate>
                                  <p:childTnLst>
                                    <p:set>
                                      <p:cBhvr>
                                        <p:cTn id="27" fill="hold"/>
                                        <p:tgtEl>
                                          <p:spTgt spid="673"/>
                                        </p:tgtEl>
                                        <p:attrNameLst>
                                          <p:attrName>style.visibility</p:attrName>
                                        </p:attrNameLst>
                                      </p:cBhvr>
                                      <p:to>
                                        <p:strVal val="visible"/>
                                      </p:to>
                                    </p:set>
                                    <p:animEffect transition="in" filter="wipe(up)">
                                      <p:cBhvr>
                                        <p:cTn id="28" dur="500"/>
                                        <p:tgtEl>
                                          <p:spTgt spid="673"/>
                                        </p:tgtEl>
                                      </p:cBhvr>
                                    </p:animEffect>
                                  </p:childTnLst>
                                </p:cTn>
                              </p:par>
                            </p:childTnLst>
                          </p:cTn>
                        </p:par>
                        <p:par>
                          <p:cTn id="29" fill="hold" nodeType="afterGroup">
                            <p:stCondLst>
                              <p:cond delay="500"/>
                            </p:stCondLst>
                            <p:childTnLst>
                              <p:par>
                                <p:cTn id="30" presetID="1" presetClass="entr" presetSubtype="0" fill="hold" grpId="0" nodeType="afterEffect">
                                  <p:stCondLst>
                                    <p:cond delay="0"/>
                                  </p:stCondLst>
                                  <p:iterate>
                                    <p:tmAbs val="0"/>
                                  </p:iterate>
                                  <p:childTnLst>
                                    <p:set>
                                      <p:cBhvr>
                                        <p:cTn id="31" fill="hold"/>
                                        <p:tgtEl>
                                          <p:spTgt spid="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 grpId="0" animBg="1" advAuto="0"/>
      <p:bldP spid="551" grpId="1" animBg="1" advAuto="0"/>
      <p:bldP spid="555" grpId="0" animBg="1" advAuto="0"/>
      <p:bldP spid="594" grpId="0" animBg="1" advAuto="0"/>
      <p:bldP spid="633" grpId="0" animBg="1" advAuto="0"/>
      <p:bldP spid="672" grpId="0" animBg="1" advAuto="0"/>
      <p:bldP spid="672" grpId="1"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pPr eaLnBrk="1" hangingPunct="1"/>
            <a:r>
              <a:rPr lang="en-US" altLang="en-US" smtClean="0"/>
              <a:t>Blur Filter</a:t>
            </a:r>
          </a:p>
        </p:txBody>
      </p:sp>
      <p:pic>
        <p:nvPicPr>
          <p:cNvPr id="187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14450"/>
            <a:ext cx="64008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eaLnBrk="1" hangingPunct="1"/>
            <a:r>
              <a:rPr lang="en-US" altLang="en-US" smtClean="0"/>
              <a:t>Edge Filter</a:t>
            </a:r>
          </a:p>
        </p:txBody>
      </p:sp>
      <p:pic>
        <p:nvPicPr>
          <p:cNvPr id="189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5532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rhone-s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990600"/>
            <a:ext cx="32908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1" name="Picture 3" descr="rh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990600"/>
            <a:ext cx="32908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4" descr="darkclou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275" y="3886200"/>
            <a:ext cx="3290888"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4837" name="Picture 5" descr="rhone-darkclou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475" y="3886200"/>
            <a:ext cx="3286125"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p:cNvSpPr txBox="1">
            <a:spLocks noChangeArrowheads="1"/>
          </p:cNvSpPr>
          <p:nvPr/>
        </p:nvSpPr>
        <p:spPr bwMode="auto">
          <a:xfrm>
            <a:off x="2043113" y="33528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91495" name="Text Box 7"/>
          <p:cNvSpPr txBox="1">
            <a:spLocks noChangeArrowheads="1"/>
          </p:cNvSpPr>
          <p:nvPr/>
        </p:nvSpPr>
        <p:spPr bwMode="auto">
          <a:xfrm>
            <a:off x="5983288" y="3352800"/>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91496" name="Text Box 8"/>
          <p:cNvSpPr txBox="1">
            <a:spLocks noChangeArrowheads="1"/>
          </p:cNvSpPr>
          <p:nvPr/>
        </p:nvSpPr>
        <p:spPr bwMode="auto">
          <a:xfrm>
            <a:off x="2092325" y="64008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sp>
        <p:nvSpPr>
          <p:cNvPr id="191497" name="Text Box 9"/>
          <p:cNvSpPr txBox="1">
            <a:spLocks noChangeArrowheads="1"/>
          </p:cNvSpPr>
          <p:nvPr/>
        </p:nvSpPr>
        <p:spPr bwMode="auto">
          <a:xfrm>
            <a:off x="5988050" y="64008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sp>
        <p:nvSpPr>
          <p:cNvPr id="191498" name="Rectangle 10"/>
          <p:cNvSpPr>
            <a:spLocks noGrp="1" noChangeArrowheads="1"/>
          </p:cNvSpPr>
          <p:nvPr>
            <p:ph type="title"/>
          </p:nvPr>
        </p:nvSpPr>
        <p:spPr/>
        <p:txBody>
          <a:bodyPr/>
          <a:lstStyle/>
          <a:p>
            <a:pPr eaLnBrk="1" hangingPunct="1"/>
            <a:r>
              <a:rPr lang="en-US" altLang="en-US" smtClean="0"/>
              <a:t>Artistic Filters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84837"/>
                                        </p:tgtEl>
                                        <p:attrNameLst>
                                          <p:attrName>style.visibility</p:attrName>
                                        </p:attrNameLst>
                                      </p:cBhvr>
                                      <p:to>
                                        <p:strVal val="visible"/>
                                      </p:to>
                                    </p:set>
                                    <p:animEffect transition="in" filter="fade">
                                      <p:cBhvr>
                                        <p:cTn id="7" dur="500"/>
                                        <p:tgtEl>
                                          <p:spTgt spid="1784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eaLnBrk="1" hangingPunct="1"/>
            <a:r>
              <a:rPr lang="en-US" altLang="en-US" smtClean="0"/>
              <a:t>Colorization</a:t>
            </a:r>
          </a:p>
        </p:txBody>
      </p:sp>
      <p:pic>
        <p:nvPicPr>
          <p:cNvPr id="197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81200"/>
            <a:ext cx="693420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altLang="en-US" smtClean="0"/>
              <a:t>Texture-by-numbers</a:t>
            </a:r>
          </a:p>
        </p:txBody>
      </p:sp>
      <p:pic>
        <p:nvPicPr>
          <p:cNvPr id="199683" name="Picture 3" descr="oxbow-ma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89013"/>
            <a:ext cx="3290888"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4" name="Picture 4" descr="oxb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90600"/>
            <a:ext cx="329088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5" name="Picture 5" descr="oxbow-newma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605213"/>
            <a:ext cx="329088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4" name="Picture 6" descr="oxbow-resu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605213"/>
            <a:ext cx="329088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Text Box 7"/>
          <p:cNvSpPr txBox="1">
            <a:spLocks noChangeArrowheads="1"/>
          </p:cNvSpPr>
          <p:nvPr/>
        </p:nvSpPr>
        <p:spPr bwMode="auto">
          <a:xfrm>
            <a:off x="2195513" y="32004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99688" name="Text Box 8"/>
          <p:cNvSpPr txBox="1">
            <a:spLocks noChangeArrowheads="1"/>
          </p:cNvSpPr>
          <p:nvPr/>
        </p:nvSpPr>
        <p:spPr bwMode="auto">
          <a:xfrm>
            <a:off x="6135688" y="3200400"/>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99689" name="Text Box 9"/>
          <p:cNvSpPr txBox="1">
            <a:spLocks noChangeArrowheads="1"/>
          </p:cNvSpPr>
          <p:nvPr/>
        </p:nvSpPr>
        <p:spPr bwMode="auto">
          <a:xfrm>
            <a:off x="2244725" y="62484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sp>
        <p:nvSpPr>
          <p:cNvPr id="199690" name="Text Box 10"/>
          <p:cNvSpPr txBox="1">
            <a:spLocks noChangeArrowheads="1"/>
          </p:cNvSpPr>
          <p:nvPr/>
        </p:nvSpPr>
        <p:spPr bwMode="auto">
          <a:xfrm>
            <a:off x="6140450" y="6248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88934"/>
                                        </p:tgtEl>
                                        <p:attrNameLst>
                                          <p:attrName>style.visibility</p:attrName>
                                        </p:attrNameLst>
                                      </p:cBhvr>
                                      <p:to>
                                        <p:strVal val="visible"/>
                                      </p:to>
                                    </p:set>
                                    <p:animEffect transition="in" filter="fade">
                                      <p:cBhvr>
                                        <p:cTn id="7" dur="500"/>
                                        <p:tgtEl>
                                          <p:spTgt spid="1788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r>
              <a:rPr lang="en-US" altLang="en-US" smtClean="0"/>
              <a:t>Super-resolution</a:t>
            </a:r>
          </a:p>
        </p:txBody>
      </p:sp>
      <p:pic>
        <p:nvPicPr>
          <p:cNvPr id="201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95438"/>
            <a:ext cx="2322513"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00200"/>
            <a:ext cx="2322513"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447800"/>
            <a:ext cx="13065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7950" y="1447800"/>
            <a:ext cx="13065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5" name="Text Box 7"/>
          <p:cNvSpPr txBox="1">
            <a:spLocks noChangeArrowheads="1"/>
          </p:cNvSpPr>
          <p:nvPr/>
        </p:nvSpPr>
        <p:spPr bwMode="auto">
          <a:xfrm>
            <a:off x="1812925" y="41560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A</a:t>
            </a:r>
          </a:p>
        </p:txBody>
      </p:sp>
      <p:sp>
        <p:nvSpPr>
          <p:cNvPr id="201736" name="Text Box 8"/>
          <p:cNvSpPr txBox="1">
            <a:spLocks noChangeArrowheads="1"/>
          </p:cNvSpPr>
          <p:nvPr/>
        </p:nvSpPr>
        <p:spPr bwMode="auto">
          <a:xfrm>
            <a:off x="6910388" y="4162425"/>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A’</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altLang="en-US" smtClean="0"/>
              <a:t>Super-resolution (result!)</a:t>
            </a:r>
          </a:p>
        </p:txBody>
      </p:sp>
      <p:pic>
        <p:nvPicPr>
          <p:cNvPr id="203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36738"/>
            <a:ext cx="24193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841500"/>
            <a:ext cx="241935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1" name="Text Box 5"/>
          <p:cNvSpPr txBox="1">
            <a:spLocks noChangeArrowheads="1"/>
          </p:cNvSpPr>
          <p:nvPr/>
        </p:nvSpPr>
        <p:spPr bwMode="auto">
          <a:xfrm>
            <a:off x="1812925" y="613727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B</a:t>
            </a:r>
          </a:p>
        </p:txBody>
      </p:sp>
      <p:sp>
        <p:nvSpPr>
          <p:cNvPr id="203782" name="Text Box 6"/>
          <p:cNvSpPr txBox="1">
            <a:spLocks noChangeArrowheads="1"/>
          </p:cNvSpPr>
          <p:nvPr/>
        </p:nvSpPr>
        <p:spPr bwMode="auto">
          <a:xfrm>
            <a:off x="6537325" y="6172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B’</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intro_4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9200"/>
            <a:ext cx="68580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Grp="1" noChangeArrowheads="1"/>
          </p:cNvSpPr>
          <p:nvPr>
            <p:ph type="title"/>
          </p:nvPr>
        </p:nvSpPr>
        <p:spPr/>
        <p:txBody>
          <a:bodyPr/>
          <a:lstStyle/>
          <a:p>
            <a:pPr eaLnBrk="1" hangingPunct="1"/>
            <a:r>
              <a:rPr lang="en-US" altLang="en-US" smtClean="0"/>
              <a:t>Still photos</a:t>
            </a:r>
          </a:p>
        </p:txBody>
      </p:sp>
      <p:sp>
        <p:nvSpPr>
          <p:cNvPr id="49156" name="Rectangle 4"/>
          <p:cNvSpPr>
            <a:spLocks noGrp="1" noChangeArrowheads="1"/>
          </p:cNvSpPr>
          <p:nvPr>
            <p:ph type="body" idx="1"/>
          </p:nvPr>
        </p:nvSpPr>
        <p:spPr/>
        <p:txBody>
          <a:bodyPr/>
          <a:lstStyle/>
          <a:p>
            <a:pPr eaLnBrk="1" hangingPunct="1"/>
            <a:endParaRPr lang="en-US" altLang="en-US" smtClean="0"/>
          </a:p>
          <a:p>
            <a:pPr eaLnBrk="1" hangingPunct="1"/>
            <a:endParaRPr lang="en-US" altLang="en-US" smtClean="0"/>
          </a:p>
          <a:p>
            <a:pPr eaLnBrk="1" hangingPunct="1"/>
            <a:endParaRPr lang="en-US" altLang="en-US" smtClean="0"/>
          </a:p>
        </p:txBody>
      </p:sp>
      <p:sp>
        <p:nvSpPr>
          <p:cNvPr id="49157" name="Rectangle 5"/>
          <p:cNvSpPr>
            <a:spLocks noChangeArrowheads="1"/>
          </p:cNvSpPr>
          <p:nvPr/>
        </p:nvSpPr>
        <p:spPr bwMode="auto">
          <a:xfrm>
            <a:off x="685800" y="1447800"/>
            <a:ext cx="83296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285750" indent="-285750">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endParaRPr lang="ru-RU" altLang="en-US" sz="280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2ksans">
  <a:themeElements>
    <a:clrScheme name="s2ksans 3">
      <a:dk1>
        <a:srgbClr val="863D00"/>
      </a:dk1>
      <a:lt1>
        <a:srgbClr val="FFFFFF"/>
      </a:lt1>
      <a:dk2>
        <a:srgbClr val="000000"/>
      </a:dk2>
      <a:lt2>
        <a:srgbClr val="979393"/>
      </a:lt2>
      <a:accent1>
        <a:srgbClr val="9E4700"/>
      </a:accent1>
      <a:accent2>
        <a:srgbClr val="404988"/>
      </a:accent2>
      <a:accent3>
        <a:srgbClr val="AAAAAA"/>
      </a:accent3>
      <a:accent4>
        <a:srgbClr val="DADADA"/>
      </a:accent4>
      <a:accent5>
        <a:srgbClr val="CCB1AA"/>
      </a:accent5>
      <a:accent6>
        <a:srgbClr val="39417B"/>
      </a:accent6>
      <a:hlink>
        <a:srgbClr val="007D96"/>
      </a:hlink>
      <a:folHlink>
        <a:srgbClr val="7200A0"/>
      </a:folHlink>
    </a:clrScheme>
    <a:fontScheme name="s2ksan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2ksans 1">
        <a:dk1>
          <a:srgbClr val="908F8E"/>
        </a:dk1>
        <a:lt1>
          <a:srgbClr val="FFFFFF"/>
        </a:lt1>
        <a:dk2>
          <a:srgbClr val="000000"/>
        </a:dk2>
        <a:lt2>
          <a:srgbClr val="AA4D00"/>
        </a:lt2>
        <a:accent1>
          <a:srgbClr val="973181"/>
        </a:accent1>
        <a:accent2>
          <a:srgbClr val="404988"/>
        </a:accent2>
        <a:accent3>
          <a:srgbClr val="AAAAAA"/>
        </a:accent3>
        <a:accent4>
          <a:srgbClr val="DADADA"/>
        </a:accent4>
        <a:accent5>
          <a:srgbClr val="C9ADC1"/>
        </a:accent5>
        <a:accent6>
          <a:srgbClr val="39417B"/>
        </a:accent6>
        <a:hlink>
          <a:srgbClr val="007D96"/>
        </a:hlink>
        <a:folHlink>
          <a:srgbClr val="7200A0"/>
        </a:folHlink>
      </a:clrScheme>
      <a:clrMap bg1="dk2" tx1="lt1" bg2="dk1" tx2="lt2" accent1="accent1" accent2="accent2" accent3="accent3" accent4="accent4" accent5="accent5" accent6="accent6" hlink="hlink" folHlink="folHlink"/>
    </a:extraClrScheme>
    <a:extraClrScheme>
      <a:clrScheme name="s2ksans 2">
        <a:dk1>
          <a:srgbClr val="863D00"/>
        </a:dk1>
        <a:lt1>
          <a:srgbClr val="FFFFFF"/>
        </a:lt1>
        <a:dk2>
          <a:srgbClr val="000000"/>
        </a:dk2>
        <a:lt2>
          <a:srgbClr val="979393"/>
        </a:lt2>
        <a:accent1>
          <a:srgbClr val="973181"/>
        </a:accent1>
        <a:accent2>
          <a:srgbClr val="404988"/>
        </a:accent2>
        <a:accent3>
          <a:srgbClr val="AAAAAA"/>
        </a:accent3>
        <a:accent4>
          <a:srgbClr val="DADADA"/>
        </a:accent4>
        <a:accent5>
          <a:srgbClr val="C9ADC1"/>
        </a:accent5>
        <a:accent6>
          <a:srgbClr val="39417B"/>
        </a:accent6>
        <a:hlink>
          <a:srgbClr val="007D96"/>
        </a:hlink>
        <a:folHlink>
          <a:srgbClr val="7200A0"/>
        </a:folHlink>
      </a:clrScheme>
      <a:clrMap bg1="dk2" tx1="lt1" bg2="dk1" tx2="lt2" accent1="accent1" accent2="accent2" accent3="accent3" accent4="accent4" accent5="accent5" accent6="accent6" hlink="hlink" folHlink="folHlink"/>
    </a:extraClrScheme>
    <a:extraClrScheme>
      <a:clrScheme name="s2ksans 3">
        <a:dk1>
          <a:srgbClr val="863D00"/>
        </a:dk1>
        <a:lt1>
          <a:srgbClr val="FFFFFF"/>
        </a:lt1>
        <a:dk2>
          <a:srgbClr val="000000"/>
        </a:dk2>
        <a:lt2>
          <a:srgbClr val="979393"/>
        </a:lt2>
        <a:accent1>
          <a:srgbClr val="9E4700"/>
        </a:accent1>
        <a:accent2>
          <a:srgbClr val="404988"/>
        </a:accent2>
        <a:accent3>
          <a:srgbClr val="AAAAAA"/>
        </a:accent3>
        <a:accent4>
          <a:srgbClr val="DADADA"/>
        </a:accent4>
        <a:accent5>
          <a:srgbClr val="CCB1AA"/>
        </a:accent5>
        <a:accent6>
          <a:srgbClr val="39417B"/>
        </a:accent6>
        <a:hlink>
          <a:srgbClr val="007D96"/>
        </a:hlink>
        <a:folHlink>
          <a:srgbClr val="7200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1_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8">
      <a:dk1>
        <a:srgbClr val="4D4D4D"/>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4D4D4D"/>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Source Sans Pro"/>
        <a:ea typeface="Source Sans Pro"/>
        <a:cs typeface="Source Sans Pro"/>
      </a:majorFont>
      <a:minorFont>
        <a:latin typeface="Minion Pro"/>
        <a:ea typeface="Minion Pro"/>
        <a:cs typeface="Minion Pr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2248" tIns="72248" rIns="72248" bIns="72248" numCol="1" spcCol="38100" rtlCol="0" anchor="ctr">
        <a:spAutoFit/>
      </a:bodyPr>
      <a:lstStyle>
        <a:defPPr marL="0" marR="0" indent="0" algn="ctr" defTabSz="577991"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2248" tIns="72248" rIns="72248" bIns="72248" numCol="1" spcCol="38100" rtlCol="0" anchor="ctr">
        <a:spAutoFit/>
      </a:bodyPr>
      <a:lstStyle>
        <a:defPPr marL="0" marR="0" indent="0" algn="ctr" defTabSz="577991"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27892</TotalTime>
  <Words>3762</Words>
  <Application>Microsoft Office PowerPoint</Application>
  <PresentationFormat>On-screen Show (4:3)</PresentationFormat>
  <Paragraphs>487</Paragraphs>
  <Slides>88</Slides>
  <Notes>80</Notes>
  <HiddenSlides>0</HiddenSlides>
  <MMClips>17</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3</vt:i4>
      </vt:variant>
      <vt:variant>
        <vt:lpstr>Slide Titles</vt:lpstr>
      </vt:variant>
      <vt:variant>
        <vt:i4>88</vt:i4>
      </vt:variant>
    </vt:vector>
  </HeadingPairs>
  <TitlesOfParts>
    <vt:vector size="112" baseType="lpstr">
      <vt:lpstr>Arial</vt:lpstr>
      <vt:lpstr>Avenir Book</vt:lpstr>
      <vt:lpstr>Avenir Heavy</vt:lpstr>
      <vt:lpstr>Avenir Light</vt:lpstr>
      <vt:lpstr>Calibri</vt:lpstr>
      <vt:lpstr>Courier New</vt:lpstr>
      <vt:lpstr>Frutiger 55 Roman</vt:lpstr>
      <vt:lpstr>Gill Sans</vt:lpstr>
      <vt:lpstr>Gill Sans Light</vt:lpstr>
      <vt:lpstr>Helvetica</vt:lpstr>
      <vt:lpstr>Minion Pro</vt:lpstr>
      <vt:lpstr>Symbol</vt:lpstr>
      <vt:lpstr>Tahoma</vt:lpstr>
      <vt:lpstr>Times New Roman</vt:lpstr>
      <vt:lpstr>Trebuchet MS</vt:lpstr>
      <vt:lpstr>Verdana</vt:lpstr>
      <vt:lpstr>Blank Presentation</vt:lpstr>
      <vt:lpstr>s2ksans</vt:lpstr>
      <vt:lpstr>1_Blank Presentation</vt:lpstr>
      <vt:lpstr>Default Design</vt:lpstr>
      <vt:lpstr>2_White</vt:lpstr>
      <vt:lpstr>Equation</vt:lpstr>
      <vt:lpstr>CorelDRAW</vt:lpstr>
      <vt:lpstr>PhotoSuite Image</vt:lpstr>
      <vt:lpstr>Data-driven methods: Video &amp; Texture</vt:lpstr>
      <vt:lpstr>Michel Gondry train video</vt:lpstr>
      <vt:lpstr>Class Choice award!</vt:lpstr>
      <vt:lpstr>Weather Forecasting for Dummies™ </vt:lpstr>
      <vt:lpstr>Markov Chain</vt:lpstr>
      <vt:lpstr>Text Synthesis</vt:lpstr>
      <vt:lpstr>Mark V. Shaney (Bell Labs)</vt:lpstr>
      <vt:lpstr>Video Textures</vt:lpstr>
      <vt:lpstr>Still photos</vt:lpstr>
      <vt:lpstr>Video clips</vt:lpstr>
      <vt:lpstr>Video textures</vt:lpstr>
      <vt:lpstr>Problem statement</vt:lpstr>
      <vt:lpstr>Our approach</vt:lpstr>
      <vt:lpstr>Finding good transitions </vt:lpstr>
      <vt:lpstr>Markov chain representation</vt:lpstr>
      <vt:lpstr>Transition costs </vt:lpstr>
      <vt:lpstr>Transition probabilities</vt:lpstr>
      <vt:lpstr>Preserving dynamics</vt:lpstr>
      <vt:lpstr>Preserving dynamics </vt:lpstr>
      <vt:lpstr>Preserving dynamics </vt:lpstr>
      <vt:lpstr>Preserving dynamics – effect </vt:lpstr>
      <vt:lpstr>Dead ends</vt:lpstr>
      <vt:lpstr>Future cost</vt:lpstr>
      <vt:lpstr>Future cost</vt:lpstr>
      <vt:lpstr>Future cost</vt:lpstr>
      <vt:lpstr>Future cost</vt:lpstr>
      <vt:lpstr>Future cost</vt:lpstr>
      <vt:lpstr>Final result</vt:lpstr>
      <vt:lpstr>Finding good loops</vt:lpstr>
      <vt:lpstr>Video portrait</vt:lpstr>
      <vt:lpstr>Region-based analysis</vt:lpstr>
      <vt:lpstr>User-controlled video textures</vt:lpstr>
      <vt:lpstr>Video-based animation</vt:lpstr>
      <vt:lpstr>Video sprite extraction</vt:lpstr>
      <vt:lpstr>Video sprite control</vt:lpstr>
      <vt:lpstr>Video sprite control</vt:lpstr>
      <vt:lpstr>Interactive fish</vt:lpstr>
      <vt:lpstr>Summary / Discussion </vt:lpstr>
      <vt:lpstr>Discussion </vt:lpstr>
      <vt:lpstr>“Amateur” by Lasse Gjertsen</vt:lpstr>
      <vt:lpstr>Hyperlapse Videos</vt:lpstr>
      <vt:lpstr>PowerPoint Presentation</vt:lpstr>
      <vt:lpstr>Texture</vt:lpstr>
      <vt:lpstr>Texture Synthesis</vt:lpstr>
      <vt:lpstr>The Challenge</vt:lpstr>
      <vt:lpstr>Efros &amp; Leung Algorithm</vt:lpstr>
      <vt:lpstr>Some Details</vt:lpstr>
      <vt:lpstr>Neighborhood Window</vt:lpstr>
      <vt:lpstr>Varying Window Size</vt:lpstr>
      <vt:lpstr>Synthesis Results</vt:lpstr>
      <vt:lpstr>More Results</vt:lpstr>
      <vt:lpstr>Homage to Shannon</vt:lpstr>
      <vt:lpstr>Hole Filling</vt:lpstr>
      <vt:lpstr>Extrapolation</vt:lpstr>
      <vt:lpstr>Summary</vt:lpstr>
      <vt:lpstr>Image Quilting [Efros &amp; Freeman]</vt:lpstr>
      <vt:lpstr>PowerPoint Presentation</vt:lpstr>
      <vt:lpstr>Minimal error boundary</vt:lpstr>
      <vt:lpstr>Our Philosophy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Texture Transfer</vt:lpstr>
      <vt:lpstr>Texture Transfer </vt:lpstr>
      <vt:lpstr>PowerPoint Presentation</vt:lpstr>
      <vt:lpstr>PowerPoint Presentation</vt:lpstr>
      <vt:lpstr>PowerPoint Presentation</vt:lpstr>
      <vt:lpstr>Image Analogies</vt:lpstr>
      <vt:lpstr>Image Analogies</vt:lpstr>
      <vt:lpstr>PowerPoint Presentation</vt:lpstr>
      <vt:lpstr>Image Analogies</vt:lpstr>
      <vt:lpstr>Non-parametric sampling</vt:lpstr>
      <vt:lpstr>PowerPoint Presentation</vt:lpstr>
      <vt:lpstr>PowerPoint Presentation</vt:lpstr>
      <vt:lpstr>Blur Filter</vt:lpstr>
      <vt:lpstr>Edge Filter</vt:lpstr>
      <vt:lpstr>Artistic Filters</vt:lpstr>
      <vt:lpstr>Colorization</vt:lpstr>
      <vt:lpstr>Texture-by-numbers</vt:lpstr>
      <vt:lpstr>Super-resolution</vt:lpstr>
      <vt:lpstr>Super-resolution (result!)</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dc:title>
  <dc:creator>Alexei Efros</dc:creator>
  <cp:lastModifiedBy>Alyosha Efros</cp:lastModifiedBy>
  <cp:revision>697</cp:revision>
  <cp:lastPrinted>1999-10-04T18:53:50Z</cp:lastPrinted>
  <dcterms:created xsi:type="dcterms:W3CDTF">1998-05-10T17:20:27Z</dcterms:created>
  <dcterms:modified xsi:type="dcterms:W3CDTF">2020-10-08T01:24:53Z</dcterms:modified>
</cp:coreProperties>
</file>