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8" r:id="rId2"/>
    <p:sldMasterId id="2147483710" r:id="rId3"/>
    <p:sldMasterId id="2147483722" r:id="rId4"/>
    <p:sldMasterId id="2147483734" r:id="rId5"/>
    <p:sldMasterId id="2147483747" r:id="rId6"/>
    <p:sldMasterId id="2147483966" r:id="rId7"/>
    <p:sldMasterId id="2147483978" r:id="rId8"/>
    <p:sldMasterId id="2147487531" r:id="rId9"/>
  </p:sldMasterIdLst>
  <p:notesMasterIdLst>
    <p:notesMasterId r:id="rId66"/>
  </p:notesMasterIdLst>
  <p:handoutMasterIdLst>
    <p:handoutMasterId r:id="rId67"/>
  </p:handoutMasterIdLst>
  <p:sldIdLst>
    <p:sldId id="716" r:id="rId10"/>
    <p:sldId id="644" r:id="rId11"/>
    <p:sldId id="573" r:id="rId12"/>
    <p:sldId id="574" r:id="rId13"/>
    <p:sldId id="576" r:id="rId14"/>
    <p:sldId id="577" r:id="rId15"/>
    <p:sldId id="606" r:id="rId16"/>
    <p:sldId id="619" r:id="rId17"/>
    <p:sldId id="647" r:id="rId18"/>
    <p:sldId id="620" r:id="rId19"/>
    <p:sldId id="607" r:id="rId20"/>
    <p:sldId id="578" r:id="rId21"/>
    <p:sldId id="648" r:id="rId22"/>
    <p:sldId id="579" r:id="rId23"/>
    <p:sldId id="649" r:id="rId24"/>
    <p:sldId id="608" r:id="rId25"/>
    <p:sldId id="609" r:id="rId26"/>
    <p:sldId id="610" r:id="rId27"/>
    <p:sldId id="679" r:id="rId28"/>
    <p:sldId id="680" r:id="rId29"/>
    <p:sldId id="611" r:id="rId30"/>
    <p:sldId id="612" r:id="rId31"/>
    <p:sldId id="613" r:id="rId32"/>
    <p:sldId id="717" r:id="rId33"/>
    <p:sldId id="614" r:id="rId34"/>
    <p:sldId id="615" r:id="rId35"/>
    <p:sldId id="616" r:id="rId36"/>
    <p:sldId id="618" r:id="rId37"/>
    <p:sldId id="617" r:id="rId38"/>
    <p:sldId id="718" r:id="rId39"/>
    <p:sldId id="813" r:id="rId40"/>
    <p:sldId id="720" r:id="rId41"/>
    <p:sldId id="722" r:id="rId42"/>
    <p:sldId id="723" r:id="rId43"/>
    <p:sldId id="895" r:id="rId44"/>
    <p:sldId id="894" r:id="rId45"/>
    <p:sldId id="897" r:id="rId46"/>
    <p:sldId id="898" r:id="rId47"/>
    <p:sldId id="899" r:id="rId48"/>
    <p:sldId id="724" r:id="rId49"/>
    <p:sldId id="725" r:id="rId50"/>
    <p:sldId id="820" r:id="rId51"/>
    <p:sldId id="823" r:id="rId52"/>
    <p:sldId id="726" r:id="rId53"/>
    <p:sldId id="727" r:id="rId54"/>
    <p:sldId id="728" r:id="rId55"/>
    <p:sldId id="721" r:id="rId56"/>
    <p:sldId id="733" r:id="rId57"/>
    <p:sldId id="734" r:id="rId58"/>
    <p:sldId id="900" r:id="rId59"/>
    <p:sldId id="901" r:id="rId60"/>
    <p:sldId id="902" r:id="rId61"/>
    <p:sldId id="903" r:id="rId62"/>
    <p:sldId id="729" r:id="rId63"/>
    <p:sldId id="730" r:id="rId64"/>
    <p:sldId id="731" r:id="rId6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48" d="100"/>
          <a:sy n="48" d="100"/>
        </p:scale>
        <p:origin x="134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3DB5F82-1C28-4FDB-A071-0E179A2AE7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077BAEC-4990-4D7D-B7CD-00A8284A49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4F1AC67B-FC41-4AF0-BC36-69CC98D45D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A7F2504C-DB7C-40BB-A074-ABA6C82245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fld id="{F11EFBA7-6E12-46CD-9F04-A1AAEB01DE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B390B17-CE67-4D20-82E3-88D962D9F4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A06F217-338D-4962-989C-F1D7055522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8255960E-53CF-4B59-97AF-7147E785CF4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52876A9A-CD40-48EE-A0C1-364C29D23A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D93452BE-5EBF-4879-9091-37FE0D3AE4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348726EE-1365-4141-BBBC-6D77FD6F67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fld id="{0180439D-E138-4EEB-A6B5-9070F54BC2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>
            <a:extLst>
              <a:ext uri="{FF2B5EF4-FFF2-40B4-BE49-F238E27FC236}">
                <a16:creationId xmlns:a16="http://schemas.microsoft.com/office/drawing/2014/main" id="{C621B0DB-72CA-4F81-9A81-FC1EBBE38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E2C950-F296-439F-8E4F-186B4D27064A}" type="slidenum">
              <a:rPr lang="en-US" altLang="en-US" sz="1200">
                <a:solidFill>
                  <a:srgbClr val="000000"/>
                </a:solidFill>
                <a:latin typeface="Gill Sans" charset="0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DB62BA01-7E96-4C7D-BFBB-0BE9BB3DF4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>
            <a:extLst>
              <a:ext uri="{FF2B5EF4-FFF2-40B4-BE49-F238E27FC236}">
                <a16:creationId xmlns:a16="http://schemas.microsoft.com/office/drawing/2014/main" id="{D412B8B7-6A17-4CD3-822B-E92E4F4EB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>
            <a:extLst>
              <a:ext uri="{FF2B5EF4-FFF2-40B4-BE49-F238E27FC236}">
                <a16:creationId xmlns:a16="http://schemas.microsoft.com/office/drawing/2014/main" id="{8D30B2F8-C579-4478-825E-195AD29D8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2E39C9-EF36-4322-885D-274AB059AFE3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3779" name="Rectangle 2">
            <a:extLst>
              <a:ext uri="{FF2B5EF4-FFF2-40B4-BE49-F238E27FC236}">
                <a16:creationId xmlns:a16="http://schemas.microsoft.com/office/drawing/2014/main" id="{5A368AE8-391B-4B98-8C15-86854AF22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>
            <a:extLst>
              <a:ext uri="{FF2B5EF4-FFF2-40B4-BE49-F238E27FC236}">
                <a16:creationId xmlns:a16="http://schemas.microsoft.com/office/drawing/2014/main" id="{CE856EFF-1558-46D2-BA56-B0447191F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Linear vs. quadratic in mask size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>
            <a:extLst>
              <a:ext uri="{FF2B5EF4-FFF2-40B4-BE49-F238E27FC236}">
                <a16:creationId xmlns:a16="http://schemas.microsoft.com/office/drawing/2014/main" id="{1715A4F5-13F1-4172-9440-D2A210A2D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4E9DD6-FB85-4D8B-87F8-3F68A3A226B0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307212DA-8A0B-4291-8388-52F15AA1D0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>
            <a:extLst>
              <a:ext uri="{FF2B5EF4-FFF2-40B4-BE49-F238E27FC236}">
                <a16:creationId xmlns:a16="http://schemas.microsoft.com/office/drawing/2014/main" id="{4A9AA909-854E-4C9D-B85F-96533BF77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id="{6B189B65-1A26-478E-8F46-C9E6D7614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A3274C-B007-4BBC-9C1A-2011FF730F78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845B7386-9541-4599-A2D1-FF7D09508C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id="{20F609DC-B55A-46F1-9C5C-D7FF1F36B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D44610AC-DE00-4585-942E-2273D1EDC7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646E15A0-F213-4533-A4D9-3D6A2C26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1316F920-8841-454D-B843-9EC41C506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01B71-05D6-49C7-BD48-39799DE4B680}" type="slidenum">
              <a:rPr lang="en-US" altLang="en-US" sz="1200" b="1">
                <a:solidFill>
                  <a:srgbClr val="000000"/>
                </a:solidFill>
              </a:rPr>
              <a:pPr/>
              <a:t>32</a:t>
            </a:fld>
            <a:endParaRPr lang="en-US" altLang="en-US" sz="12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>
            <a:extLst>
              <a:ext uri="{FF2B5EF4-FFF2-40B4-BE49-F238E27FC236}">
                <a16:creationId xmlns:a16="http://schemas.microsoft.com/office/drawing/2014/main" id="{BCD836ED-F023-46F8-96F4-30A8C36E9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BD32B4-03BE-4836-9EF8-3C86FDEA71D2}" type="slidenum">
              <a:rPr lang="en-US" altLang="en-US" sz="1200">
                <a:solidFill>
                  <a:srgbClr val="000000"/>
                </a:solidFill>
              </a:rPr>
              <a:pPr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9379" name="Rectangle 2">
            <a:extLst>
              <a:ext uri="{FF2B5EF4-FFF2-40B4-BE49-F238E27FC236}">
                <a16:creationId xmlns:a16="http://schemas.microsoft.com/office/drawing/2014/main" id="{9ADAE07F-3837-4011-AEE9-C53C4F175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229380" name="Rectangle 3">
            <a:extLst>
              <a:ext uri="{FF2B5EF4-FFF2-40B4-BE49-F238E27FC236}">
                <a16:creationId xmlns:a16="http://schemas.microsoft.com/office/drawing/2014/main" id="{4B8F3EEB-51B4-4E12-B7E4-A9D57C177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give definition of partial derivative:  lim h-&gt;0 [f(x+h,y) – f(x,y)]/h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>
            <a:extLst>
              <a:ext uri="{FF2B5EF4-FFF2-40B4-BE49-F238E27FC236}">
                <a16:creationId xmlns:a16="http://schemas.microsoft.com/office/drawing/2014/main" id="{0206AAFE-7E9F-4A5E-B57E-A727408964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>
            <a:extLst>
              <a:ext uri="{FF2B5EF4-FFF2-40B4-BE49-F238E27FC236}">
                <a16:creationId xmlns:a16="http://schemas.microsoft.com/office/drawing/2014/main" id="{B4E39E17-AFC0-4B53-B4DF-C9DB800EF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1428" name="Slide Number Placeholder 3">
            <a:extLst>
              <a:ext uri="{FF2B5EF4-FFF2-40B4-BE49-F238E27FC236}">
                <a16:creationId xmlns:a16="http://schemas.microsoft.com/office/drawing/2014/main" id="{5403F739-E278-495B-8B7C-C9B4A1B72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7A37B8-B8DE-463E-AC7C-AB9FA7A3F3B2}" type="slidenum">
              <a:rPr lang="en-US" altLang="en-US" sz="1200" b="1">
                <a:solidFill>
                  <a:srgbClr val="000000"/>
                </a:solidFill>
              </a:rPr>
              <a:pPr/>
              <a:t>34</a:t>
            </a:fld>
            <a:endParaRPr lang="en-US" altLang="en-US" sz="12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6700D3F6-87D7-4884-9CA5-E7EEAA092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F53DCF-0EA5-4318-BB48-8B63FDB5E903}" type="slidenum">
              <a:rPr lang="en-US" altLang="en-US" sz="1200">
                <a:solidFill>
                  <a:srgbClr val="000000"/>
                </a:solidFill>
              </a:rPr>
              <a:pPr/>
              <a:t>40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E99487BA-EA66-422D-98F6-0DF18A1C2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1E41F726-8221-4D38-8D5E-6223C899A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How to fix?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id="{2A0A961C-41C9-44DB-BC57-35F88787E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21F95-2D85-4B87-B302-091AD00FC9A4}" type="slidenum">
              <a:rPr lang="en-US" altLang="en-US" sz="1200">
                <a:solidFill>
                  <a:srgbClr val="000000"/>
                </a:solidFill>
              </a:rPr>
              <a:pPr/>
              <a:t>41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83864BD1-F858-41E0-A888-16539CF30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id="{AD908E50-86D9-496D-8011-7F08A01F4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>
            <a:extLst>
              <a:ext uri="{FF2B5EF4-FFF2-40B4-BE49-F238E27FC236}">
                <a16:creationId xmlns:a16="http://schemas.microsoft.com/office/drawing/2014/main" id="{BE2E2426-6E9D-437D-BB91-DBDC086D4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5AA2F6-2A6E-4079-988D-A5691F8AC378}" type="slidenum">
              <a:rPr lang="en-US" altLang="en-US" sz="1200">
                <a:solidFill>
                  <a:srgbClr val="000000"/>
                </a:solidFill>
              </a:rPr>
              <a:pPr/>
              <a:t>45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8595" name="Rectangle 2">
            <a:extLst>
              <a:ext uri="{FF2B5EF4-FFF2-40B4-BE49-F238E27FC236}">
                <a16:creationId xmlns:a16="http://schemas.microsoft.com/office/drawing/2014/main" id="{CD49381E-BE2E-427B-BF25-7E76A5075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>
            <a:extLst>
              <a:ext uri="{FF2B5EF4-FFF2-40B4-BE49-F238E27FC236}">
                <a16:creationId xmlns:a16="http://schemas.microsoft.com/office/drawing/2014/main" id="{1A2A93DC-7860-4F78-9AC0-ED124050A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>
            <a:extLst>
              <a:ext uri="{FF2B5EF4-FFF2-40B4-BE49-F238E27FC236}">
                <a16:creationId xmlns:a16="http://schemas.microsoft.com/office/drawing/2014/main" id="{2EC6AF86-9F8A-4DA8-BCB8-94F04697A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075DE7-6B7E-4A29-B172-8F15FB71ADA8}" type="slidenum">
              <a:rPr lang="en-US" altLang="en-US" sz="1200">
                <a:solidFill>
                  <a:srgbClr val="000000"/>
                </a:solidFill>
              </a:rPr>
              <a:pPr/>
              <a:t>46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40643" name="Rectangle 2">
            <a:extLst>
              <a:ext uri="{FF2B5EF4-FFF2-40B4-BE49-F238E27FC236}">
                <a16:creationId xmlns:a16="http://schemas.microsoft.com/office/drawing/2014/main" id="{0AFA3682-324E-4BCB-9538-35F19F63A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>
            <a:extLst>
              <a:ext uri="{FF2B5EF4-FFF2-40B4-BE49-F238E27FC236}">
                <a16:creationId xmlns:a16="http://schemas.microsoft.com/office/drawing/2014/main" id="{A66F8D94-230F-41D7-9424-916A25F25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B900B84D-F6DA-4C1C-AB0C-637BCEA85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48B2E1-BF61-4BC9-861C-2842EDDF37A3}" type="slidenum">
              <a:rPr lang="en-US" altLang="en-US" sz="1200">
                <a:solidFill>
                  <a:srgbClr val="000000"/>
                </a:solidFill>
                <a:latin typeface="Gill Sans" charset="0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183299" name="Rectangle 2">
            <a:extLst>
              <a:ext uri="{FF2B5EF4-FFF2-40B4-BE49-F238E27FC236}">
                <a16:creationId xmlns:a16="http://schemas.microsoft.com/office/drawing/2014/main" id="{AACC4B5D-0C13-4096-9F55-5D197B3725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>
            <a:extLst>
              <a:ext uri="{FF2B5EF4-FFF2-40B4-BE49-F238E27FC236}">
                <a16:creationId xmlns:a16="http://schemas.microsoft.com/office/drawing/2014/main" id="{41E54783-FAF5-4B1E-8273-7C163C88F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>
            <a:extLst>
              <a:ext uri="{FF2B5EF4-FFF2-40B4-BE49-F238E27FC236}">
                <a16:creationId xmlns:a16="http://schemas.microsoft.com/office/drawing/2014/main" id="{301AF82F-6341-4BC6-9755-D9F925B88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B9B91A-D6CF-4970-8F27-48E225A4143D}" type="slidenum">
              <a:rPr lang="en-US" altLang="en-US" sz="1200">
                <a:solidFill>
                  <a:srgbClr val="000000"/>
                </a:solidFill>
              </a:rPr>
              <a:pPr/>
              <a:t>47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7331" name="Rectangle 2">
            <a:extLst>
              <a:ext uri="{FF2B5EF4-FFF2-40B4-BE49-F238E27FC236}">
                <a16:creationId xmlns:a16="http://schemas.microsoft.com/office/drawing/2014/main" id="{19BD2844-556B-40D2-A906-27152F96B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>
            <a:extLst>
              <a:ext uri="{FF2B5EF4-FFF2-40B4-BE49-F238E27FC236}">
                <a16:creationId xmlns:a16="http://schemas.microsoft.com/office/drawing/2014/main" id="{D380CEDC-A122-4006-BD51-0870E1D2D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063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>
            <a:extLst>
              <a:ext uri="{FF2B5EF4-FFF2-40B4-BE49-F238E27FC236}">
                <a16:creationId xmlns:a16="http://schemas.microsoft.com/office/drawing/2014/main" id="{445C16DF-5FF9-4C2F-AC66-EEBCE5C848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811723E-7ECD-4E8C-B0BF-6748EAF515BB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48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8835" name="Rectangle 2">
            <a:extLst>
              <a:ext uri="{FF2B5EF4-FFF2-40B4-BE49-F238E27FC236}">
                <a16:creationId xmlns:a16="http://schemas.microsoft.com/office/drawing/2014/main" id="{723295E4-12E3-4E41-A398-25F97CF12B9C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>
            <a:extLst>
              <a:ext uri="{FF2B5EF4-FFF2-40B4-BE49-F238E27FC236}">
                <a16:creationId xmlns:a16="http://schemas.microsoft.com/office/drawing/2014/main" id="{FE491BF4-B82E-4F34-AA78-4BF8867C0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>
            <a:extLst>
              <a:ext uri="{FF2B5EF4-FFF2-40B4-BE49-F238E27FC236}">
                <a16:creationId xmlns:a16="http://schemas.microsoft.com/office/drawing/2014/main" id="{247FF83D-4764-470E-A034-D42BF9F5B9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A1616F-07A4-4505-820E-64D54A103401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49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0883" name="Rectangle 2">
            <a:extLst>
              <a:ext uri="{FF2B5EF4-FFF2-40B4-BE49-F238E27FC236}">
                <a16:creationId xmlns:a16="http://schemas.microsoft.com/office/drawing/2014/main" id="{5955438A-2234-48CE-900F-4FDB4EAB4208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>
            <a:extLst>
              <a:ext uri="{FF2B5EF4-FFF2-40B4-BE49-F238E27FC236}">
                <a16:creationId xmlns:a16="http://schemas.microsoft.com/office/drawing/2014/main" id="{CCEE7A0B-816A-4107-B60B-F27F85259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1A3CEC-1DA3-40E6-97FB-7913125BCE7D}" type="slidenum">
              <a:rPr lang="en-US" altLang="en-US" smtClean="0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f + a(f - f * g) = (1+a)f-af*g = f*((1+a)e-g)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01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>
            <a:extLst>
              <a:ext uri="{FF2B5EF4-FFF2-40B4-BE49-F238E27FC236}">
                <a16:creationId xmlns:a16="http://schemas.microsoft.com/office/drawing/2014/main" id="{2F4D2097-8557-4762-8E47-E8629810B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4E477B-AAAD-4A01-8214-82284E7694FA}" type="slidenum">
              <a:rPr lang="en-US" altLang="en-US" sz="1200">
                <a:solidFill>
                  <a:srgbClr val="000000"/>
                </a:solidFill>
                <a:latin typeface="Gill Sans" charset="0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20D8671F-B4AE-4CF6-9174-88098BB30A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53988" y="401638"/>
            <a:ext cx="7629526" cy="5722937"/>
          </a:xfrm>
          <a:ln/>
        </p:spPr>
      </p:sp>
      <p:sp>
        <p:nvSpPr>
          <p:cNvPr id="185348" name="Rectangle 3">
            <a:extLst>
              <a:ext uri="{FF2B5EF4-FFF2-40B4-BE49-F238E27FC236}">
                <a16:creationId xmlns:a16="http://schemas.microsoft.com/office/drawing/2014/main" id="{30DD8D9E-D3D1-45E0-88CB-CD9FD13C1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A3BAE199-E082-428F-B341-29C8F0D29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ECAF72-0781-4531-A912-B6FD48B904EC}" type="slidenum">
              <a:rPr lang="en-US" altLang="en-US" sz="1200">
                <a:solidFill>
                  <a:srgbClr val="000000"/>
                </a:solidFill>
                <a:latin typeface="Gill Sans" charset="0"/>
              </a:rPr>
              <a:pPr/>
              <a:t>5</a:t>
            </a:fld>
            <a:endParaRPr lang="en-US" altLang="en-US" sz="12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8F49BC43-50E7-4C82-A655-0C957454E6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52B95A1C-8794-4213-8880-FDB5063CA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>
            <a:extLst>
              <a:ext uri="{FF2B5EF4-FFF2-40B4-BE49-F238E27FC236}">
                <a16:creationId xmlns:a16="http://schemas.microsoft.com/office/drawing/2014/main" id="{70233452-824C-4D3C-A3E2-5AA5A49BC1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>
            <a:extLst>
              <a:ext uri="{FF2B5EF4-FFF2-40B4-BE49-F238E27FC236}">
                <a16:creationId xmlns:a16="http://schemas.microsoft.com/office/drawing/2014/main" id="{8FD0E02B-D05C-48A9-81D5-D253BD8AB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0468" name="Slide Number Placeholder 3">
            <a:extLst>
              <a:ext uri="{FF2B5EF4-FFF2-40B4-BE49-F238E27FC236}">
                <a16:creationId xmlns:a16="http://schemas.microsoft.com/office/drawing/2014/main" id="{6A2F54B8-0339-45B6-92D0-E3D3B8237235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939BB6A-1666-4160-A174-12DF4DE3939B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BB507EAF-0ACC-4461-972B-538F0C209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93BE9E-564F-4649-AE37-7902AA25950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C1EB45DE-EAE3-4212-8E91-53F9A2A4E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60E7FBBE-BAB5-4021-B965-B15E9402B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60BEEFFE-2A73-4274-978F-A54535161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116535-0BAE-4A7B-85C5-2D96335BD618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03824AEC-E9D5-40A8-A0A1-7D265560B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D9128D6C-64A2-4C44-A39E-6A87DAB78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>
            <a:extLst>
              <a:ext uri="{FF2B5EF4-FFF2-40B4-BE49-F238E27FC236}">
                <a16:creationId xmlns:a16="http://schemas.microsoft.com/office/drawing/2014/main" id="{9A37433C-B36C-45A7-8294-DA56F7C040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B1E84A0-E3EB-412F-BFBA-8089B0D837B1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7635" name="Rectangle 2">
            <a:extLst>
              <a:ext uri="{FF2B5EF4-FFF2-40B4-BE49-F238E27FC236}">
                <a16:creationId xmlns:a16="http://schemas.microsoft.com/office/drawing/2014/main" id="{02EE37DB-73C1-4D37-AA1B-E3D50CF8ADC0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97636" name="Rectangle 3">
            <a:extLst>
              <a:ext uri="{FF2B5EF4-FFF2-40B4-BE49-F238E27FC236}">
                <a16:creationId xmlns:a16="http://schemas.microsoft.com/office/drawing/2014/main" id="{2FB111E9-FE38-464F-8D28-0A8072B15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>
            <a:extLst>
              <a:ext uri="{FF2B5EF4-FFF2-40B4-BE49-F238E27FC236}">
                <a16:creationId xmlns:a16="http://schemas.microsoft.com/office/drawing/2014/main" id="{66B3BCFC-DDDF-4556-8CD1-C9993CB2F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723B54-17BA-4481-B3AF-A5577DE27559}" type="slidenum">
              <a:rPr lang="en-US" altLang="en-US" sz="1200">
                <a:solidFill>
                  <a:srgbClr val="000000"/>
                </a:solidFill>
                <a:latin typeface="Gill Sans" charset="0"/>
              </a:rPr>
              <a:pPr/>
              <a:t>14</a:t>
            </a:fld>
            <a:endParaRPr lang="en-US" altLang="en-US" sz="12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01731" name="Rectangle 2">
            <a:extLst>
              <a:ext uri="{FF2B5EF4-FFF2-40B4-BE49-F238E27FC236}">
                <a16:creationId xmlns:a16="http://schemas.microsoft.com/office/drawing/2014/main" id="{84A8E54C-7F20-405A-8AF4-8C00C690D6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>
            <a:extLst>
              <a:ext uri="{FF2B5EF4-FFF2-40B4-BE49-F238E27FC236}">
                <a16:creationId xmlns:a16="http://schemas.microsoft.com/office/drawing/2014/main" id="{6FE7FF55-B5CE-4818-8165-54493A51D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12ECAA-E894-40EF-A00E-6803AF274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0043B-FF25-4DF7-BA3D-CCEE43AD0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A76602-A06E-4A00-82AE-8A6709A8B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53FB-20C6-4EC2-9C1D-4D6A1C1A2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18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A21B40-9703-47DB-9CA0-B62B5A096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98013-3FEC-4F85-B01E-282864AE4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0A68AA-FC70-4F88-B422-BDC033A92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C457A-7ECB-43FE-BFFE-32367F412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66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4C5ECE-9BF1-4CB0-B5FB-B6073ED7F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85B7E-58EB-4569-98E3-8DC99870C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6625B0-0F6B-4C8B-8132-39CCEF05A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42071-FED9-41EF-9ED4-F7481C53D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07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610B86-9A9B-4FAD-8532-709535AB1D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A79F83F4-739B-4F69-AAC3-F7F55659C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35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72F960-ABB2-4968-B25A-40097199D4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D2B54ECC-D70A-41B4-AF17-C4E183059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2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BB8E72-DE1F-4246-A495-FE3B9C0A63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73136E5E-4220-430E-A65A-1B535972D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006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C0656-D300-4793-AD12-DC80E43A17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489B15FB-2589-4F42-92BC-9D2D5DB38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395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6D45C4-CC73-43A3-87C3-73B1ECC696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312A52B-CCAD-4A05-9DEC-7B430C944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2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4CF966-FA7F-4E62-8F3D-C333CB858A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9D4DA332-91CC-4C0D-AC6E-E17EE2001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4411AE-C3DC-4D4A-A17B-78B1FC31FB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39D31BDA-4899-4573-8583-9DC7793C6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316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7CE3-C7FF-4317-AF11-EF62B4C310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EC4A3DD-F389-4E47-8097-E7C65E7D0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33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99C67E-C8A8-4FFF-A1B0-8041A63AE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99A5A8-2DB7-402F-A1EA-7E5E4E2AF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DE1DAA-BED7-4A11-A7F5-A89EC2BB2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4BF1-25B1-4A29-A33B-1D68A78B2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265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D1909-273B-424B-BB4B-7437B92F0A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4B70897F-5829-404B-8ACF-565D53B6D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591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80EA70-FB51-4849-9DAA-6741B2467E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E1766F4F-1B04-4EA5-A335-A94A77A9B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95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133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2484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2B1A75-4492-4F49-B346-49B6BAFF81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A252A334-75E7-473C-A482-2EBE7EBBE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11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5B4EE-397E-4E9E-8837-DC57D9614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F2830-098A-4E8D-BF5B-53CDABCA0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735D23-87B2-49C2-BE97-003FDD03A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756FD4ED-6B11-4593-B884-ED9F48E59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46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8C2D8E-7189-44C8-A7E0-CF4CB4DD6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10ED5F-27A6-474F-8D99-15C1E7C3A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ECCB1A-BF83-4CEC-9345-96FC06412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A997DB1-B6F8-4C79-AC26-D35948355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262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5B154B-96D7-4C9C-B56D-E13181920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F8D91-C256-4478-99A8-61C5F9A14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C71481-479C-4D6C-A7DD-AD363F09C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A039786-81F6-4F2F-B9A3-9C236FA2C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67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76A9-8146-43C0-AA01-5D5DE145A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1C5FD-CAC8-4B02-A1AB-962D89D14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F637D-C682-4C1E-9F09-A3C3FC13F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811CF33-5A49-4C7F-A4E4-7A4DBF5BD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631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17F9A5-3DC4-48DB-B260-C4547C04E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B7A943-912F-4F0D-8C62-E0FEF69DE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8734D-3C5E-4A2A-9DDC-0A2C69059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9073294A-7065-4B5D-9898-82AA7769F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76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58225B-4173-45BF-828C-4433F736C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E8736A-5798-4AB3-B604-02B8EB82E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51722A-22A3-4BFE-A3F3-4C48697E6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29FA0F5-38FA-4AC7-8BC2-FD55A0E74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653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84CAEA-34CA-4754-9E25-7A6FFF4A8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BFC8C7-0449-43B8-911E-97DBB7D53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26E1C5-7F6B-40BC-A6F4-17AE16885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737E782F-E070-4321-BAFF-A6F4F8A97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72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44E62-2C90-4FA9-86CC-F625BDE3A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7224E3-F725-4DA1-A83B-24CAA08EA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8CED74-D041-415D-AB31-7489867D9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A5117-B391-4447-8F60-12AF4E8E3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70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4112E-9E41-4FD7-B5A0-F7CB3C3B6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242F5-FBEE-4684-99E7-4AD023E15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5F94-1AFF-4569-9D39-B64F24FB8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6030959-AF83-44A4-A72D-B015276B2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156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C2780-3412-4ABD-A8ED-5479B2D38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3513B-97F8-4324-B9B4-557803297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E2F8F-DD74-4554-9E64-3356009F0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9C63EEE-BE55-44B1-B3DE-B1B12AF48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635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A75DEE-F0CB-42CE-956E-8A77E55B3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FD4B2D-0C06-415D-9F8A-A9D3B98EA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AAA68-AA01-447B-9135-517ABD2CC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AAFBD97-176D-4691-8F8E-CA71122A4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21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CF776F-4EC3-466F-AAF3-6D63A69F3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39645F-5D14-4A2B-A376-C0391CB02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A4A78C-1566-467E-873C-8B889D233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F3522DB-1594-4BAF-B54E-AFC762510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208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86B80F-E62B-467C-A235-531CFA79D0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9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1C71C9-4D6C-406E-B4EF-F11AE83BF1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18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6C2683-AB53-4B97-B8C8-C9BDD99F3E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1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3810000" cy="560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914400"/>
            <a:ext cx="3810000" cy="560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E10DE-D718-496A-9F26-CF43C501D2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57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CA4A73-9936-44F6-B8F1-E5F047F199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8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90C24E-5FD3-4F2A-9AC9-89511648AE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B4AC4-0550-4605-8CB7-644707F35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779AA-45E4-447D-BB42-DE506F524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2FEF4E-77F8-43C4-B948-D2AF5650A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D9FFA-0EEA-4F71-A15E-A484E38D6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19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131CDD-ECC3-4EA3-84E4-62E325CE60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27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F2C1F-1322-4C47-B27B-08FA2E5E52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7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DA40C-4D3A-4C6F-BB53-7A983A0283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09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454497-B383-4846-A819-DE6B8A3909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71450"/>
            <a:ext cx="1949450" cy="6343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695950" cy="6343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7D85AD-3CDD-4714-A75D-8C858E24A8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4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9E21D7-EA6D-4142-A20A-864DB39501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9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95585A-584E-45CA-BE9C-8814B9AE08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8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D6A41-0BDC-4BCC-B103-DFEF90F0CC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8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3810000" cy="560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914400"/>
            <a:ext cx="3810000" cy="560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65FE1-E321-459A-B657-8B644110A3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2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0A5B32-F33B-45D9-A90D-A241A57607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DBC26E-F123-4FDD-861B-BF924DB0E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8910A1-4972-4F76-9AF1-D1B4F75D7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485EB4-0813-40EB-A8F7-5BB5F8F40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C5D8F-FDD5-40C1-9E3D-AC40D0F88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495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C39B66-2CF1-4272-98F9-3687F93BDB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28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38950C-6297-4A4C-835C-7A511B2AC2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8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4DAC5-DFA5-4E8A-8F95-336EE9194F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6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DBA94-A5C0-4792-974B-2C47F62B18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10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DDD3C1-7671-4C89-8AAB-92EEF9FE01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1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71450"/>
            <a:ext cx="1949450" cy="6343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695950" cy="6343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C5123-EBF8-4FDC-B2ED-E49DDF918F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96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AA95F5-B33C-4471-8BB9-C09FF4E19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CE8DC-152E-4769-AAE2-4A10677F8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6B35F8-38DD-41CD-A937-EB053A4B8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7C171C04-8C26-42D0-BB8B-391C50777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458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DFEA32-48A2-4EE6-B777-0A4B0C04A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47A5A1-0B20-46A2-8B1D-4EEE7C663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AF5851-E848-4973-8FD1-5826080B3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8B73FE9-4B13-4F6F-9406-25F86294A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969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B3BFDD-9B23-49F3-A0D5-3F707C479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4488E-619F-4194-AF34-D78F3FC42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01551F-27F5-4F75-9476-23BE6A3CA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D8028EA-B299-4A62-87A7-00FC7D7AE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712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4313-533A-490E-B770-6D0E1BD9B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329CA-F9FF-4A91-8DF4-345197374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62E2-57CC-4C1A-AB70-E05CE7D84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7B47269-045F-4437-8FBB-5276E012D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1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5B84DC-07D0-4E89-9A2C-57EC1AB57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40CE29-00F3-4312-8620-D780FAAD9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81579A-1013-41B3-B671-2CAE811A2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9E058-0D98-4E50-AAAE-69E87FB50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450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6B021E-8128-4511-A6B9-53980B9ED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3DA1CD-BE48-4016-957C-FC6EAA7AE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F3E40D-CF65-4811-9B7D-4DA54404D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C62FB0A-C79B-4193-AAA2-5FBE7CB01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53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D29EA3-8929-427B-9218-C075752F2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68E4AE-F279-4B6A-95B5-E11FF22D8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CB8011-A1A7-42DE-83E8-1CE23A328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6A63E6C-B25D-4A63-A825-950110768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7597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31DEE4-4AD1-4777-93BA-162912548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D2480E-A917-483E-B499-71E1EF24F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F9BA04-79C3-47FD-ACD4-C52B297DE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DCFADC9-FB13-481D-9AFE-4137A5075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877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DC6C5-EB51-4CBA-B082-D5071A816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E403F-6182-4F22-A610-DB94C76AD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A6637-CA08-4150-8B80-A34238CEB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F0032D8-15EA-43FA-8622-C2B6DB726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917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A2846-96C3-491E-9548-09962DFB8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FB06C-71D9-4BFE-838D-04C6E3243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571A1-CA1A-4641-A68F-804159C79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AD81121-8969-4071-8782-D0647FE6D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936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C4C877-030A-49F8-9A82-3D990C572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3CF24-0A21-4EB7-BBE1-A469FA9BD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B1BC4D-F76F-42F8-B886-36A7A2E5A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C61728C-175E-4A88-984B-12E3D1BC1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2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F3703-24DF-4F3B-AF0B-EAEDF5021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61BB76-8A66-4152-B7CF-3E2753BE4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9C47D3-4DA0-4719-8FFB-DD2CA501F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50DD22E-E7EA-4E17-ADC4-291313162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806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CFE9D-F59E-46FE-AC89-961D409F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91F810-3737-4893-8BE3-E58BEE523350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92CC3-3E1B-49C3-B988-DB1B7DC1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6E84-9AE8-45F8-B09A-019AFCF8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012A067-04EE-4502-9849-792E10619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49952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C9E5F-98D9-406E-A75D-E37F114D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B26E0B-8B9C-4A12-86FA-C8BB55D538E7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B81-68D7-4E6F-B5D2-2A4F1538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1DACA-335F-40D3-B55E-E7B02037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790C87-F03D-436C-AA7B-4234EF05C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7560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D043E-9F32-47A7-B7D2-718A1364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60A62F-869F-4CBC-A1A7-5518F69DD8C0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2659E-E0A7-4652-B9EA-3E3B92AD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A54C5-1750-4C8E-8B03-F950C075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8FA0E9C-C59F-4763-959C-5D6EE55F8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012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5B842E-0DD0-4F79-90A8-7E5690A60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94696B-AC38-45E5-A065-A132AA1E3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84D4B0-AFC9-4CD8-BC4D-8E70108ED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700B3-EB38-4C95-B6A3-08E0F2A3E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80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13B141-D828-4CE3-AB96-A002AC0E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A964CA-D547-4CCD-A831-69627C5C7E7D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765581-C15F-4AC4-919A-5D5CE029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E2E8F0-B7D0-4389-B69C-F669084C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385A07-55EF-4133-BE4C-2F7F788DE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2139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EF728E-D061-41CA-B676-90A0A207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23AA4C-A797-483E-BC20-3EFA8890A84A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55009-8811-4046-B606-F6163CE2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77AA1A-D551-47A6-9688-522BD76C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BE071DB-A2A2-47DD-A1A4-CB2448334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46069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23529D-9A8B-496E-946A-DB19807C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620258-C821-4509-A0DF-E61E6AA85B8C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15B767-5ABD-490A-B4D3-C5C406E1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F9FB28-97EE-4795-AE4C-0A8F6C16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75A5FC9-CC67-45FF-BD8C-15D4A645F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07857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10F5C5-03CC-4A52-9806-770DB97A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63CE95-A178-46DB-B47C-CD9B4B531450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340D4B-8578-4761-AD8A-EBC63F78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0DA140-BCD1-48FF-BE96-D0AFF005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B62D4B4-F0A0-4B4B-95B4-960C98E52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3595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047DCC-32D7-4317-B55A-94B0EC17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B0FD2F-5C2C-4481-9D1D-73F5B2C057F6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86AB96-173D-48F0-BDE7-9F96C3B5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D6885B-B35E-4A8E-865E-739DBA4C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748714-F97D-4554-B7DC-84B2365CC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88798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1299E3-835D-44DA-9971-8A6051A5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1E8D28-7062-4618-841C-960D6B225933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D17790-DC1A-4F3E-AA9F-198F403B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09D5B2-6A49-4A5C-AAEF-AF491DA7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B412FE9-4D54-4FC0-B1E9-90DCA341A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70291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B35FA-D882-4A62-B617-E509617C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5DD4EB-2898-48BF-8A10-419A1DA6CCA7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DA5DC-60A6-424D-BF55-59E027B0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18A22-8F8E-42BB-BF38-142C374E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D64CB36-F9ED-4342-8CD6-87587D34E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11643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92C9A-92AB-4ECE-9F92-9A767D9D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C336BB-4CB6-47F8-9B62-51EF21404E5A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BBD35-E173-4E18-A840-C8EB16B6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BCD22-8CCD-462A-B6F1-535BD744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1A0E3A3-7EC2-4FA7-A0A5-11B24A884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3491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3E1CC-FD73-48BB-B97C-D5D828C4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15140A-F28D-4D61-B016-2379F2721F27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E7FE-6E50-47AA-9844-0FE65DB1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3B043-9DC0-471B-BF76-73031AD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96EC474-5BE7-440B-B586-3699788BB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342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C42A7-84B6-40A4-AB4E-88C1E3CA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A45B7-C61F-4007-AD73-886ADB5AA27F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2F15-1108-4054-BC8A-0AA74B76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BF920-683B-4D3F-BB54-DD61A15E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A27E0F-C9F9-4D96-B771-8E1A2B3C4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5798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2734E-C234-4D41-815F-C2349027A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FC1E8-2DAB-4BD2-8421-195E2823E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D7D2C-69F6-4965-9430-257DF7326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F5403-AFB0-4649-8035-C9AA95877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3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E33AF-3B3F-41EA-A17B-E9CABC83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C0B89F-9149-4BA7-AC9C-9AAA5AEF5BB1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7548F-087D-4D20-8609-7F43AA25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E2709-0D4A-4981-AE08-7582F934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1F9763-0A32-4111-84F6-2118AF313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61505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0F821F-1D57-490E-AB00-CF5F6EC9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281026-E4C2-4D1D-966B-355F7CC26253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CFB1F4-E02A-44A3-9A66-ECFD12EB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EEF3E5-0C10-4903-A772-ED201E5D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AF08A4-B906-4B86-8F9A-971006122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00733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63C70F-4D05-4A6B-8813-F2871450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0EB699-80C3-4699-A459-09ACBD45EDBB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83040D-29BE-42E8-B631-75EA99AE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83CBEF-3BD1-4FBF-9FDA-C2EB6A2B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1255CC-05B6-4E67-AE0B-DF835BF62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5774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2CB5F4-818B-4298-BB48-29F32FFF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55B611-2B0E-4B39-99AF-37947ED1BCA5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5B1304-06D4-47AF-938C-31658C35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DB9DA2-A319-4989-9DAB-1B394E4C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C95BEA4-14DE-41BF-9EFF-95C6565E6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811829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CED853-5C9D-4482-89D9-EA4DA152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900822-4BA6-404C-8BFE-19A6946E1706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95F6A6-A643-4CA5-BCA6-07DC78F6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907824-47EC-4148-94B8-E6232D05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520A73E-8469-4640-9B16-FE287CBFC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59878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73D232-4B26-497D-B9D3-311ECEBF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669541-C1B8-4E0F-99C0-4D368DE4F15D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423FBB-95E2-4BB6-BF60-C04A8B87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C9EDC8-8A19-4E38-8288-B3278439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1F53A40-AC76-4535-8F31-32A78E0FE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062928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A5F030-26E4-4382-93AC-9D7067C5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C50DB1-6859-4B23-940C-01A811011C13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21A3F0-5D03-4095-9DAB-E998F666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68FDB8-8BED-4123-A726-D16023BA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169C335-7B7A-4912-BF07-4FA20F025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80803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FB467-8852-4FCC-8452-C0CEF589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CC6229-2B66-49D5-9E06-63DA65402F5E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8C9D6-6E6B-4B29-8033-6583ABEF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F8C92-B15A-4E94-9D77-F9E5C08A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0AE7A6E-F210-4DD4-9505-A9083273F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87687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F87C9-884B-4D34-B698-BB6E341D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5B15BD-A127-4255-BB2A-1CA7C976A9F0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4790-18BF-4AE8-AE6C-CC4E2924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3E89B-DDF9-4804-88FA-9A2CD2B0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E5DD2E-41FB-4497-81FA-5A3982C7F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72355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68EC6-85A4-4DF0-BDA0-48413ABA3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E1B74-5026-4054-B8E2-EB77A2B87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128A81-FBF1-4923-9160-82B2E6776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35BF-427E-473C-B77F-77AD14807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90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860D9-E2C4-4488-8176-FED1C5536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F4EC1-DB6B-4E8C-A1AF-037C6802F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4213E-FA77-4330-B515-81CD09EB1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25548-7A7A-4788-9504-5DEF5E917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77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A74CAC-571C-4D5C-A20F-76EF3D702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35AEAA-B552-47C7-AFC1-74E173338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D4BA67-B105-45AF-BF9D-616243688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9CE4B-D54C-4DB2-94A6-600BC7D7A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401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31DF80-36C6-47A6-AC96-C9209F2C8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84F34-AC3A-4134-81B1-77CEC67EB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B775B9-E21A-4677-B621-887E4E99F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4187-DA69-4763-A50D-25A32A305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1170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83EC-99B7-4A3C-890F-D2F7E00CBD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9804B-738F-4E79-8674-5F1A55FB5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9F853-664B-43C0-BDB6-1D38B9452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245EC-E1DA-4A2B-A323-D90F28BA6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3103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430EA4-E505-4612-8DEB-4E612F2DC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66D815-D22B-4F65-9B83-E4316C25F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41B7F3-923D-411E-8235-365DBBE56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F3915-52C0-4B4E-859F-F0865E35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78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B6726D-D2F5-425D-9905-BAA2B540E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A1F919-01C4-4CF2-A9C7-C078C8C94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8A60D0-ACE3-4A80-AE9A-F37210F0A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FD61-F926-4EA0-A6B9-C4375D49F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9580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D153FC-2097-4BB9-A732-CB1D508F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4B40B2-84FE-4E2F-92EA-D777479EB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77D6A8-50F5-4926-817A-4BF872663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70720-E23D-49C9-9B3D-F64A75E3D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706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2D1F9-7B41-4FEA-8AF1-42D946D58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22282-DE4D-4FED-B51F-B12269202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21D6A-5017-4A92-B2A7-78A574BB0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9FA75-6B41-4BAB-87AD-FFFD72BC7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9100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2DDDA-5574-463E-B81F-5A3B3DAE9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E4FC3-D68F-480C-BB9E-08E46D56D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46D25-89B7-4D4F-8EA6-CDE64B3DE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66EC4-B007-4C85-803F-5634304ED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095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C2CE21-5C80-4457-ADF0-748446919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6C395E-AC92-4903-86B5-20E3FAD8D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072F37-4D65-4B95-B884-E3DC69E33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3AFC2-38DD-4B3E-8D83-4C57AE277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773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1EEE63-9D98-46B5-BA42-6CCAB8A8E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3506D8-F64B-4E6C-9002-8C4836590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B25632-9BF5-433D-B04B-814FD23D8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7E285-2E49-4877-9F3F-9F9445A10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5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904168-B460-4EB3-9E73-05E037F74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019332-2546-464A-AB7F-9A4D6AA5A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66D49529-E981-45FA-8B4B-AA262CC15B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4A438F4-4E82-446F-9760-F1511FB14F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1CE4197-0BA6-4A5E-96A3-56E0EF9720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D4F87C71-96E3-40EE-9AB6-538333020A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11DCE49B-0AC8-464C-AC7E-2A536DC76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43" r:id="rId1"/>
    <p:sldLayoutId id="2147487644" r:id="rId2"/>
    <p:sldLayoutId id="2147487645" r:id="rId3"/>
    <p:sldLayoutId id="2147487646" r:id="rId4"/>
    <p:sldLayoutId id="2147487647" r:id="rId5"/>
    <p:sldLayoutId id="2147487648" r:id="rId6"/>
    <p:sldLayoutId id="2147487649" r:id="rId7"/>
    <p:sldLayoutId id="2147487650" r:id="rId8"/>
    <p:sldLayoutId id="2147487651" r:id="rId9"/>
    <p:sldLayoutId id="2147487652" r:id="rId10"/>
    <p:sldLayoutId id="2147487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2069DFB-37E5-4EA0-9429-80220FC57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A1B4253-A24F-44C0-919B-FFC7282E8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D7FEAAC6-CF5D-498F-98BD-278D64CB4F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05400" y="6477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Gill Sans" charset="0"/>
              </a:defRPr>
            </a:lvl1pPr>
          </a:lstStyle>
          <a:p>
            <a:r>
              <a:rPr lang="en-US" altLang="en-US"/>
              <a:t>© 2006 Steve Marschner • </a:t>
            </a:r>
            <a:fld id="{B48AB1E4-BEAA-47ED-86D9-5F531CDFEF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E3A79EC6-E3B8-4909-9FAF-76115C234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280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6" r:id="rId1"/>
    <p:sldLayoutId id="2147487677" r:id="rId2"/>
    <p:sldLayoutId id="2147487678" r:id="rId3"/>
    <p:sldLayoutId id="2147487679" r:id="rId4"/>
    <p:sldLayoutId id="2147487680" r:id="rId5"/>
    <p:sldLayoutId id="2147487681" r:id="rId6"/>
    <p:sldLayoutId id="2147487682" r:id="rId7"/>
    <p:sldLayoutId id="2147487683" r:id="rId8"/>
    <p:sldLayoutId id="2147487684" r:id="rId9"/>
    <p:sldLayoutId id="2147487685" r:id="rId10"/>
    <p:sldLayoutId id="214748768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5B3D2B0-43BA-44F9-BD8E-667A1554A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12FC665-8415-4438-AB7A-3CB1DE855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FA898224-0B12-42B2-9D87-FFFD41238B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87E4D271-670C-4EC0-849F-E5AC13B5A6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AB496819-C4FF-4A75-B2E0-EF745598D8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14CFDFE-3D1F-43A4-A539-38CD487D64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6AF6359C-20FA-4685-9589-E5C0BFE0D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88" r:id="rId1"/>
    <p:sldLayoutId id="2147487689" r:id="rId2"/>
    <p:sldLayoutId id="2147487690" r:id="rId3"/>
    <p:sldLayoutId id="2147487691" r:id="rId4"/>
    <p:sldLayoutId id="2147487692" r:id="rId5"/>
    <p:sldLayoutId id="2147487693" r:id="rId6"/>
    <p:sldLayoutId id="2147487694" r:id="rId7"/>
    <p:sldLayoutId id="2147487695" r:id="rId8"/>
    <p:sldLayoutId id="2147487696" r:id="rId9"/>
    <p:sldLayoutId id="2147487697" r:id="rId10"/>
    <p:sldLayoutId id="2147487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32AD1F5-4E41-46EB-8678-57BE1954D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772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A02D736-82F2-4BEA-BE9B-ADD4C8AFA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914400"/>
            <a:ext cx="77724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9556" name="Rectangle 4">
            <a:extLst>
              <a:ext uri="{FF2B5EF4-FFF2-40B4-BE49-F238E27FC236}">
                <a16:creationId xmlns:a16="http://schemas.microsoft.com/office/drawing/2014/main" id="{B8A041BA-93E8-458B-B7C4-F72C530E6F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0" y="6572250"/>
            <a:ext cx="284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DD1C452-4849-41F8-A5F6-EA7B0252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572250"/>
            <a:ext cx="5283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8" tIns="44934" rIns="89868" bIns="44934" anchor="b"/>
          <a:lstStyle>
            <a:lvl1pPr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FAE57F2-64C9-49EB-8AFE-2030C2C41228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 algn="ctr"/>
              <a:t>‹#›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4" r:id="rId1"/>
    <p:sldLayoutId id="2147487655" r:id="rId2"/>
    <p:sldLayoutId id="2147487656" r:id="rId3"/>
    <p:sldLayoutId id="2147487657" r:id="rId4"/>
    <p:sldLayoutId id="2147487658" r:id="rId5"/>
    <p:sldLayoutId id="2147487659" r:id="rId6"/>
    <p:sldLayoutId id="2147487660" r:id="rId7"/>
    <p:sldLayoutId id="2147487661" r:id="rId8"/>
    <p:sldLayoutId id="2147487662" r:id="rId9"/>
    <p:sldLayoutId id="2147487663" r:id="rId10"/>
    <p:sldLayoutId id="2147487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tabLst>
          <a:tab pos="57308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341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tabLst>
          <a:tab pos="573088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915988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73088" algn="l"/>
        </a:tabLst>
        <a:defRPr>
          <a:solidFill>
            <a:schemeClr val="tx1"/>
          </a:solidFill>
          <a:latin typeface="+mn-lt"/>
          <a:cs typeface="+mn-cs"/>
        </a:defRPr>
      </a:lvl3pPr>
      <a:lvl4pPr marL="1368425" indent="-2222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4pPr>
      <a:lvl5pPr marL="1830388" indent="-230188" algn="l" rtl="0" eaLnBrk="0" fontAlgn="base" hangingPunct="0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5pPr>
      <a:lvl6pPr marL="2287588" indent="-230188" algn="l" rtl="0" fontAlgn="base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6pPr>
      <a:lvl7pPr marL="2744788" indent="-230188" algn="l" rtl="0" fontAlgn="base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7pPr>
      <a:lvl8pPr marL="3201988" indent="-230188" algn="l" rtl="0" fontAlgn="base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8pPr>
      <a:lvl9pPr marL="3659188" indent="-230188" algn="l" rtl="0" fontAlgn="base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3E009C1-D796-4367-969D-20642A230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772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2AE1AB-A7E3-427A-9D2E-A0B375478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914400"/>
            <a:ext cx="77724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8772" name="Rectangle 4">
            <a:extLst>
              <a:ext uri="{FF2B5EF4-FFF2-40B4-BE49-F238E27FC236}">
                <a16:creationId xmlns:a16="http://schemas.microsoft.com/office/drawing/2014/main" id="{5E27A973-58FB-4735-BD7C-05650057EE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0" y="6572250"/>
            <a:ext cx="2844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8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5EA5EEC-BFDE-43F7-BC37-8CDA4830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572250"/>
            <a:ext cx="5283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8" tIns="44934" rIns="89868" bIns="44934" anchor="b"/>
          <a:lstStyle>
            <a:lvl1pPr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8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32E29C35-E1D8-4DE3-8240-D2A3022C762C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 algn="ctr"/>
              <a:t>‹#›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9" r:id="rId1"/>
    <p:sldLayoutId id="2147487700" r:id="rId2"/>
    <p:sldLayoutId id="2147487701" r:id="rId3"/>
    <p:sldLayoutId id="2147487702" r:id="rId4"/>
    <p:sldLayoutId id="2147487703" r:id="rId5"/>
    <p:sldLayoutId id="2147487704" r:id="rId6"/>
    <p:sldLayoutId id="2147487705" r:id="rId7"/>
    <p:sldLayoutId id="2147487706" r:id="rId8"/>
    <p:sldLayoutId id="2147487707" r:id="rId9"/>
    <p:sldLayoutId id="2147487708" r:id="rId10"/>
    <p:sldLayoutId id="2147487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Roman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tabLst>
          <a:tab pos="57308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341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tabLst>
          <a:tab pos="573088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915988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573088" algn="l"/>
        </a:tabLst>
        <a:defRPr>
          <a:solidFill>
            <a:schemeClr val="tx1"/>
          </a:solidFill>
          <a:latin typeface="+mn-lt"/>
          <a:cs typeface="+mn-cs"/>
        </a:defRPr>
      </a:lvl3pPr>
      <a:lvl4pPr marL="1368425" indent="-2222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4pPr>
      <a:lvl5pPr marL="1830388" indent="-230188" algn="l" rtl="0" eaLnBrk="0" fontAlgn="base" hangingPunct="0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5pPr>
      <a:lvl6pPr marL="2287588" indent="-230188" algn="l" rtl="0" fontAlgn="base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6pPr>
      <a:lvl7pPr marL="2744788" indent="-230188" algn="l" rtl="0" fontAlgn="base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7pPr>
      <a:lvl8pPr marL="3201988" indent="-230188" algn="l" rtl="0" fontAlgn="base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8pPr>
      <a:lvl9pPr marL="3659188" indent="-230188" algn="l" rtl="0" fontAlgn="base">
        <a:spcBef>
          <a:spcPct val="20000"/>
        </a:spcBef>
        <a:spcAft>
          <a:spcPct val="0"/>
        </a:spcAft>
        <a:buChar char="»"/>
        <a:tabLst>
          <a:tab pos="573088" algn="l"/>
        </a:tabLs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55E9148-3056-4BFC-834B-4206555AD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BCD030D-CD73-4994-86C1-0B58FBD7E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9CCDF0C6-148F-45F8-977C-CEFCB33522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>
            <a:extLst>
              <a:ext uri="{FF2B5EF4-FFF2-40B4-BE49-F238E27FC236}">
                <a16:creationId xmlns:a16="http://schemas.microsoft.com/office/drawing/2014/main" id="{AF415AC1-8DE4-43F2-81F7-483E028461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523DB9A5-272C-4AA2-A6DA-BDC9C52CE9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DEB77F8-211D-46C6-8A5D-B1D5018B78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C18AFF91-E153-48DE-A9D4-E759F5C5B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  <p:sldLayoutId id="2147487711" r:id="rId2"/>
    <p:sldLayoutId id="2147487712" r:id="rId3"/>
    <p:sldLayoutId id="2147487713" r:id="rId4"/>
    <p:sldLayoutId id="2147487714" r:id="rId5"/>
    <p:sldLayoutId id="2147487715" r:id="rId6"/>
    <p:sldLayoutId id="2147487716" r:id="rId7"/>
    <p:sldLayoutId id="2147487717" r:id="rId8"/>
    <p:sldLayoutId id="2147487718" r:id="rId9"/>
    <p:sldLayoutId id="2147487719" r:id="rId10"/>
    <p:sldLayoutId id="2147487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5FB11D37-CB63-45BE-96FF-CEAD621BA2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D6396E1B-806C-421C-87E1-A2F41DE75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705CD-5C0E-4E9D-8344-00B1A3B27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3DFB3C-E04F-42C7-AB25-1587C931348D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1D5DF-B1A6-4A7C-8B2F-C94D36B69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67E00-45D9-4C02-A176-427E9BB54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532B8E6-AAA3-4C8E-848D-B0FA3D7727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2" r:id="rId1"/>
    <p:sldLayoutId id="2147487733" r:id="rId2"/>
    <p:sldLayoutId id="2147487734" r:id="rId3"/>
    <p:sldLayoutId id="2147487735" r:id="rId4"/>
    <p:sldLayoutId id="2147487736" r:id="rId5"/>
    <p:sldLayoutId id="2147487737" r:id="rId6"/>
    <p:sldLayoutId id="2147487738" r:id="rId7"/>
    <p:sldLayoutId id="2147487739" r:id="rId8"/>
    <p:sldLayoutId id="2147487740" r:id="rId9"/>
    <p:sldLayoutId id="2147487741" r:id="rId10"/>
    <p:sldLayoutId id="214748774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A70430DB-B4DF-4308-B296-79BA063365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062BAAD4-98D8-4CC2-B252-0A616E7E9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BF7C4-EB9F-48E1-BF56-50D165B79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D4674-D054-46BC-A816-07736BAA71E8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192D0-AD80-49A0-A768-8D16C373B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AA6D-6179-47CD-8097-3294F79A1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D5DBB5-5A2C-4334-91AE-94DB4D581A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3" r:id="rId1"/>
    <p:sldLayoutId id="2147487744" r:id="rId2"/>
    <p:sldLayoutId id="2147487745" r:id="rId3"/>
    <p:sldLayoutId id="2147487746" r:id="rId4"/>
    <p:sldLayoutId id="2147487747" r:id="rId5"/>
    <p:sldLayoutId id="2147487748" r:id="rId6"/>
    <p:sldLayoutId id="2147487749" r:id="rId7"/>
    <p:sldLayoutId id="2147487750" r:id="rId8"/>
    <p:sldLayoutId id="2147487751" r:id="rId9"/>
    <p:sldLayoutId id="2147487752" r:id="rId10"/>
    <p:sldLayoutId id="214748775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1D7935E-B839-4968-80D6-7F0360418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48F6BC3-D0A7-47E0-8633-E0B193726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3DE95A7-22E1-4023-8BDB-B880F905D4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1131BF4-4234-4C0A-88B1-55995F0855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6FE0C92F-8031-4C3F-8630-13629FE3B6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029FEC03-CCCB-490E-8DDA-39FC02C422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0B51DB7F-5C7F-4131-9D28-999838EDA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4" r:id="rId1"/>
    <p:sldLayoutId id="2147487755" r:id="rId2"/>
    <p:sldLayoutId id="2147487756" r:id="rId3"/>
    <p:sldLayoutId id="2147487757" r:id="rId4"/>
    <p:sldLayoutId id="2147487758" r:id="rId5"/>
    <p:sldLayoutId id="2147487759" r:id="rId6"/>
    <p:sldLayoutId id="2147487760" r:id="rId7"/>
    <p:sldLayoutId id="2147487761" r:id="rId8"/>
    <p:sldLayoutId id="2147487762" r:id="rId9"/>
    <p:sldLayoutId id="2147487763" r:id="rId10"/>
    <p:sldLayoutId id="2147487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5.xml"/><Relationship Id="rId7" Type="http://schemas.openxmlformats.org/officeDocument/2006/relationships/image" Target="../media/image3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6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6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6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62.png"/><Relationship Id="rId5" Type="http://schemas.openxmlformats.org/officeDocument/2006/relationships/tags" Target="../tags/tag21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tags" Target="../tags/tag20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4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8.png"/><Relationship Id="rId9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8.png"/><Relationship Id="rId7" Type="http://schemas.openxmlformats.org/officeDocument/2006/relationships/oleObject" Target="../embeddings/oleObject8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5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6.xml"/><Relationship Id="rId5" Type="http://schemas.openxmlformats.org/officeDocument/2006/relationships/image" Target="../media/image65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7.xml"/><Relationship Id="rId5" Type="http://schemas.openxmlformats.org/officeDocument/2006/relationships/image" Target="../media/image65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7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7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32.xml"/><Relationship Id="rId7" Type="http://schemas.openxmlformats.org/officeDocument/2006/relationships/image" Target="../media/image98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90.xml"/><Relationship Id="rId10" Type="http://schemas.openxmlformats.org/officeDocument/2006/relationships/image" Target="../media/image101.png"/><Relationship Id="rId4" Type="http://schemas.openxmlformats.org/officeDocument/2006/relationships/tags" Target="../tags/tag33.xml"/><Relationship Id="rId9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03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12" Type="http://schemas.openxmlformats.org/officeDocument/2006/relationships/image" Target="../media/image1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12.jpeg"/><Relationship Id="rId11" Type="http://schemas.openxmlformats.org/officeDocument/2006/relationships/image" Target="../media/image117.jpeg"/><Relationship Id="rId5" Type="http://schemas.openxmlformats.org/officeDocument/2006/relationships/image" Target="../media/image111.jpeg"/><Relationship Id="rId15" Type="http://schemas.openxmlformats.org/officeDocument/2006/relationships/image" Target="../media/image12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Relationship Id="rId14" Type="http://schemas.openxmlformats.org/officeDocument/2006/relationships/image" Target="../media/image1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2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12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02.png"/><Relationship Id="rId11" Type="http://schemas.openxmlformats.org/officeDocument/2006/relationships/image" Target="../media/image132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tags" Target="../tags/tag1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tags" Target="../tags/tag12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>
            <a:extLst>
              <a:ext uri="{FF2B5EF4-FFF2-40B4-BE49-F238E27FC236}">
                <a16:creationId xmlns:a16="http://schemas.microsoft.com/office/drawing/2014/main" id="{FD6FF449-21E1-4DAE-80C7-555B8FE0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899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6">
            <a:extLst>
              <a:ext uri="{FF2B5EF4-FFF2-40B4-BE49-F238E27FC236}">
                <a16:creationId xmlns:a16="http://schemas.microsoft.com/office/drawing/2014/main" id="{4A96A50F-B342-4C89-A3AF-59365850A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Convolution and Image Derivatives</a:t>
            </a:r>
            <a:endParaRPr lang="ru-RU" altLang="en-US" dirty="0"/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6450FEE3-BC1A-48CC-84D7-82CB26B5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5959475"/>
            <a:ext cx="6732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400" dirty="0"/>
              <a:t>CS194: Intro to Comp. Vision and Comp. Photo</a:t>
            </a:r>
          </a:p>
          <a:p>
            <a:pPr algn="r">
              <a:spcBef>
                <a:spcPct val="0"/>
              </a:spcBef>
            </a:pPr>
            <a:r>
              <a:rPr lang="en-US" altLang="en-US" sz="2400" dirty="0"/>
              <a:t>Alexei Efros, UC Berkeley, Fall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47B4200F-EFFC-40BC-99F4-B56303E0F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Choosing kernel width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CF58E84B-2F07-45E1-8D9A-29660E757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The Gaussian function has infinite support, but discrete filters use finite kernels</a:t>
            </a:r>
          </a:p>
        </p:txBody>
      </p:sp>
      <p:pic>
        <p:nvPicPr>
          <p:cNvPr id="194564" name="Picture 4">
            <a:extLst>
              <a:ext uri="{FF2B5EF4-FFF2-40B4-BE49-F238E27FC236}">
                <a16:creationId xmlns:a16="http://schemas.microsoft.com/office/drawing/2014/main" id="{B2D3C489-3607-429F-BB48-A8308FD6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89622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Text Box 7">
            <a:extLst>
              <a:ext uri="{FF2B5EF4-FFF2-40B4-BE49-F238E27FC236}">
                <a16:creationId xmlns:a16="http://schemas.microsoft.com/office/drawing/2014/main" id="{C2022274-2698-4D01-A9FD-C392D77BF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Source: K. Grauman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>
            <a:extLst>
              <a:ext uri="{FF2B5EF4-FFF2-40B4-BE49-F238E27FC236}">
                <a16:creationId xmlns:a16="http://schemas.microsoft.com/office/drawing/2014/main" id="{775F0BE4-F791-44E6-A81B-031122A4CF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838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z="3600"/>
              <a:t>How big should the filter be?</a:t>
            </a:r>
          </a:p>
          <a:p>
            <a:pPr eaLnBrk="1" hangingPunct="1"/>
            <a:r>
              <a:rPr lang="en-US" altLang="en-US"/>
              <a:t>Values at edges should be near zero</a:t>
            </a:r>
          </a:p>
          <a:p>
            <a:pPr eaLnBrk="1" hangingPunct="1"/>
            <a:r>
              <a:rPr lang="en-US" altLang="en-US"/>
              <a:t>Rule of thumb for Gaussian: set filter half-width to about 3 </a:t>
            </a:r>
            <a:r>
              <a:rPr lang="en-US" altLang="en-US" i="1"/>
              <a:t>σ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96611" name="Picture 4">
            <a:extLst>
              <a:ext uri="{FF2B5EF4-FFF2-40B4-BE49-F238E27FC236}">
                <a16:creationId xmlns:a16="http://schemas.microsoft.com/office/drawing/2014/main" id="{5E3AE96F-EAD3-4BF1-8148-35D44BC9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2" name="Rectangle 2">
            <a:extLst>
              <a:ext uri="{FF2B5EF4-FFF2-40B4-BE49-F238E27FC236}">
                <a16:creationId xmlns:a16="http://schemas.microsoft.com/office/drawing/2014/main" id="{191AB80C-CE48-4F7C-966B-A4B3231D04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Practical matters</a:t>
            </a:r>
          </a:p>
        </p:txBody>
      </p:sp>
      <p:sp>
        <p:nvSpPr>
          <p:cNvPr id="196613" name="Text Box 5">
            <a:extLst>
              <a:ext uri="{FF2B5EF4-FFF2-40B4-BE49-F238E27FC236}">
                <a16:creationId xmlns:a16="http://schemas.microsoft.com/office/drawing/2014/main" id="{5B626935-DE13-4CE4-886E-A21E3D9D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64770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800">
                <a:solidFill>
                  <a:srgbClr val="000000"/>
                </a:solidFill>
                <a:latin typeface="Gill Sans" charset="0"/>
              </a:rPr>
              <a:t>Side by Derek Hoiem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7AA9198-2466-4255-91B9-D436F8FD6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Cross-correlation vs. Convolution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CD17017A-CF1A-4585-9F95-2B9412E54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/>
              <a:t>cross-correlation</a:t>
            </a:r>
            <a:r>
              <a:rPr lang="en-US" altLang="en-US" sz="2000"/>
              <a:t>: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 </a:t>
            </a:r>
            <a:r>
              <a:rPr lang="en-US" altLang="en-US" sz="2000" b="1"/>
              <a:t>convolution</a:t>
            </a:r>
            <a:r>
              <a:rPr lang="en-US" altLang="en-US" sz="2000"/>
              <a:t> operation is a cross-correlation where the filter is flipped both horizontally and vertically before being applied to the image: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It is written:  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Convolution is </a:t>
            </a:r>
            <a:r>
              <a:rPr lang="en-US" altLang="en-US" sz="2000" b="1"/>
              <a:t>commutative</a:t>
            </a:r>
            <a:r>
              <a:rPr lang="en-US" altLang="en-US" sz="2000"/>
              <a:t> and </a:t>
            </a:r>
            <a:r>
              <a:rPr lang="en-US" altLang="en-US" sz="2000" b="1"/>
              <a:t>associative</a:t>
            </a:r>
          </a:p>
          <a:p>
            <a:pPr eaLnBrk="1" hangingPunct="1"/>
            <a:endParaRPr lang="en-US" altLang="en-US" sz="2000"/>
          </a:p>
        </p:txBody>
      </p:sp>
      <p:pic>
        <p:nvPicPr>
          <p:cNvPr id="198660" name="Picture 4" descr="Edittex">
            <a:extLst>
              <a:ext uri="{FF2B5EF4-FFF2-40B4-BE49-F238E27FC236}">
                <a16:creationId xmlns:a16="http://schemas.microsoft.com/office/drawing/2014/main" id="{AD1A9685-181D-41B8-9E38-A4A7F3AFC1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657600"/>
            <a:ext cx="46434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 descr="Edittex">
            <a:extLst>
              <a:ext uri="{FF2B5EF4-FFF2-40B4-BE49-F238E27FC236}">
                <a16:creationId xmlns:a16="http://schemas.microsoft.com/office/drawing/2014/main" id="{4011B1A7-0C36-4360-8D15-539405C4380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113338"/>
            <a:ext cx="18716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 descr="Edittex">
            <a:extLst>
              <a:ext uri="{FF2B5EF4-FFF2-40B4-BE49-F238E27FC236}">
                <a16:creationId xmlns:a16="http://schemas.microsoft.com/office/drawing/2014/main" id="{81E18A8D-1ABA-46BF-8F50-CE4DE97FC09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16063"/>
            <a:ext cx="47164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Picture 7" descr="Edittex">
            <a:extLst>
              <a:ext uri="{FF2B5EF4-FFF2-40B4-BE49-F238E27FC236}">
                <a16:creationId xmlns:a16="http://schemas.microsoft.com/office/drawing/2014/main" id="{F21CDF32-F0D0-4DC3-9E5F-0B54FE25A6C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4" name="Text Box 8">
            <a:extLst>
              <a:ext uri="{FF2B5EF4-FFF2-40B4-BE49-F238E27FC236}">
                <a16:creationId xmlns:a16="http://schemas.microsoft.com/office/drawing/2014/main" id="{7EC25FDD-44A0-4FFF-8995-782E6D7AE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E9EDA208-72A6-46AC-B01A-319C24F33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Convolution</a:t>
            </a:r>
          </a:p>
        </p:txBody>
      </p:sp>
      <p:sp>
        <p:nvSpPr>
          <p:cNvPr id="199683" name="Rectangle 5">
            <a:extLst>
              <a:ext uri="{FF2B5EF4-FFF2-40B4-BE49-F238E27FC236}">
                <a16:creationId xmlns:a16="http://schemas.microsoft.com/office/drawing/2014/main" id="{02C476F8-999B-42E8-A71F-1A9F9E1CC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590800"/>
            <a:ext cx="2362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15111" name="Picture 7" descr="tmp">
            <a:extLst>
              <a:ext uri="{FF2B5EF4-FFF2-40B4-BE49-F238E27FC236}">
                <a16:creationId xmlns:a16="http://schemas.microsoft.com/office/drawing/2014/main" id="{5D9AD4CB-A527-4FD5-B0CC-56434E89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681288"/>
            <a:ext cx="7461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12" name="Picture 8" descr="tmp">
            <a:extLst>
              <a:ext uri="{FF2B5EF4-FFF2-40B4-BE49-F238E27FC236}">
                <a16:creationId xmlns:a16="http://schemas.microsoft.com/office/drawing/2014/main" id="{5E2B916B-CF3F-4CBE-86BF-5B5694C8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667000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tmp">
            <a:extLst>
              <a:ext uri="{FF2B5EF4-FFF2-40B4-BE49-F238E27FC236}">
                <a16:creationId xmlns:a16="http://schemas.microsoft.com/office/drawing/2014/main" id="{720B692C-1020-4DB7-953B-BBA32853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681288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7" name="Rectangle 11">
            <a:extLst>
              <a:ext uri="{FF2B5EF4-FFF2-40B4-BE49-F238E27FC236}">
                <a16:creationId xmlns:a16="http://schemas.microsoft.com/office/drawing/2014/main" id="{1D2E532F-76E0-49C6-9730-20E5245C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4343400"/>
            <a:ext cx="1143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15116" name="Picture 12" descr="tmp">
            <a:extLst>
              <a:ext uri="{FF2B5EF4-FFF2-40B4-BE49-F238E27FC236}">
                <a16:creationId xmlns:a16="http://schemas.microsoft.com/office/drawing/2014/main" id="{4270521D-DB87-4306-95F5-DAC921A8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590800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9" name="Picture 3">
            <a:extLst>
              <a:ext uri="{FF2B5EF4-FFF2-40B4-BE49-F238E27FC236}">
                <a16:creationId xmlns:a16="http://schemas.microsoft.com/office/drawing/2014/main" id="{9F78B0FE-4B31-4520-BC96-0FB853A47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81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0" name="Text Box 10">
            <a:extLst>
              <a:ext uri="{FF2B5EF4-FFF2-40B4-BE49-F238E27FC236}">
                <a16:creationId xmlns:a16="http://schemas.microsoft.com/office/drawing/2014/main" id="{A47E5CBA-3677-4056-8C69-C37A3D45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53200"/>
            <a:ext cx="192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Adapted from F. Durand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8 C 0.06945 -0.00579 0.10608 -0.0037 0.19306 -0.00232 C 0.20105 0.01387 0.19861 0.00647 0.20174 0.01872 C 0.20052 0.03583 0.2007 0.05317 0.19827 0.07005 C 0.19584 0.08739 0.17796 0.08924 0.16841 0.09341 C 0.13785 0.09179 0.11563 0.08855 0.08594 0.08647 C 0.06146 0.08716 0.0099 0.06982 -0.01927 0.09572 C -0.02239 0.10843 -0.02517 0.11676 -0.01927 0.13317 C -0.01927 0.13317 -0.00607 0.13895 -0.00347 0.14011 C -0.00173 0.14104 0.00174 0.14265 0.00174 0.14265 C 0.04983 0.20369 0.16754 0.15005 0.19827 0.14959 C 0.20348 0.15028 0.21025 0.14682 0.21407 0.1519 C 0.2191 0.15861 0.21528 0.17086 0.21754 0.17988 C 0.21598 0.18843 0.2165 0.19861 0.21233 0.20554 C 0.20452 0.21895 0.18525 0.23352 0.17205 0.23375 C 0.11129 0.23514 0.05035 0.23537 -0.01041 0.23606 C -0.01371 0.24023 -0.02274 0.2608 -0.01215 0.26173 C 0.01875 0.26473 0.04983 0.26335 0.08073 0.26404 C 0.13855 0.27028 0.0948 0.26635 0.21233 0.26635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ooter Placeholder 3">
            <a:extLst>
              <a:ext uri="{FF2B5EF4-FFF2-40B4-BE49-F238E27FC236}">
                <a16:creationId xmlns:a16="http://schemas.microsoft.com/office/drawing/2014/main" id="{930F168E-F638-4D6B-9983-1AC4F3EA9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© 2006 Steve Marschner • </a:t>
            </a:r>
            <a:fld id="{C902726C-E59F-4A93-91FC-0BF1D963DB28}" type="slidenum">
              <a:rPr lang="en-US" alt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F38000D0-DBF7-4C1E-9846-C5177B76C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Convolution is nice!</a:t>
            </a:r>
          </a:p>
        </p:txBody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4276B23D-C9DF-45C2-94A3-AB86C82BC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Notation:</a:t>
            </a:r>
          </a:p>
          <a:p>
            <a:pPr eaLnBrk="1" hangingPunct="1"/>
            <a:r>
              <a:rPr lang="en-US" altLang="en-US"/>
              <a:t>Convolution is a multiplication-like operation</a:t>
            </a:r>
          </a:p>
          <a:p>
            <a:pPr lvl="1" eaLnBrk="1" hangingPunct="1"/>
            <a:r>
              <a:rPr lang="en-US" altLang="en-US"/>
              <a:t>commutative</a:t>
            </a:r>
          </a:p>
          <a:p>
            <a:pPr lvl="1" eaLnBrk="1" hangingPunct="1"/>
            <a:r>
              <a:rPr lang="en-US" altLang="en-US"/>
              <a:t>associative</a:t>
            </a:r>
          </a:p>
          <a:p>
            <a:pPr lvl="1" eaLnBrk="1" hangingPunct="1"/>
            <a:r>
              <a:rPr lang="en-US" altLang="en-US"/>
              <a:t>distributes over addition</a:t>
            </a:r>
          </a:p>
          <a:p>
            <a:pPr lvl="1" eaLnBrk="1" hangingPunct="1"/>
            <a:r>
              <a:rPr lang="en-US" altLang="en-US"/>
              <a:t>scalars factor out</a:t>
            </a:r>
          </a:p>
          <a:p>
            <a:pPr lvl="1" eaLnBrk="1" hangingPunct="1"/>
            <a:r>
              <a:rPr lang="en-US" altLang="en-US"/>
              <a:t>identity: unit impulse </a:t>
            </a:r>
            <a:r>
              <a:rPr lang="en-US" altLang="en-US" i="1"/>
              <a:t>e</a:t>
            </a:r>
            <a:r>
              <a:rPr lang="en-US" altLang="en-US"/>
              <a:t> = […, 0, 0, 1, 0, 0, …]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Conceptually no distinction between filter and signal</a:t>
            </a:r>
          </a:p>
          <a:p>
            <a:pPr eaLnBrk="1" hangingPunct="1"/>
            <a:r>
              <a:rPr lang="en-US" altLang="en-US"/>
              <a:t>Usefulness of associativity</a:t>
            </a:r>
          </a:p>
          <a:p>
            <a:pPr lvl="1" eaLnBrk="1" hangingPunct="1"/>
            <a:r>
              <a:rPr lang="en-US" altLang="en-US"/>
              <a:t>often apply several filters one after another: (((</a:t>
            </a:r>
            <a:r>
              <a:rPr lang="en-US" altLang="en-US" i="1"/>
              <a:t>a</a:t>
            </a:r>
            <a:r>
              <a:rPr lang="en-US" altLang="en-US"/>
              <a:t> * </a:t>
            </a:r>
            <a:r>
              <a:rPr lang="en-US" altLang="en-US" i="1"/>
              <a:t>b</a:t>
            </a:r>
            <a:r>
              <a:rPr lang="en-US" altLang="en-US" baseline="-25000"/>
              <a:t>1</a:t>
            </a:r>
            <a:r>
              <a:rPr lang="en-US" altLang="en-US"/>
              <a:t>) * </a:t>
            </a:r>
            <a:r>
              <a:rPr lang="en-US" altLang="en-US" i="1"/>
              <a:t>b</a:t>
            </a:r>
            <a:r>
              <a:rPr lang="en-US" altLang="en-US" baseline="-25000"/>
              <a:t>2</a:t>
            </a:r>
            <a:r>
              <a:rPr lang="en-US" altLang="en-US"/>
              <a:t>) * </a:t>
            </a:r>
            <a:r>
              <a:rPr lang="en-US" altLang="en-US" i="1"/>
              <a:t>b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this is equivalent to applying one filter: a * (</a:t>
            </a:r>
            <a:r>
              <a:rPr lang="en-US" altLang="en-US" i="1"/>
              <a:t>b</a:t>
            </a:r>
            <a:r>
              <a:rPr lang="en-US" altLang="en-US" baseline="-25000"/>
              <a:t>1</a:t>
            </a:r>
            <a:r>
              <a:rPr lang="en-US" altLang="en-US"/>
              <a:t> * </a:t>
            </a:r>
            <a:r>
              <a:rPr lang="en-US" altLang="en-US" i="1"/>
              <a:t>b</a:t>
            </a:r>
            <a:r>
              <a:rPr lang="en-US" altLang="en-US" baseline="-25000"/>
              <a:t>2</a:t>
            </a:r>
            <a:r>
              <a:rPr lang="en-US" altLang="en-US"/>
              <a:t> * </a:t>
            </a:r>
            <a:r>
              <a:rPr lang="en-US" altLang="en-US" i="1"/>
              <a:t>b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</a:p>
        </p:txBody>
      </p:sp>
      <p:pic>
        <p:nvPicPr>
          <p:cNvPr id="200709" name="Picture 4" descr="conv-not">
            <a:extLst>
              <a:ext uri="{FF2B5EF4-FFF2-40B4-BE49-F238E27FC236}">
                <a16:creationId xmlns:a16="http://schemas.microsoft.com/office/drawing/2014/main" id="{D9FA639E-17D7-4BF9-B0CC-C2F10EA3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409700"/>
            <a:ext cx="12461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0" name="Picture 5" descr="commut">
            <a:extLst>
              <a:ext uri="{FF2B5EF4-FFF2-40B4-BE49-F238E27FC236}">
                <a16:creationId xmlns:a16="http://schemas.microsoft.com/office/drawing/2014/main" id="{8780DA60-F22D-4129-9C6B-4F8B91CCD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4250"/>
            <a:ext cx="16938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1" name="Picture 6" descr="assoc">
            <a:extLst>
              <a:ext uri="{FF2B5EF4-FFF2-40B4-BE49-F238E27FC236}">
                <a16:creationId xmlns:a16="http://schemas.microsoft.com/office/drawing/2014/main" id="{D1A39E5D-F21E-413F-BB6C-56F45628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590800"/>
            <a:ext cx="30686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2" name="Picture 7" descr="distrib">
            <a:extLst>
              <a:ext uri="{FF2B5EF4-FFF2-40B4-BE49-F238E27FC236}">
                <a16:creationId xmlns:a16="http://schemas.microsoft.com/office/drawing/2014/main" id="{F0B5A48F-3F50-489A-9DCD-A01853AE2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928938"/>
            <a:ext cx="34877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3" name="Picture 8" descr="scalar">
            <a:extLst>
              <a:ext uri="{FF2B5EF4-FFF2-40B4-BE49-F238E27FC236}">
                <a16:creationId xmlns:a16="http://schemas.microsoft.com/office/drawing/2014/main" id="{4FDE0C9F-7463-41D8-9700-7D2936C8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267075"/>
            <a:ext cx="35829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4" name="Picture 9" descr="indent">
            <a:extLst>
              <a:ext uri="{FF2B5EF4-FFF2-40B4-BE49-F238E27FC236}">
                <a16:creationId xmlns:a16="http://schemas.microsoft.com/office/drawing/2014/main" id="{49EBB7B7-EF2F-44C3-9960-368F9AF3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12779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E997B644-78D3-49D5-BC5A-ACA5A17A7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Gaussian and convolution</a:t>
            </a:r>
          </a:p>
        </p:txBody>
      </p:sp>
      <p:sp>
        <p:nvSpPr>
          <p:cNvPr id="1035267" name="Rectangle 3">
            <a:extLst>
              <a:ext uri="{FF2B5EF4-FFF2-40B4-BE49-F238E27FC236}">
                <a16:creationId xmlns:a16="http://schemas.microsoft.com/office/drawing/2014/main" id="{6396129D-A26A-4F6D-B846-5DCCF74B3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Removes “high-frequency” components from the image (low-pass filter)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Convolution with self is another Gaussian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Convolving twice with Gaussian kernel of width </a:t>
            </a:r>
            <a:r>
              <a:rPr lang="en-US" altLang="en-US" i="1"/>
              <a:t>   </a:t>
            </a:r>
            <a:r>
              <a:rPr lang="en-US" altLang="en-US"/>
              <a:t> = convolving once with kernel of width  </a:t>
            </a:r>
            <a:endParaRPr lang="en-US" altLang="en-US" i="1"/>
          </a:p>
        </p:txBody>
      </p:sp>
      <p:sp>
        <p:nvSpPr>
          <p:cNvPr id="202756" name="Text Box 5">
            <a:extLst>
              <a:ext uri="{FF2B5EF4-FFF2-40B4-BE49-F238E27FC236}">
                <a16:creationId xmlns:a16="http://schemas.microsoft.com/office/drawing/2014/main" id="{B65C238A-8C88-4B83-9BB9-28FA9C715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Source: K. Grauman</a:t>
            </a:r>
          </a:p>
        </p:txBody>
      </p:sp>
      <p:pic>
        <p:nvPicPr>
          <p:cNvPr id="2" name="Picture 2" descr="C:\snavely\work\teaching\09Fa-CS6610\matlab\filters\g.png">
            <a:extLst>
              <a:ext uri="{FF2B5EF4-FFF2-40B4-BE49-F238E27FC236}">
                <a16:creationId xmlns:a16="http://schemas.microsoft.com/office/drawing/2014/main" id="{8D26C1FF-A8AB-4FB2-9271-136E3BD1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C:\snavely\work\teaching\09Fa-CS6610\matlab\filters\g2.png">
            <a:extLst>
              <a:ext uri="{FF2B5EF4-FFF2-40B4-BE49-F238E27FC236}">
                <a16:creationId xmlns:a16="http://schemas.microsoft.com/office/drawing/2014/main" id="{E09859B8-EDDD-4521-87A3-DD4D3775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snavely\work\teaching\09Fa-CS6610\matlab\filters\g.png">
            <a:extLst>
              <a:ext uri="{FF2B5EF4-FFF2-40B4-BE49-F238E27FC236}">
                <a16:creationId xmlns:a16="http://schemas.microsoft.com/office/drawing/2014/main" id="{97272EBB-46B8-48DA-916E-11069FF8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C6542-726E-4082-8335-9DA070457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3506788"/>
            <a:ext cx="7493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24201-FB81-4541-949A-2100C0A71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3494088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148CB75-2266-4978-8A04-379725CC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303838"/>
            <a:ext cx="258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3B42E1A0-507F-4F84-A87B-BCE1126F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578475"/>
            <a:ext cx="822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8767BCA0-9733-41AB-83C2-58F1693DF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half-sizing</a:t>
            </a:r>
          </a:p>
        </p:txBody>
      </p:sp>
      <p:pic>
        <p:nvPicPr>
          <p:cNvPr id="204803" name="Picture 3" descr="van_Gogh_-_Self_Portrait">
            <a:extLst>
              <a:ext uri="{FF2B5EF4-FFF2-40B4-BE49-F238E27FC236}">
                <a16:creationId xmlns:a16="http://schemas.microsoft.com/office/drawing/2014/main" id="{FB8920A1-6D72-457F-90B0-7D73FD8A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-1371600"/>
            <a:ext cx="62801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Text Box 4">
            <a:extLst>
              <a:ext uri="{FF2B5EF4-FFF2-40B4-BE49-F238E27FC236}">
                <a16:creationId xmlns:a16="http://schemas.microsoft.com/office/drawing/2014/main" id="{965A1DA5-9711-41D3-9A38-C1CADF0E2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716088"/>
            <a:ext cx="33543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This image is too big to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fit on the screen.  How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can we reduce it?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How to generate a half-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sized version?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345CDC88-0037-4A4A-B524-7359BF05F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sub-sampling</a:t>
            </a:r>
          </a:p>
        </p:txBody>
      </p:sp>
      <p:pic>
        <p:nvPicPr>
          <p:cNvPr id="205827" name="Picture 3" descr="vg-nn-half">
            <a:extLst>
              <a:ext uri="{FF2B5EF4-FFF2-40B4-BE49-F238E27FC236}">
                <a16:creationId xmlns:a16="http://schemas.microsoft.com/office/drawing/2014/main" id="{0BB664CE-0679-4911-80D1-3BB3FFEC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4" descr="vg-nn-quarter">
            <a:extLst>
              <a:ext uri="{FF2B5EF4-FFF2-40B4-BE49-F238E27FC236}">
                <a16:creationId xmlns:a16="http://schemas.microsoft.com/office/drawing/2014/main" id="{CAE34342-A52B-44EB-86C8-EA087260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879600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5" descr="vg-nn-eighth">
            <a:extLst>
              <a:ext uri="{FF2B5EF4-FFF2-40B4-BE49-F238E27FC236}">
                <a16:creationId xmlns:a16="http://schemas.microsoft.com/office/drawing/2014/main" id="{683D1947-64F9-4439-BE40-B2A79F4A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0" name="Text Box 6">
            <a:extLst>
              <a:ext uri="{FF2B5EF4-FFF2-40B4-BE49-F238E27FC236}">
                <a16:creationId xmlns:a16="http://schemas.microsoft.com/office/drawing/2014/main" id="{A47D3D82-C4E2-4F33-B021-20012CA3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53025"/>
            <a:ext cx="414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Throw away every other row and column to create a </a:t>
            </a:r>
            <a:r>
              <a:rPr lang="en-US" altLang="en-US" sz="2400">
                <a:solidFill>
                  <a:srgbClr val="000000"/>
                </a:solidFill>
              </a:rPr>
              <a:t>1/2</a:t>
            </a:r>
            <a:r>
              <a:rPr lang="en-US" altLang="en-US" sz="2000">
                <a:solidFill>
                  <a:srgbClr val="000000"/>
                </a:solidFill>
              </a:rPr>
              <a:t> size image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- called</a:t>
            </a:r>
            <a:r>
              <a:rPr lang="en-US" altLang="en-US" i="1">
                <a:solidFill>
                  <a:srgbClr val="000000"/>
                </a:solidFill>
              </a:rPr>
              <a:t> image sub-sampling</a:t>
            </a: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A8835C91-74AB-4699-9C15-DD0A2A22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40132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1/4</a:t>
            </a:r>
          </a:p>
        </p:txBody>
      </p:sp>
      <p:sp>
        <p:nvSpPr>
          <p:cNvPr id="205832" name="Text Box 8">
            <a:extLst>
              <a:ext uri="{FF2B5EF4-FFF2-40B4-BE49-F238E27FC236}">
                <a16:creationId xmlns:a16="http://schemas.microsoft.com/office/drawing/2014/main" id="{18D983FB-F00E-4BA2-95F9-3FD5D808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34163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1/8</a:t>
            </a:r>
          </a:p>
        </p:txBody>
      </p:sp>
      <p:sp>
        <p:nvSpPr>
          <p:cNvPr id="205833" name="Text Box 9">
            <a:extLst>
              <a:ext uri="{FF2B5EF4-FFF2-40B4-BE49-F238E27FC236}">
                <a16:creationId xmlns:a16="http://schemas.microsoft.com/office/drawing/2014/main" id="{E9752E3B-71EE-412C-8B91-263B4CEA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vg-nn-half">
            <a:extLst>
              <a:ext uri="{FF2B5EF4-FFF2-40B4-BE49-F238E27FC236}">
                <a16:creationId xmlns:a16="http://schemas.microsoft.com/office/drawing/2014/main" id="{A3B5E110-1C95-46B1-847F-287A349B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 descr="vg-nn-quarter">
            <a:extLst>
              <a:ext uri="{FF2B5EF4-FFF2-40B4-BE49-F238E27FC236}">
                <a16:creationId xmlns:a16="http://schemas.microsoft.com/office/drawing/2014/main" id="{6569A2D4-2CD9-4512-A753-06251FA3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 descr="vg-nn-eighth">
            <a:extLst>
              <a:ext uri="{FF2B5EF4-FFF2-40B4-BE49-F238E27FC236}">
                <a16:creationId xmlns:a16="http://schemas.microsoft.com/office/drawing/2014/main" id="{01E75D09-C69B-4DE0-9C79-52B9ED40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3" name="Rectangle 5">
            <a:extLst>
              <a:ext uri="{FF2B5EF4-FFF2-40B4-BE49-F238E27FC236}">
                <a16:creationId xmlns:a16="http://schemas.microsoft.com/office/drawing/2014/main" id="{EA44FBCF-3504-4378-BD4A-B69901E5B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sub-sampling</a:t>
            </a:r>
          </a:p>
        </p:txBody>
      </p:sp>
      <p:sp>
        <p:nvSpPr>
          <p:cNvPr id="206854" name="Text Box 6">
            <a:extLst>
              <a:ext uri="{FF2B5EF4-FFF2-40B4-BE49-F238E27FC236}">
                <a16:creationId xmlns:a16="http://schemas.microsoft.com/office/drawing/2014/main" id="{EDE4A300-71DE-4C68-A03D-F380BEDB1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1/4  </a:t>
            </a:r>
            <a:r>
              <a:rPr lang="en-US" altLang="en-US" sz="1600">
                <a:solidFill>
                  <a:srgbClr val="000000"/>
                </a:solidFill>
              </a:rPr>
              <a:t>(2x zoom)</a:t>
            </a:r>
          </a:p>
        </p:txBody>
      </p:sp>
      <p:sp>
        <p:nvSpPr>
          <p:cNvPr id="206855" name="Text Box 7">
            <a:extLst>
              <a:ext uri="{FF2B5EF4-FFF2-40B4-BE49-F238E27FC236}">
                <a16:creationId xmlns:a16="http://schemas.microsoft.com/office/drawing/2014/main" id="{0E800116-22B0-47AA-918C-81668F6D5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1/8  </a:t>
            </a:r>
            <a:r>
              <a:rPr lang="en-US" altLang="en-US" sz="1600">
                <a:solidFill>
                  <a:srgbClr val="000000"/>
                </a:solidFill>
              </a:rPr>
              <a:t>(4x zoom)</a:t>
            </a:r>
          </a:p>
        </p:txBody>
      </p:sp>
      <p:sp>
        <p:nvSpPr>
          <p:cNvPr id="206856" name="Text Box 8">
            <a:extLst>
              <a:ext uri="{FF2B5EF4-FFF2-40B4-BE49-F238E27FC236}">
                <a16:creationId xmlns:a16="http://schemas.microsoft.com/office/drawing/2014/main" id="{E7BB6F50-5228-4F77-B02A-CCFE1649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Aliasing!  What do we do?</a:t>
            </a:r>
          </a:p>
        </p:txBody>
      </p:sp>
      <p:sp>
        <p:nvSpPr>
          <p:cNvPr id="206857" name="Text Box 9">
            <a:extLst>
              <a:ext uri="{FF2B5EF4-FFF2-40B4-BE49-F238E27FC236}">
                <a16:creationId xmlns:a16="http://schemas.microsoft.com/office/drawing/2014/main" id="{980959CA-BE1F-42AD-88C1-897658F9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1/2</a:t>
            </a:r>
          </a:p>
        </p:txBody>
      </p:sp>
      <p:sp>
        <p:nvSpPr>
          <p:cNvPr id="206858" name="Text Box 10">
            <a:extLst>
              <a:ext uri="{FF2B5EF4-FFF2-40B4-BE49-F238E27FC236}">
                <a16:creationId xmlns:a16="http://schemas.microsoft.com/office/drawing/2014/main" id="{3DAF52E3-C08E-4E56-87FD-9705C609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318039A8-6976-4B05-B250-AE90B68CD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 image</a:t>
            </a:r>
          </a:p>
        </p:txBody>
      </p:sp>
      <p:grpSp>
        <p:nvGrpSpPr>
          <p:cNvPr id="207875" name="Group 3">
            <a:extLst>
              <a:ext uri="{FF2B5EF4-FFF2-40B4-BE49-F238E27FC236}">
                <a16:creationId xmlns:a16="http://schemas.microsoft.com/office/drawing/2014/main" id="{EF49C6CC-F327-44C3-AD1B-1196C17F1A7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962400"/>
            <a:ext cx="5638800" cy="1981200"/>
            <a:chOff x="1104" y="2496"/>
            <a:chExt cx="3552" cy="1248"/>
          </a:xfrm>
        </p:grpSpPr>
        <p:grpSp>
          <p:nvGrpSpPr>
            <p:cNvPr id="207981" name="Group 4">
              <a:extLst>
                <a:ext uri="{FF2B5EF4-FFF2-40B4-BE49-F238E27FC236}">
                  <a16:creationId xmlns:a16="http://schemas.microsoft.com/office/drawing/2014/main" id="{36D1BA20-8400-45C3-8064-954061B4FB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96"/>
              <a:ext cx="1248" cy="1248"/>
              <a:chOff x="1248" y="1536"/>
              <a:chExt cx="960" cy="960"/>
            </a:xfrm>
          </p:grpSpPr>
          <p:sp>
            <p:nvSpPr>
              <p:cNvPr id="208017" name="Rectangle 5">
                <a:extLst>
                  <a:ext uri="{FF2B5EF4-FFF2-40B4-BE49-F238E27FC236}">
                    <a16:creationId xmlns:a16="http://schemas.microsoft.com/office/drawing/2014/main" id="{A7FCB96A-D4D1-4F0F-A7B5-E726733D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18" name="Rectangle 6">
                <a:extLst>
                  <a:ext uri="{FF2B5EF4-FFF2-40B4-BE49-F238E27FC236}">
                    <a16:creationId xmlns:a16="http://schemas.microsoft.com/office/drawing/2014/main" id="{3E5FD257-8233-49D6-BC5F-42DFAE5F5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19" name="Rectangle 7">
                <a:extLst>
                  <a:ext uri="{FF2B5EF4-FFF2-40B4-BE49-F238E27FC236}">
                    <a16:creationId xmlns:a16="http://schemas.microsoft.com/office/drawing/2014/main" id="{6C1200BE-0C58-4F99-A953-0800546B2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0" name="Rectangle 8">
                <a:extLst>
                  <a:ext uri="{FF2B5EF4-FFF2-40B4-BE49-F238E27FC236}">
                    <a16:creationId xmlns:a16="http://schemas.microsoft.com/office/drawing/2014/main" id="{32A7101E-35EB-419F-B29B-DB9273811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1" name="Rectangle 9">
                <a:extLst>
                  <a:ext uri="{FF2B5EF4-FFF2-40B4-BE49-F238E27FC236}">
                    <a16:creationId xmlns:a16="http://schemas.microsoft.com/office/drawing/2014/main" id="{F5F7B508-6E9E-4A57-9420-1328CE9C3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2" name="Rectangle 10">
                <a:extLst>
                  <a:ext uri="{FF2B5EF4-FFF2-40B4-BE49-F238E27FC236}">
                    <a16:creationId xmlns:a16="http://schemas.microsoft.com/office/drawing/2014/main" id="{2ECB8C5C-3542-4125-BF0B-257414717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3" name="Rectangle 11">
                <a:extLst>
                  <a:ext uri="{FF2B5EF4-FFF2-40B4-BE49-F238E27FC236}">
                    <a16:creationId xmlns:a16="http://schemas.microsoft.com/office/drawing/2014/main" id="{502ECADA-4D0C-43A3-AC7C-E213067E6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4" name="Rectangle 12">
                <a:extLst>
                  <a:ext uri="{FF2B5EF4-FFF2-40B4-BE49-F238E27FC236}">
                    <a16:creationId xmlns:a16="http://schemas.microsoft.com/office/drawing/2014/main" id="{6301F331-1DCE-462C-AC6B-1A5D0EE41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5" name="Rectangle 13">
                <a:extLst>
                  <a:ext uri="{FF2B5EF4-FFF2-40B4-BE49-F238E27FC236}">
                    <a16:creationId xmlns:a16="http://schemas.microsoft.com/office/drawing/2014/main" id="{658C3BCD-CCDB-4955-94B2-E00841569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6" name="Rectangle 14">
                <a:extLst>
                  <a:ext uri="{FF2B5EF4-FFF2-40B4-BE49-F238E27FC236}">
                    <a16:creationId xmlns:a16="http://schemas.microsoft.com/office/drawing/2014/main" id="{B6030D96-B9C6-415C-968C-A6268F037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7" name="Rectangle 15">
                <a:extLst>
                  <a:ext uri="{FF2B5EF4-FFF2-40B4-BE49-F238E27FC236}">
                    <a16:creationId xmlns:a16="http://schemas.microsoft.com/office/drawing/2014/main" id="{136FB052-1A6B-4AED-AD91-43F0A4AD5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8" name="Rectangle 16">
                <a:extLst>
                  <a:ext uri="{FF2B5EF4-FFF2-40B4-BE49-F238E27FC236}">
                    <a16:creationId xmlns:a16="http://schemas.microsoft.com/office/drawing/2014/main" id="{38E22074-47E8-480B-82CC-0C34DCB39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29" name="Rectangle 17">
                <a:extLst>
                  <a:ext uri="{FF2B5EF4-FFF2-40B4-BE49-F238E27FC236}">
                    <a16:creationId xmlns:a16="http://schemas.microsoft.com/office/drawing/2014/main" id="{B73A51B0-E556-4423-AC34-74905FB3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30" name="Rectangle 18">
                <a:extLst>
                  <a:ext uri="{FF2B5EF4-FFF2-40B4-BE49-F238E27FC236}">
                    <a16:creationId xmlns:a16="http://schemas.microsoft.com/office/drawing/2014/main" id="{5EBEAF26-8D46-45E6-AA60-CEF1F72D0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31" name="Rectangle 19">
                <a:extLst>
                  <a:ext uri="{FF2B5EF4-FFF2-40B4-BE49-F238E27FC236}">
                    <a16:creationId xmlns:a16="http://schemas.microsoft.com/office/drawing/2014/main" id="{D899666B-5D45-4E4F-96FE-E237DACEA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32" name="Rectangle 20">
                <a:extLst>
                  <a:ext uri="{FF2B5EF4-FFF2-40B4-BE49-F238E27FC236}">
                    <a16:creationId xmlns:a16="http://schemas.microsoft.com/office/drawing/2014/main" id="{E13672E3-B937-40F4-B28E-C86A0FAE2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</p:grpSp>
        <p:grpSp>
          <p:nvGrpSpPr>
            <p:cNvPr id="207982" name="Group 21">
              <a:extLst>
                <a:ext uri="{FF2B5EF4-FFF2-40B4-BE49-F238E27FC236}">
                  <a16:creationId xmlns:a16="http://schemas.microsoft.com/office/drawing/2014/main" id="{9945772C-E6F4-41C2-90F0-F9D787AA3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640"/>
              <a:ext cx="1008" cy="960"/>
              <a:chOff x="1248" y="2592"/>
              <a:chExt cx="1008" cy="960"/>
            </a:xfrm>
          </p:grpSpPr>
          <p:sp>
            <p:nvSpPr>
              <p:cNvPr id="208001" name="Oval 22">
                <a:extLst>
                  <a:ext uri="{FF2B5EF4-FFF2-40B4-BE49-F238E27FC236}">
                    <a16:creationId xmlns:a16="http://schemas.microsoft.com/office/drawing/2014/main" id="{542072F2-78BB-43DB-BC5C-02FA5411B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5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02" name="Oval 23">
                <a:extLst>
                  <a:ext uri="{FF2B5EF4-FFF2-40B4-BE49-F238E27FC236}">
                    <a16:creationId xmlns:a16="http://schemas.microsoft.com/office/drawing/2014/main" id="{587392E4-F110-40C8-B9A8-CC1F8350D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5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03" name="Oval 24">
                <a:extLst>
                  <a:ext uri="{FF2B5EF4-FFF2-40B4-BE49-F238E27FC236}">
                    <a16:creationId xmlns:a16="http://schemas.microsoft.com/office/drawing/2014/main" id="{028258A5-61AA-4750-8D0F-A0CEA4F3B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5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04" name="Oval 25">
                <a:extLst>
                  <a:ext uri="{FF2B5EF4-FFF2-40B4-BE49-F238E27FC236}">
                    <a16:creationId xmlns:a16="http://schemas.microsoft.com/office/drawing/2014/main" id="{DD76A339-261B-4D00-88F5-60E60FCFA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05" name="Oval 26">
                <a:extLst>
                  <a:ext uri="{FF2B5EF4-FFF2-40B4-BE49-F238E27FC236}">
                    <a16:creationId xmlns:a16="http://schemas.microsoft.com/office/drawing/2014/main" id="{A29AC79A-514D-478A-A2F1-0E486193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880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06" name="Oval 27">
                <a:extLst>
                  <a:ext uri="{FF2B5EF4-FFF2-40B4-BE49-F238E27FC236}">
                    <a16:creationId xmlns:a16="http://schemas.microsoft.com/office/drawing/2014/main" id="{EEB102E7-48FD-4615-8848-EAE9D3B8B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07" name="Oval 28">
                <a:extLst>
                  <a:ext uri="{FF2B5EF4-FFF2-40B4-BE49-F238E27FC236}">
                    <a16:creationId xmlns:a16="http://schemas.microsoft.com/office/drawing/2014/main" id="{83F507AB-A14A-4BB3-851E-9E7DA04FD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880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08" name="Oval 29">
                <a:extLst>
                  <a:ext uri="{FF2B5EF4-FFF2-40B4-BE49-F238E27FC236}">
                    <a16:creationId xmlns:a16="http://schemas.microsoft.com/office/drawing/2014/main" id="{84604549-62D3-4945-946F-5EA90577E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880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09" name="Oval 30">
                <a:extLst>
                  <a:ext uri="{FF2B5EF4-FFF2-40B4-BE49-F238E27FC236}">
                    <a16:creationId xmlns:a16="http://schemas.microsoft.com/office/drawing/2014/main" id="{96B6C484-765C-4E46-91D5-EFCAFD12D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10" name="Oval 31">
                <a:extLst>
                  <a:ext uri="{FF2B5EF4-FFF2-40B4-BE49-F238E27FC236}">
                    <a16:creationId xmlns:a16="http://schemas.microsoft.com/office/drawing/2014/main" id="{CAAC4C6E-9BC5-4755-9F89-AA5E0333B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2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11" name="Oval 32">
                <a:extLst>
                  <a:ext uri="{FF2B5EF4-FFF2-40B4-BE49-F238E27FC236}">
                    <a16:creationId xmlns:a16="http://schemas.microsoft.com/office/drawing/2014/main" id="{D80BD768-9FB9-438C-B675-9399BD360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2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12" name="Oval 33">
                <a:extLst>
                  <a:ext uri="{FF2B5EF4-FFF2-40B4-BE49-F238E27FC236}">
                    <a16:creationId xmlns:a16="http://schemas.microsoft.com/office/drawing/2014/main" id="{4F375ECD-E839-47B3-AF33-F2773DF23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13" name="Oval 34">
                <a:extLst>
                  <a:ext uri="{FF2B5EF4-FFF2-40B4-BE49-F238E27FC236}">
                    <a16:creationId xmlns:a16="http://schemas.microsoft.com/office/drawing/2014/main" id="{6EB8E93F-4370-4643-A662-D55ED374A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5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14" name="Oval 35">
                <a:extLst>
                  <a:ext uri="{FF2B5EF4-FFF2-40B4-BE49-F238E27FC236}">
                    <a16:creationId xmlns:a16="http://schemas.microsoft.com/office/drawing/2014/main" id="{43F816FC-8D8D-4BF7-B279-63111D941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5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15" name="Oval 36">
                <a:extLst>
                  <a:ext uri="{FF2B5EF4-FFF2-40B4-BE49-F238E27FC236}">
                    <a16:creationId xmlns:a16="http://schemas.microsoft.com/office/drawing/2014/main" id="{AE95D6E1-75F4-4472-A56A-62A41C955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5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16" name="Oval 37">
                <a:extLst>
                  <a:ext uri="{FF2B5EF4-FFF2-40B4-BE49-F238E27FC236}">
                    <a16:creationId xmlns:a16="http://schemas.microsoft.com/office/drawing/2014/main" id="{040E4855-0F66-49A0-8E53-035224788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5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</p:grpSp>
        <p:sp>
          <p:nvSpPr>
            <p:cNvPr id="207983" name="AutoShape 38">
              <a:extLst>
                <a:ext uri="{FF2B5EF4-FFF2-40B4-BE49-F238E27FC236}">
                  <a16:creationId xmlns:a16="http://schemas.microsoft.com/office/drawing/2014/main" id="{2EE04996-7915-4DD0-BCDE-22392900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976"/>
              <a:ext cx="1056" cy="336"/>
            </a:xfrm>
            <a:prstGeom prst="rightArrow">
              <a:avLst>
                <a:gd name="adj1" fmla="val 50000"/>
                <a:gd name="adj2" fmla="val 785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grpSp>
          <p:nvGrpSpPr>
            <p:cNvPr id="207984" name="Group 39">
              <a:extLst>
                <a:ext uri="{FF2B5EF4-FFF2-40B4-BE49-F238E27FC236}">
                  <a16:creationId xmlns:a16="http://schemas.microsoft.com/office/drawing/2014/main" id="{72224C4C-3847-4C93-9C2E-F247D60B6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784"/>
              <a:ext cx="816" cy="816"/>
              <a:chOff x="1248" y="1536"/>
              <a:chExt cx="960" cy="960"/>
            </a:xfrm>
          </p:grpSpPr>
          <p:sp>
            <p:nvSpPr>
              <p:cNvPr id="207985" name="Rectangle 40">
                <a:extLst>
                  <a:ext uri="{FF2B5EF4-FFF2-40B4-BE49-F238E27FC236}">
                    <a16:creationId xmlns:a16="http://schemas.microsoft.com/office/drawing/2014/main" id="{90558362-00EA-4A53-A8FC-68A427525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86" name="Rectangle 41">
                <a:extLst>
                  <a:ext uri="{FF2B5EF4-FFF2-40B4-BE49-F238E27FC236}">
                    <a16:creationId xmlns:a16="http://schemas.microsoft.com/office/drawing/2014/main" id="{C53F009D-01B2-41CB-BA67-65908DCAC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87" name="Rectangle 42">
                <a:extLst>
                  <a:ext uri="{FF2B5EF4-FFF2-40B4-BE49-F238E27FC236}">
                    <a16:creationId xmlns:a16="http://schemas.microsoft.com/office/drawing/2014/main" id="{3E7D2E46-3881-4C60-A284-0936BC3B3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88" name="Rectangle 43">
                <a:extLst>
                  <a:ext uri="{FF2B5EF4-FFF2-40B4-BE49-F238E27FC236}">
                    <a16:creationId xmlns:a16="http://schemas.microsoft.com/office/drawing/2014/main" id="{23A26BC0-120F-404A-A9D2-2036963A5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89" name="Rectangle 44">
                <a:extLst>
                  <a:ext uri="{FF2B5EF4-FFF2-40B4-BE49-F238E27FC236}">
                    <a16:creationId xmlns:a16="http://schemas.microsoft.com/office/drawing/2014/main" id="{99C3F014-319D-404E-9553-9350DD3D4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0" name="Rectangle 45">
                <a:extLst>
                  <a:ext uri="{FF2B5EF4-FFF2-40B4-BE49-F238E27FC236}">
                    <a16:creationId xmlns:a16="http://schemas.microsoft.com/office/drawing/2014/main" id="{FB574F21-0EFA-465D-8C5A-E9A1EC3A3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1" name="Rectangle 46">
                <a:extLst>
                  <a:ext uri="{FF2B5EF4-FFF2-40B4-BE49-F238E27FC236}">
                    <a16:creationId xmlns:a16="http://schemas.microsoft.com/office/drawing/2014/main" id="{838192E0-AA8A-4E5E-AA08-9265FFFF0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2" name="Rectangle 47">
                <a:extLst>
                  <a:ext uri="{FF2B5EF4-FFF2-40B4-BE49-F238E27FC236}">
                    <a16:creationId xmlns:a16="http://schemas.microsoft.com/office/drawing/2014/main" id="{8C2B5CEF-CDCF-4DC6-A990-102B5D2BE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3" name="Rectangle 48">
                <a:extLst>
                  <a:ext uri="{FF2B5EF4-FFF2-40B4-BE49-F238E27FC236}">
                    <a16:creationId xmlns:a16="http://schemas.microsoft.com/office/drawing/2014/main" id="{6A6E78DA-09AD-49D5-8E2E-775457503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4" name="Rectangle 49">
                <a:extLst>
                  <a:ext uri="{FF2B5EF4-FFF2-40B4-BE49-F238E27FC236}">
                    <a16:creationId xmlns:a16="http://schemas.microsoft.com/office/drawing/2014/main" id="{D8EBD378-BB86-4111-8375-59EA6AA22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5" name="Rectangle 50">
                <a:extLst>
                  <a:ext uri="{FF2B5EF4-FFF2-40B4-BE49-F238E27FC236}">
                    <a16:creationId xmlns:a16="http://schemas.microsoft.com/office/drawing/2014/main" id="{670E1257-4551-423C-ABE1-40A2F88AD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6" name="Rectangle 51">
                <a:extLst>
                  <a:ext uri="{FF2B5EF4-FFF2-40B4-BE49-F238E27FC236}">
                    <a16:creationId xmlns:a16="http://schemas.microsoft.com/office/drawing/2014/main" id="{870EBBD5-8C8D-4EEE-BF71-E210B8CEE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7" name="Rectangle 52">
                <a:extLst>
                  <a:ext uri="{FF2B5EF4-FFF2-40B4-BE49-F238E27FC236}">
                    <a16:creationId xmlns:a16="http://schemas.microsoft.com/office/drawing/2014/main" id="{17AAC5D8-BE3E-4DC0-A3C2-5CFD8B80C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8" name="Rectangle 53">
                <a:extLst>
                  <a:ext uri="{FF2B5EF4-FFF2-40B4-BE49-F238E27FC236}">
                    <a16:creationId xmlns:a16="http://schemas.microsoft.com/office/drawing/2014/main" id="{F29DC196-E0E2-4E54-AEA8-DE75FF254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99" name="Rectangle 54">
                <a:extLst>
                  <a:ext uri="{FF2B5EF4-FFF2-40B4-BE49-F238E27FC236}">
                    <a16:creationId xmlns:a16="http://schemas.microsoft.com/office/drawing/2014/main" id="{900B6426-B41A-4344-85A4-BD0898F0C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8000" name="Rectangle 55">
                <a:extLst>
                  <a:ext uri="{FF2B5EF4-FFF2-40B4-BE49-F238E27FC236}">
                    <a16:creationId xmlns:a16="http://schemas.microsoft.com/office/drawing/2014/main" id="{1CBDFDE1-797A-4AB7-A417-CEDEFC51D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</p:grpSp>
      </p:grpSp>
      <p:sp>
        <p:nvSpPr>
          <p:cNvPr id="207876" name="Text Box 56">
            <a:extLst>
              <a:ext uri="{FF2B5EF4-FFF2-40B4-BE49-F238E27FC236}">
                <a16:creationId xmlns:a16="http://schemas.microsoft.com/office/drawing/2014/main" id="{613E77C6-BFC1-4404-B1E6-08716179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96000"/>
            <a:ext cx="418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Examples of GOOD sampling</a:t>
            </a:r>
          </a:p>
        </p:txBody>
      </p:sp>
      <p:grpSp>
        <p:nvGrpSpPr>
          <p:cNvPr id="207877" name="Group 57">
            <a:extLst>
              <a:ext uri="{FF2B5EF4-FFF2-40B4-BE49-F238E27FC236}">
                <a16:creationId xmlns:a16="http://schemas.microsoft.com/office/drawing/2014/main" id="{7962C26C-EF49-43EF-9FB8-8171AE8A27D8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52600"/>
            <a:ext cx="5715000" cy="1981200"/>
            <a:chOff x="1104" y="1104"/>
            <a:chExt cx="3600" cy="1248"/>
          </a:xfrm>
        </p:grpSpPr>
        <p:grpSp>
          <p:nvGrpSpPr>
            <p:cNvPr id="207878" name="Group 58">
              <a:extLst>
                <a:ext uri="{FF2B5EF4-FFF2-40B4-BE49-F238E27FC236}">
                  <a16:creationId xmlns:a16="http://schemas.microsoft.com/office/drawing/2014/main" id="{738D344A-E4C5-4E48-9D73-765C2C346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104"/>
              <a:ext cx="1248" cy="1248"/>
              <a:chOff x="1248" y="1536"/>
              <a:chExt cx="960" cy="960"/>
            </a:xfrm>
          </p:grpSpPr>
          <p:sp>
            <p:nvSpPr>
              <p:cNvPr id="207965" name="Rectangle 59">
                <a:extLst>
                  <a:ext uri="{FF2B5EF4-FFF2-40B4-BE49-F238E27FC236}">
                    <a16:creationId xmlns:a16="http://schemas.microsoft.com/office/drawing/2014/main" id="{ADAC1DCA-0466-40C0-84D5-CFCDE970E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66" name="Rectangle 60">
                <a:extLst>
                  <a:ext uri="{FF2B5EF4-FFF2-40B4-BE49-F238E27FC236}">
                    <a16:creationId xmlns:a16="http://schemas.microsoft.com/office/drawing/2014/main" id="{1E98034E-A81C-476B-96A4-07985C615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67" name="Rectangle 61">
                <a:extLst>
                  <a:ext uri="{FF2B5EF4-FFF2-40B4-BE49-F238E27FC236}">
                    <a16:creationId xmlns:a16="http://schemas.microsoft.com/office/drawing/2014/main" id="{AD8923C5-A6A6-487F-86F1-F886D1F6F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68" name="Rectangle 62">
                <a:extLst>
                  <a:ext uri="{FF2B5EF4-FFF2-40B4-BE49-F238E27FC236}">
                    <a16:creationId xmlns:a16="http://schemas.microsoft.com/office/drawing/2014/main" id="{6F6C9C23-0EF5-4942-8166-47591281D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69" name="Rectangle 63">
                <a:extLst>
                  <a:ext uri="{FF2B5EF4-FFF2-40B4-BE49-F238E27FC236}">
                    <a16:creationId xmlns:a16="http://schemas.microsoft.com/office/drawing/2014/main" id="{70344545-56A0-4E57-B1F7-297AEDE87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0" name="Rectangle 64">
                <a:extLst>
                  <a:ext uri="{FF2B5EF4-FFF2-40B4-BE49-F238E27FC236}">
                    <a16:creationId xmlns:a16="http://schemas.microsoft.com/office/drawing/2014/main" id="{8CAC064C-B416-436F-992A-B201E1053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1" name="Rectangle 65">
                <a:extLst>
                  <a:ext uri="{FF2B5EF4-FFF2-40B4-BE49-F238E27FC236}">
                    <a16:creationId xmlns:a16="http://schemas.microsoft.com/office/drawing/2014/main" id="{6643F13B-9E56-4809-9469-4471441F0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2" name="Rectangle 66">
                <a:extLst>
                  <a:ext uri="{FF2B5EF4-FFF2-40B4-BE49-F238E27FC236}">
                    <a16:creationId xmlns:a16="http://schemas.microsoft.com/office/drawing/2014/main" id="{8B12B300-89F7-484F-8EA0-FDC073001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3" name="Rectangle 67">
                <a:extLst>
                  <a:ext uri="{FF2B5EF4-FFF2-40B4-BE49-F238E27FC236}">
                    <a16:creationId xmlns:a16="http://schemas.microsoft.com/office/drawing/2014/main" id="{D0747C70-93BA-4562-B303-73D8FBE84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4" name="Rectangle 68">
                <a:extLst>
                  <a:ext uri="{FF2B5EF4-FFF2-40B4-BE49-F238E27FC236}">
                    <a16:creationId xmlns:a16="http://schemas.microsoft.com/office/drawing/2014/main" id="{8CA9CBC1-D042-4888-8699-BAB510DB3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5" name="Rectangle 69">
                <a:extLst>
                  <a:ext uri="{FF2B5EF4-FFF2-40B4-BE49-F238E27FC236}">
                    <a16:creationId xmlns:a16="http://schemas.microsoft.com/office/drawing/2014/main" id="{8D922DAD-E711-4346-945E-1B5D2C8C9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6" name="Rectangle 70">
                <a:extLst>
                  <a:ext uri="{FF2B5EF4-FFF2-40B4-BE49-F238E27FC236}">
                    <a16:creationId xmlns:a16="http://schemas.microsoft.com/office/drawing/2014/main" id="{8AA63790-A792-4483-8EE8-1CA13C231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7" name="Rectangle 71">
                <a:extLst>
                  <a:ext uri="{FF2B5EF4-FFF2-40B4-BE49-F238E27FC236}">
                    <a16:creationId xmlns:a16="http://schemas.microsoft.com/office/drawing/2014/main" id="{D4B04724-4DA9-4B29-8089-B4FC2F19E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8" name="Rectangle 72">
                <a:extLst>
                  <a:ext uri="{FF2B5EF4-FFF2-40B4-BE49-F238E27FC236}">
                    <a16:creationId xmlns:a16="http://schemas.microsoft.com/office/drawing/2014/main" id="{3DCA9A4D-E17F-4D98-B855-1FDEBCDC8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79" name="Rectangle 73">
                <a:extLst>
                  <a:ext uri="{FF2B5EF4-FFF2-40B4-BE49-F238E27FC236}">
                    <a16:creationId xmlns:a16="http://schemas.microsoft.com/office/drawing/2014/main" id="{EDC04E36-AC1A-42B8-8C12-41A156C30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80" name="Rectangle 74">
                <a:extLst>
                  <a:ext uri="{FF2B5EF4-FFF2-40B4-BE49-F238E27FC236}">
                    <a16:creationId xmlns:a16="http://schemas.microsoft.com/office/drawing/2014/main" id="{979EC26D-B569-44CA-8A70-17FFEE9EE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</p:grpSp>
        <p:grpSp>
          <p:nvGrpSpPr>
            <p:cNvPr id="207879" name="Group 75">
              <a:extLst>
                <a:ext uri="{FF2B5EF4-FFF2-40B4-BE49-F238E27FC236}">
                  <a16:creationId xmlns:a16="http://schemas.microsoft.com/office/drawing/2014/main" id="{3CCDE0ED-95A2-4846-98F9-6F4DEE762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192"/>
              <a:ext cx="1152" cy="960"/>
              <a:chOff x="1248" y="1104"/>
              <a:chExt cx="1152" cy="960"/>
            </a:xfrm>
          </p:grpSpPr>
          <p:sp>
            <p:nvSpPr>
              <p:cNvPr id="207932" name="Oval 76">
                <a:extLst>
                  <a:ext uri="{FF2B5EF4-FFF2-40B4-BE49-F238E27FC236}">
                    <a16:creationId xmlns:a16="http://schemas.microsoft.com/office/drawing/2014/main" id="{D297216F-C8D6-4D07-8B49-3BD02F1C0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1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33" name="Oval 77">
                <a:extLst>
                  <a:ext uri="{FF2B5EF4-FFF2-40B4-BE49-F238E27FC236}">
                    <a16:creationId xmlns:a16="http://schemas.microsoft.com/office/drawing/2014/main" id="{6D54176A-D025-414B-942F-02466D29F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34" name="Oval 78">
                <a:extLst>
                  <a:ext uri="{FF2B5EF4-FFF2-40B4-BE49-F238E27FC236}">
                    <a16:creationId xmlns:a16="http://schemas.microsoft.com/office/drawing/2014/main" id="{F1496EC7-9BD8-4944-B052-1381CB614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1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35" name="Oval 79">
                <a:extLst>
                  <a:ext uri="{FF2B5EF4-FFF2-40B4-BE49-F238E27FC236}">
                    <a16:creationId xmlns:a16="http://schemas.microsoft.com/office/drawing/2014/main" id="{3657AF82-AC71-4EE4-B915-473E8831C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36" name="Oval 80">
                <a:extLst>
                  <a:ext uri="{FF2B5EF4-FFF2-40B4-BE49-F238E27FC236}">
                    <a16:creationId xmlns:a16="http://schemas.microsoft.com/office/drawing/2014/main" id="{9E2742DB-B61B-4C4D-AE5F-E0E42D7C1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37" name="Oval 81">
                <a:extLst>
                  <a:ext uri="{FF2B5EF4-FFF2-40B4-BE49-F238E27FC236}">
                    <a16:creationId xmlns:a16="http://schemas.microsoft.com/office/drawing/2014/main" id="{E22C9918-63C8-4CAC-83C4-93C27A527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38" name="Oval 82">
                <a:extLst>
                  <a:ext uri="{FF2B5EF4-FFF2-40B4-BE49-F238E27FC236}">
                    <a16:creationId xmlns:a16="http://schemas.microsoft.com/office/drawing/2014/main" id="{764E81C0-7857-4FAB-B9DF-2B23C0A19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39" name="Oval 83">
                <a:extLst>
                  <a:ext uri="{FF2B5EF4-FFF2-40B4-BE49-F238E27FC236}">
                    <a16:creationId xmlns:a16="http://schemas.microsoft.com/office/drawing/2014/main" id="{DE4B04B4-A7B9-4590-BACF-3BD680928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40" name="Oval 84">
                <a:extLst>
                  <a:ext uri="{FF2B5EF4-FFF2-40B4-BE49-F238E27FC236}">
                    <a16:creationId xmlns:a16="http://schemas.microsoft.com/office/drawing/2014/main" id="{556B2593-8C1A-4436-B0ED-B40F3FB69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728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41" name="Oval 85">
                <a:extLst>
                  <a:ext uri="{FF2B5EF4-FFF2-40B4-BE49-F238E27FC236}">
                    <a16:creationId xmlns:a16="http://schemas.microsoft.com/office/drawing/2014/main" id="{C249D833-69C6-4817-AE24-220258F1A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42" name="Oval 86">
                <a:extLst>
                  <a:ext uri="{FF2B5EF4-FFF2-40B4-BE49-F238E27FC236}">
                    <a16:creationId xmlns:a16="http://schemas.microsoft.com/office/drawing/2014/main" id="{0EA0852B-1E4F-4ED9-87E3-1CF23BB9A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43" name="Oval 87">
                <a:extLst>
                  <a:ext uri="{FF2B5EF4-FFF2-40B4-BE49-F238E27FC236}">
                    <a16:creationId xmlns:a16="http://schemas.microsoft.com/office/drawing/2014/main" id="{A5F8393B-F805-42E4-B9EA-431064AB2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44" name="Oval 88">
                <a:extLst>
                  <a:ext uri="{FF2B5EF4-FFF2-40B4-BE49-F238E27FC236}">
                    <a16:creationId xmlns:a16="http://schemas.microsoft.com/office/drawing/2014/main" id="{14653479-717F-4E39-9A46-6AF5F33AB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45" name="Oval 89">
                <a:extLst>
                  <a:ext uri="{FF2B5EF4-FFF2-40B4-BE49-F238E27FC236}">
                    <a16:creationId xmlns:a16="http://schemas.microsoft.com/office/drawing/2014/main" id="{95D545BD-B83F-493A-A4FE-D20F850F4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0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46" name="Oval 90">
                <a:extLst>
                  <a:ext uri="{FF2B5EF4-FFF2-40B4-BE49-F238E27FC236}">
                    <a16:creationId xmlns:a16="http://schemas.microsoft.com/office/drawing/2014/main" id="{E0550826-2F77-449D-8FFB-442B5F6D5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0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47" name="Oval 91">
                <a:extLst>
                  <a:ext uri="{FF2B5EF4-FFF2-40B4-BE49-F238E27FC236}">
                    <a16:creationId xmlns:a16="http://schemas.microsoft.com/office/drawing/2014/main" id="{9FCF9506-EFED-4299-B501-42C360A69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grpSp>
            <p:nvGrpSpPr>
              <p:cNvPr id="207948" name="Group 92">
                <a:extLst>
                  <a:ext uri="{FF2B5EF4-FFF2-40B4-BE49-F238E27FC236}">
                    <a16:creationId xmlns:a16="http://schemas.microsoft.com/office/drawing/2014/main" id="{4EAB13FC-8013-42AF-BAA6-73761A28ED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104"/>
                <a:ext cx="1008" cy="960"/>
                <a:chOff x="2832" y="2928"/>
                <a:chExt cx="1008" cy="960"/>
              </a:xfrm>
            </p:grpSpPr>
            <p:sp>
              <p:nvSpPr>
                <p:cNvPr id="207949" name="Oval 93">
                  <a:extLst>
                    <a:ext uri="{FF2B5EF4-FFF2-40B4-BE49-F238E27FC236}">
                      <a16:creationId xmlns:a16="http://schemas.microsoft.com/office/drawing/2014/main" id="{F81F26F3-7AB1-43BA-B2D4-E524857135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2928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0" name="Oval 94">
                  <a:extLst>
                    <a:ext uri="{FF2B5EF4-FFF2-40B4-BE49-F238E27FC236}">
                      <a16:creationId xmlns:a16="http://schemas.microsoft.com/office/drawing/2014/main" id="{B76167D4-4799-457A-8D36-47EE1144F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928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1" name="Oval 95">
                  <a:extLst>
                    <a:ext uri="{FF2B5EF4-FFF2-40B4-BE49-F238E27FC236}">
                      <a16:creationId xmlns:a16="http://schemas.microsoft.com/office/drawing/2014/main" id="{2FC86DC4-E415-4C3C-BB6D-C6145CB0D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928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2" name="Oval 96">
                  <a:extLst>
                    <a:ext uri="{FF2B5EF4-FFF2-40B4-BE49-F238E27FC236}">
                      <a16:creationId xmlns:a16="http://schemas.microsoft.com/office/drawing/2014/main" id="{A99D7BA9-D742-49AF-AB8F-288B216C8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2928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3" name="Oval 97">
                  <a:extLst>
                    <a:ext uri="{FF2B5EF4-FFF2-40B4-BE49-F238E27FC236}">
                      <a16:creationId xmlns:a16="http://schemas.microsoft.com/office/drawing/2014/main" id="{23BFA9C9-B12E-4C8A-893E-5BC4802FD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216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4" name="Oval 98">
                  <a:extLst>
                    <a:ext uri="{FF2B5EF4-FFF2-40B4-BE49-F238E27FC236}">
                      <a16:creationId xmlns:a16="http://schemas.microsoft.com/office/drawing/2014/main" id="{0765453A-A47D-4016-A27A-82A7B6167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3216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5" name="Oval 99">
                  <a:extLst>
                    <a:ext uri="{FF2B5EF4-FFF2-40B4-BE49-F238E27FC236}">
                      <a16:creationId xmlns:a16="http://schemas.microsoft.com/office/drawing/2014/main" id="{4D045EFA-C267-45B9-9C4C-D077A06037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216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6" name="Oval 100">
                  <a:extLst>
                    <a:ext uri="{FF2B5EF4-FFF2-40B4-BE49-F238E27FC236}">
                      <a16:creationId xmlns:a16="http://schemas.microsoft.com/office/drawing/2014/main" id="{61961EF3-B973-44E9-866A-496BE020C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216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7" name="Oval 101">
                  <a:extLst>
                    <a:ext uri="{FF2B5EF4-FFF2-40B4-BE49-F238E27FC236}">
                      <a16:creationId xmlns:a16="http://schemas.microsoft.com/office/drawing/2014/main" id="{915AF2E1-F2CC-4FC9-AB6A-C35FEE603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552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8" name="Oval 102">
                  <a:extLst>
                    <a:ext uri="{FF2B5EF4-FFF2-40B4-BE49-F238E27FC236}">
                      <a16:creationId xmlns:a16="http://schemas.microsoft.com/office/drawing/2014/main" id="{477EE883-67E4-41C7-BF32-01D6C96BD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3552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59" name="Oval 103">
                  <a:extLst>
                    <a:ext uri="{FF2B5EF4-FFF2-40B4-BE49-F238E27FC236}">
                      <a16:creationId xmlns:a16="http://schemas.microsoft.com/office/drawing/2014/main" id="{8864A461-EE75-45B6-9F7E-B624FA965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552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60" name="Oval 104">
                  <a:extLst>
                    <a:ext uri="{FF2B5EF4-FFF2-40B4-BE49-F238E27FC236}">
                      <a16:creationId xmlns:a16="http://schemas.microsoft.com/office/drawing/2014/main" id="{29679C47-9484-40F1-8319-406EC4152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552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61" name="Oval 105">
                  <a:extLst>
                    <a:ext uri="{FF2B5EF4-FFF2-40B4-BE49-F238E27FC236}">
                      <a16:creationId xmlns:a16="http://schemas.microsoft.com/office/drawing/2014/main" id="{D7412DB6-D9D7-41CD-B883-AEE046CAB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84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62" name="Oval 106">
                  <a:extLst>
                    <a:ext uri="{FF2B5EF4-FFF2-40B4-BE49-F238E27FC236}">
                      <a16:creationId xmlns:a16="http://schemas.microsoft.com/office/drawing/2014/main" id="{83DB7FF7-4914-4ED1-8FE6-95AB0E270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384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63" name="Oval 107">
                  <a:extLst>
                    <a:ext uri="{FF2B5EF4-FFF2-40B4-BE49-F238E27FC236}">
                      <a16:creationId xmlns:a16="http://schemas.microsoft.com/office/drawing/2014/main" id="{E8208BC7-79F4-4033-9CA8-330BE5BA2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84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64" name="Oval 108">
                  <a:extLst>
                    <a:ext uri="{FF2B5EF4-FFF2-40B4-BE49-F238E27FC236}">
                      <a16:creationId xmlns:a16="http://schemas.microsoft.com/office/drawing/2014/main" id="{B835698E-0FE4-40F2-894C-F56ECF9E8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84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</p:grpSp>
        </p:grpSp>
        <p:sp>
          <p:nvSpPr>
            <p:cNvPr id="207880" name="AutoShape 109">
              <a:extLst>
                <a:ext uri="{FF2B5EF4-FFF2-40B4-BE49-F238E27FC236}">
                  <a16:creationId xmlns:a16="http://schemas.microsoft.com/office/drawing/2014/main" id="{AE6FE1C2-9DBA-4C43-B691-F9DAB3E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584"/>
              <a:ext cx="1056" cy="336"/>
            </a:xfrm>
            <a:prstGeom prst="rightArrow">
              <a:avLst>
                <a:gd name="adj1" fmla="val 50000"/>
                <a:gd name="adj2" fmla="val 785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grpSp>
          <p:nvGrpSpPr>
            <p:cNvPr id="207881" name="Group 110">
              <a:extLst>
                <a:ext uri="{FF2B5EF4-FFF2-40B4-BE49-F238E27FC236}">
                  <a16:creationId xmlns:a16="http://schemas.microsoft.com/office/drawing/2014/main" id="{339F6284-5BF0-41A5-852B-6CD84512E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344"/>
              <a:ext cx="864" cy="864"/>
              <a:chOff x="1248" y="1536"/>
              <a:chExt cx="960" cy="960"/>
            </a:xfrm>
          </p:grpSpPr>
          <p:sp>
            <p:nvSpPr>
              <p:cNvPr id="207916" name="Rectangle 111">
                <a:extLst>
                  <a:ext uri="{FF2B5EF4-FFF2-40B4-BE49-F238E27FC236}">
                    <a16:creationId xmlns:a16="http://schemas.microsoft.com/office/drawing/2014/main" id="{13C1ADD3-FF60-48D9-9F71-E546658F1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17" name="Rectangle 112">
                <a:extLst>
                  <a:ext uri="{FF2B5EF4-FFF2-40B4-BE49-F238E27FC236}">
                    <a16:creationId xmlns:a16="http://schemas.microsoft.com/office/drawing/2014/main" id="{7FE785C9-3A8C-4858-82BB-7891F9C8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18" name="Rectangle 113">
                <a:extLst>
                  <a:ext uri="{FF2B5EF4-FFF2-40B4-BE49-F238E27FC236}">
                    <a16:creationId xmlns:a16="http://schemas.microsoft.com/office/drawing/2014/main" id="{3047ED3D-12FF-4F8F-8CC7-A8CD53EE2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19" name="Rectangle 114">
                <a:extLst>
                  <a:ext uri="{FF2B5EF4-FFF2-40B4-BE49-F238E27FC236}">
                    <a16:creationId xmlns:a16="http://schemas.microsoft.com/office/drawing/2014/main" id="{30065BA5-787D-4284-9EBC-ABCFB0A1F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0" name="Rectangle 115">
                <a:extLst>
                  <a:ext uri="{FF2B5EF4-FFF2-40B4-BE49-F238E27FC236}">
                    <a16:creationId xmlns:a16="http://schemas.microsoft.com/office/drawing/2014/main" id="{5BFC6EFA-A822-4D57-BF09-E27F7A56D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1" name="Rectangle 116">
                <a:extLst>
                  <a:ext uri="{FF2B5EF4-FFF2-40B4-BE49-F238E27FC236}">
                    <a16:creationId xmlns:a16="http://schemas.microsoft.com/office/drawing/2014/main" id="{57764FD3-9AFA-443E-9977-42640D5B0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2" name="Rectangle 117">
                <a:extLst>
                  <a:ext uri="{FF2B5EF4-FFF2-40B4-BE49-F238E27FC236}">
                    <a16:creationId xmlns:a16="http://schemas.microsoft.com/office/drawing/2014/main" id="{8DCE680E-8DA0-4415-92CB-1D903BDAD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3" name="Rectangle 118">
                <a:extLst>
                  <a:ext uri="{FF2B5EF4-FFF2-40B4-BE49-F238E27FC236}">
                    <a16:creationId xmlns:a16="http://schemas.microsoft.com/office/drawing/2014/main" id="{4500823C-DABE-4676-8491-39E56449B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4" name="Rectangle 119">
                <a:extLst>
                  <a:ext uri="{FF2B5EF4-FFF2-40B4-BE49-F238E27FC236}">
                    <a16:creationId xmlns:a16="http://schemas.microsoft.com/office/drawing/2014/main" id="{E2CC40F7-E518-416B-92B9-812A1A063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5" name="Rectangle 120">
                <a:extLst>
                  <a:ext uri="{FF2B5EF4-FFF2-40B4-BE49-F238E27FC236}">
                    <a16:creationId xmlns:a16="http://schemas.microsoft.com/office/drawing/2014/main" id="{14284B6C-512E-4A72-AEEE-0112D16FE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6" name="Rectangle 121">
                <a:extLst>
                  <a:ext uri="{FF2B5EF4-FFF2-40B4-BE49-F238E27FC236}">
                    <a16:creationId xmlns:a16="http://schemas.microsoft.com/office/drawing/2014/main" id="{DFA091E3-538A-4CB9-9E86-D82A0A160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7" name="Rectangle 122">
                <a:extLst>
                  <a:ext uri="{FF2B5EF4-FFF2-40B4-BE49-F238E27FC236}">
                    <a16:creationId xmlns:a16="http://schemas.microsoft.com/office/drawing/2014/main" id="{56AFA0BB-76B0-4229-91CF-2E07C397D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8" name="Rectangle 123">
                <a:extLst>
                  <a:ext uri="{FF2B5EF4-FFF2-40B4-BE49-F238E27FC236}">
                    <a16:creationId xmlns:a16="http://schemas.microsoft.com/office/drawing/2014/main" id="{24D88144-6E69-417C-B546-F59AA9A03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29" name="Rectangle 124">
                <a:extLst>
                  <a:ext uri="{FF2B5EF4-FFF2-40B4-BE49-F238E27FC236}">
                    <a16:creationId xmlns:a16="http://schemas.microsoft.com/office/drawing/2014/main" id="{99F56AF4-5307-4C92-8CAF-C1870CE22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30" name="Rectangle 125">
                <a:extLst>
                  <a:ext uri="{FF2B5EF4-FFF2-40B4-BE49-F238E27FC236}">
                    <a16:creationId xmlns:a16="http://schemas.microsoft.com/office/drawing/2014/main" id="{214B84A6-E73D-48EC-9AEF-4931F6D44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931" name="Rectangle 126">
                <a:extLst>
                  <a:ext uri="{FF2B5EF4-FFF2-40B4-BE49-F238E27FC236}">
                    <a16:creationId xmlns:a16="http://schemas.microsoft.com/office/drawing/2014/main" id="{DECAA506-995D-41D8-8EE4-DAAFDE3D7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</p:grpSp>
        <p:grpSp>
          <p:nvGrpSpPr>
            <p:cNvPr id="207882" name="Group 127">
              <a:extLst>
                <a:ext uri="{FF2B5EF4-FFF2-40B4-BE49-F238E27FC236}">
                  <a16:creationId xmlns:a16="http://schemas.microsoft.com/office/drawing/2014/main" id="{7AD61498-B825-4E2E-AF34-4E3FEE350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312"/>
              <a:ext cx="1152" cy="960"/>
              <a:chOff x="1248" y="1216"/>
              <a:chExt cx="1152" cy="960"/>
            </a:xfrm>
          </p:grpSpPr>
          <p:sp>
            <p:nvSpPr>
              <p:cNvPr id="207883" name="Oval 128">
                <a:extLst>
                  <a:ext uri="{FF2B5EF4-FFF2-40B4-BE49-F238E27FC236}">
                    <a16:creationId xmlns:a16="http://schemas.microsoft.com/office/drawing/2014/main" id="{F03FFEC9-081A-4F72-87AB-441E43479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2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84" name="Oval 129">
                <a:extLst>
                  <a:ext uri="{FF2B5EF4-FFF2-40B4-BE49-F238E27FC236}">
                    <a16:creationId xmlns:a16="http://schemas.microsoft.com/office/drawing/2014/main" id="{67C7C80E-E804-4371-8B64-EADB3377B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2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85" name="Oval 130">
                <a:extLst>
                  <a:ext uri="{FF2B5EF4-FFF2-40B4-BE49-F238E27FC236}">
                    <a16:creationId xmlns:a16="http://schemas.microsoft.com/office/drawing/2014/main" id="{E6F142F0-68FC-49FA-987A-253C485B7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2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86" name="Oval 131">
                <a:extLst>
                  <a:ext uri="{FF2B5EF4-FFF2-40B4-BE49-F238E27FC236}">
                    <a16:creationId xmlns:a16="http://schemas.microsoft.com/office/drawing/2014/main" id="{BD9C3C81-7C3C-4BED-90B3-97F984693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216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87" name="Oval 132">
                <a:extLst>
                  <a:ext uri="{FF2B5EF4-FFF2-40B4-BE49-F238E27FC236}">
                    <a16:creationId xmlns:a16="http://schemas.microsoft.com/office/drawing/2014/main" id="{C5910269-1FA2-4FF2-BBEA-A1710A995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88" name="Oval 133">
                <a:extLst>
                  <a:ext uri="{FF2B5EF4-FFF2-40B4-BE49-F238E27FC236}">
                    <a16:creationId xmlns:a16="http://schemas.microsoft.com/office/drawing/2014/main" id="{9E034017-57C7-4E9B-AB8D-5C75809B6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5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89" name="Oval 134">
                <a:extLst>
                  <a:ext uri="{FF2B5EF4-FFF2-40B4-BE49-F238E27FC236}">
                    <a16:creationId xmlns:a16="http://schemas.microsoft.com/office/drawing/2014/main" id="{6ABE87A4-35EC-4BE9-85F8-B35FA0738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5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90" name="Oval 135">
                <a:extLst>
                  <a:ext uri="{FF2B5EF4-FFF2-40B4-BE49-F238E27FC236}">
                    <a16:creationId xmlns:a16="http://schemas.microsoft.com/office/drawing/2014/main" id="{E5C38B10-E2C1-473D-9DFD-8CE19A1E1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04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91" name="Oval 136">
                <a:extLst>
                  <a:ext uri="{FF2B5EF4-FFF2-40B4-BE49-F238E27FC236}">
                    <a16:creationId xmlns:a16="http://schemas.microsoft.com/office/drawing/2014/main" id="{43FA3A17-E995-4B5F-B1D2-87689F160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840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92" name="Oval 137">
                <a:extLst>
                  <a:ext uri="{FF2B5EF4-FFF2-40B4-BE49-F238E27FC236}">
                    <a16:creationId xmlns:a16="http://schemas.microsoft.com/office/drawing/2014/main" id="{57614EF3-5D7C-4D58-B941-9A859A5BE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840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93" name="Oval 138">
                <a:extLst>
                  <a:ext uri="{FF2B5EF4-FFF2-40B4-BE49-F238E27FC236}">
                    <a16:creationId xmlns:a16="http://schemas.microsoft.com/office/drawing/2014/main" id="{EDBEE4C0-E663-4032-B96F-39F6532D7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840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94" name="Oval 139">
                <a:extLst>
                  <a:ext uri="{FF2B5EF4-FFF2-40B4-BE49-F238E27FC236}">
                    <a16:creationId xmlns:a16="http://schemas.microsoft.com/office/drawing/2014/main" id="{12733FCE-C682-44D3-9C91-94F3127A9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840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95" name="Oval 140">
                <a:extLst>
                  <a:ext uri="{FF2B5EF4-FFF2-40B4-BE49-F238E27FC236}">
                    <a16:creationId xmlns:a16="http://schemas.microsoft.com/office/drawing/2014/main" id="{752E86CF-5A7F-40CF-8C84-115F589CA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128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96" name="Oval 141">
                <a:extLst>
                  <a:ext uri="{FF2B5EF4-FFF2-40B4-BE49-F238E27FC236}">
                    <a16:creationId xmlns:a16="http://schemas.microsoft.com/office/drawing/2014/main" id="{733686C2-4D76-43C5-8B13-A65077E37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128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97" name="Oval 142">
                <a:extLst>
                  <a:ext uri="{FF2B5EF4-FFF2-40B4-BE49-F238E27FC236}">
                    <a16:creationId xmlns:a16="http://schemas.microsoft.com/office/drawing/2014/main" id="{FC36E2BE-238A-4585-9990-3B30B5BF2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128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7898" name="Oval 143">
                <a:extLst>
                  <a:ext uri="{FF2B5EF4-FFF2-40B4-BE49-F238E27FC236}">
                    <a16:creationId xmlns:a16="http://schemas.microsoft.com/office/drawing/2014/main" id="{68808232-CDC0-4F4B-B188-F54C3FBD8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128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grpSp>
            <p:nvGrpSpPr>
              <p:cNvPr id="207899" name="Group 144">
                <a:extLst>
                  <a:ext uri="{FF2B5EF4-FFF2-40B4-BE49-F238E27FC236}">
                    <a16:creationId xmlns:a16="http://schemas.microsoft.com/office/drawing/2014/main" id="{68A2A401-C191-471A-B7C1-9C11E17926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216"/>
                <a:ext cx="1008" cy="960"/>
                <a:chOff x="2832" y="2928"/>
                <a:chExt cx="1008" cy="960"/>
              </a:xfrm>
            </p:grpSpPr>
            <p:sp>
              <p:nvSpPr>
                <p:cNvPr id="207900" name="Oval 145">
                  <a:extLst>
                    <a:ext uri="{FF2B5EF4-FFF2-40B4-BE49-F238E27FC236}">
                      <a16:creationId xmlns:a16="http://schemas.microsoft.com/office/drawing/2014/main" id="{F55E4674-2F0C-40C5-A6E2-EE32A0846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2928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01" name="Oval 146">
                  <a:extLst>
                    <a:ext uri="{FF2B5EF4-FFF2-40B4-BE49-F238E27FC236}">
                      <a16:creationId xmlns:a16="http://schemas.microsoft.com/office/drawing/2014/main" id="{66425FD2-867B-4B05-BCD7-B986E50B7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928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02" name="Oval 147">
                  <a:extLst>
                    <a:ext uri="{FF2B5EF4-FFF2-40B4-BE49-F238E27FC236}">
                      <a16:creationId xmlns:a16="http://schemas.microsoft.com/office/drawing/2014/main" id="{EFFE49EF-0756-41CF-995C-356C1386A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928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03" name="Oval 148">
                  <a:extLst>
                    <a:ext uri="{FF2B5EF4-FFF2-40B4-BE49-F238E27FC236}">
                      <a16:creationId xmlns:a16="http://schemas.microsoft.com/office/drawing/2014/main" id="{BF4A0CEE-2233-465D-BAC4-95227AEBF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2928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04" name="Oval 149">
                  <a:extLst>
                    <a:ext uri="{FF2B5EF4-FFF2-40B4-BE49-F238E27FC236}">
                      <a16:creationId xmlns:a16="http://schemas.microsoft.com/office/drawing/2014/main" id="{5532733A-0153-4B9E-9D42-9461DD88E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216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05" name="Oval 150">
                  <a:extLst>
                    <a:ext uri="{FF2B5EF4-FFF2-40B4-BE49-F238E27FC236}">
                      <a16:creationId xmlns:a16="http://schemas.microsoft.com/office/drawing/2014/main" id="{475FB4E3-EBC2-46E2-A93F-D6A98B15F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3216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06" name="Oval 151">
                  <a:extLst>
                    <a:ext uri="{FF2B5EF4-FFF2-40B4-BE49-F238E27FC236}">
                      <a16:creationId xmlns:a16="http://schemas.microsoft.com/office/drawing/2014/main" id="{C3A928E4-47FE-496C-8C87-3F495BEF52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216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07" name="Oval 152">
                  <a:extLst>
                    <a:ext uri="{FF2B5EF4-FFF2-40B4-BE49-F238E27FC236}">
                      <a16:creationId xmlns:a16="http://schemas.microsoft.com/office/drawing/2014/main" id="{87E2C989-5E03-4CFF-95D1-7B91BFFB97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216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08" name="Oval 153">
                  <a:extLst>
                    <a:ext uri="{FF2B5EF4-FFF2-40B4-BE49-F238E27FC236}">
                      <a16:creationId xmlns:a16="http://schemas.microsoft.com/office/drawing/2014/main" id="{84FE9F26-5666-449D-90AF-528317839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552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09" name="Oval 154">
                  <a:extLst>
                    <a:ext uri="{FF2B5EF4-FFF2-40B4-BE49-F238E27FC236}">
                      <a16:creationId xmlns:a16="http://schemas.microsoft.com/office/drawing/2014/main" id="{239EC7BE-5548-428D-87BB-19264353D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3552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10" name="Oval 155">
                  <a:extLst>
                    <a:ext uri="{FF2B5EF4-FFF2-40B4-BE49-F238E27FC236}">
                      <a16:creationId xmlns:a16="http://schemas.microsoft.com/office/drawing/2014/main" id="{7F41E79E-5EED-4EC5-90F2-61B6D96B27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552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11" name="Oval 156">
                  <a:extLst>
                    <a:ext uri="{FF2B5EF4-FFF2-40B4-BE49-F238E27FC236}">
                      <a16:creationId xmlns:a16="http://schemas.microsoft.com/office/drawing/2014/main" id="{9EA9AAA5-EE8F-4AEE-AECF-98C6FAEDD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552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12" name="Oval 157">
                  <a:extLst>
                    <a:ext uri="{FF2B5EF4-FFF2-40B4-BE49-F238E27FC236}">
                      <a16:creationId xmlns:a16="http://schemas.microsoft.com/office/drawing/2014/main" id="{124D80A6-5F84-4FF0-9458-B93A3F44C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84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13" name="Oval 158">
                  <a:extLst>
                    <a:ext uri="{FF2B5EF4-FFF2-40B4-BE49-F238E27FC236}">
                      <a16:creationId xmlns:a16="http://schemas.microsoft.com/office/drawing/2014/main" id="{210E1CAC-178B-473E-99FE-CF769CD70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384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14" name="Oval 159">
                  <a:extLst>
                    <a:ext uri="{FF2B5EF4-FFF2-40B4-BE49-F238E27FC236}">
                      <a16:creationId xmlns:a16="http://schemas.microsoft.com/office/drawing/2014/main" id="{F4DC374F-4073-49B8-A31F-0C88AC495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84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  <p:sp>
              <p:nvSpPr>
                <p:cNvPr id="207915" name="Oval 160">
                  <a:extLst>
                    <a:ext uri="{FF2B5EF4-FFF2-40B4-BE49-F238E27FC236}">
                      <a16:creationId xmlns:a16="http://schemas.microsoft.com/office/drawing/2014/main" id="{A8B4B5B2-7FFD-4389-8777-CCD41D8B54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84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oter Placeholder 3">
            <a:extLst>
              <a:ext uri="{FF2B5EF4-FFF2-40B4-BE49-F238E27FC236}">
                <a16:creationId xmlns:a16="http://schemas.microsoft.com/office/drawing/2014/main" id="{2CACC5F7-1C00-409D-AA0B-F9E5AA97D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© 2006 Steve Marschner • </a:t>
            </a:r>
            <a:fld id="{1528B4B2-7EAF-41DE-AA6B-05A278C44936}" type="slidenum">
              <a:rPr lang="en-US" alt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00B0E788-FC38-42BA-9610-7AAAA54E7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A44ED819-10B8-4778-8EFA-38DC69A9E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add weights to our moving average</a:t>
            </a:r>
          </a:p>
          <a:p>
            <a:pPr eaLnBrk="1" hangingPunct="1"/>
            <a:r>
              <a:rPr lang="en-US" altLang="en-US" i="1"/>
              <a:t>Weights </a:t>
            </a:r>
            <a:r>
              <a:rPr lang="en-US" altLang="en-US"/>
              <a:t> […, 0, 1, 1, 1, 1, 1, 0, …]  / 5 </a:t>
            </a:r>
          </a:p>
        </p:txBody>
      </p:sp>
      <p:pic>
        <p:nvPicPr>
          <p:cNvPr id="180229" name="Picture 4" descr="smoothing-box">
            <a:extLst>
              <a:ext uri="{FF2B5EF4-FFF2-40B4-BE49-F238E27FC236}">
                <a16:creationId xmlns:a16="http://schemas.microsoft.com/office/drawing/2014/main" id="{B5532C73-5AE4-439C-A5AF-711CD6F5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6313C3F0-C46C-44C5-A295-E569ED51F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5DA1B207-759D-4369-9F8A-B2096A68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0"/>
            <a:ext cx="539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Examples of BAD sampling -&gt; Aliasing</a:t>
            </a:r>
          </a:p>
        </p:txBody>
      </p:sp>
      <p:grpSp>
        <p:nvGrpSpPr>
          <p:cNvPr id="209924" name="Group 4">
            <a:extLst>
              <a:ext uri="{FF2B5EF4-FFF2-40B4-BE49-F238E27FC236}">
                <a16:creationId xmlns:a16="http://schemas.microsoft.com/office/drawing/2014/main" id="{9EA9DFFF-BB91-4D4F-B03B-C9A4878C605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962400"/>
            <a:ext cx="5181600" cy="1981200"/>
            <a:chOff x="1104" y="2496"/>
            <a:chExt cx="3264" cy="1248"/>
          </a:xfrm>
        </p:grpSpPr>
        <p:grpSp>
          <p:nvGrpSpPr>
            <p:cNvPr id="209963" name="Group 5">
              <a:extLst>
                <a:ext uri="{FF2B5EF4-FFF2-40B4-BE49-F238E27FC236}">
                  <a16:creationId xmlns:a16="http://schemas.microsoft.com/office/drawing/2014/main" id="{BBFB8919-EF48-4568-86F2-3D62660BC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96"/>
              <a:ext cx="1248" cy="1248"/>
              <a:chOff x="1248" y="1536"/>
              <a:chExt cx="960" cy="960"/>
            </a:xfrm>
          </p:grpSpPr>
          <p:sp>
            <p:nvSpPr>
              <p:cNvPr id="209970" name="Rectangle 6">
                <a:extLst>
                  <a:ext uri="{FF2B5EF4-FFF2-40B4-BE49-F238E27FC236}">
                    <a16:creationId xmlns:a16="http://schemas.microsoft.com/office/drawing/2014/main" id="{08F432B4-5DE9-4B8A-8E54-BD48F67D7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71" name="Rectangle 7">
                <a:extLst>
                  <a:ext uri="{FF2B5EF4-FFF2-40B4-BE49-F238E27FC236}">
                    <a16:creationId xmlns:a16="http://schemas.microsoft.com/office/drawing/2014/main" id="{30B0F1AF-1FF8-4E89-A691-0B78C738F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72" name="Rectangle 8">
                <a:extLst>
                  <a:ext uri="{FF2B5EF4-FFF2-40B4-BE49-F238E27FC236}">
                    <a16:creationId xmlns:a16="http://schemas.microsoft.com/office/drawing/2014/main" id="{A0EC4820-DDB5-4CCF-B865-D3B386E03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73" name="Rectangle 9">
                <a:extLst>
                  <a:ext uri="{FF2B5EF4-FFF2-40B4-BE49-F238E27FC236}">
                    <a16:creationId xmlns:a16="http://schemas.microsoft.com/office/drawing/2014/main" id="{D12E1416-8563-4FA2-97B2-0AD409EB6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74" name="Rectangle 10">
                <a:extLst>
                  <a:ext uri="{FF2B5EF4-FFF2-40B4-BE49-F238E27FC236}">
                    <a16:creationId xmlns:a16="http://schemas.microsoft.com/office/drawing/2014/main" id="{527C3730-402C-4C00-AD1A-09F6899A6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75" name="Rectangle 11">
                <a:extLst>
                  <a:ext uri="{FF2B5EF4-FFF2-40B4-BE49-F238E27FC236}">
                    <a16:creationId xmlns:a16="http://schemas.microsoft.com/office/drawing/2014/main" id="{E33D0BD4-975A-49BB-BFFE-E1FC3F142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76" name="Rectangle 12">
                <a:extLst>
                  <a:ext uri="{FF2B5EF4-FFF2-40B4-BE49-F238E27FC236}">
                    <a16:creationId xmlns:a16="http://schemas.microsoft.com/office/drawing/2014/main" id="{597B98DB-A589-4A43-AF9B-0C88345EE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77" name="Rectangle 13">
                <a:extLst>
                  <a:ext uri="{FF2B5EF4-FFF2-40B4-BE49-F238E27FC236}">
                    <a16:creationId xmlns:a16="http://schemas.microsoft.com/office/drawing/2014/main" id="{828A1A20-6CD2-49AC-AC78-EAACB3A6F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78" name="Rectangle 14">
                <a:extLst>
                  <a:ext uri="{FF2B5EF4-FFF2-40B4-BE49-F238E27FC236}">
                    <a16:creationId xmlns:a16="http://schemas.microsoft.com/office/drawing/2014/main" id="{0F8A09E2-2DDB-4947-A20E-910710B7D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79" name="Rectangle 15">
                <a:extLst>
                  <a:ext uri="{FF2B5EF4-FFF2-40B4-BE49-F238E27FC236}">
                    <a16:creationId xmlns:a16="http://schemas.microsoft.com/office/drawing/2014/main" id="{854E3D94-1066-4BA7-A235-5BC9D1BDC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80" name="Rectangle 16">
                <a:extLst>
                  <a:ext uri="{FF2B5EF4-FFF2-40B4-BE49-F238E27FC236}">
                    <a16:creationId xmlns:a16="http://schemas.microsoft.com/office/drawing/2014/main" id="{69109FDA-4FD3-4566-902D-936BF6905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81" name="Rectangle 17">
                <a:extLst>
                  <a:ext uri="{FF2B5EF4-FFF2-40B4-BE49-F238E27FC236}">
                    <a16:creationId xmlns:a16="http://schemas.microsoft.com/office/drawing/2014/main" id="{8270831F-9641-45D2-B4DC-BC4BB82BB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82" name="Rectangle 18">
                <a:extLst>
                  <a:ext uri="{FF2B5EF4-FFF2-40B4-BE49-F238E27FC236}">
                    <a16:creationId xmlns:a16="http://schemas.microsoft.com/office/drawing/2014/main" id="{5A5E00A1-4566-48EF-8687-4F478F30C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83" name="Rectangle 19">
                <a:extLst>
                  <a:ext uri="{FF2B5EF4-FFF2-40B4-BE49-F238E27FC236}">
                    <a16:creationId xmlns:a16="http://schemas.microsoft.com/office/drawing/2014/main" id="{4637A965-A77D-4DAD-BD97-2C2128D8B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84" name="Rectangle 20">
                <a:extLst>
                  <a:ext uri="{FF2B5EF4-FFF2-40B4-BE49-F238E27FC236}">
                    <a16:creationId xmlns:a16="http://schemas.microsoft.com/office/drawing/2014/main" id="{6D287B6B-8272-4439-8E2F-D2C38662B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85" name="Rectangle 21">
                <a:extLst>
                  <a:ext uri="{FF2B5EF4-FFF2-40B4-BE49-F238E27FC236}">
                    <a16:creationId xmlns:a16="http://schemas.microsoft.com/office/drawing/2014/main" id="{CD92E4DC-D8F4-4141-8547-278CD3176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</p:grpSp>
        <p:sp>
          <p:nvSpPr>
            <p:cNvPr id="209964" name="Oval 22">
              <a:extLst>
                <a:ext uri="{FF2B5EF4-FFF2-40B4-BE49-F238E27FC236}">
                  <a16:creationId xmlns:a16="http://schemas.microsoft.com/office/drawing/2014/main" id="{041C1276-9675-4453-93D1-B566CBB15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54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65" name="Oval 23">
              <a:extLst>
                <a:ext uri="{FF2B5EF4-FFF2-40B4-BE49-F238E27FC236}">
                  <a16:creationId xmlns:a16="http://schemas.microsoft.com/office/drawing/2014/main" id="{95C24673-88E1-404B-B3FA-62B631490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16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66" name="Oval 24">
              <a:extLst>
                <a:ext uri="{FF2B5EF4-FFF2-40B4-BE49-F238E27FC236}">
                  <a16:creationId xmlns:a16="http://schemas.microsoft.com/office/drawing/2014/main" id="{D964E610-C589-4A66-9F39-679C50BA6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4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67" name="Oval 25">
              <a:extLst>
                <a:ext uri="{FF2B5EF4-FFF2-40B4-BE49-F238E27FC236}">
                  <a16:creationId xmlns:a16="http://schemas.microsoft.com/office/drawing/2014/main" id="{8F09DFEC-E514-47DD-A14A-738BA2706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6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68" name="Rectangle 26">
              <a:extLst>
                <a:ext uri="{FF2B5EF4-FFF2-40B4-BE49-F238E27FC236}">
                  <a16:creationId xmlns:a16="http://schemas.microsoft.com/office/drawing/2014/main" id="{9735E811-334D-4FD7-B062-31AFC9278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880"/>
              <a:ext cx="384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69" name="AutoShape 27">
              <a:extLst>
                <a:ext uri="{FF2B5EF4-FFF2-40B4-BE49-F238E27FC236}">
                  <a16:creationId xmlns:a16="http://schemas.microsoft.com/office/drawing/2014/main" id="{3B909C08-CBB0-4832-85D4-08205EF22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976"/>
              <a:ext cx="1056" cy="336"/>
            </a:xfrm>
            <a:prstGeom prst="rightArrow">
              <a:avLst>
                <a:gd name="adj1" fmla="val 50000"/>
                <a:gd name="adj2" fmla="val 785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</p:grpSp>
      <p:grpSp>
        <p:nvGrpSpPr>
          <p:cNvPr id="209925" name="Group 28">
            <a:extLst>
              <a:ext uri="{FF2B5EF4-FFF2-40B4-BE49-F238E27FC236}">
                <a16:creationId xmlns:a16="http://schemas.microsoft.com/office/drawing/2014/main" id="{21769DC9-1AE1-48D4-AD34-129D76AD432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52600"/>
            <a:ext cx="5372100" cy="1981200"/>
            <a:chOff x="1104" y="1104"/>
            <a:chExt cx="3384" cy="1248"/>
          </a:xfrm>
        </p:grpSpPr>
        <p:grpSp>
          <p:nvGrpSpPr>
            <p:cNvPr id="209926" name="Group 29">
              <a:extLst>
                <a:ext uri="{FF2B5EF4-FFF2-40B4-BE49-F238E27FC236}">
                  <a16:creationId xmlns:a16="http://schemas.microsoft.com/office/drawing/2014/main" id="{22AEBE65-0933-4230-92A5-7CB64E581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104"/>
              <a:ext cx="1248" cy="1248"/>
              <a:chOff x="1248" y="1536"/>
              <a:chExt cx="960" cy="960"/>
            </a:xfrm>
          </p:grpSpPr>
          <p:sp>
            <p:nvSpPr>
              <p:cNvPr id="209947" name="Rectangle 30">
                <a:extLst>
                  <a:ext uri="{FF2B5EF4-FFF2-40B4-BE49-F238E27FC236}">
                    <a16:creationId xmlns:a16="http://schemas.microsoft.com/office/drawing/2014/main" id="{839570DB-370C-4DD0-88B9-3193E6223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48" name="Rectangle 31">
                <a:extLst>
                  <a:ext uri="{FF2B5EF4-FFF2-40B4-BE49-F238E27FC236}">
                    <a16:creationId xmlns:a16="http://schemas.microsoft.com/office/drawing/2014/main" id="{7E2A9C9C-15E6-4AE4-9548-9A140E0CC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49" name="Rectangle 32">
                <a:extLst>
                  <a:ext uri="{FF2B5EF4-FFF2-40B4-BE49-F238E27FC236}">
                    <a16:creationId xmlns:a16="http://schemas.microsoft.com/office/drawing/2014/main" id="{D6F52BDA-9E9B-433A-B7D9-09028EE99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0" name="Rectangle 33">
                <a:extLst>
                  <a:ext uri="{FF2B5EF4-FFF2-40B4-BE49-F238E27FC236}">
                    <a16:creationId xmlns:a16="http://schemas.microsoft.com/office/drawing/2014/main" id="{E64FC087-356B-4091-8C17-2D0A5FF8A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1" name="Rectangle 34">
                <a:extLst>
                  <a:ext uri="{FF2B5EF4-FFF2-40B4-BE49-F238E27FC236}">
                    <a16:creationId xmlns:a16="http://schemas.microsoft.com/office/drawing/2014/main" id="{073521A5-E3F7-431D-956F-6BE841D03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2" name="Rectangle 35">
                <a:extLst>
                  <a:ext uri="{FF2B5EF4-FFF2-40B4-BE49-F238E27FC236}">
                    <a16:creationId xmlns:a16="http://schemas.microsoft.com/office/drawing/2014/main" id="{8B57DF8A-0A2D-4051-9BA1-D1F220632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3" name="Rectangle 36">
                <a:extLst>
                  <a:ext uri="{FF2B5EF4-FFF2-40B4-BE49-F238E27FC236}">
                    <a16:creationId xmlns:a16="http://schemas.microsoft.com/office/drawing/2014/main" id="{E631EC91-6B13-45B0-8608-B767E46AC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4" name="Rectangle 37">
                <a:extLst>
                  <a:ext uri="{FF2B5EF4-FFF2-40B4-BE49-F238E27FC236}">
                    <a16:creationId xmlns:a16="http://schemas.microsoft.com/office/drawing/2014/main" id="{28EAB3D6-CF9B-439E-9A82-64EA77E8D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5" name="Rectangle 38">
                <a:extLst>
                  <a:ext uri="{FF2B5EF4-FFF2-40B4-BE49-F238E27FC236}">
                    <a16:creationId xmlns:a16="http://schemas.microsoft.com/office/drawing/2014/main" id="{BC909B16-0087-4745-AC83-8C894B9BE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6" name="Rectangle 39">
                <a:extLst>
                  <a:ext uri="{FF2B5EF4-FFF2-40B4-BE49-F238E27FC236}">
                    <a16:creationId xmlns:a16="http://schemas.microsoft.com/office/drawing/2014/main" id="{4406281C-BEF7-4228-85A6-10D415002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7" name="Rectangle 40">
                <a:extLst>
                  <a:ext uri="{FF2B5EF4-FFF2-40B4-BE49-F238E27FC236}">
                    <a16:creationId xmlns:a16="http://schemas.microsoft.com/office/drawing/2014/main" id="{78DF9345-C1CA-42C2-8EC6-F251BBE00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8" name="Rectangle 41">
                <a:extLst>
                  <a:ext uri="{FF2B5EF4-FFF2-40B4-BE49-F238E27FC236}">
                    <a16:creationId xmlns:a16="http://schemas.microsoft.com/office/drawing/2014/main" id="{AB42D11E-A647-4245-9807-2376905A8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59" name="Rectangle 42">
                <a:extLst>
                  <a:ext uri="{FF2B5EF4-FFF2-40B4-BE49-F238E27FC236}">
                    <a16:creationId xmlns:a16="http://schemas.microsoft.com/office/drawing/2014/main" id="{72F9AF6A-1CD6-4EF1-A62F-0F53163A9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60" name="Rectangle 43">
                <a:extLst>
                  <a:ext uri="{FF2B5EF4-FFF2-40B4-BE49-F238E27FC236}">
                    <a16:creationId xmlns:a16="http://schemas.microsoft.com/office/drawing/2014/main" id="{AB82EB4E-82D3-4C10-BDCD-F4A0BE55D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61" name="Rectangle 44">
                <a:extLst>
                  <a:ext uri="{FF2B5EF4-FFF2-40B4-BE49-F238E27FC236}">
                    <a16:creationId xmlns:a16="http://schemas.microsoft.com/office/drawing/2014/main" id="{934F7EB1-74C6-4F30-B44B-0940F1B7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62" name="Rectangle 45">
                <a:extLst>
                  <a:ext uri="{FF2B5EF4-FFF2-40B4-BE49-F238E27FC236}">
                    <a16:creationId xmlns:a16="http://schemas.microsoft.com/office/drawing/2014/main" id="{3CCBA177-17BF-45DD-9A1A-05A1F3BE7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</p:grpSp>
        <p:sp>
          <p:nvSpPr>
            <p:cNvPr id="209927" name="Oval 46">
              <a:extLst>
                <a:ext uri="{FF2B5EF4-FFF2-40B4-BE49-F238E27FC236}">
                  <a16:creationId xmlns:a16="http://schemas.microsoft.com/office/drawing/2014/main" id="{936B7676-09A4-4A1B-A32E-44A0C8ADE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24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28" name="Oval 47">
              <a:extLst>
                <a:ext uri="{FF2B5EF4-FFF2-40B4-BE49-F238E27FC236}">
                  <a16:creationId xmlns:a16="http://schemas.microsoft.com/office/drawing/2014/main" id="{6253BE09-3BE4-4B3E-9952-BAA1759ED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24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29" name="Oval 48">
              <a:extLst>
                <a:ext uri="{FF2B5EF4-FFF2-40B4-BE49-F238E27FC236}">
                  <a16:creationId xmlns:a16="http://schemas.microsoft.com/office/drawing/2014/main" id="{D1E6DC9B-227D-4BDC-9306-45B0B9F87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4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30" name="Oval 49">
              <a:extLst>
                <a:ext uri="{FF2B5EF4-FFF2-40B4-BE49-F238E27FC236}">
                  <a16:creationId xmlns:a16="http://schemas.microsoft.com/office/drawing/2014/main" id="{D0338A64-60E1-45AE-B10C-E8C01C491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63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31" name="Oval 50">
              <a:extLst>
                <a:ext uri="{FF2B5EF4-FFF2-40B4-BE49-F238E27FC236}">
                  <a16:creationId xmlns:a16="http://schemas.microsoft.com/office/drawing/2014/main" id="{59ED4A20-D1B2-4F00-829D-55D7435D5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3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32" name="Oval 51">
              <a:extLst>
                <a:ext uri="{FF2B5EF4-FFF2-40B4-BE49-F238E27FC236}">
                  <a16:creationId xmlns:a16="http://schemas.microsoft.com/office/drawing/2014/main" id="{B619EE5F-22F8-45A8-92BB-74A15F604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3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33" name="Oval 52">
              <a:extLst>
                <a:ext uri="{FF2B5EF4-FFF2-40B4-BE49-F238E27FC236}">
                  <a16:creationId xmlns:a16="http://schemas.microsoft.com/office/drawing/2014/main" id="{7B5B0EC7-26DE-4E9F-891F-C0C083468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1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34" name="Oval 53">
              <a:extLst>
                <a:ext uri="{FF2B5EF4-FFF2-40B4-BE49-F238E27FC236}">
                  <a16:creationId xmlns:a16="http://schemas.microsoft.com/office/drawing/2014/main" id="{9E289FDD-6D3C-477C-A0A4-CD85DC0F7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11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209935" name="Oval 54">
              <a:extLst>
                <a:ext uri="{FF2B5EF4-FFF2-40B4-BE49-F238E27FC236}">
                  <a16:creationId xmlns:a16="http://schemas.microsoft.com/office/drawing/2014/main" id="{56A467C1-D862-459A-971E-BE8C8BF13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grpSp>
          <p:nvGrpSpPr>
            <p:cNvPr id="209936" name="Group 55">
              <a:extLst>
                <a:ext uri="{FF2B5EF4-FFF2-40B4-BE49-F238E27FC236}">
                  <a16:creationId xmlns:a16="http://schemas.microsoft.com/office/drawing/2014/main" id="{9D4A42AE-5F9D-4F40-A57D-D74F7D6E3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392"/>
              <a:ext cx="648" cy="648"/>
              <a:chOff x="3888" y="1296"/>
              <a:chExt cx="648" cy="648"/>
            </a:xfrm>
          </p:grpSpPr>
          <p:sp>
            <p:nvSpPr>
              <p:cNvPr id="209938" name="Rectangle 56">
                <a:extLst>
                  <a:ext uri="{FF2B5EF4-FFF2-40B4-BE49-F238E27FC236}">
                    <a16:creationId xmlns:a16="http://schemas.microsoft.com/office/drawing/2014/main" id="{C617F1AF-8A7B-4E76-A135-836D045EC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1296"/>
                <a:ext cx="216" cy="21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39" name="Rectangle 57">
                <a:extLst>
                  <a:ext uri="{FF2B5EF4-FFF2-40B4-BE49-F238E27FC236}">
                    <a16:creationId xmlns:a16="http://schemas.microsoft.com/office/drawing/2014/main" id="{97EFD475-E749-4AD2-B906-9D9C05AC9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1296"/>
                <a:ext cx="216" cy="2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40" name="Rectangle 58">
                <a:extLst>
                  <a:ext uri="{FF2B5EF4-FFF2-40B4-BE49-F238E27FC236}">
                    <a16:creationId xmlns:a16="http://schemas.microsoft.com/office/drawing/2014/main" id="{8ED12A3F-39F0-4C82-86CE-3C6913EBB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216" cy="2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41" name="Rectangle 59">
                <a:extLst>
                  <a:ext uri="{FF2B5EF4-FFF2-40B4-BE49-F238E27FC236}">
                    <a16:creationId xmlns:a16="http://schemas.microsoft.com/office/drawing/2014/main" id="{BC33029D-C978-401E-BAE4-E1D2EE7A6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1512"/>
                <a:ext cx="216" cy="21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42" name="Rectangle 60">
                <a:extLst>
                  <a:ext uri="{FF2B5EF4-FFF2-40B4-BE49-F238E27FC236}">
                    <a16:creationId xmlns:a16="http://schemas.microsoft.com/office/drawing/2014/main" id="{25573680-A418-40BC-A76E-2D2DC09C8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512"/>
                <a:ext cx="216" cy="21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43" name="Rectangle 61">
                <a:extLst>
                  <a:ext uri="{FF2B5EF4-FFF2-40B4-BE49-F238E27FC236}">
                    <a16:creationId xmlns:a16="http://schemas.microsoft.com/office/drawing/2014/main" id="{7360BC42-E49F-423B-9667-593FC4749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1512"/>
                <a:ext cx="216" cy="2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44" name="Rectangle 62">
                <a:extLst>
                  <a:ext uri="{FF2B5EF4-FFF2-40B4-BE49-F238E27FC236}">
                    <a16:creationId xmlns:a16="http://schemas.microsoft.com/office/drawing/2014/main" id="{39A71DB9-3FD7-4F5F-A0F3-88D4517CF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1728"/>
                <a:ext cx="216" cy="21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45" name="Rectangle 63">
                <a:extLst>
                  <a:ext uri="{FF2B5EF4-FFF2-40B4-BE49-F238E27FC236}">
                    <a16:creationId xmlns:a16="http://schemas.microsoft.com/office/drawing/2014/main" id="{741125EA-8CAE-4486-8C12-CD72ABBF3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216" cy="21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209946" name="Rectangle 64">
                <a:extLst>
                  <a:ext uri="{FF2B5EF4-FFF2-40B4-BE49-F238E27FC236}">
                    <a16:creationId xmlns:a16="http://schemas.microsoft.com/office/drawing/2014/main" id="{D1CC1EA5-FB7B-4578-BB68-76913C010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1728"/>
                <a:ext cx="216" cy="2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</p:grpSp>
        <p:sp>
          <p:nvSpPr>
            <p:cNvPr id="209937" name="AutoShape 65">
              <a:extLst>
                <a:ext uri="{FF2B5EF4-FFF2-40B4-BE49-F238E27FC236}">
                  <a16:creationId xmlns:a16="http://schemas.microsoft.com/office/drawing/2014/main" id="{D2DF5A86-E9B5-45D9-9F07-E6D18B65D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584"/>
              <a:ext cx="1056" cy="336"/>
            </a:xfrm>
            <a:prstGeom prst="rightArrow">
              <a:avLst>
                <a:gd name="adj1" fmla="val 50000"/>
                <a:gd name="adj2" fmla="val 785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vg-gauss-eighth">
            <a:extLst>
              <a:ext uri="{FF2B5EF4-FFF2-40B4-BE49-F238E27FC236}">
                <a16:creationId xmlns:a16="http://schemas.microsoft.com/office/drawing/2014/main" id="{6D6B0713-BE59-4C1C-AA23-C174B6F4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1" name="Picture 3" descr="vg-gauss-quarter">
            <a:extLst>
              <a:ext uri="{FF2B5EF4-FFF2-40B4-BE49-F238E27FC236}">
                <a16:creationId xmlns:a16="http://schemas.microsoft.com/office/drawing/2014/main" id="{CE5EB487-7F35-4A57-A4AE-139BE68C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2" name="Picture 4" descr="vg-gauss-half">
            <a:extLst>
              <a:ext uri="{FF2B5EF4-FFF2-40B4-BE49-F238E27FC236}">
                <a16:creationId xmlns:a16="http://schemas.microsoft.com/office/drawing/2014/main" id="{E903FF9C-9C70-40E1-9AE7-DF924ADC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Rectangle 5">
            <a:extLst>
              <a:ext uri="{FF2B5EF4-FFF2-40B4-BE49-F238E27FC236}">
                <a16:creationId xmlns:a16="http://schemas.microsoft.com/office/drawing/2014/main" id="{15156EBB-4B7A-4F80-AE70-A7F98E4FE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/>
              <a:t>Gaussian (lowpass) pre-filtering</a:t>
            </a:r>
          </a:p>
        </p:txBody>
      </p:sp>
      <p:sp>
        <p:nvSpPr>
          <p:cNvPr id="211974" name="Text Box 6">
            <a:extLst>
              <a:ext uri="{FF2B5EF4-FFF2-40B4-BE49-F238E27FC236}">
                <a16:creationId xmlns:a16="http://schemas.microsoft.com/office/drawing/2014/main" id="{C69B2CF3-7B7D-4BDC-A164-C2F96421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 1/4</a:t>
            </a:r>
          </a:p>
        </p:txBody>
      </p:sp>
      <p:sp>
        <p:nvSpPr>
          <p:cNvPr id="211975" name="Text Box 7">
            <a:extLst>
              <a:ext uri="{FF2B5EF4-FFF2-40B4-BE49-F238E27FC236}">
                <a16:creationId xmlns:a16="http://schemas.microsoft.com/office/drawing/2014/main" id="{2CC36F8D-0CA0-45D5-9E50-E495EB99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 1/8</a:t>
            </a:r>
          </a:p>
        </p:txBody>
      </p:sp>
      <p:sp>
        <p:nvSpPr>
          <p:cNvPr id="211976" name="Text Box 8">
            <a:extLst>
              <a:ext uri="{FF2B5EF4-FFF2-40B4-BE49-F238E27FC236}">
                <a16:creationId xmlns:a16="http://schemas.microsoft.com/office/drawing/2014/main" id="{8656C4FB-3592-439E-AB20-0E6E4B63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Gaussian 1/2</a:t>
            </a:r>
          </a:p>
        </p:txBody>
      </p:sp>
      <p:sp>
        <p:nvSpPr>
          <p:cNvPr id="211977" name="Rectangle 10">
            <a:extLst>
              <a:ext uri="{FF2B5EF4-FFF2-40B4-BE49-F238E27FC236}">
                <a16:creationId xmlns:a16="http://schemas.microsoft.com/office/drawing/2014/main" id="{0E5E6BCE-D944-49F2-B30C-AD7FF093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Solution:  filter the image, </a:t>
            </a:r>
            <a:r>
              <a:rPr lang="en-US" altLang="en-US" i="1">
                <a:solidFill>
                  <a:srgbClr val="000000"/>
                </a:solidFill>
              </a:rPr>
              <a:t>then</a:t>
            </a:r>
            <a:r>
              <a:rPr lang="en-US" altLang="en-US">
                <a:solidFill>
                  <a:srgbClr val="000000"/>
                </a:solidFill>
              </a:rPr>
              <a:t> subsample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Filter size should double for each ½ size reduction.  Why?</a:t>
            </a:r>
          </a:p>
        </p:txBody>
      </p:sp>
      <p:sp>
        <p:nvSpPr>
          <p:cNvPr id="211978" name="Text Box 11">
            <a:extLst>
              <a:ext uri="{FF2B5EF4-FFF2-40B4-BE49-F238E27FC236}">
                <a16:creationId xmlns:a16="http://schemas.microsoft.com/office/drawing/2014/main" id="{B30A9E1F-D91D-4FF1-B646-52E7BC3D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vg-gauss-eighth">
            <a:extLst>
              <a:ext uri="{FF2B5EF4-FFF2-40B4-BE49-F238E27FC236}">
                <a16:creationId xmlns:a16="http://schemas.microsoft.com/office/drawing/2014/main" id="{595A3097-4AC3-4B48-9E6F-7E2A4237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31543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5" name="Picture 3" descr="vg-gauss-quarter">
            <a:extLst>
              <a:ext uri="{FF2B5EF4-FFF2-40B4-BE49-F238E27FC236}">
                <a16:creationId xmlns:a16="http://schemas.microsoft.com/office/drawing/2014/main" id="{3A298A10-1BC5-448C-994A-35D701C6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1440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6" name="Picture 4" descr="vg-gauss-half">
            <a:extLst>
              <a:ext uri="{FF2B5EF4-FFF2-40B4-BE49-F238E27FC236}">
                <a16:creationId xmlns:a16="http://schemas.microsoft.com/office/drawing/2014/main" id="{DF6A31D0-FB2C-4982-A9ED-D54F505C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7" name="Rectangle 5">
            <a:extLst>
              <a:ext uri="{FF2B5EF4-FFF2-40B4-BE49-F238E27FC236}">
                <a16:creationId xmlns:a16="http://schemas.microsoft.com/office/drawing/2014/main" id="{48931FAA-3C2A-4E21-83D2-69CA1F980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/>
              <a:t>Subsampling with Gaussian pre-filtering</a:t>
            </a:r>
          </a:p>
        </p:txBody>
      </p:sp>
      <p:sp>
        <p:nvSpPr>
          <p:cNvPr id="212998" name="Text Box 6">
            <a:extLst>
              <a:ext uri="{FF2B5EF4-FFF2-40B4-BE49-F238E27FC236}">
                <a16:creationId xmlns:a16="http://schemas.microsoft.com/office/drawing/2014/main" id="{3AEF2A55-B7BF-47F6-BCF8-1A26CF00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05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 1/4 </a:t>
            </a:r>
          </a:p>
        </p:txBody>
      </p:sp>
      <p:sp>
        <p:nvSpPr>
          <p:cNvPr id="212999" name="Text Box 7">
            <a:extLst>
              <a:ext uri="{FF2B5EF4-FFF2-40B4-BE49-F238E27FC236}">
                <a16:creationId xmlns:a16="http://schemas.microsoft.com/office/drawing/2014/main" id="{7BD24F42-AF45-42BB-BCAA-AD4975525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105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 1/8</a:t>
            </a:r>
          </a:p>
        </p:txBody>
      </p:sp>
      <p:sp>
        <p:nvSpPr>
          <p:cNvPr id="213000" name="Text Box 8">
            <a:extLst>
              <a:ext uri="{FF2B5EF4-FFF2-40B4-BE49-F238E27FC236}">
                <a16:creationId xmlns:a16="http://schemas.microsoft.com/office/drawing/2014/main" id="{178008A6-8890-4EC8-89F9-C03435BB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Gaussian 1/2</a:t>
            </a:r>
          </a:p>
        </p:txBody>
      </p:sp>
      <p:sp>
        <p:nvSpPr>
          <p:cNvPr id="213001" name="Text Box 10">
            <a:extLst>
              <a:ext uri="{FF2B5EF4-FFF2-40B4-BE49-F238E27FC236}">
                <a16:creationId xmlns:a16="http://schemas.microsoft.com/office/drawing/2014/main" id="{C0A56993-0E96-4CEA-91CE-D820AFFA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vg-nn-half">
            <a:extLst>
              <a:ext uri="{FF2B5EF4-FFF2-40B4-BE49-F238E27FC236}">
                <a16:creationId xmlns:a16="http://schemas.microsoft.com/office/drawing/2014/main" id="{E2E70861-5EF3-4B7E-854D-165802D0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19" name="Picture 3" descr="vg-nn-quarter">
            <a:extLst>
              <a:ext uri="{FF2B5EF4-FFF2-40B4-BE49-F238E27FC236}">
                <a16:creationId xmlns:a16="http://schemas.microsoft.com/office/drawing/2014/main" id="{B03BA53A-168F-41F1-AFC6-05347415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0" name="Picture 4" descr="vg-nn-eighth">
            <a:extLst>
              <a:ext uri="{FF2B5EF4-FFF2-40B4-BE49-F238E27FC236}">
                <a16:creationId xmlns:a16="http://schemas.microsoft.com/office/drawing/2014/main" id="{F0ABC296-ED6C-4037-A8A3-06612727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1" name="Rectangle 5">
            <a:extLst>
              <a:ext uri="{FF2B5EF4-FFF2-40B4-BE49-F238E27FC236}">
                <a16:creationId xmlns:a16="http://schemas.microsoft.com/office/drawing/2014/main" id="{595B4DAB-D491-448E-A15E-6AAF71962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Compare with...</a:t>
            </a:r>
          </a:p>
        </p:txBody>
      </p:sp>
      <p:sp>
        <p:nvSpPr>
          <p:cNvPr id="214022" name="Text Box 6">
            <a:extLst>
              <a:ext uri="{FF2B5EF4-FFF2-40B4-BE49-F238E27FC236}">
                <a16:creationId xmlns:a16="http://schemas.microsoft.com/office/drawing/2014/main" id="{C3791573-2685-4B5D-8B23-D98EB6AE4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1/4  </a:t>
            </a:r>
            <a:r>
              <a:rPr lang="en-US" altLang="en-US" sz="1600">
                <a:solidFill>
                  <a:srgbClr val="000000"/>
                </a:solidFill>
              </a:rPr>
              <a:t>(2x zoom)</a:t>
            </a:r>
          </a:p>
        </p:txBody>
      </p:sp>
      <p:sp>
        <p:nvSpPr>
          <p:cNvPr id="214023" name="Text Box 7">
            <a:extLst>
              <a:ext uri="{FF2B5EF4-FFF2-40B4-BE49-F238E27FC236}">
                <a16:creationId xmlns:a16="http://schemas.microsoft.com/office/drawing/2014/main" id="{D5602600-615F-41B0-9866-47F3D637E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1/8  </a:t>
            </a:r>
            <a:r>
              <a:rPr lang="en-US" altLang="en-US" sz="1600">
                <a:solidFill>
                  <a:srgbClr val="000000"/>
                </a:solidFill>
              </a:rPr>
              <a:t>(4x zoom)</a:t>
            </a:r>
          </a:p>
        </p:txBody>
      </p:sp>
      <p:sp>
        <p:nvSpPr>
          <p:cNvPr id="214024" name="Text Box 8">
            <a:extLst>
              <a:ext uri="{FF2B5EF4-FFF2-40B4-BE49-F238E27FC236}">
                <a16:creationId xmlns:a16="http://schemas.microsoft.com/office/drawing/2014/main" id="{DF4815EA-D9D3-4C3D-A6BD-301A5CCE4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1/2</a:t>
            </a:r>
          </a:p>
        </p:txBody>
      </p:sp>
      <p:sp>
        <p:nvSpPr>
          <p:cNvPr id="214025" name="Text Box 9">
            <a:extLst>
              <a:ext uri="{FF2B5EF4-FFF2-40B4-BE49-F238E27FC236}">
                <a16:creationId xmlns:a16="http://schemas.microsoft.com/office/drawing/2014/main" id="{3ED3869E-C3B4-4EA1-8116-A87A926F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>
            <a:extLst>
              <a:ext uri="{FF2B5EF4-FFF2-40B4-BE49-F238E27FC236}">
                <a16:creationId xmlns:a16="http://schemas.microsoft.com/office/drawing/2014/main" id="{A2F8DD21-2CDC-42BC-B39C-73EE4CD3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Gaussian pre-filtering</a:t>
            </a:r>
          </a:p>
        </p:txBody>
      </p:sp>
      <p:pic>
        <p:nvPicPr>
          <p:cNvPr id="215043" name="Picture 2" descr="About Anti-Aliasing">
            <a:extLst>
              <a:ext uri="{FF2B5EF4-FFF2-40B4-BE49-F238E27FC236}">
                <a16:creationId xmlns:a16="http://schemas.microsoft.com/office/drawing/2014/main" id="{121CFBF7-4D6B-4290-9D55-D3195B5A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3756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vg-gauss-eighth">
            <a:extLst>
              <a:ext uri="{FF2B5EF4-FFF2-40B4-BE49-F238E27FC236}">
                <a16:creationId xmlns:a16="http://schemas.microsoft.com/office/drawing/2014/main" id="{429908BA-156E-4172-B03D-B2B738B2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3" descr="vg-gauss-quarter">
            <a:extLst>
              <a:ext uri="{FF2B5EF4-FFF2-40B4-BE49-F238E27FC236}">
                <a16:creationId xmlns:a16="http://schemas.microsoft.com/office/drawing/2014/main" id="{3DFE0BAE-CDE5-42F8-A927-049AE15C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8" name="Picture 4" descr="vg-gauss-half">
            <a:extLst>
              <a:ext uri="{FF2B5EF4-FFF2-40B4-BE49-F238E27FC236}">
                <a16:creationId xmlns:a16="http://schemas.microsoft.com/office/drawing/2014/main" id="{D5FB97AC-7017-4EF0-A069-5BB8ABF52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Rectangle 5">
            <a:extLst>
              <a:ext uri="{FF2B5EF4-FFF2-40B4-BE49-F238E27FC236}">
                <a16:creationId xmlns:a16="http://schemas.microsoft.com/office/drawing/2014/main" id="{23760883-5520-48A0-A505-3EC133265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/>
              <a:t>Iterative Gaussian (lowpass) pre-filtering</a:t>
            </a:r>
          </a:p>
        </p:txBody>
      </p:sp>
      <p:sp>
        <p:nvSpPr>
          <p:cNvPr id="216070" name="Text Box 6">
            <a:extLst>
              <a:ext uri="{FF2B5EF4-FFF2-40B4-BE49-F238E27FC236}">
                <a16:creationId xmlns:a16="http://schemas.microsoft.com/office/drawing/2014/main" id="{C5D5195C-300F-44B9-BDC5-1C60D758D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 1/4</a:t>
            </a:r>
          </a:p>
        </p:txBody>
      </p:sp>
      <p:sp>
        <p:nvSpPr>
          <p:cNvPr id="216071" name="Text Box 7">
            <a:extLst>
              <a:ext uri="{FF2B5EF4-FFF2-40B4-BE49-F238E27FC236}">
                <a16:creationId xmlns:a16="http://schemas.microsoft.com/office/drawing/2014/main" id="{76A2E30C-C109-4A05-8AB0-F8032D331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 1/8</a:t>
            </a:r>
          </a:p>
        </p:txBody>
      </p:sp>
      <p:sp>
        <p:nvSpPr>
          <p:cNvPr id="216072" name="Text Box 8">
            <a:extLst>
              <a:ext uri="{FF2B5EF4-FFF2-40B4-BE49-F238E27FC236}">
                <a16:creationId xmlns:a16="http://schemas.microsoft.com/office/drawing/2014/main" id="{E526E747-61E5-4ACB-A0F2-CFEA2EC76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Gaussian 1/2</a:t>
            </a:r>
          </a:p>
        </p:txBody>
      </p:sp>
      <p:sp>
        <p:nvSpPr>
          <p:cNvPr id="216073" name="Rectangle 9">
            <a:extLst>
              <a:ext uri="{FF2B5EF4-FFF2-40B4-BE49-F238E27FC236}">
                <a16:creationId xmlns:a16="http://schemas.microsoft.com/office/drawing/2014/main" id="{B4E17591-879B-44F5-8234-A07CC5C0A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filter the image, </a:t>
            </a:r>
            <a:r>
              <a:rPr lang="en-US" altLang="en-US" i="1">
                <a:solidFill>
                  <a:srgbClr val="000000"/>
                </a:solidFill>
              </a:rPr>
              <a:t>then</a:t>
            </a:r>
            <a:r>
              <a:rPr lang="en-US" altLang="en-US">
                <a:solidFill>
                  <a:srgbClr val="000000"/>
                </a:solidFill>
              </a:rPr>
              <a:t> subsample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Filter size should double for each ½ size reduction.  Why?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How can we speed this up?</a:t>
            </a:r>
          </a:p>
        </p:txBody>
      </p:sp>
      <p:sp>
        <p:nvSpPr>
          <p:cNvPr id="216074" name="Text Box 10">
            <a:extLst>
              <a:ext uri="{FF2B5EF4-FFF2-40B4-BE49-F238E27FC236}">
                <a16:creationId xmlns:a16="http://schemas.microsoft.com/office/drawing/2014/main" id="{F6C7C5A4-5DF1-40DE-A836-2BFD7C47B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BD5CAF3A-C26E-4910-9099-5528D4CF2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153400" cy="838200"/>
          </a:xfrm>
        </p:spPr>
        <p:txBody>
          <a:bodyPr/>
          <a:lstStyle/>
          <a:p>
            <a:pPr eaLnBrk="1" hangingPunct="1"/>
            <a:r>
              <a:rPr lang="en-US" altLang="en-US"/>
              <a:t>Image Pyramids</a:t>
            </a:r>
          </a:p>
        </p:txBody>
      </p:sp>
      <p:graphicFrame>
        <p:nvGraphicFramePr>
          <p:cNvPr id="217091" name="Object 3">
            <a:extLst>
              <a:ext uri="{FF2B5EF4-FFF2-40B4-BE49-F238E27FC236}">
                <a16:creationId xmlns:a16="http://schemas.microsoft.com/office/drawing/2014/main" id="{3E9A5093-9C47-437A-A7EC-2206C819D6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1788" y="1016000"/>
          <a:ext cx="5637212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896533" imgH="3419952" progId="MSPhotoEd.3">
                  <p:embed/>
                </p:oleObj>
              </mc:Choice>
              <mc:Fallback>
                <p:oleObj name="Photo Editor Photo" r:id="rId2" imgW="4896533" imgH="3419952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1016000"/>
                        <a:ext cx="5637212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2" name="Rectangle 4">
            <a:extLst>
              <a:ext uri="{FF2B5EF4-FFF2-40B4-BE49-F238E27FC236}">
                <a16:creationId xmlns:a16="http://schemas.microsoft.com/office/drawing/2014/main" id="{25F9FF48-87F0-4C3F-BCE5-ECC1F733A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054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Known as a </a:t>
            </a:r>
            <a:r>
              <a:rPr lang="en-US" altLang="en-US" sz="2000" b="1">
                <a:solidFill>
                  <a:srgbClr val="000000"/>
                </a:solidFill>
              </a:rPr>
              <a:t>Gaussian Pyramid </a:t>
            </a:r>
            <a:r>
              <a:rPr lang="en-US" altLang="en-US" sz="2000">
                <a:solidFill>
                  <a:srgbClr val="000000"/>
                </a:solidFill>
              </a:rPr>
              <a:t>[Burt and Adelson, 1983]</a:t>
            </a:r>
            <a:endParaRPr lang="en-US" altLang="en-US" sz="2000" b="1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In computer graphics, a </a:t>
            </a:r>
            <a:r>
              <a:rPr lang="en-US" altLang="en-US" sz="1800" i="1">
                <a:solidFill>
                  <a:srgbClr val="000000"/>
                </a:solidFill>
              </a:rPr>
              <a:t>mip map </a:t>
            </a:r>
            <a:r>
              <a:rPr lang="en-US" altLang="en-US" sz="1800">
                <a:solidFill>
                  <a:srgbClr val="000000"/>
                </a:solidFill>
              </a:rPr>
              <a:t>[Williams, 1983]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A precursor to </a:t>
            </a:r>
            <a:r>
              <a:rPr lang="en-US" altLang="en-US" sz="1800" i="1">
                <a:solidFill>
                  <a:srgbClr val="000000"/>
                </a:solidFill>
              </a:rPr>
              <a:t>wavelet transform</a:t>
            </a:r>
          </a:p>
        </p:txBody>
      </p:sp>
      <p:sp>
        <p:nvSpPr>
          <p:cNvPr id="217093" name="Text Box 5">
            <a:extLst>
              <a:ext uri="{FF2B5EF4-FFF2-40B4-BE49-F238E27FC236}">
                <a16:creationId xmlns:a16="http://schemas.microsoft.com/office/drawing/2014/main" id="{37AFD0F6-EDDA-426E-9F8E-551000C6F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>
            <a:extLst>
              <a:ext uri="{FF2B5EF4-FFF2-40B4-BE49-F238E27FC236}">
                <a16:creationId xmlns:a16="http://schemas.microsoft.com/office/drawing/2014/main" id="{18CC26B5-CCE7-44B6-87B5-40CF5EC5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Text Box 3">
            <a:extLst>
              <a:ext uri="{FF2B5EF4-FFF2-40B4-BE49-F238E27FC236}">
                <a16:creationId xmlns:a16="http://schemas.microsoft.com/office/drawing/2014/main" id="{3773F5C3-500E-476F-8364-BB1A59B4A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600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Times" panose="02020603050405020304" pitchFamily="18" charset="0"/>
              </a:rPr>
              <a:t>A bar in the big images is a hair on the zebra’s nose; in smaller images, a stripe; in the smallest, the animal’s nose</a:t>
            </a:r>
          </a:p>
        </p:txBody>
      </p:sp>
      <p:sp>
        <p:nvSpPr>
          <p:cNvPr id="218116" name="Text Box 4">
            <a:extLst>
              <a:ext uri="{FF2B5EF4-FFF2-40B4-BE49-F238E27FC236}">
                <a16:creationId xmlns:a16="http://schemas.microsoft.com/office/drawing/2014/main" id="{81FD1AAF-7EE7-4CDD-BD36-3BB3D3D1E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553200"/>
            <a:ext cx="194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Figure from David Forsyth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AA4D6B12-2CA3-474B-9C3E-576CF8D5E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Gaussian pyramid construction</a:t>
            </a:r>
          </a:p>
        </p:txBody>
      </p:sp>
      <p:sp>
        <p:nvSpPr>
          <p:cNvPr id="219139" name="Oval 3">
            <a:extLst>
              <a:ext uri="{FF2B5EF4-FFF2-40B4-BE49-F238E27FC236}">
                <a16:creationId xmlns:a16="http://schemas.microsoft.com/office/drawing/2014/main" id="{CE81F52B-99BC-4C54-86EB-2F031A026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40" name="Oval 4">
            <a:extLst>
              <a:ext uri="{FF2B5EF4-FFF2-40B4-BE49-F238E27FC236}">
                <a16:creationId xmlns:a16="http://schemas.microsoft.com/office/drawing/2014/main" id="{7F85B2E6-2978-419E-A9AB-C8E6023F7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41" name="Oval 5">
            <a:extLst>
              <a:ext uri="{FF2B5EF4-FFF2-40B4-BE49-F238E27FC236}">
                <a16:creationId xmlns:a16="http://schemas.microsoft.com/office/drawing/2014/main" id="{89E65A41-DE86-4F1F-AC3F-2AEB4123D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42" name="Oval 6">
            <a:extLst>
              <a:ext uri="{FF2B5EF4-FFF2-40B4-BE49-F238E27FC236}">
                <a16:creationId xmlns:a16="http://schemas.microsoft.com/office/drawing/2014/main" id="{06A45611-F570-4D34-AC21-0E601357C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43" name="Oval 7">
            <a:extLst>
              <a:ext uri="{FF2B5EF4-FFF2-40B4-BE49-F238E27FC236}">
                <a16:creationId xmlns:a16="http://schemas.microsoft.com/office/drawing/2014/main" id="{9986E3DD-5903-41DF-94BB-330736D3B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44" name="Oval 8">
            <a:extLst>
              <a:ext uri="{FF2B5EF4-FFF2-40B4-BE49-F238E27FC236}">
                <a16:creationId xmlns:a16="http://schemas.microsoft.com/office/drawing/2014/main" id="{ADDEC353-B913-44BD-9EB4-935D8F3C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45" name="Oval 9">
            <a:extLst>
              <a:ext uri="{FF2B5EF4-FFF2-40B4-BE49-F238E27FC236}">
                <a16:creationId xmlns:a16="http://schemas.microsoft.com/office/drawing/2014/main" id="{A592C779-95D5-4284-99C3-0D0DD84A1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46" name="Oval 10">
            <a:extLst>
              <a:ext uri="{FF2B5EF4-FFF2-40B4-BE49-F238E27FC236}">
                <a16:creationId xmlns:a16="http://schemas.microsoft.com/office/drawing/2014/main" id="{6BC931DF-7D9E-44FD-81BA-D1130336B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47" name="Oval 11">
            <a:extLst>
              <a:ext uri="{FF2B5EF4-FFF2-40B4-BE49-F238E27FC236}">
                <a16:creationId xmlns:a16="http://schemas.microsoft.com/office/drawing/2014/main" id="{989AB0E9-A056-4CE4-A2FE-D015E6D04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48" name="Freeform 12">
            <a:extLst>
              <a:ext uri="{FF2B5EF4-FFF2-40B4-BE49-F238E27FC236}">
                <a16:creationId xmlns:a16="http://schemas.microsoft.com/office/drawing/2014/main" id="{3E40307C-8F86-40B1-A530-A8965C688F15}"/>
              </a:ext>
            </a:extLst>
          </p:cNvPr>
          <p:cNvSpPr>
            <a:spLocks/>
          </p:cNvSpPr>
          <p:nvPr/>
        </p:nvSpPr>
        <p:spPr bwMode="auto">
          <a:xfrm>
            <a:off x="3200400" y="2971800"/>
            <a:ext cx="1905000" cy="762000"/>
          </a:xfrm>
          <a:custGeom>
            <a:avLst/>
            <a:gdLst>
              <a:gd name="T0" fmla="*/ 0 w 1200"/>
              <a:gd name="T1" fmla="*/ 2147483646 h 480"/>
              <a:gd name="T2" fmla="*/ 0 w 1200"/>
              <a:gd name="T3" fmla="*/ 2147483646 h 480"/>
              <a:gd name="T4" fmla="*/ 2147483646 w 1200"/>
              <a:gd name="T5" fmla="*/ 2147483646 h 480"/>
              <a:gd name="T6" fmla="*/ 2147483646 w 1200"/>
              <a:gd name="T7" fmla="*/ 2147483646 h 480"/>
              <a:gd name="T8" fmla="*/ 2147483646 w 1200"/>
              <a:gd name="T9" fmla="*/ 2147483646 h 480"/>
              <a:gd name="T10" fmla="*/ 2147483646 w 1200"/>
              <a:gd name="T11" fmla="*/ 2147483646 h 480"/>
              <a:gd name="T12" fmla="*/ 2147483646 w 1200"/>
              <a:gd name="T13" fmla="*/ 0 h 480"/>
              <a:gd name="T14" fmla="*/ 2147483646 w 1200"/>
              <a:gd name="T15" fmla="*/ 0 h 480"/>
              <a:gd name="T16" fmla="*/ 2147483646 w 1200"/>
              <a:gd name="T17" fmla="*/ 2147483646 h 480"/>
              <a:gd name="T18" fmla="*/ 2147483646 w 1200"/>
              <a:gd name="T19" fmla="*/ 2147483646 h 480"/>
              <a:gd name="T20" fmla="*/ 2147483646 w 1200"/>
              <a:gd name="T21" fmla="*/ 2147483646 h 480"/>
              <a:gd name="T22" fmla="*/ 2147483646 w 1200"/>
              <a:gd name="T23" fmla="*/ 2147483646 h 480"/>
              <a:gd name="T24" fmla="*/ 2147483646 w 1200"/>
              <a:gd name="T25" fmla="*/ 2147483646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480"/>
              <a:gd name="T41" fmla="*/ 1200 w 1200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480">
                <a:moveTo>
                  <a:pt x="0" y="480"/>
                </a:moveTo>
                <a:lnTo>
                  <a:pt x="0" y="384"/>
                </a:lnTo>
                <a:lnTo>
                  <a:pt x="240" y="384"/>
                </a:lnTo>
                <a:lnTo>
                  <a:pt x="240" y="192"/>
                </a:lnTo>
                <a:lnTo>
                  <a:pt x="240" y="144"/>
                </a:lnTo>
                <a:lnTo>
                  <a:pt x="480" y="144"/>
                </a:lnTo>
                <a:lnTo>
                  <a:pt x="480" y="0"/>
                </a:lnTo>
                <a:lnTo>
                  <a:pt x="720" y="0"/>
                </a:lnTo>
                <a:lnTo>
                  <a:pt x="720" y="144"/>
                </a:lnTo>
                <a:lnTo>
                  <a:pt x="960" y="144"/>
                </a:lnTo>
                <a:lnTo>
                  <a:pt x="960" y="384"/>
                </a:lnTo>
                <a:lnTo>
                  <a:pt x="1200" y="384"/>
                </a:lnTo>
                <a:lnTo>
                  <a:pt x="1200" y="48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9" name="Oval 13">
            <a:extLst>
              <a:ext uri="{FF2B5EF4-FFF2-40B4-BE49-F238E27FC236}">
                <a16:creationId xmlns:a16="http://schemas.microsoft.com/office/drawing/2014/main" id="{CB13F8D5-FACE-42DA-9039-C43EA6988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50" name="Oval 14">
            <a:extLst>
              <a:ext uri="{FF2B5EF4-FFF2-40B4-BE49-F238E27FC236}">
                <a16:creationId xmlns:a16="http://schemas.microsoft.com/office/drawing/2014/main" id="{A55E19E4-2196-4B2F-BCFD-C2A3AC9D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51" name="Oval 15">
            <a:extLst>
              <a:ext uri="{FF2B5EF4-FFF2-40B4-BE49-F238E27FC236}">
                <a16:creationId xmlns:a16="http://schemas.microsoft.com/office/drawing/2014/main" id="{1E7FFAE0-6C13-4D1E-9A8C-517A75212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52" name="Oval 16">
            <a:extLst>
              <a:ext uri="{FF2B5EF4-FFF2-40B4-BE49-F238E27FC236}">
                <a16:creationId xmlns:a16="http://schemas.microsoft.com/office/drawing/2014/main" id="{2F1C8B2A-66B6-4831-8FEB-7F705AA53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53" name="Oval 17">
            <a:extLst>
              <a:ext uri="{FF2B5EF4-FFF2-40B4-BE49-F238E27FC236}">
                <a16:creationId xmlns:a16="http://schemas.microsoft.com/office/drawing/2014/main" id="{C2D81AF4-40FC-42A8-A193-953618B86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19154" name="Line 18">
            <a:extLst>
              <a:ext uri="{FF2B5EF4-FFF2-40B4-BE49-F238E27FC236}">
                <a16:creationId xmlns:a16="http://schemas.microsoft.com/office/drawing/2014/main" id="{7F2A9BE9-75A8-4BD8-AE5A-A163D4003B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7663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BB74DB76-1DFC-4DEC-AB4B-5170BD233A61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1817688"/>
            <a:ext cx="3803650" cy="1001712"/>
            <a:chOff x="1419" y="857"/>
            <a:chExt cx="2395" cy="631"/>
          </a:xfrm>
        </p:grpSpPr>
        <p:sp>
          <p:nvSpPr>
            <p:cNvPr id="219160" name="Oval 20">
              <a:extLst>
                <a:ext uri="{FF2B5EF4-FFF2-40B4-BE49-F238E27FC236}">
                  <a16:creationId xmlns:a16="http://schemas.microsoft.com/office/drawing/2014/main" id="{73F6FCF7-C6B8-4704-88B2-F46432129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endParaRPr lang="en-US" altLang="en-US" sz="1800">
                <a:solidFill>
                  <a:srgbClr val="000000"/>
                </a:solidFill>
                <a:latin typeface="Gill Sans" charset="0"/>
              </a:endParaRPr>
            </a:p>
          </p:txBody>
        </p:sp>
        <p:sp>
          <p:nvSpPr>
            <p:cNvPr id="219161" name="Oval 21">
              <a:extLst>
                <a:ext uri="{FF2B5EF4-FFF2-40B4-BE49-F238E27FC236}">
                  <a16:creationId xmlns:a16="http://schemas.microsoft.com/office/drawing/2014/main" id="{CB013229-F7E5-409F-B13C-0ECB17A7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endParaRPr lang="en-US" altLang="en-US" sz="1800">
                <a:solidFill>
                  <a:srgbClr val="000000"/>
                </a:solidFill>
                <a:latin typeface="Gill Sans" charset="0"/>
              </a:endParaRPr>
            </a:p>
          </p:txBody>
        </p:sp>
        <p:sp>
          <p:nvSpPr>
            <p:cNvPr id="219162" name="Oval 22">
              <a:extLst>
                <a:ext uri="{FF2B5EF4-FFF2-40B4-BE49-F238E27FC236}">
                  <a16:creationId xmlns:a16="http://schemas.microsoft.com/office/drawing/2014/main" id="{A13B9EBB-9E67-4D29-A7F8-2DDCAD0DC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endParaRPr lang="en-US" altLang="en-US" sz="1800">
                <a:solidFill>
                  <a:srgbClr val="000000"/>
                </a:solidFill>
                <a:latin typeface="Gill Sans" charset="0"/>
              </a:endParaRPr>
            </a:p>
          </p:txBody>
        </p:sp>
        <p:sp>
          <p:nvSpPr>
            <p:cNvPr id="219163" name="Freeform 23">
              <a:extLst>
                <a:ext uri="{FF2B5EF4-FFF2-40B4-BE49-F238E27FC236}">
                  <a16:creationId xmlns:a16="http://schemas.microsoft.com/office/drawing/2014/main" id="{F58C4728-CF95-4822-8002-1303A5680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1008"/>
              <a:ext cx="2395" cy="480"/>
            </a:xfrm>
            <a:custGeom>
              <a:avLst/>
              <a:gdLst>
                <a:gd name="T0" fmla="*/ 0 w 1200"/>
                <a:gd name="T1" fmla="*/ 480 h 480"/>
                <a:gd name="T2" fmla="*/ 0 w 1200"/>
                <a:gd name="T3" fmla="*/ 384 h 480"/>
                <a:gd name="T4" fmla="*/ 15211595 w 1200"/>
                <a:gd name="T5" fmla="*/ 384 h 480"/>
                <a:gd name="T6" fmla="*/ 15211595 w 1200"/>
                <a:gd name="T7" fmla="*/ 192 h 480"/>
                <a:gd name="T8" fmla="*/ 15211595 w 1200"/>
                <a:gd name="T9" fmla="*/ 144 h 480"/>
                <a:gd name="T10" fmla="*/ 30424136 w 1200"/>
                <a:gd name="T11" fmla="*/ 144 h 480"/>
                <a:gd name="T12" fmla="*/ 30424136 w 1200"/>
                <a:gd name="T13" fmla="*/ 0 h 480"/>
                <a:gd name="T14" fmla="*/ 45635376 w 1200"/>
                <a:gd name="T15" fmla="*/ 0 h 480"/>
                <a:gd name="T16" fmla="*/ 45635376 w 1200"/>
                <a:gd name="T17" fmla="*/ 144 h 480"/>
                <a:gd name="T18" fmla="*/ 60848673 w 1200"/>
                <a:gd name="T19" fmla="*/ 144 h 480"/>
                <a:gd name="T20" fmla="*/ 60848673 w 1200"/>
                <a:gd name="T21" fmla="*/ 384 h 480"/>
                <a:gd name="T22" fmla="*/ 76061268 w 1200"/>
                <a:gd name="T23" fmla="*/ 384 h 480"/>
                <a:gd name="T24" fmla="*/ 76061268 w 1200"/>
                <a:gd name="T25" fmla="*/ 480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0"/>
                <a:gd name="T40" fmla="*/ 0 h 480"/>
                <a:gd name="T41" fmla="*/ 1200 w 1200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0" h="480">
                  <a:moveTo>
                    <a:pt x="0" y="480"/>
                  </a:moveTo>
                  <a:lnTo>
                    <a:pt x="0" y="384"/>
                  </a:lnTo>
                  <a:lnTo>
                    <a:pt x="240" y="384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480" y="144"/>
                  </a:lnTo>
                  <a:lnTo>
                    <a:pt x="480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384"/>
                  </a:lnTo>
                  <a:lnTo>
                    <a:pt x="1200" y="384"/>
                  </a:lnTo>
                  <a:lnTo>
                    <a:pt x="1200" y="48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64" name="Line 24">
              <a:extLst>
                <a:ext uri="{FF2B5EF4-FFF2-40B4-BE49-F238E27FC236}">
                  <a16:creationId xmlns:a16="http://schemas.microsoft.com/office/drawing/2014/main" id="{EAA7484A-D229-4A2C-98C3-3F75154FA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" y="9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9156" name="Text Box 25">
            <a:extLst>
              <a:ext uri="{FF2B5EF4-FFF2-40B4-BE49-F238E27FC236}">
                <a16:creationId xmlns:a16="http://schemas.microsoft.com/office/drawing/2014/main" id="{994ADA84-2732-43B1-816D-0F14B11C7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713" y="308451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filter mask</a:t>
            </a:r>
          </a:p>
        </p:txBody>
      </p:sp>
      <p:sp>
        <p:nvSpPr>
          <p:cNvPr id="219157" name="Line 26">
            <a:extLst>
              <a:ext uri="{FF2B5EF4-FFF2-40B4-BE49-F238E27FC236}">
                <a16:creationId xmlns:a16="http://schemas.microsoft.com/office/drawing/2014/main" id="{83627055-B2A5-4A20-A763-910C91335D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3276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8" name="Rectangle 27">
            <a:extLst>
              <a:ext uri="{FF2B5EF4-FFF2-40B4-BE49-F238E27FC236}">
                <a16:creationId xmlns:a16="http://schemas.microsoft.com/office/drawing/2014/main" id="{5F16DF75-88AE-403C-AD1E-F390A4584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624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Repeat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Filter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Subsample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Until minimum resolution reached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can specify desired number of levels (e.g., 3-level pyramid)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The whole pyramid is only 4/3 the size of the original image!</a:t>
            </a:r>
          </a:p>
        </p:txBody>
      </p:sp>
      <p:sp>
        <p:nvSpPr>
          <p:cNvPr id="219159" name="Text Box 28">
            <a:extLst>
              <a:ext uri="{FF2B5EF4-FFF2-40B4-BE49-F238E27FC236}">
                <a16:creationId xmlns:a16="http://schemas.microsoft.com/office/drawing/2014/main" id="{E5571A63-3425-43C6-9313-4048F8EA6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583363"/>
            <a:ext cx="2374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79E9CF43-7BCC-416B-A445-8C0CFDB71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are they good for?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34C7E65B-4D6B-4ACD-ACC9-1510E17ED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Improve Search</a:t>
            </a:r>
          </a:p>
          <a:p>
            <a:pPr lvl="1" eaLnBrk="1" hangingPunct="1"/>
            <a:r>
              <a:rPr lang="en-US" altLang="en-US"/>
              <a:t>Search over translations</a:t>
            </a:r>
          </a:p>
          <a:p>
            <a:pPr lvl="2" eaLnBrk="1" hangingPunct="1"/>
            <a:r>
              <a:rPr lang="en-US" altLang="en-US"/>
              <a:t>Classic coarse-to-fine strategy</a:t>
            </a:r>
          </a:p>
          <a:p>
            <a:pPr lvl="2" eaLnBrk="1" hangingPunct="1"/>
            <a:r>
              <a:rPr lang="en-US" altLang="en-US"/>
              <a:t>Project 1!</a:t>
            </a:r>
          </a:p>
          <a:p>
            <a:pPr lvl="1" eaLnBrk="1" hangingPunct="1"/>
            <a:r>
              <a:rPr lang="en-US" altLang="en-US"/>
              <a:t>Search over scale</a:t>
            </a:r>
          </a:p>
          <a:p>
            <a:pPr lvl="2" eaLnBrk="1" hangingPunct="1"/>
            <a:r>
              <a:rPr lang="en-US" altLang="en-US"/>
              <a:t>Template matching</a:t>
            </a:r>
          </a:p>
          <a:p>
            <a:pPr lvl="2" eaLnBrk="1" hangingPunct="1"/>
            <a:r>
              <a:rPr lang="en-US" altLang="en-US"/>
              <a:t>E.g. find a face at different scales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oter Placeholder 3">
            <a:extLst>
              <a:ext uri="{FF2B5EF4-FFF2-40B4-BE49-F238E27FC236}">
                <a16:creationId xmlns:a16="http://schemas.microsoft.com/office/drawing/2014/main" id="{EBDA6690-A113-4632-A5E4-3C24415EC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© 2006 Steve Marschner • </a:t>
            </a:r>
            <a:fld id="{5F305F6A-B2D8-490C-A47A-0CEC7E003B75}" type="slidenum">
              <a:rPr lang="en-US" alt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E48A90B9-E8BE-4AF6-8598-32E9612CD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Moving Average</a:t>
            </a:r>
          </a:p>
        </p:txBody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BD32D287-759A-4412-9DBF-29FB15952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bell curve (gaussian-like) weights […, 1, 4, 6, 4, 1, …]</a:t>
            </a:r>
          </a:p>
        </p:txBody>
      </p:sp>
      <p:pic>
        <p:nvPicPr>
          <p:cNvPr id="182277" name="Picture 4" descr="smoothing-box">
            <a:extLst>
              <a:ext uri="{FF2B5EF4-FFF2-40B4-BE49-F238E27FC236}">
                <a16:creationId xmlns:a16="http://schemas.microsoft.com/office/drawing/2014/main" id="{C03D9A65-27D3-4618-BA55-8A7C9FCC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smoothing-bell">
            <a:extLst>
              <a:ext uri="{FF2B5EF4-FFF2-40B4-BE49-F238E27FC236}">
                <a16:creationId xmlns:a16="http://schemas.microsoft.com/office/drawing/2014/main" id="{909078F1-19AA-49E9-A8FF-78567B73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>
            <a:extLst>
              <a:ext uri="{FF2B5EF4-FFF2-40B4-BE49-F238E27FC236}">
                <a16:creationId xmlns:a16="http://schemas.microsoft.com/office/drawing/2014/main" id="{C66534F9-4C48-4DA2-817D-CA4BB25C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1187" name="Content Placeholder 2">
            <a:extLst>
              <a:ext uri="{FF2B5EF4-FFF2-40B4-BE49-F238E27FC236}">
                <a16:creationId xmlns:a16="http://schemas.microsoft.com/office/drawing/2014/main" id="{DEDDE266-D785-4DAB-BEF4-C5D600651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 algn="ctr"/>
            <a:r>
              <a:rPr lang="en-US" altLang="en-US"/>
              <a:t>Taking derivative by convolution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BC79-27B2-4542-884D-037DE835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 with convolution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A75523-FE1F-4001-A569-685B15832126}"/>
              </a:ext>
            </a:extLst>
          </p:cNvPr>
          <p:cNvGrpSpPr/>
          <p:nvPr/>
        </p:nvGrpSpPr>
        <p:grpSpPr>
          <a:xfrm>
            <a:off x="260058" y="2457955"/>
            <a:ext cx="8340962" cy="836191"/>
            <a:chOff x="260058" y="2457955"/>
            <a:chExt cx="8340962" cy="836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4F7E4C0-8387-49B8-A5DA-D07B97A01AE1}"/>
                    </a:ext>
                  </a:extLst>
                </p:cNvPr>
                <p:cNvSpPr txBox="1"/>
                <p:nvPr/>
              </p:nvSpPr>
              <p:spPr>
                <a:xfrm>
                  <a:off x="2994870" y="2457955"/>
                  <a:ext cx="5606150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4F7E4C0-8387-49B8-A5DA-D07B97A01A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870" y="2457955"/>
                  <a:ext cx="5606150" cy="83619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35F5D2-4617-4093-B212-F807EFDEBB0E}"/>
                </a:ext>
              </a:extLst>
            </p:cNvPr>
            <p:cNvSpPr txBox="1"/>
            <p:nvPr/>
          </p:nvSpPr>
          <p:spPr>
            <a:xfrm>
              <a:off x="260058" y="2643423"/>
              <a:ext cx="2734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Remember: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58ED38-AD8F-4E20-83B1-2B918F3A6BE4}"/>
              </a:ext>
            </a:extLst>
          </p:cNvPr>
          <p:cNvSpPr txBox="1"/>
          <p:nvPr/>
        </p:nvSpPr>
        <p:spPr>
          <a:xfrm>
            <a:off x="444354" y="1582280"/>
            <a:ext cx="825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 is function f(</a:t>
            </a:r>
            <a:r>
              <a:rPr lang="en-US" sz="3200" dirty="0" err="1"/>
              <a:t>x,y</a:t>
            </a:r>
            <a:r>
              <a:rPr lang="en-US" sz="3200" dirty="0"/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370919-E081-4FC7-9446-1926C2AC4F06}"/>
              </a:ext>
            </a:extLst>
          </p:cNvPr>
          <p:cNvGrpSpPr/>
          <p:nvPr/>
        </p:nvGrpSpPr>
        <p:grpSpPr>
          <a:xfrm>
            <a:off x="260058" y="3688310"/>
            <a:ext cx="7742208" cy="836191"/>
            <a:chOff x="260058" y="3595498"/>
            <a:chExt cx="7742208" cy="8361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E023B7-7470-4D91-A96D-482F7F0C3932}"/>
                </a:ext>
              </a:extLst>
            </p:cNvPr>
            <p:cNvSpPr txBox="1"/>
            <p:nvPr/>
          </p:nvSpPr>
          <p:spPr>
            <a:xfrm>
              <a:off x="260058" y="3751984"/>
              <a:ext cx="2734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Approximate: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C78476-9A68-47BD-8720-27CE334E093C}"/>
                    </a:ext>
                  </a:extLst>
                </p:cNvPr>
                <p:cNvSpPr txBox="1"/>
                <p:nvPr/>
              </p:nvSpPr>
              <p:spPr>
                <a:xfrm>
                  <a:off x="2994870" y="3595498"/>
                  <a:ext cx="5007396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C78476-9A68-47BD-8720-27CE334E0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870" y="3595498"/>
                  <a:ext cx="5007396" cy="8361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B20BD4-B044-427E-A1A9-333A63804B9E}"/>
              </a:ext>
            </a:extLst>
          </p:cNvPr>
          <p:cNvGrpSpPr/>
          <p:nvPr/>
        </p:nvGrpSpPr>
        <p:grpSpPr>
          <a:xfrm>
            <a:off x="260058" y="4918665"/>
            <a:ext cx="8368214" cy="836191"/>
            <a:chOff x="260058" y="4588175"/>
            <a:chExt cx="8368214" cy="8361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1C58B1-8956-4DE6-A55C-468AF4C241B5}"/>
                </a:ext>
              </a:extLst>
            </p:cNvPr>
            <p:cNvSpPr txBox="1"/>
            <p:nvPr/>
          </p:nvSpPr>
          <p:spPr>
            <a:xfrm>
              <a:off x="260058" y="4744661"/>
              <a:ext cx="2734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Another one: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C5343B8-17A0-4876-BE71-0FE13119FEE6}"/>
                    </a:ext>
                  </a:extLst>
                </p:cNvPr>
                <p:cNvSpPr txBox="1"/>
                <p:nvPr/>
              </p:nvSpPr>
              <p:spPr>
                <a:xfrm>
                  <a:off x="2994870" y="4588175"/>
                  <a:ext cx="5633402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C5343B8-17A0-4876-BE71-0FE13119F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870" y="4588175"/>
                  <a:ext cx="5633402" cy="8361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B05197-35B8-4539-BC1B-78E90DB0CA4D}"/>
              </a:ext>
            </a:extLst>
          </p:cNvPr>
          <p:cNvGrpSpPr/>
          <p:nvPr/>
        </p:nvGrpSpPr>
        <p:grpSpPr>
          <a:xfrm>
            <a:off x="815099" y="4367350"/>
            <a:ext cx="1187037" cy="593524"/>
            <a:chOff x="6038516" y="2787326"/>
            <a:chExt cx="848026" cy="4240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2CC2D8-FDA4-4DAB-BC80-2D314BFCFE70}"/>
                </a:ext>
              </a:extLst>
            </p:cNvPr>
            <p:cNvSpPr/>
            <p:nvPr/>
          </p:nvSpPr>
          <p:spPr>
            <a:xfrm>
              <a:off x="6038516" y="2787329"/>
              <a:ext cx="424014" cy="4240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990B61-AD55-4EA5-B7A8-39775FEE7470}"/>
                </a:ext>
              </a:extLst>
            </p:cNvPr>
            <p:cNvSpPr/>
            <p:nvPr/>
          </p:nvSpPr>
          <p:spPr>
            <a:xfrm>
              <a:off x="6462528" y="2787326"/>
              <a:ext cx="424014" cy="4240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230B0-6C3A-4ECF-A840-ABA8B92AC9B4}"/>
              </a:ext>
            </a:extLst>
          </p:cNvPr>
          <p:cNvGrpSpPr/>
          <p:nvPr/>
        </p:nvGrpSpPr>
        <p:grpSpPr>
          <a:xfrm>
            <a:off x="515728" y="5620224"/>
            <a:ext cx="1780559" cy="593524"/>
            <a:chOff x="1711756" y="1690689"/>
            <a:chExt cx="2726735" cy="908918"/>
          </a:xfrm>
          <a:solidFill>
            <a:schemeClr val="bg1">
              <a:lumMod val="9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EF8312-8BAD-4D8F-A476-354CD9F74865}"/>
                </a:ext>
              </a:extLst>
            </p:cNvPr>
            <p:cNvSpPr/>
            <p:nvPr/>
          </p:nvSpPr>
          <p:spPr>
            <a:xfrm>
              <a:off x="1711756" y="1690695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8A0ACE-0741-4B3B-997B-5DDA6DCD18D8}"/>
                </a:ext>
              </a:extLst>
            </p:cNvPr>
            <p:cNvSpPr/>
            <p:nvPr/>
          </p:nvSpPr>
          <p:spPr>
            <a:xfrm>
              <a:off x="2620667" y="1690693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63A936-4F30-4F61-8BBB-62B27246B42B}"/>
                </a:ext>
              </a:extLst>
            </p:cNvPr>
            <p:cNvSpPr/>
            <p:nvPr/>
          </p:nvSpPr>
          <p:spPr>
            <a:xfrm>
              <a:off x="3529579" y="1690689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8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>
            <a:extLst>
              <a:ext uri="{FF2B5EF4-FFF2-40B4-BE49-F238E27FC236}">
                <a16:creationId xmlns:a16="http://schemas.microsoft.com/office/drawing/2014/main" id="{ABFF4216-FC09-4543-96BC-53C6F127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9"/>
          <a:stretch>
            <a:fillRect/>
          </a:stretch>
        </p:blipFill>
        <p:spPr bwMode="auto">
          <a:xfrm>
            <a:off x="1816100" y="3429000"/>
            <a:ext cx="56149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Title 1">
            <a:extLst>
              <a:ext uri="{FF2B5EF4-FFF2-40B4-BE49-F238E27FC236}">
                <a16:creationId xmlns:a16="http://schemas.microsoft.com/office/drawing/2014/main" id="{DCC3840C-CA7D-4D26-BFF6-E85B0368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Partial derivatives of an image</a:t>
            </a:r>
          </a:p>
        </p:txBody>
      </p:sp>
      <p:sp>
        <p:nvSpPr>
          <p:cNvPr id="224260" name="TextBox 4">
            <a:extLst>
              <a:ext uri="{FF2B5EF4-FFF2-40B4-BE49-F238E27FC236}">
                <a16:creationId xmlns:a16="http://schemas.microsoft.com/office/drawing/2014/main" id="{8F6D19AE-74DA-448C-87FF-183B0DFB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938838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Which shows changes with respect to x?</a:t>
            </a:r>
          </a:p>
        </p:txBody>
      </p:sp>
      <p:pic>
        <p:nvPicPr>
          <p:cNvPr id="224261" name="Picture 2">
            <a:extLst>
              <a:ext uri="{FF2B5EF4-FFF2-40B4-BE49-F238E27FC236}">
                <a16:creationId xmlns:a16="http://schemas.microsoft.com/office/drawing/2014/main" id="{DCA020DE-94B7-4EAF-9683-25C4C57D0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51144" b="50381"/>
          <a:stretch>
            <a:fillRect/>
          </a:stretch>
        </p:blipFill>
        <p:spPr bwMode="auto">
          <a:xfrm>
            <a:off x="3276600" y="982663"/>
            <a:ext cx="27432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>
            <a:extLst>
              <a:ext uri="{FF2B5EF4-FFF2-40B4-BE49-F238E27FC236}">
                <a16:creationId xmlns:a16="http://schemas.microsoft.com/office/drawing/2014/main" id="{0C1EDE9D-30BF-480A-AA4C-A2FF65004D6B}"/>
              </a:ext>
            </a:extLst>
          </p:cNvPr>
          <p:cNvGrpSpPr>
            <a:grpSpLocks/>
          </p:cNvGrpSpPr>
          <p:nvPr/>
        </p:nvGrpSpPr>
        <p:grpSpPr bwMode="auto">
          <a:xfrm>
            <a:off x="7256463" y="4676775"/>
            <a:ext cx="547687" cy="1016000"/>
            <a:chOff x="4097330" y="1789047"/>
            <a:chExt cx="547696" cy="1015663"/>
          </a:xfrm>
        </p:grpSpPr>
        <p:sp>
          <p:nvSpPr>
            <p:cNvPr id="224273" name="TextBox 25">
              <a:extLst>
                <a:ext uri="{FF2B5EF4-FFF2-40B4-BE49-F238E27FC236}">
                  <a16:creationId xmlns:a16="http://schemas.microsoft.com/office/drawing/2014/main" id="{7616CE75-FEEB-4FC3-B076-245EA1681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7331" y="1789047"/>
              <a:ext cx="547695" cy="101566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3000" b="1">
                  <a:solidFill>
                    <a:srgbClr val="000000"/>
                  </a:solidFill>
                </a:rPr>
                <a:t>-1     1</a:t>
              </a:r>
            </a:p>
          </p:txBody>
        </p:sp>
        <p:cxnSp>
          <p:nvCxnSpPr>
            <p:cNvPr id="224274" name="Straight Connector 27">
              <a:extLst>
                <a:ext uri="{FF2B5EF4-FFF2-40B4-BE49-F238E27FC236}">
                  <a16:creationId xmlns:a16="http://schemas.microsoft.com/office/drawing/2014/main" id="{D52BEB4F-009C-4DB8-B8C9-6C3ED64A1385}"/>
                </a:ext>
              </a:extLst>
            </p:cNvPr>
            <p:cNvCxnSpPr>
              <a:cxnSpLocks noChangeShapeType="1"/>
              <a:stCxn id="224273" idx="1"/>
              <a:endCxn id="224273" idx="3"/>
            </p:cNvCxnSpPr>
            <p:nvPr/>
          </p:nvCxnSpPr>
          <p:spPr bwMode="auto">
            <a:xfrm rot="10800000" flipH="1">
              <a:off x="4097330" y="2296879"/>
              <a:ext cx="54769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77A2CA72-7EFD-45D8-8813-762F24AEE56A}"/>
              </a:ext>
            </a:extLst>
          </p:cNvPr>
          <p:cNvGrpSpPr>
            <a:grpSpLocks/>
          </p:cNvGrpSpPr>
          <p:nvPr/>
        </p:nvGrpSpPr>
        <p:grpSpPr bwMode="auto">
          <a:xfrm>
            <a:off x="8405813" y="4676775"/>
            <a:ext cx="547687" cy="1016000"/>
            <a:chOff x="4097330" y="1789047"/>
            <a:chExt cx="547696" cy="1015663"/>
          </a:xfrm>
        </p:grpSpPr>
        <p:sp>
          <p:nvSpPr>
            <p:cNvPr id="224271" name="TextBox 25">
              <a:extLst>
                <a:ext uri="{FF2B5EF4-FFF2-40B4-BE49-F238E27FC236}">
                  <a16:creationId xmlns:a16="http://schemas.microsoft.com/office/drawing/2014/main" id="{2A589359-D403-4C14-AD6D-3D86B4164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7331" y="1789047"/>
              <a:ext cx="547695" cy="101566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3000" b="1">
                  <a:solidFill>
                    <a:srgbClr val="000000"/>
                  </a:solidFill>
                </a:rPr>
                <a:t>1     -1</a:t>
              </a:r>
            </a:p>
          </p:txBody>
        </p:sp>
        <p:cxnSp>
          <p:nvCxnSpPr>
            <p:cNvPr id="224272" name="Straight Connector 27">
              <a:extLst>
                <a:ext uri="{FF2B5EF4-FFF2-40B4-BE49-F238E27FC236}">
                  <a16:creationId xmlns:a16="http://schemas.microsoft.com/office/drawing/2014/main" id="{FCEFBF49-8B3A-4865-B15A-74951874D9F5}"/>
                </a:ext>
              </a:extLst>
            </p:cNvPr>
            <p:cNvCxnSpPr>
              <a:cxnSpLocks noChangeShapeType="1"/>
              <a:stCxn id="224271" idx="1"/>
              <a:endCxn id="224271" idx="3"/>
            </p:cNvCxnSpPr>
            <p:nvPr/>
          </p:nvCxnSpPr>
          <p:spPr bwMode="auto">
            <a:xfrm rot="10800000" flipH="1">
              <a:off x="4097330" y="2296879"/>
              <a:ext cx="54769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85A8A-CCC4-4832-8714-B886DEBF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613" y="5005388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or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7D77B244-9495-42B9-86D3-518658587AE0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4999038"/>
            <a:ext cx="1168400" cy="554037"/>
            <a:chOff x="336492" y="4999059"/>
            <a:chExt cx="1168400" cy="554038"/>
          </a:xfrm>
        </p:grpSpPr>
        <p:sp>
          <p:nvSpPr>
            <p:cNvPr id="224269" name="TextBox 14">
              <a:extLst>
                <a:ext uri="{FF2B5EF4-FFF2-40B4-BE49-F238E27FC236}">
                  <a16:creationId xmlns:a16="http://schemas.microsoft.com/office/drawing/2014/main" id="{0D990C01-81D1-4570-9751-370CF5A2E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2" y="4999059"/>
              <a:ext cx="1168400" cy="55403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3000" b="1">
                  <a:solidFill>
                    <a:srgbClr val="000000"/>
                  </a:solidFill>
                </a:rPr>
                <a:t>-1    1</a:t>
              </a:r>
            </a:p>
          </p:txBody>
        </p:sp>
        <p:cxnSp>
          <p:nvCxnSpPr>
            <p:cNvPr id="224270" name="Straight Connector 15">
              <a:extLst>
                <a:ext uri="{FF2B5EF4-FFF2-40B4-BE49-F238E27FC236}">
                  <a16:creationId xmlns:a16="http://schemas.microsoft.com/office/drawing/2014/main" id="{BFCD9C09-B592-4DDF-B38F-87A8908BE4DD}"/>
                </a:ext>
              </a:extLst>
            </p:cNvPr>
            <p:cNvCxnSpPr>
              <a:cxnSpLocks noChangeShapeType="1"/>
              <a:stCxn id="224269" idx="0"/>
              <a:endCxn id="224269" idx="2"/>
            </p:cNvCxnSpPr>
            <p:nvPr/>
          </p:nvCxnSpPr>
          <p:spPr bwMode="auto">
            <a:xfrm rot="16200000" flipH="1">
              <a:off x="644467" y="5275284"/>
              <a:ext cx="554038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7542" name="Object 22">
            <a:extLst>
              <a:ext uri="{FF2B5EF4-FFF2-40B4-BE49-F238E27FC236}">
                <a16:creationId xmlns:a16="http://schemas.microsoft.com/office/drawing/2014/main" id="{3CBDA307-934A-450A-AD1C-83CCBFFBA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8" y="2798763"/>
          <a:ext cx="14319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863" imgH="393529" progId="Equation.3">
                  <p:embed/>
                </p:oleObj>
              </mc:Choice>
              <mc:Fallback>
                <p:oleObj name="Equation" r:id="rId4" imgW="545863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798763"/>
                        <a:ext cx="14319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>
            <a:extLst>
              <a:ext uri="{FF2B5EF4-FFF2-40B4-BE49-F238E27FC236}">
                <a16:creationId xmlns:a16="http://schemas.microsoft.com/office/drawing/2014/main" id="{83FD26D9-8773-43B4-AF0B-276A458C98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6950" y="2808288"/>
          <a:ext cx="14319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863" imgH="418918" progId="Equation.3">
                  <p:embed/>
                </p:oleObj>
              </mc:Choice>
              <mc:Fallback>
                <p:oleObj name="Equation" r:id="rId6" imgW="545863" imgH="41891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50" y="2808288"/>
                        <a:ext cx="14319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>
            <a:extLst>
              <a:ext uri="{FF2B5EF4-FFF2-40B4-BE49-F238E27FC236}">
                <a16:creationId xmlns:a16="http://schemas.microsoft.com/office/drawing/2014/main" id="{8622CFA6-B421-4330-8704-E66199726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290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</a:rPr>
              <a:t>The gradient points in the direction of most rapid increase in intensity</a:t>
            </a:r>
            <a:br>
              <a:rPr lang="en-US" altLang="en-US" sz="2400" dirty="0">
                <a:solidFill>
                  <a:srgbClr val="000000"/>
                </a:solidFill>
              </a:rPr>
            </a:br>
            <a:br>
              <a:rPr lang="en-US" altLang="en-US" sz="2400" dirty="0">
                <a:solidFill>
                  <a:srgbClr val="000000"/>
                </a:solidFill>
              </a:rPr>
            </a:br>
            <a:br>
              <a:rPr lang="en-US" altLang="en-US" sz="2400" dirty="0">
                <a:solidFill>
                  <a:srgbClr val="000000"/>
                </a:solidFill>
              </a:rPr>
            </a:br>
            <a:endParaRPr lang="en-US" altLang="en-US" sz="2400" dirty="0">
              <a:solidFill>
                <a:srgbClr val="000000"/>
              </a:solidFill>
            </a:endParaRPr>
          </a:p>
        </p:txBody>
      </p:sp>
      <p:grpSp>
        <p:nvGrpSpPr>
          <p:cNvPr id="9219" name="Group 2">
            <a:extLst>
              <a:ext uri="{FF2B5EF4-FFF2-40B4-BE49-F238E27FC236}">
                <a16:creationId xmlns:a16="http://schemas.microsoft.com/office/drawing/2014/main" id="{A93921E1-2EF3-4FCE-8ED7-DDC48FC90354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057400"/>
            <a:ext cx="2590800" cy="990600"/>
            <a:chOff x="3840" y="1776"/>
            <a:chExt cx="1632" cy="624"/>
          </a:xfrm>
        </p:grpSpPr>
        <p:grpSp>
          <p:nvGrpSpPr>
            <p:cNvPr id="228378" name="Group 3">
              <a:extLst>
                <a:ext uri="{FF2B5EF4-FFF2-40B4-BE49-F238E27FC236}">
                  <a16:creationId xmlns:a16="http://schemas.microsoft.com/office/drawing/2014/main" id="{C4D3BAA4-D5E5-4ED7-AAA9-DB72ADE29D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228380" name="Group 4">
                <a:extLst>
                  <a:ext uri="{FF2B5EF4-FFF2-40B4-BE49-F238E27FC236}">
                    <a16:creationId xmlns:a16="http://schemas.microsoft.com/office/drawing/2014/main" id="{C2982C51-7DCD-4619-8C21-46C8372268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>
                  <a:extLst>
                    <a:ext uri="{FF2B5EF4-FFF2-40B4-BE49-F238E27FC236}">
                      <a16:creationId xmlns:a16="http://schemas.microsoft.com/office/drawing/2014/main" id="{4E18C147-D7DD-4318-A98F-EEA32988E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8383" name="Line 6">
                  <a:extLst>
                    <a:ext uri="{FF2B5EF4-FFF2-40B4-BE49-F238E27FC236}">
                      <a16:creationId xmlns:a16="http://schemas.microsoft.com/office/drawing/2014/main" id="{C36FD354-D044-42CD-8C0D-4D8F282C8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28381" name="Picture 7" descr="Edittex">
                <a:extLst>
                  <a:ext uri="{FF2B5EF4-FFF2-40B4-BE49-F238E27FC236}">
                    <a16:creationId xmlns:a16="http://schemas.microsoft.com/office/drawing/2014/main" id="{E79C9C67-2021-40C8-97DB-C23580B7FFCF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8379" name="Oval 8">
              <a:extLst>
                <a:ext uri="{FF2B5EF4-FFF2-40B4-BE49-F238E27FC236}">
                  <a16:creationId xmlns:a16="http://schemas.microsoft.com/office/drawing/2014/main" id="{3BE1DE59-D663-4020-AB91-44E6957FD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28356" name="Rectangle 9">
            <a:extLst>
              <a:ext uri="{FF2B5EF4-FFF2-40B4-BE49-F238E27FC236}">
                <a16:creationId xmlns:a16="http://schemas.microsoft.com/office/drawing/2014/main" id="{F6DD955A-83C0-4B9E-BD5D-B7D401952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gradient</a:t>
            </a:r>
          </a:p>
        </p:txBody>
      </p:sp>
      <p:sp>
        <p:nvSpPr>
          <p:cNvPr id="228357" name="Rectangle 10">
            <a:extLst>
              <a:ext uri="{FF2B5EF4-FFF2-40B4-BE49-F238E27FC236}">
                <a16:creationId xmlns:a16="http://schemas.microsoft.com/office/drawing/2014/main" id="{6AB1C2EB-6FC6-4A27-B598-F33644F38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1295400"/>
          </a:xfrm>
        </p:spPr>
        <p:txBody>
          <a:bodyPr/>
          <a:lstStyle/>
          <a:p>
            <a:r>
              <a:rPr lang="en-US" altLang="en-US" sz="2400"/>
              <a:t>The gradient of an image: </a:t>
            </a:r>
          </a:p>
          <a:p>
            <a:endParaRPr lang="en-US" altLang="en-US" sz="2400"/>
          </a:p>
          <a:p>
            <a:endParaRPr lang="en-US" altLang="en-US"/>
          </a:p>
          <a:p>
            <a:r>
              <a:rPr lang="en-US" altLang="en-US" sz="2400"/>
              <a:t> </a:t>
            </a:r>
          </a:p>
        </p:txBody>
      </p:sp>
      <p:pic>
        <p:nvPicPr>
          <p:cNvPr id="228358" name="Picture 11" descr="Edittex">
            <a:extLst>
              <a:ext uri="{FF2B5EF4-FFF2-40B4-BE49-F238E27FC236}">
                <a16:creationId xmlns:a16="http://schemas.microsoft.com/office/drawing/2014/main" id="{A17617BB-B13A-42E6-833F-0903E6D1C2D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2468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4860" name="Rectangle 12">
            <a:extLst>
              <a:ext uri="{FF2B5EF4-FFF2-40B4-BE49-F238E27FC236}">
                <a16:creationId xmlns:a16="http://schemas.microsoft.com/office/drawing/2014/main" id="{E1C6B954-206E-40DA-98FE-13BBC03C2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57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4" name="Line 13">
            <a:extLst>
              <a:ext uri="{FF2B5EF4-FFF2-40B4-BE49-F238E27FC236}">
                <a16:creationId xmlns:a16="http://schemas.microsoft.com/office/drawing/2014/main" id="{319AB532-8099-49A2-B27D-FA3D507CD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590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Oval 14">
            <a:extLst>
              <a:ext uri="{FF2B5EF4-FFF2-40B4-BE49-F238E27FC236}">
                <a16:creationId xmlns:a16="http://schemas.microsoft.com/office/drawing/2014/main" id="{6DAA6265-D438-432B-A735-03CD2FEF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25527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9226" name="Picture 15" descr="Edittex">
            <a:extLst>
              <a:ext uri="{FF2B5EF4-FFF2-40B4-BE49-F238E27FC236}">
                <a16:creationId xmlns:a16="http://schemas.microsoft.com/office/drawing/2014/main" id="{7BE05B02-BD7C-4AED-BF16-1A0C937DA8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2013"/>
            <a:ext cx="140811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17" descr="Edittex">
            <a:extLst>
              <a:ext uri="{FF2B5EF4-FFF2-40B4-BE49-F238E27FC236}">
                <a16:creationId xmlns:a16="http://schemas.microsoft.com/office/drawing/2014/main" id="{BD75665A-F9CA-4B88-86C0-3177FD812E0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14176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4866" name="Rectangle 18">
            <a:extLst>
              <a:ext uri="{FF2B5EF4-FFF2-40B4-BE49-F238E27FC236}">
                <a16:creationId xmlns:a16="http://schemas.microsoft.com/office/drawing/2014/main" id="{7791829A-E6AF-47EA-8649-9BCE355DF6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87826" y="1671637"/>
            <a:ext cx="304800" cy="10763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41" name="Line 19">
            <a:extLst>
              <a:ext uri="{FF2B5EF4-FFF2-40B4-BE49-F238E27FC236}">
                <a16:creationId xmlns:a16="http://schemas.microsoft.com/office/drawing/2014/main" id="{05ECBDD1-C711-430E-B917-808E578E9CD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76700" y="24765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Oval 20">
            <a:extLst>
              <a:ext uri="{FF2B5EF4-FFF2-40B4-BE49-F238E27FC236}">
                <a16:creationId xmlns:a16="http://schemas.microsoft.com/office/drawing/2014/main" id="{D5643CBC-4F01-4C32-89DF-06DF2A7F7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21717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9228" name="Group 21">
            <a:extLst>
              <a:ext uri="{FF2B5EF4-FFF2-40B4-BE49-F238E27FC236}">
                <a16:creationId xmlns:a16="http://schemas.microsoft.com/office/drawing/2014/main" id="{7C98D07E-A48E-44C5-8B27-052068CAB728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2068513"/>
            <a:ext cx="485775" cy="509587"/>
            <a:chOff x="4152" y="1776"/>
            <a:chExt cx="306" cy="321"/>
          </a:xfrm>
        </p:grpSpPr>
        <p:sp>
          <p:nvSpPr>
            <p:cNvPr id="228374" name="Line 22">
              <a:extLst>
                <a:ext uri="{FF2B5EF4-FFF2-40B4-BE49-F238E27FC236}">
                  <a16:creationId xmlns:a16="http://schemas.microsoft.com/office/drawing/2014/main" id="{383048A0-0CEF-4168-A6A2-4EB782CA6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5" name="Line 23">
              <a:extLst>
                <a:ext uri="{FF2B5EF4-FFF2-40B4-BE49-F238E27FC236}">
                  <a16:creationId xmlns:a16="http://schemas.microsoft.com/office/drawing/2014/main" id="{AE50A422-A9C4-4FFE-B416-99A4E4E41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6" name="Freeform 24">
              <a:extLst>
                <a:ext uri="{FF2B5EF4-FFF2-40B4-BE49-F238E27FC236}">
                  <a16:creationId xmlns:a16="http://schemas.microsoft.com/office/drawing/2014/main" id="{53541699-15C0-464D-A706-DC9F5C2B0C9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8377" name="Picture 25" descr="Edittex">
              <a:extLst>
                <a:ext uri="{FF2B5EF4-FFF2-40B4-BE49-F238E27FC236}">
                  <a16:creationId xmlns:a16="http://schemas.microsoft.com/office/drawing/2014/main" id="{5BD0F198-CAA9-45EE-9BAA-648DD4935F4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9" name="Rectangle 26">
            <a:extLst>
              <a:ext uri="{FF2B5EF4-FFF2-40B4-BE49-F238E27FC236}">
                <a16:creationId xmlns:a16="http://schemas.microsoft.com/office/drawing/2014/main" id="{2CFB370F-3067-4DA4-BA30-1EC13E72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956618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</a:rPr>
              <a:t>The gradient direction is given by</a:t>
            </a:r>
          </a:p>
        </p:txBody>
      </p:sp>
      <p:pic>
        <p:nvPicPr>
          <p:cNvPr id="9230" name="Picture 27" descr="Edittex">
            <a:extLst>
              <a:ext uri="{FF2B5EF4-FFF2-40B4-BE49-F238E27FC236}">
                <a16:creationId xmlns:a16="http://schemas.microsoft.com/office/drawing/2014/main" id="{0F1B1DAD-A061-4A92-B01E-970CE8D0F8D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943600"/>
            <a:ext cx="2797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8" descr="Edittex">
            <a:extLst>
              <a:ext uri="{FF2B5EF4-FFF2-40B4-BE49-F238E27FC236}">
                <a16:creationId xmlns:a16="http://schemas.microsoft.com/office/drawing/2014/main" id="{02812449-B190-4A03-AA6A-540D99ED9DFC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5164138"/>
            <a:ext cx="3708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71" name="Text Box 31">
            <a:extLst>
              <a:ext uri="{FF2B5EF4-FFF2-40B4-BE49-F238E27FC236}">
                <a16:creationId xmlns:a16="http://schemas.microsoft.com/office/drawing/2014/main" id="{86F4CAD9-52A8-49AE-92FC-724FB7824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477000"/>
            <a:ext cx="17653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Source: Steve Seitz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8212C4-3121-4D01-9E00-9D096FF71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370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</a:rPr>
              <a:t>The </a:t>
            </a:r>
            <a:r>
              <a:rPr lang="en-US" altLang="en-US" sz="2400" i="1" dirty="0">
                <a:solidFill>
                  <a:srgbClr val="000000"/>
                </a:solidFill>
              </a:rPr>
              <a:t>edge strength</a:t>
            </a:r>
            <a:r>
              <a:rPr lang="en-US" altLang="en-US" sz="2400" dirty="0">
                <a:solidFill>
                  <a:srgbClr val="000000"/>
                </a:solidFill>
              </a:rPr>
              <a:t> is given by the gradient magnitude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CD2E9F-9BC6-4F1A-9C05-9842E002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0211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How does this direction relate to the direction of the edge?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74860" grpId="0" animBg="1"/>
      <p:bldP spid="9225" grpId="0" animBg="1"/>
      <p:bldP spid="974866" grpId="0" animBg="1"/>
      <p:bldP spid="9242" grpId="0" animBg="1"/>
      <p:bldP spid="9229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>
            <a:extLst>
              <a:ext uri="{FF2B5EF4-FFF2-40B4-BE49-F238E27FC236}">
                <a16:creationId xmlns:a16="http://schemas.microsoft.com/office/drawing/2014/main" id="{012FDF14-5847-4CB5-97FB-CBE7E77C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9"/>
          <a:stretch>
            <a:fillRect/>
          </a:stretch>
        </p:blipFill>
        <p:spPr bwMode="auto">
          <a:xfrm>
            <a:off x="3063875" y="914400"/>
            <a:ext cx="56149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Title 1">
            <a:extLst>
              <a:ext uri="{FF2B5EF4-FFF2-40B4-BE49-F238E27FC236}">
                <a16:creationId xmlns:a16="http://schemas.microsoft.com/office/drawing/2014/main" id="{BDF66DAC-CB04-4589-9219-2751D499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Image Gradient</a:t>
            </a:r>
          </a:p>
        </p:txBody>
      </p:sp>
      <p:pic>
        <p:nvPicPr>
          <p:cNvPr id="230404" name="Picture 2">
            <a:extLst>
              <a:ext uri="{FF2B5EF4-FFF2-40B4-BE49-F238E27FC236}">
                <a16:creationId xmlns:a16="http://schemas.microsoft.com/office/drawing/2014/main" id="{DE883958-B7CB-48EF-80A9-16C5DDE1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2" t="2193" r="5710" b="50317"/>
          <a:stretch>
            <a:fillRect/>
          </a:stretch>
        </p:blipFill>
        <p:spPr bwMode="auto">
          <a:xfrm>
            <a:off x="4419600" y="4367213"/>
            <a:ext cx="255587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5" name="Picture 2">
            <a:extLst>
              <a:ext uri="{FF2B5EF4-FFF2-40B4-BE49-F238E27FC236}">
                <a16:creationId xmlns:a16="http://schemas.microsoft.com/office/drawing/2014/main" id="{BEA13D5C-00AC-417A-8FE2-6FEA8110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51144" b="50381"/>
          <a:stretch>
            <a:fillRect/>
          </a:stretch>
        </p:blipFill>
        <p:spPr bwMode="auto">
          <a:xfrm>
            <a:off x="152400" y="914400"/>
            <a:ext cx="27432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0406" name="Object 22">
            <a:extLst>
              <a:ext uri="{FF2B5EF4-FFF2-40B4-BE49-F238E27FC236}">
                <a16:creationId xmlns:a16="http://schemas.microsoft.com/office/drawing/2014/main" id="{32FBD22A-21D6-4726-A1ED-2986F99D1D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241675"/>
          <a:ext cx="1066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863" imgH="393529" progId="Equation.3">
                  <p:embed/>
                </p:oleObj>
              </mc:Choice>
              <mc:Fallback>
                <p:oleObj name="Equation" r:id="rId5" imgW="545863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41675"/>
                        <a:ext cx="1066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7" name="Object 10">
            <a:extLst>
              <a:ext uri="{FF2B5EF4-FFF2-40B4-BE49-F238E27FC236}">
                <a16:creationId xmlns:a16="http://schemas.microsoft.com/office/drawing/2014/main" id="{842052E8-148C-4BDE-A68B-1C1960BED0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0500" y="3244850"/>
          <a:ext cx="11334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863" imgH="418918" progId="Equation.3">
                  <p:embed/>
                </p:oleObj>
              </mc:Choice>
              <mc:Fallback>
                <p:oleObj name="Equation" r:id="rId7" imgW="545863" imgH="41891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3244850"/>
                        <a:ext cx="11334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8" name="Picture 28" descr="Edittex">
            <a:extLst>
              <a:ext uri="{FF2B5EF4-FFF2-40B4-BE49-F238E27FC236}">
                <a16:creationId xmlns:a16="http://schemas.microsoft.com/office/drawing/2014/main" id="{640BAF6D-9179-46D3-99D5-4994364E411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37084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AF9D-3C22-409F-862C-5BAB0BAC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F6EFB-1545-4CAB-A8B0-400494938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" y="3581400"/>
            <a:ext cx="3903423" cy="2530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15FD9B-226F-4D43-9743-AA29BD661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65282"/>
            <a:ext cx="3903423" cy="2530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D43FFA-95EC-48D9-8376-10D11EF16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48690"/>
            <a:ext cx="3903423" cy="2530719"/>
          </a:xfrm>
          <a:prstGeom prst="rect">
            <a:avLst/>
          </a:prstGeom>
        </p:spPr>
      </p:pic>
      <p:graphicFrame>
        <p:nvGraphicFramePr>
          <p:cNvPr id="11" name="Object 22">
            <a:extLst>
              <a:ext uri="{FF2B5EF4-FFF2-40B4-BE49-F238E27FC236}">
                <a16:creationId xmlns:a16="http://schemas.microsoft.com/office/drawing/2014/main" id="{DDADA8AD-1D86-421D-8A6F-4876CFA90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67371"/>
              </p:ext>
            </p:extLst>
          </p:nvPr>
        </p:nvGraphicFramePr>
        <p:xfrm>
          <a:off x="1828800" y="6089650"/>
          <a:ext cx="1066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863" imgH="393529" progId="Equation.3">
                  <p:embed/>
                </p:oleObj>
              </mc:Choice>
              <mc:Fallback>
                <p:oleObj name="Equation" r:id="rId5" imgW="545863" imgH="393529" progId="Equation.3">
                  <p:embed/>
                  <p:pic>
                    <p:nvPicPr>
                      <p:cNvPr id="230406" name="Object 22">
                        <a:extLst>
                          <a:ext uri="{FF2B5EF4-FFF2-40B4-BE49-F238E27FC236}">
                            <a16:creationId xmlns:a16="http://schemas.microsoft.com/office/drawing/2014/main" id="{32FBD22A-21D6-4726-A1ED-2986F99D1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89650"/>
                        <a:ext cx="1066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F93D1213-F02E-4514-8F54-0D7DFA80C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60865"/>
              </p:ext>
            </p:extLst>
          </p:nvPr>
        </p:nvGraphicFramePr>
        <p:xfrm>
          <a:off x="6229352" y="6038850"/>
          <a:ext cx="11334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863" imgH="418918" progId="Equation.3">
                  <p:embed/>
                </p:oleObj>
              </mc:Choice>
              <mc:Fallback>
                <p:oleObj name="Equation" r:id="rId7" imgW="545863" imgH="418918" progId="Equation.3">
                  <p:embed/>
                  <p:pic>
                    <p:nvPicPr>
                      <p:cNvPr id="230407" name="Object 10">
                        <a:extLst>
                          <a:ext uri="{FF2B5EF4-FFF2-40B4-BE49-F238E27FC236}">
                            <a16:creationId xmlns:a16="http://schemas.microsoft.com/office/drawing/2014/main" id="{842052E8-148C-4BDE-A68B-1C1960BED0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2" y="6038850"/>
                        <a:ext cx="11334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942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AF9D-3C22-409F-862C-5BAB0BAC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magnitude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EA22D8-5795-4A9C-A985-0BA19ED4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70" y="2343357"/>
            <a:ext cx="5750460" cy="3728215"/>
          </a:xfrm>
          <a:prstGeom prst="rect">
            <a:avLst/>
          </a:prstGeom>
        </p:spPr>
      </p:pic>
      <p:pic>
        <p:nvPicPr>
          <p:cNvPr id="5" name="Picture 28" descr="Edittex">
            <a:extLst>
              <a:ext uri="{FF2B5EF4-FFF2-40B4-BE49-F238E27FC236}">
                <a16:creationId xmlns:a16="http://schemas.microsoft.com/office/drawing/2014/main" id="{7F7830C8-19D5-41AD-A866-258338456DF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37084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840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AF9D-3C22-409F-862C-5BAB0BAC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Orientation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76382-8EFF-4BEF-B6B4-BF34C641F5CE}"/>
              </a:ext>
            </a:extLst>
          </p:cNvPr>
          <p:cNvSpPr txBox="1"/>
          <p:nvPr/>
        </p:nvSpPr>
        <p:spPr>
          <a:xfrm>
            <a:off x="3339220" y="1274567"/>
            <a:ext cx="836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atan2(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dy,dx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3200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F8AFF7-8678-4C01-90A3-CDE3728C8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69" y="2343357"/>
            <a:ext cx="5750459" cy="37282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D7696D-729D-4102-8E9F-76CCC306A1E1}"/>
              </a:ext>
            </a:extLst>
          </p:cNvPr>
          <p:cNvSpPr txBox="1"/>
          <p:nvPr/>
        </p:nvSpPr>
        <p:spPr>
          <a:xfrm>
            <a:off x="1696769" y="6071572"/>
            <a:ext cx="575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I’m making the lightness equal to gradient magnitude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9F5CBB-6056-4E22-A2CB-07E927DC0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87" y="4558403"/>
            <a:ext cx="1513169" cy="1513169"/>
          </a:xfrm>
          <a:prstGeom prst="rect">
            <a:avLst/>
          </a:prstGeom>
        </p:spPr>
      </p:pic>
      <p:pic>
        <p:nvPicPr>
          <p:cNvPr id="7" name="Picture 27" descr="Edittex">
            <a:extLst>
              <a:ext uri="{FF2B5EF4-FFF2-40B4-BE49-F238E27FC236}">
                <a16:creationId xmlns:a16="http://schemas.microsoft.com/office/drawing/2014/main" id="{F6FBF62E-7AD3-4ABB-90AE-D066887BB35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12" y="1235466"/>
            <a:ext cx="4489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CE765DD8-D7FA-4C80-93B5-06DF33E14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333" y="6553200"/>
            <a:ext cx="167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Source: D. </a:t>
            </a:r>
            <a:r>
              <a:rPr lang="en-US" altLang="en-US" sz="1400" dirty="0" err="1">
                <a:solidFill>
                  <a:srgbClr val="000000"/>
                </a:solidFill>
              </a:rPr>
              <a:t>Fouhey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25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AF9D-3C22-409F-862C-5BAB0BAC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D7696D-729D-4102-8E9F-76CCC306A1E1}"/>
              </a:ext>
            </a:extLst>
          </p:cNvPr>
          <p:cNvSpPr txBox="1"/>
          <p:nvPr/>
        </p:nvSpPr>
        <p:spPr>
          <a:xfrm>
            <a:off x="1696769" y="6174297"/>
            <a:ext cx="575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Now I’m showing </a:t>
            </a:r>
            <a:r>
              <a:rPr lang="en-US" i="1" dirty="0"/>
              <a:t>all</a:t>
            </a:r>
            <a:r>
              <a:rPr lang="en-US" dirty="0"/>
              <a:t> the gradients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E02FE5-3421-4CE0-8C02-FA2207146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69" y="2343357"/>
            <a:ext cx="5750460" cy="3728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79812-927D-46D0-9687-F34E42DB2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87" y="4558403"/>
            <a:ext cx="1513169" cy="1513169"/>
          </a:xfrm>
          <a:prstGeom prst="rect">
            <a:avLst/>
          </a:prstGeom>
        </p:spPr>
      </p:pic>
      <p:pic>
        <p:nvPicPr>
          <p:cNvPr id="7" name="Picture 27" descr="Edittex">
            <a:extLst>
              <a:ext uri="{FF2B5EF4-FFF2-40B4-BE49-F238E27FC236}">
                <a16:creationId xmlns:a16="http://schemas.microsoft.com/office/drawing/2014/main" id="{06AAAC51-EA09-404A-9213-1AEC08880A4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12" y="1235466"/>
            <a:ext cx="4489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B1A7D2C2-89E3-420C-B95F-3F24CC133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333" y="6553200"/>
            <a:ext cx="167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Source: D. </a:t>
            </a:r>
            <a:r>
              <a:rPr lang="en-US" altLang="en-US" sz="1400" dirty="0" err="1">
                <a:solidFill>
                  <a:srgbClr val="000000"/>
                </a:solidFill>
              </a:rPr>
              <a:t>Fouhey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93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AF9D-3C22-409F-862C-5BAB0BAC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07655-F0AB-425B-B67B-68BC1B3E54A0}"/>
              </a:ext>
            </a:extLst>
          </p:cNvPr>
          <p:cNvSpPr txBox="1"/>
          <p:nvPr/>
        </p:nvSpPr>
        <p:spPr>
          <a:xfrm>
            <a:off x="559977" y="2293025"/>
            <a:ext cx="802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Why is there structure at 1 and not at 2?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53F848-EEFF-47B0-BEB7-A335531CE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3700" r="61946" b="47127"/>
          <a:stretch/>
        </p:blipFill>
        <p:spPr>
          <a:xfrm>
            <a:off x="4817448" y="3017814"/>
            <a:ext cx="3070276" cy="30702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4855AA-E12A-412D-841B-8D4909689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3700" r="61947" b="47127"/>
          <a:stretch/>
        </p:blipFill>
        <p:spPr>
          <a:xfrm>
            <a:off x="1256276" y="3017815"/>
            <a:ext cx="3070276" cy="30702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12E7FD2-83F7-4A62-B30A-53B38403C37E}"/>
              </a:ext>
            </a:extLst>
          </p:cNvPr>
          <p:cNvSpPr/>
          <p:nvPr/>
        </p:nvSpPr>
        <p:spPr>
          <a:xfrm>
            <a:off x="3571635" y="3966607"/>
            <a:ext cx="685800" cy="685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32B498-9046-4C5E-87F1-E787600E9FC5}"/>
              </a:ext>
            </a:extLst>
          </p:cNvPr>
          <p:cNvSpPr/>
          <p:nvPr/>
        </p:nvSpPr>
        <p:spPr>
          <a:xfrm>
            <a:off x="2791414" y="3556389"/>
            <a:ext cx="685800" cy="685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AB39C2-732D-4C4E-A0C8-086F83A5E986}"/>
              </a:ext>
            </a:extLst>
          </p:cNvPr>
          <p:cNvSpPr txBox="1"/>
          <p:nvPr/>
        </p:nvSpPr>
        <p:spPr>
          <a:xfrm>
            <a:off x="2899559" y="4242189"/>
            <a:ext cx="520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E1932-D918-4223-A3B9-4C64588CD83F}"/>
              </a:ext>
            </a:extLst>
          </p:cNvPr>
          <p:cNvSpPr txBox="1"/>
          <p:nvPr/>
        </p:nvSpPr>
        <p:spPr>
          <a:xfrm>
            <a:off x="3654476" y="4652407"/>
            <a:ext cx="520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CCC9F66-5C28-45DA-B52C-A93A10DBB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333" y="6553200"/>
            <a:ext cx="167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Source: D. </a:t>
            </a:r>
            <a:r>
              <a:rPr lang="en-US" altLang="en-US" sz="1400" dirty="0" err="1">
                <a:solidFill>
                  <a:srgbClr val="000000"/>
                </a:solidFill>
              </a:rPr>
              <a:t>Fouhey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6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oter Placeholder 3">
            <a:extLst>
              <a:ext uri="{FF2B5EF4-FFF2-40B4-BE49-F238E27FC236}">
                <a16:creationId xmlns:a16="http://schemas.microsoft.com/office/drawing/2014/main" id="{516DD0DF-82D9-4C92-8DF8-A05AF9095A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© 2006 Steve Marschner • </a:t>
            </a:r>
            <a:fld id="{98D70326-7E55-47D7-80A5-D08A1217DFE3}" type="slidenum">
              <a:rPr lang="en-US" alt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FEF97285-8087-4B1E-BBF3-3B6630F75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 In 2D</a:t>
            </a:r>
          </a:p>
        </p:txBody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62B28605-F83C-4E2A-AE37-C762A752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What are the weights H?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283798" name="Group 150">
            <a:extLst>
              <a:ext uri="{FF2B5EF4-FFF2-40B4-BE49-F238E27FC236}">
                <a16:creationId xmlns:a16="http://schemas.microsoft.com/office/drawing/2014/main" id="{EAEDA46E-EF60-47E1-93C3-63435F36D352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1754188"/>
          <a:ext cx="5181600" cy="3108340"/>
        </p:xfrm>
        <a:graphic>
          <a:graphicData uri="http://schemas.openxmlformats.org/drawingml/2006/table">
            <a:tbl>
              <a:tblPr/>
              <a:tblGrid>
                <a:gridCol w="51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83802" name="Group 154">
            <a:extLst>
              <a:ext uri="{FF2B5EF4-FFF2-40B4-BE49-F238E27FC236}">
                <a16:creationId xmlns:a16="http://schemas.microsoft.com/office/drawing/2014/main" id="{47140AAA-405C-4497-81B6-3D0F450520BF}"/>
              </a:ext>
            </a:extLst>
          </p:cNvPr>
          <p:cNvGraphicFramePr>
            <a:graphicFrameLocks noGrp="1"/>
          </p:cNvGraphicFramePr>
          <p:nvPr/>
        </p:nvGraphicFramePr>
        <p:xfrm>
          <a:off x="7010400" y="2522538"/>
          <a:ext cx="1524000" cy="105092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466" name="Picture 145" descr="txp_fig">
            <a:extLst>
              <a:ext uri="{FF2B5EF4-FFF2-40B4-BE49-F238E27FC236}">
                <a16:creationId xmlns:a16="http://schemas.microsoft.com/office/drawing/2014/main" id="{89891D32-FA17-4C49-901F-569D16066D7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5097463"/>
            <a:ext cx="12700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47" name="Rectangle 146">
            <a:extLst>
              <a:ext uri="{FF2B5EF4-FFF2-40B4-BE49-F238E27FC236}">
                <a16:creationId xmlns:a16="http://schemas.microsoft.com/office/drawing/2014/main" id="{DFAE7FEC-78C3-449F-B9F8-887AA40A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962400"/>
            <a:ext cx="1557338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sz="1800">
              <a:solidFill>
                <a:srgbClr val="000000"/>
              </a:solidFill>
              <a:latin typeface="Gill Sans" charset="0"/>
              <a:cs typeface="+mn-cs"/>
            </a:endParaRPr>
          </a:p>
        </p:txBody>
      </p:sp>
      <p:sp>
        <p:nvSpPr>
          <p:cNvPr id="25748" name="Rectangle 147">
            <a:extLst>
              <a:ext uri="{FF2B5EF4-FFF2-40B4-BE49-F238E27FC236}">
                <a16:creationId xmlns:a16="http://schemas.microsoft.com/office/drawing/2014/main" id="{B18697FA-B179-4E37-B8CF-8729D3543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2517775"/>
            <a:ext cx="1519237" cy="1063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sz="1800">
              <a:solidFill>
                <a:srgbClr val="000000"/>
              </a:solidFill>
              <a:latin typeface="Gill Sans" charset="0"/>
              <a:cs typeface="+mn-cs"/>
            </a:endParaRPr>
          </a:p>
        </p:txBody>
      </p:sp>
      <p:pic>
        <p:nvPicPr>
          <p:cNvPr id="184469" name="Picture 148" descr="txp_fig">
            <a:extLst>
              <a:ext uri="{FF2B5EF4-FFF2-40B4-BE49-F238E27FC236}">
                <a16:creationId xmlns:a16="http://schemas.microsoft.com/office/drawing/2014/main" id="{6AABA5C9-F115-4B99-86E9-3666BB68EC4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3800475"/>
            <a:ext cx="1330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0" name="Text Box 155">
            <a:extLst>
              <a:ext uri="{FF2B5EF4-FFF2-40B4-BE49-F238E27FC236}">
                <a16:creationId xmlns:a16="http://schemas.microsoft.com/office/drawing/2014/main" id="{8C284328-11C0-4095-8308-CBD6CE15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Slide by Steve Seitz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8D74842A-01B3-402C-A745-805DBC67A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Effects of noise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10452D6E-553E-4489-953D-0C06F45DF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r>
              <a:rPr lang="en-US" altLang="en-US"/>
              <a:t>Consider a single row or column of the image</a:t>
            </a:r>
          </a:p>
          <a:p>
            <a:pPr lvl="1"/>
            <a:r>
              <a:rPr lang="en-US" altLang="en-US"/>
              <a:t>Plotting intensity as a function of position gives a signal</a:t>
            </a:r>
          </a:p>
        </p:txBody>
      </p:sp>
      <p:graphicFrame>
        <p:nvGraphicFramePr>
          <p:cNvPr id="232452" name="Object 4">
            <a:extLst>
              <a:ext uri="{FF2B5EF4-FFF2-40B4-BE49-F238E27FC236}">
                <a16:creationId xmlns:a16="http://schemas.microsoft.com/office/drawing/2014/main" id="{21815C9E-A3AB-4BAD-AAAD-FDC7FB93E6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9913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5885714" imgH="2219635" progId="">
                  <p:embed/>
                </p:oleObj>
              </mc:Choice>
              <mc:Fallback>
                <p:oleObj name="Photo Editor Photo" r:id="rId5" imgW="5885714" imgH="221963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453" name="Picture 5" descr="txp_fig">
            <a:extLst>
              <a:ext uri="{FF2B5EF4-FFF2-40B4-BE49-F238E27FC236}">
                <a16:creationId xmlns:a16="http://schemas.microsoft.com/office/drawing/2014/main" id="{F02F08BD-EEAC-4763-9D63-AFE5402A867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520950"/>
            <a:ext cx="650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B2718141-4C80-47C1-8B82-CA35B50E3FD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038600"/>
            <a:ext cx="7772400" cy="2743200"/>
            <a:chOff x="432" y="2544"/>
            <a:chExt cx="4896" cy="1728"/>
          </a:xfrm>
        </p:grpSpPr>
        <p:graphicFrame>
          <p:nvGraphicFramePr>
            <p:cNvPr id="232456" name="Object 7">
              <a:extLst>
                <a:ext uri="{FF2B5EF4-FFF2-40B4-BE49-F238E27FC236}">
                  <a16:creationId xmlns:a16="http://schemas.microsoft.com/office/drawing/2014/main" id="{10AD8C7A-A121-4C2B-B8F0-0087A25EC3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9" y="2544"/>
            <a:ext cx="3173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5915851" imgH="2029108" progId="">
                    <p:embed/>
                  </p:oleObj>
                </mc:Choice>
                <mc:Fallback>
                  <p:oleObj name="Photo Editor Photo" r:id="rId8" imgW="5915851" imgH="2029108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9" y="2544"/>
                          <a:ext cx="3173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2457" name="Picture 8" descr="txp_fig">
              <a:extLst>
                <a:ext uri="{FF2B5EF4-FFF2-40B4-BE49-F238E27FC236}">
                  <a16:creationId xmlns:a16="http://schemas.microsoft.com/office/drawing/2014/main" id="{EEB47B74-9723-4411-BB65-306132B18C7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888"/>
              <a:ext cx="62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458" name="Rectangle 9">
              <a:extLst>
                <a:ext uri="{FF2B5EF4-FFF2-40B4-BE49-F238E27FC236}">
                  <a16:creationId xmlns:a16="http://schemas.microsoft.com/office/drawing/2014/main" id="{6D1E32B7-78BB-47FA-B275-DA95EAEF1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0"/>
              <a:ext cx="489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Where is the edge?</a:t>
              </a:r>
              <a:endParaRPr lang="en-US" altLang="en-US" i="1">
                <a:solidFill>
                  <a:srgbClr val="000000"/>
                </a:solidFill>
              </a:endParaRPr>
            </a:p>
          </p:txBody>
        </p:sp>
      </p:grpSp>
      <p:sp>
        <p:nvSpPr>
          <p:cNvPr id="232455" name="Text Box 10">
            <a:extLst>
              <a:ext uri="{FF2B5EF4-FFF2-40B4-BE49-F238E27FC236}">
                <a16:creationId xmlns:a16="http://schemas.microsoft.com/office/drawing/2014/main" id="{FE8B302E-A842-4F35-B017-5AA8D9A4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64770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>
            <a:extLst>
              <a:ext uri="{FF2B5EF4-FFF2-40B4-BE49-F238E27FC236}">
                <a16:creationId xmlns:a16="http://schemas.microsoft.com/office/drawing/2014/main" id="{EF2A9312-C8D6-4D61-B72E-8EA5D145D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Solution: smooth first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046FB8EB-DA65-42C1-B770-35C0876CA0B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943600"/>
            <a:ext cx="7772400" cy="771525"/>
            <a:chOff x="192" y="3744"/>
            <a:chExt cx="4896" cy="486"/>
          </a:xfrm>
        </p:grpSpPr>
        <p:sp>
          <p:nvSpPr>
            <p:cNvPr id="234512" name="Rectangle 2">
              <a:extLst>
                <a:ext uri="{FF2B5EF4-FFF2-40B4-BE49-F238E27FC236}">
                  <a16:creationId xmlns:a16="http://schemas.microsoft.com/office/drawing/2014/main" id="{2F33891D-B812-4B53-8A66-B93D131C3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798"/>
              <a:ext cx="48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>
                  <a:solidFill>
                    <a:srgbClr val="000000"/>
                  </a:solidFill>
                </a:rPr>
                <a:t>To find edges, look for peaks in</a:t>
              </a:r>
              <a:endParaRPr lang="en-US" altLang="en-US" i="1">
                <a:solidFill>
                  <a:srgbClr val="000000"/>
                </a:solidFill>
              </a:endParaRPr>
            </a:p>
          </p:txBody>
        </p:sp>
        <p:graphicFrame>
          <p:nvGraphicFramePr>
            <p:cNvPr id="234513" name="Object 21">
              <a:extLst>
                <a:ext uri="{FF2B5EF4-FFF2-40B4-BE49-F238E27FC236}">
                  <a16:creationId xmlns:a16="http://schemas.microsoft.com/office/drawing/2014/main" id="{3D09B1C2-4708-4170-8905-B1A4EACC47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3744"/>
            <a:ext cx="816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60113" imgH="393529" progId="Equation.3">
                    <p:embed/>
                  </p:oleObj>
                </mc:Choice>
                <mc:Fallback>
                  <p:oleObj name="Equation" r:id="rId3" imgW="660113" imgH="393529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744"/>
                          <a:ext cx="816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4500" name="Picture 9">
            <a:extLst>
              <a:ext uri="{FF2B5EF4-FFF2-40B4-BE49-F238E27FC236}">
                <a16:creationId xmlns:a16="http://schemas.microsoft.com/office/drawing/2014/main" id="{9359B6A1-B57E-40AD-A0EC-AAB2A948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990600"/>
            <a:ext cx="531336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1" name="Text Box 17">
            <a:extLst>
              <a:ext uri="{FF2B5EF4-FFF2-40B4-BE49-F238E27FC236}">
                <a16:creationId xmlns:a16="http://schemas.microsoft.com/office/drawing/2014/main" id="{5622CF4E-B39C-4EC1-80A1-B611D072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51765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C29C2D70-E8CD-4632-A4A4-185D351E465D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2392363"/>
            <a:ext cx="5600700" cy="1120775"/>
            <a:chOff x="1032" y="1507"/>
            <a:chExt cx="3528" cy="706"/>
          </a:xfrm>
        </p:grpSpPr>
        <p:pic>
          <p:nvPicPr>
            <p:cNvPr id="234510" name="Picture 10">
              <a:extLst>
                <a:ext uri="{FF2B5EF4-FFF2-40B4-BE49-F238E27FC236}">
                  <a16:creationId xmlns:a16="http://schemas.microsoft.com/office/drawing/2014/main" id="{FC64564C-2357-44B4-A842-80E0E9F57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511" name="Text Box 18">
              <a:extLst>
                <a:ext uri="{FF2B5EF4-FFF2-40B4-BE49-F238E27FC236}">
                  <a16:creationId xmlns:a16="http://schemas.microsoft.com/office/drawing/2014/main" id="{F7FAFA0D-92DF-4004-9142-2632BA3BB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" y="16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39383ABF-CB9B-4015-AC84-91F760319728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530600"/>
            <a:ext cx="5946775" cy="1104900"/>
            <a:chOff x="814" y="2224"/>
            <a:chExt cx="3746" cy="696"/>
          </a:xfrm>
        </p:grpSpPr>
        <p:pic>
          <p:nvPicPr>
            <p:cNvPr id="234508" name="Picture 13">
              <a:extLst>
                <a:ext uri="{FF2B5EF4-FFF2-40B4-BE49-F238E27FC236}">
                  <a16:creationId xmlns:a16="http://schemas.microsoft.com/office/drawing/2014/main" id="{51C86078-B65D-4099-B6BA-CECF2CA9A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509" name="Text Box 19">
              <a:extLst>
                <a:ext uri="{FF2B5EF4-FFF2-40B4-BE49-F238E27FC236}">
                  <a16:creationId xmlns:a16="http://schemas.microsoft.com/office/drawing/2014/main" id="{ABEA1E50-EB1B-4894-A9C5-0C828D47D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" y="2346"/>
              <a:ext cx="4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 * g</a:t>
              </a: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3486EFCB-4B2C-4622-960A-4CE53331757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635500"/>
            <a:ext cx="6324600" cy="1155700"/>
            <a:chOff x="576" y="2920"/>
            <a:chExt cx="3984" cy="728"/>
          </a:xfrm>
        </p:grpSpPr>
        <p:pic>
          <p:nvPicPr>
            <p:cNvPr id="234506" name="Picture 16">
              <a:extLst>
                <a:ext uri="{FF2B5EF4-FFF2-40B4-BE49-F238E27FC236}">
                  <a16:creationId xmlns:a16="http://schemas.microsoft.com/office/drawing/2014/main" id="{725F14E6-3DEF-44EF-B340-E2DE9993E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920"/>
              <a:ext cx="3347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34507" name="Object 23">
              <a:extLst>
                <a:ext uri="{FF2B5EF4-FFF2-40B4-BE49-F238E27FC236}">
                  <a16:creationId xmlns:a16="http://schemas.microsoft.com/office/drawing/2014/main" id="{25CCC35E-2CF0-4F2F-AD08-D12F57BCD4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3008"/>
            <a:ext cx="636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60113" imgH="393529" progId="Equation.3">
                    <p:embed/>
                  </p:oleObj>
                </mc:Choice>
                <mc:Fallback>
                  <p:oleObj name="Equation" r:id="rId9" imgW="660113" imgH="393529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008"/>
                          <a:ext cx="636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4505" name="Text Box 26">
            <a:extLst>
              <a:ext uri="{FF2B5EF4-FFF2-40B4-BE49-F238E27FC236}">
                <a16:creationId xmlns:a16="http://schemas.microsoft.com/office/drawing/2014/main" id="{208207FA-1EC8-474A-8DB9-0A7A85216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E515-4162-45E0-8EDF-A1957861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in 2D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2C3E08-4F38-4F7E-A63B-578B67AAD313}"/>
              </a:ext>
            </a:extLst>
          </p:cNvPr>
          <p:cNvGrpSpPr/>
          <p:nvPr/>
        </p:nvGrpSpPr>
        <p:grpSpPr>
          <a:xfrm>
            <a:off x="169410" y="2303787"/>
            <a:ext cx="3173369" cy="4270614"/>
            <a:chOff x="101963" y="2068895"/>
            <a:chExt cx="3173369" cy="42706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D3CA9A6-488A-4A63-9644-07A16506A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63" y="2068895"/>
              <a:ext cx="3173369" cy="20574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0F1D2B8-F995-4107-AD9E-FAADCC7E8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63" y="4282109"/>
              <a:ext cx="3173368" cy="205740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3771FD0-C77C-425C-A16D-88567C592BE5}"/>
              </a:ext>
            </a:extLst>
          </p:cNvPr>
          <p:cNvSpPr txBox="1"/>
          <p:nvPr/>
        </p:nvSpPr>
        <p:spPr>
          <a:xfrm>
            <a:off x="169410" y="1735628"/>
            <a:ext cx="317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Noisy Input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02804F-657B-483A-A115-79FA792E7A99}"/>
              </a:ext>
            </a:extLst>
          </p:cNvPr>
          <p:cNvGrpSpPr/>
          <p:nvPr/>
        </p:nvGrpSpPr>
        <p:grpSpPr>
          <a:xfrm>
            <a:off x="3543300" y="1739547"/>
            <a:ext cx="3173369" cy="4834854"/>
            <a:chOff x="3543300" y="1739547"/>
            <a:chExt cx="3173369" cy="483485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F7A289B-09DA-4E7B-B30F-0537C663D02E}"/>
                </a:ext>
              </a:extLst>
            </p:cNvPr>
            <p:cNvGrpSpPr/>
            <p:nvPr/>
          </p:nvGrpSpPr>
          <p:grpSpPr>
            <a:xfrm>
              <a:off x="3543300" y="2303787"/>
              <a:ext cx="3173369" cy="4270614"/>
              <a:chOff x="3475853" y="2068895"/>
              <a:chExt cx="3173369" cy="427061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308BFA5-2501-4346-B731-D2BCEEE8D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5853" y="2068895"/>
                <a:ext cx="3173369" cy="20574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BBC948B-CBB4-4152-8135-1E0D0A45C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5853" y="4282109"/>
                <a:ext cx="3173368" cy="205740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A117BF-EA15-472B-A16E-2573C39F3185}"/>
                </a:ext>
              </a:extLst>
            </p:cNvPr>
            <p:cNvSpPr txBox="1"/>
            <p:nvPr/>
          </p:nvSpPr>
          <p:spPr>
            <a:xfrm>
              <a:off x="3543300" y="1739547"/>
              <a:ext cx="3173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Ix via [-1,01]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AA6725-417F-4575-89D1-FB0BFC410E69}"/>
              </a:ext>
            </a:extLst>
          </p:cNvPr>
          <p:cNvGrpSpPr/>
          <p:nvPr/>
        </p:nvGrpSpPr>
        <p:grpSpPr>
          <a:xfrm>
            <a:off x="6862164" y="1731709"/>
            <a:ext cx="2167453" cy="4842692"/>
            <a:chOff x="6862164" y="1731709"/>
            <a:chExt cx="2167453" cy="48426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B156DAD-0371-4894-97B8-25C2C297E843}"/>
                </a:ext>
              </a:extLst>
            </p:cNvPr>
            <p:cNvGrpSpPr/>
            <p:nvPr/>
          </p:nvGrpSpPr>
          <p:grpSpPr>
            <a:xfrm>
              <a:off x="6917190" y="2303787"/>
              <a:ext cx="2057400" cy="4270614"/>
              <a:chOff x="6849743" y="2068895"/>
              <a:chExt cx="2057400" cy="427061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0432333-AD4E-46CD-B7D0-988385A23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9743" y="2068895"/>
                <a:ext cx="2057400" cy="20574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708F14A-A691-4299-9767-C8B008E56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9743" y="4282109"/>
                <a:ext cx="2057400" cy="2057400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74D4D1-C0C4-4B48-AC41-708B98026195}"/>
                </a:ext>
              </a:extLst>
            </p:cNvPr>
            <p:cNvSpPr txBox="1"/>
            <p:nvPr/>
          </p:nvSpPr>
          <p:spPr>
            <a:xfrm>
              <a:off x="6862164" y="1731709"/>
              <a:ext cx="2167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Zoom</a:t>
              </a:r>
            </a:p>
          </p:txBody>
        </p:sp>
      </p:grpSp>
      <p:sp>
        <p:nvSpPr>
          <p:cNvPr id="17" name="Text Box 10">
            <a:extLst>
              <a:ext uri="{FF2B5EF4-FFF2-40B4-BE49-F238E27FC236}">
                <a16:creationId xmlns:a16="http://schemas.microsoft.com/office/drawing/2014/main" id="{A95798ED-B8C2-414A-969E-6CE0720F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333" y="6553200"/>
            <a:ext cx="167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Source: D. </a:t>
            </a:r>
            <a:r>
              <a:rPr lang="en-US" altLang="en-US" sz="1400" dirty="0" err="1">
                <a:solidFill>
                  <a:srgbClr val="000000"/>
                </a:solidFill>
              </a:rPr>
              <a:t>Fouhey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E515-4162-45E0-8EDF-A1957861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+ Smoothing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536B83-373E-460F-A842-C0BFE1370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0" y="2303787"/>
            <a:ext cx="3173368" cy="2057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216436-BCF0-435D-9B8B-F909C1CBA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0" y="4517001"/>
            <a:ext cx="3173368" cy="20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780F88-0DFF-43AD-B663-CEBBB1D20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303787"/>
            <a:ext cx="3173368" cy="2057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C50B05-DD0F-4262-8FAC-5F4B84D93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4517001"/>
            <a:ext cx="3173367" cy="2057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D028CA-DFEE-45E0-8A1A-02694EB4E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90" y="4517001"/>
            <a:ext cx="2057400" cy="2057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CE7E67-3C37-4E4A-9482-5AF0176C1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90" y="2303787"/>
            <a:ext cx="2057400" cy="2057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34D512-B4AC-4CDC-B206-3649DD3161A6}"/>
              </a:ext>
            </a:extLst>
          </p:cNvPr>
          <p:cNvSpPr txBox="1"/>
          <p:nvPr/>
        </p:nvSpPr>
        <p:spPr>
          <a:xfrm>
            <a:off x="169410" y="1735628"/>
            <a:ext cx="317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Smoothed Input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E11FB6-17F5-47CF-94E3-9C766E4F543D}"/>
              </a:ext>
            </a:extLst>
          </p:cNvPr>
          <p:cNvSpPr txBox="1"/>
          <p:nvPr/>
        </p:nvSpPr>
        <p:spPr>
          <a:xfrm>
            <a:off x="3543300" y="1739547"/>
            <a:ext cx="317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Ix via [-1,01]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52E04-9441-4F25-9469-5DB0E927AB00}"/>
              </a:ext>
            </a:extLst>
          </p:cNvPr>
          <p:cNvSpPr txBox="1"/>
          <p:nvPr/>
        </p:nvSpPr>
        <p:spPr>
          <a:xfrm>
            <a:off x="6862164" y="1731709"/>
            <a:ext cx="216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Zoom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A67AB105-23D0-423E-81E2-6432438A5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333" y="6553200"/>
            <a:ext cx="167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Source: D. </a:t>
            </a:r>
            <a:r>
              <a:rPr lang="en-US" altLang="en-US" sz="1400" dirty="0" err="1">
                <a:solidFill>
                  <a:srgbClr val="000000"/>
                </a:solidFill>
              </a:rPr>
              <a:t>Fouhey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29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6" name="Object 2">
            <a:extLst>
              <a:ext uri="{FF2B5EF4-FFF2-40B4-BE49-F238E27FC236}">
                <a16:creationId xmlns:a16="http://schemas.microsoft.com/office/drawing/2014/main" id="{C6C01DC0-E3FC-40F0-A593-3163B92078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2063" y="1857375"/>
          <a:ext cx="5713412" cy="461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6001588" imgH="4847619" progId="MSPhotoEd.3">
                  <p:embed/>
                </p:oleObj>
              </mc:Choice>
              <mc:Fallback>
                <p:oleObj name="Photo Editor Photo" r:id="rId6" imgW="6001588" imgH="484761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1857375"/>
                        <a:ext cx="5713412" cy="461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7" name="Rectangle 3">
            <a:extLst>
              <a:ext uri="{FF2B5EF4-FFF2-40B4-BE49-F238E27FC236}">
                <a16:creationId xmlns:a16="http://schemas.microsoft.com/office/drawing/2014/main" id="{136E94AA-D07D-4F8B-B24C-88A62E097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Derivative theorem of convolution</a:t>
            </a:r>
          </a:p>
        </p:txBody>
      </p:sp>
      <p:sp>
        <p:nvSpPr>
          <p:cNvPr id="236548" name="Rectangle 4">
            <a:extLst>
              <a:ext uri="{FF2B5EF4-FFF2-40B4-BE49-F238E27FC236}">
                <a16:creationId xmlns:a16="http://schemas.microsoft.com/office/drawing/2014/main" id="{8CD5F6CE-D572-41AD-A0EA-4224B8D09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33400"/>
          </a:xfrm>
        </p:spPr>
        <p:txBody>
          <a:bodyPr/>
          <a:lstStyle/>
          <a:p>
            <a:r>
              <a:rPr lang="en-US" altLang="en-US"/>
              <a:t>This saves us one operation:</a:t>
            </a:r>
            <a:endParaRPr lang="en-US" altLang="en-US" i="1"/>
          </a:p>
        </p:txBody>
      </p:sp>
      <p:pic>
        <p:nvPicPr>
          <p:cNvPr id="236549" name="Picture 5" descr="Edittex">
            <a:extLst>
              <a:ext uri="{FF2B5EF4-FFF2-40B4-BE49-F238E27FC236}">
                <a16:creationId xmlns:a16="http://schemas.microsoft.com/office/drawing/2014/main" id="{F5A594FA-E7FA-4574-9BDC-3B300C5C32B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0" name="Picture 6" descr="txp_fig">
            <a:extLst>
              <a:ext uri="{FF2B5EF4-FFF2-40B4-BE49-F238E27FC236}">
                <a16:creationId xmlns:a16="http://schemas.microsoft.com/office/drawing/2014/main" id="{FEC945C1-E708-4545-B4A8-08BA2C5AF39F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33500" y="2590800"/>
            <a:ext cx="1730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36551" name="Picture 7" descr="Edittex">
            <a:extLst>
              <a:ext uri="{FF2B5EF4-FFF2-40B4-BE49-F238E27FC236}">
                <a16:creationId xmlns:a16="http://schemas.microsoft.com/office/drawing/2014/main" id="{27064A5B-6AE3-40E4-8EF3-A8B1F3E5499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962400"/>
            <a:ext cx="54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2" name="Picture 8" descr="Edittex">
            <a:extLst>
              <a:ext uri="{FF2B5EF4-FFF2-40B4-BE49-F238E27FC236}">
                <a16:creationId xmlns:a16="http://schemas.microsoft.com/office/drawing/2014/main" id="{651DFBCE-43A3-4460-BF99-E10E9326EEF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486400"/>
            <a:ext cx="1341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7885BE87-67D7-4467-B26B-772DCB757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Derivative of Gaussian filter</a:t>
            </a:r>
          </a:p>
        </p:txBody>
      </p:sp>
      <p:graphicFrame>
        <p:nvGraphicFramePr>
          <p:cNvPr id="237571" name="Object 8">
            <a:extLst>
              <a:ext uri="{FF2B5EF4-FFF2-40B4-BE49-F238E27FC236}">
                <a16:creationId xmlns:a16="http://schemas.microsoft.com/office/drawing/2014/main" id="{EE8B769B-8429-4639-8BC1-092DEA26473C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638300"/>
          <a:ext cx="36322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4133333" imgH="2905531" progId="">
                  <p:embed/>
                </p:oleObj>
              </mc:Choice>
              <mc:Fallback>
                <p:oleObj name="Photo Editor Photo" r:id="rId3" imgW="4133333" imgH="2905531" progId="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38300"/>
                        <a:ext cx="36322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2" name="Text Box 7">
            <a:extLst>
              <a:ext uri="{FF2B5EF4-FFF2-40B4-BE49-F238E27FC236}">
                <a16:creationId xmlns:a16="http://schemas.microsoft.com/office/drawing/2014/main" id="{0DEC5DDE-574E-4A10-BC78-C6E0A3EF6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28900"/>
            <a:ext cx="169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* [1 -1]    = </a:t>
            </a:r>
          </a:p>
        </p:txBody>
      </p:sp>
      <p:graphicFrame>
        <p:nvGraphicFramePr>
          <p:cNvPr id="237573" name="Object 10">
            <a:extLst>
              <a:ext uri="{FF2B5EF4-FFF2-40B4-BE49-F238E27FC236}">
                <a16:creationId xmlns:a16="http://schemas.microsoft.com/office/drawing/2014/main" id="{7E9F8EBE-47EE-4D02-8E72-60C80E49E29E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34000" y="2171700"/>
          <a:ext cx="3810000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6001588" imgH="2629267" progId="">
                  <p:embed/>
                </p:oleObj>
              </mc:Choice>
              <mc:Fallback>
                <p:oleObj name="Photo Editor Photo" r:id="rId5" imgW="6001588" imgH="2629267" progId="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71700"/>
                        <a:ext cx="3810000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9E3A3A2F-6E6E-42D2-88C8-AD26FD316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Derivative of Gaussian filter</a:t>
            </a:r>
          </a:p>
        </p:txBody>
      </p:sp>
      <p:sp>
        <p:nvSpPr>
          <p:cNvPr id="1083395" name="Rectangle 3">
            <a:extLst>
              <a:ext uri="{FF2B5EF4-FFF2-40B4-BE49-F238E27FC236}">
                <a16:creationId xmlns:a16="http://schemas.microsoft.com/office/drawing/2014/main" id="{DE0D9531-48A3-441D-8124-C1779518B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7772400" cy="838200"/>
          </a:xfrm>
        </p:spPr>
        <p:txBody>
          <a:bodyPr/>
          <a:lstStyle/>
          <a:p>
            <a:pPr algn="ctr"/>
            <a:r>
              <a:rPr lang="en-US" altLang="en-US"/>
              <a:t>Which one finds horizontal/vertical edges?</a:t>
            </a:r>
          </a:p>
        </p:txBody>
      </p:sp>
      <p:pic>
        <p:nvPicPr>
          <p:cNvPr id="239620" name="Picture 4">
            <a:extLst>
              <a:ext uri="{FF2B5EF4-FFF2-40B4-BE49-F238E27FC236}">
                <a16:creationId xmlns:a16="http://schemas.microsoft.com/office/drawing/2014/main" id="{88B265A1-33FD-4893-9B88-6B076125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1" name="Picture 5">
            <a:extLst>
              <a:ext uri="{FF2B5EF4-FFF2-40B4-BE49-F238E27FC236}">
                <a16:creationId xmlns:a16="http://schemas.microsoft.com/office/drawing/2014/main" id="{D889F186-357C-4989-AD30-484AC8B5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2" name="Picture 6">
            <a:extLst>
              <a:ext uri="{FF2B5EF4-FFF2-40B4-BE49-F238E27FC236}">
                <a16:creationId xmlns:a16="http://schemas.microsoft.com/office/drawing/2014/main" id="{1EC88949-A158-4008-9F03-8ABB4070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6475"/>
            <a:ext cx="3429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3" name="Picture 7">
            <a:extLst>
              <a:ext uri="{FF2B5EF4-FFF2-40B4-BE49-F238E27FC236}">
                <a16:creationId xmlns:a16="http://schemas.microsoft.com/office/drawing/2014/main" id="{94385C58-0095-4565-ACD9-50680D68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3639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4" name="Text Box 8">
            <a:extLst>
              <a:ext uri="{FF2B5EF4-FFF2-40B4-BE49-F238E27FC236}">
                <a16:creationId xmlns:a16="http://schemas.microsoft.com/office/drawing/2014/main" id="{5BFA1ABC-02C2-4274-99C2-0F9298B3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3544888"/>
            <a:ext cx="159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-direction</a:t>
            </a:r>
          </a:p>
        </p:txBody>
      </p:sp>
      <p:sp>
        <p:nvSpPr>
          <p:cNvPr id="239625" name="Text Box 9">
            <a:extLst>
              <a:ext uri="{FF2B5EF4-FFF2-40B4-BE49-F238E27FC236}">
                <a16:creationId xmlns:a16="http://schemas.microsoft.com/office/drawing/2014/main" id="{5C112B3B-CEAB-4BA8-AC2A-5196A858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538" y="3505200"/>
            <a:ext cx="159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>
                <a:solidFill>
                  <a:srgbClr val="000000"/>
                </a:solidFill>
              </a:rPr>
              <a:t>y</a:t>
            </a:r>
            <a:r>
              <a:rPr lang="en-US" altLang="en-US" sz="2400">
                <a:solidFill>
                  <a:srgbClr val="000000"/>
                </a:solidFill>
              </a:rPr>
              <a:t>-direction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EB4A5284-E998-4ECA-A117-879E623FC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Compare to classic derivative filters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DE4004E2-2940-4AA3-9BD8-686275A05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226308" name="Picture 4">
            <a:extLst>
              <a:ext uri="{FF2B5EF4-FFF2-40B4-BE49-F238E27FC236}">
                <a16:creationId xmlns:a16="http://schemas.microsoft.com/office/drawing/2014/main" id="{953CD23A-C382-4A99-9D20-C9A5E0DD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96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9" name="Text Box 5">
            <a:extLst>
              <a:ext uri="{FF2B5EF4-FFF2-40B4-BE49-F238E27FC236}">
                <a16:creationId xmlns:a16="http://schemas.microsoft.com/office/drawing/2014/main" id="{92004412-2118-4833-8673-2ACB8BD32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64770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</a:rPr>
              <a:t>Source: K. Grauman</a:t>
            </a:r>
          </a:p>
        </p:txBody>
      </p:sp>
    </p:spTree>
    <p:extLst>
      <p:ext uri="{BB962C8B-B14F-4D97-AF65-F5344CB8AC3E}">
        <p14:creationId xmlns:p14="http://schemas.microsoft.com/office/powerpoint/2010/main" val="127754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1">
            <a:extLst>
              <a:ext uri="{FF2B5EF4-FFF2-40B4-BE49-F238E27FC236}">
                <a16:creationId xmlns:a16="http://schemas.microsoft.com/office/drawing/2014/main" id="{F8E374BA-A445-419E-B5DC-E63F4C05F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47811" name="Rectangle 2">
            <a:extLst>
              <a:ext uri="{FF2B5EF4-FFF2-40B4-BE49-F238E27FC236}">
                <a16:creationId xmlns:a16="http://schemas.microsoft.com/office/drawing/2014/main" id="{A3B66A7D-32BF-4FB0-8AC8-AC78CFEB2D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 dirty="0"/>
              <a:t>Filtering: practical matters</a:t>
            </a:r>
          </a:p>
        </p:txBody>
      </p:sp>
      <p:sp>
        <p:nvSpPr>
          <p:cNvPr id="247812" name="Rectangle 3">
            <a:extLst>
              <a:ext uri="{FF2B5EF4-FFF2-40B4-BE49-F238E27FC236}">
                <a16:creationId xmlns:a16="http://schemas.microsoft.com/office/drawing/2014/main" id="{3C0CB73E-DDC1-4CC2-ABFB-302A0325E7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altLang="en-US" dirty="0"/>
              <a:t>What is the size of the output?</a:t>
            </a:r>
          </a:p>
          <a:p>
            <a:r>
              <a:rPr lang="en-US" altLang="en-US" dirty="0"/>
              <a:t>(MATLAB) filter2(g, f, </a:t>
            </a:r>
            <a:r>
              <a:rPr lang="en-US" altLang="en-US" i="1" dirty="0"/>
              <a:t>shape</a:t>
            </a:r>
            <a:r>
              <a:rPr lang="en-US" altLang="en-US" dirty="0"/>
              <a:t>) or conv2(</a:t>
            </a:r>
            <a:r>
              <a:rPr lang="en-US" altLang="en-US" dirty="0" err="1"/>
              <a:t>g,f,shape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i="1" dirty="0"/>
              <a:t>shape</a:t>
            </a:r>
            <a:r>
              <a:rPr lang="en-US" altLang="en-US" dirty="0"/>
              <a:t> = ‘full’: output size is sum of sizes of f and g</a:t>
            </a:r>
          </a:p>
          <a:p>
            <a:pPr lvl="1"/>
            <a:r>
              <a:rPr lang="en-US" altLang="en-US" i="1" dirty="0"/>
              <a:t>shape</a:t>
            </a:r>
            <a:r>
              <a:rPr lang="en-US" altLang="en-US" dirty="0"/>
              <a:t> = ‘same’: output size is same as f</a:t>
            </a:r>
          </a:p>
          <a:p>
            <a:pPr lvl="1"/>
            <a:r>
              <a:rPr lang="en-US" altLang="en-US" i="1" dirty="0"/>
              <a:t>shape</a:t>
            </a:r>
            <a:r>
              <a:rPr lang="en-US" altLang="en-US" dirty="0"/>
              <a:t> = ‘valid’: output size is difference of sizes of f and g </a:t>
            </a:r>
          </a:p>
        </p:txBody>
      </p:sp>
      <p:sp>
        <p:nvSpPr>
          <p:cNvPr id="247813" name="Rectangle 4">
            <a:extLst>
              <a:ext uri="{FF2B5EF4-FFF2-40B4-BE49-F238E27FC236}">
                <a16:creationId xmlns:a16="http://schemas.microsoft.com/office/drawing/2014/main" id="{547F15B3-2376-41DF-8CE3-65BA5101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47814" name="Rectangle 5">
            <a:extLst>
              <a:ext uri="{FF2B5EF4-FFF2-40B4-BE49-F238E27FC236}">
                <a16:creationId xmlns:a16="http://schemas.microsoft.com/office/drawing/2014/main" id="{D71AACF6-7F75-4EBA-8766-83756552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15" name="Rectangle 8">
            <a:extLst>
              <a:ext uri="{FF2B5EF4-FFF2-40B4-BE49-F238E27FC236}">
                <a16:creationId xmlns:a16="http://schemas.microsoft.com/office/drawing/2014/main" id="{33FB8046-A78C-44E3-BC17-6E4D10DDF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16" name="Rectangle 9">
            <a:extLst>
              <a:ext uri="{FF2B5EF4-FFF2-40B4-BE49-F238E27FC236}">
                <a16:creationId xmlns:a16="http://schemas.microsoft.com/office/drawing/2014/main" id="{75D86A27-8176-4240-AE42-B08CE516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17" name="Rectangle 10">
            <a:extLst>
              <a:ext uri="{FF2B5EF4-FFF2-40B4-BE49-F238E27FC236}">
                <a16:creationId xmlns:a16="http://schemas.microsoft.com/office/drawing/2014/main" id="{6E8CB42C-3D53-4F03-A4FE-251D932B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18" name="Rectangle 13">
            <a:extLst>
              <a:ext uri="{FF2B5EF4-FFF2-40B4-BE49-F238E27FC236}">
                <a16:creationId xmlns:a16="http://schemas.microsoft.com/office/drawing/2014/main" id="{3CC4BBA3-0E71-4B67-A86A-E371AC77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47819" name="Rectangle 14">
            <a:extLst>
              <a:ext uri="{FF2B5EF4-FFF2-40B4-BE49-F238E27FC236}">
                <a16:creationId xmlns:a16="http://schemas.microsoft.com/office/drawing/2014/main" id="{D123CEDF-772D-4477-9F92-54EEFDC3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20" name="Rectangle 15">
            <a:extLst>
              <a:ext uri="{FF2B5EF4-FFF2-40B4-BE49-F238E27FC236}">
                <a16:creationId xmlns:a16="http://schemas.microsoft.com/office/drawing/2014/main" id="{2C954354-D3EE-439F-A377-F65203E65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21" name="Rectangle 16">
            <a:extLst>
              <a:ext uri="{FF2B5EF4-FFF2-40B4-BE49-F238E27FC236}">
                <a16:creationId xmlns:a16="http://schemas.microsoft.com/office/drawing/2014/main" id="{1DAA57BB-4F98-4A67-8149-25DCF8180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22" name="Rectangle 17">
            <a:extLst>
              <a:ext uri="{FF2B5EF4-FFF2-40B4-BE49-F238E27FC236}">
                <a16:creationId xmlns:a16="http://schemas.microsoft.com/office/drawing/2014/main" id="{6A03D3CA-2350-487C-89A0-09140B40C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23" name="Rectangle 19">
            <a:extLst>
              <a:ext uri="{FF2B5EF4-FFF2-40B4-BE49-F238E27FC236}">
                <a16:creationId xmlns:a16="http://schemas.microsoft.com/office/drawing/2014/main" id="{65675100-D4E4-49B3-B5B0-67B662EB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47824" name="Rectangle 18">
            <a:extLst>
              <a:ext uri="{FF2B5EF4-FFF2-40B4-BE49-F238E27FC236}">
                <a16:creationId xmlns:a16="http://schemas.microsoft.com/office/drawing/2014/main" id="{C2E3293F-2659-4586-9ECE-DC4E52BB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47825" name="Rectangle 20">
            <a:extLst>
              <a:ext uri="{FF2B5EF4-FFF2-40B4-BE49-F238E27FC236}">
                <a16:creationId xmlns:a16="http://schemas.microsoft.com/office/drawing/2014/main" id="{94BBDFE1-802E-4367-A9EC-53AE2FAAD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26" name="Rectangle 21">
            <a:extLst>
              <a:ext uri="{FF2B5EF4-FFF2-40B4-BE49-F238E27FC236}">
                <a16:creationId xmlns:a16="http://schemas.microsoft.com/office/drawing/2014/main" id="{3B06D5F2-704E-4969-A6EE-BEA0EAB1D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27" name="Rectangle 22">
            <a:extLst>
              <a:ext uri="{FF2B5EF4-FFF2-40B4-BE49-F238E27FC236}">
                <a16:creationId xmlns:a16="http://schemas.microsoft.com/office/drawing/2014/main" id="{B22CFB4A-2E7B-4068-B2EF-30B13371A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28" name="Rectangle 23">
            <a:extLst>
              <a:ext uri="{FF2B5EF4-FFF2-40B4-BE49-F238E27FC236}">
                <a16:creationId xmlns:a16="http://schemas.microsoft.com/office/drawing/2014/main" id="{CD73199E-02EE-467B-8645-FF125085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47829" name="Text Box 24">
            <a:extLst>
              <a:ext uri="{FF2B5EF4-FFF2-40B4-BE49-F238E27FC236}">
                <a16:creationId xmlns:a16="http://schemas.microsoft.com/office/drawing/2014/main" id="{334D043A-E557-407E-9CB5-1BF832F8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35052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full</a:t>
            </a:r>
          </a:p>
        </p:txBody>
      </p:sp>
      <p:sp>
        <p:nvSpPr>
          <p:cNvPr id="247830" name="Text Box 25">
            <a:extLst>
              <a:ext uri="{FF2B5EF4-FFF2-40B4-BE49-F238E27FC236}">
                <a16:creationId xmlns:a16="http://schemas.microsoft.com/office/drawing/2014/main" id="{6586F456-5B8E-43A6-BED3-A7EF0DA1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41713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same</a:t>
            </a:r>
          </a:p>
        </p:txBody>
      </p:sp>
      <p:sp>
        <p:nvSpPr>
          <p:cNvPr id="247831" name="Text Box 26">
            <a:extLst>
              <a:ext uri="{FF2B5EF4-FFF2-40B4-BE49-F238E27FC236}">
                <a16:creationId xmlns:a16="http://schemas.microsoft.com/office/drawing/2014/main" id="{E159F7CB-5017-4E9A-B4E9-224BA9816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541713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valid</a:t>
            </a:r>
          </a:p>
        </p:txBody>
      </p:sp>
      <p:sp>
        <p:nvSpPr>
          <p:cNvPr id="247832" name="TextBox 23">
            <a:extLst>
              <a:ext uri="{FF2B5EF4-FFF2-40B4-BE49-F238E27FC236}">
                <a16:creationId xmlns:a16="http://schemas.microsoft.com/office/drawing/2014/main" id="{23BB9F7C-DE40-499E-9B58-6D87C867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</a:rPr>
              <a:t>Source: S. Lazebnik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C692C8E6-F8AC-403E-BE26-D618DDA4EC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Practical matters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DC9566BA-CF52-4B4C-8D44-B16718411D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altLang="en-US" sz="3200"/>
              <a:t>What about near the edge?</a:t>
            </a:r>
          </a:p>
          <a:p>
            <a:pPr lvl="1"/>
            <a:r>
              <a:rPr lang="en-US" altLang="en-US" sz="2400"/>
              <a:t>the filter window falls off the edge of the image</a:t>
            </a:r>
          </a:p>
          <a:p>
            <a:pPr lvl="1"/>
            <a:r>
              <a:rPr lang="en-US" altLang="en-US" sz="2400"/>
              <a:t>need to extrapolate</a:t>
            </a:r>
          </a:p>
          <a:p>
            <a:pPr lvl="1"/>
            <a:r>
              <a:rPr lang="en-US" altLang="en-US" sz="2400"/>
              <a:t>methods:</a:t>
            </a:r>
          </a:p>
          <a:p>
            <a:pPr lvl="2"/>
            <a:r>
              <a:rPr lang="en-US" altLang="en-US" sz="2000"/>
              <a:t>clip filter (black)</a:t>
            </a:r>
          </a:p>
          <a:p>
            <a:pPr lvl="2"/>
            <a:r>
              <a:rPr lang="en-US" altLang="en-US" sz="2000"/>
              <a:t>wrap around</a:t>
            </a:r>
          </a:p>
          <a:p>
            <a:pPr lvl="2"/>
            <a:r>
              <a:rPr lang="en-US" altLang="en-US" sz="2000"/>
              <a:t>copy edge</a:t>
            </a:r>
          </a:p>
          <a:p>
            <a:pPr lvl="2"/>
            <a:r>
              <a:rPr lang="en-US" altLang="en-US" sz="2000"/>
              <a:t>reflect across edge</a:t>
            </a:r>
          </a:p>
        </p:txBody>
      </p:sp>
      <p:pic>
        <p:nvPicPr>
          <p:cNvPr id="249860" name="Picture 4">
            <a:extLst>
              <a:ext uri="{FF2B5EF4-FFF2-40B4-BE49-F238E27FC236}">
                <a16:creationId xmlns:a16="http://schemas.microsoft.com/office/drawing/2014/main" id="{117A9E93-2AF5-4EF7-892C-DB90EF2D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1" name="Picture 5">
            <a:extLst>
              <a:ext uri="{FF2B5EF4-FFF2-40B4-BE49-F238E27FC236}">
                <a16:creationId xmlns:a16="http://schemas.microsoft.com/office/drawing/2014/main" id="{9B8579ED-48B6-420D-9913-6239A109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2" name="Picture 6">
            <a:extLst>
              <a:ext uri="{FF2B5EF4-FFF2-40B4-BE49-F238E27FC236}">
                <a16:creationId xmlns:a16="http://schemas.microsoft.com/office/drawing/2014/main" id="{6CAB4184-23E6-49AE-947B-628A46FB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3" name="Picture 7">
            <a:extLst>
              <a:ext uri="{FF2B5EF4-FFF2-40B4-BE49-F238E27FC236}">
                <a16:creationId xmlns:a16="http://schemas.microsoft.com/office/drawing/2014/main" id="{4E33BF46-0AD7-4DD0-9C36-1CD0DB8B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>
            <a:extLst>
              <a:ext uri="{FF2B5EF4-FFF2-40B4-BE49-F238E27FC236}">
                <a16:creationId xmlns:a16="http://schemas.microsoft.com/office/drawing/2014/main" id="{BD67E78A-819A-450D-95DC-3D53E7DC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5" name="Picture 9">
            <a:extLst>
              <a:ext uri="{FF2B5EF4-FFF2-40B4-BE49-F238E27FC236}">
                <a16:creationId xmlns:a16="http://schemas.microsoft.com/office/drawing/2014/main" id="{D1AAD497-488B-4A97-A46B-3ADEA5AA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6" name="Picture 10">
            <a:extLst>
              <a:ext uri="{FF2B5EF4-FFF2-40B4-BE49-F238E27FC236}">
                <a16:creationId xmlns:a16="http://schemas.microsoft.com/office/drawing/2014/main" id="{AA1600E0-5781-416B-88E5-264F7424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7" name="Picture 11">
            <a:extLst>
              <a:ext uri="{FF2B5EF4-FFF2-40B4-BE49-F238E27FC236}">
                <a16:creationId xmlns:a16="http://schemas.microsoft.com/office/drawing/2014/main" id="{3A047EF1-B8E7-43CA-AC5C-B30C749F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8" name="Picture 12">
            <a:extLst>
              <a:ext uri="{FF2B5EF4-FFF2-40B4-BE49-F238E27FC236}">
                <a16:creationId xmlns:a16="http://schemas.microsoft.com/office/drawing/2014/main" id="{F5CD9D7B-C702-4C5B-A1FF-9F45705B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9" name="Picture 13">
            <a:extLst>
              <a:ext uri="{FF2B5EF4-FFF2-40B4-BE49-F238E27FC236}">
                <a16:creationId xmlns:a16="http://schemas.microsoft.com/office/drawing/2014/main" id="{FA705BFD-8167-4878-9A46-85850EBF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0" name="Picture 14">
            <a:extLst>
              <a:ext uri="{FF2B5EF4-FFF2-40B4-BE49-F238E27FC236}">
                <a16:creationId xmlns:a16="http://schemas.microsoft.com/office/drawing/2014/main" id="{21A131C9-1338-4272-A549-B83B1A3FE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1" name="Picture 15">
            <a:extLst>
              <a:ext uri="{FF2B5EF4-FFF2-40B4-BE49-F238E27FC236}">
                <a16:creationId xmlns:a16="http://schemas.microsoft.com/office/drawing/2014/main" id="{27114866-F603-4D60-A610-7CC35F18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2" name="Picture 16">
            <a:extLst>
              <a:ext uri="{FF2B5EF4-FFF2-40B4-BE49-F238E27FC236}">
                <a16:creationId xmlns:a16="http://schemas.microsoft.com/office/drawing/2014/main" id="{5D4F9BC0-7B62-4D1B-A960-1AE4AD44D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73" name="Text Box 17">
            <a:extLst>
              <a:ext uri="{FF2B5EF4-FFF2-40B4-BE49-F238E27FC236}">
                <a16:creationId xmlns:a16="http://schemas.microsoft.com/office/drawing/2014/main" id="{B6BBF022-9700-49EC-9C4F-AED3A0CD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</a:rPr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36040D17-2511-441E-8B6E-95CA44E17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Gaussian filtering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C85A5D89-5570-4021-9E0A-5BE692E71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914400"/>
            <a:ext cx="8026400" cy="5772150"/>
          </a:xfrm>
        </p:spPr>
        <p:txBody>
          <a:bodyPr/>
          <a:lstStyle/>
          <a:p>
            <a:pPr marL="0" indent="0" eaLnBrk="1" hangingPunct="1"/>
            <a:r>
              <a:rPr lang="en-US" altLang="en-US"/>
              <a:t>A Gaussian kernel gives less weight to pixels further from the center of the window</a:t>
            </a:r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This kernel is an approximation of a Gaussian function:</a:t>
            </a:r>
            <a:endParaRPr lang="en-US" altLang="en-US" i="1"/>
          </a:p>
        </p:txBody>
      </p:sp>
      <p:graphicFrame>
        <p:nvGraphicFramePr>
          <p:cNvPr id="280580" name="Group 4">
            <a:extLst>
              <a:ext uri="{FF2B5EF4-FFF2-40B4-BE49-F238E27FC236}">
                <a16:creationId xmlns:a16="http://schemas.microsoft.com/office/drawing/2014/main" id="{8D690FC6-0B8E-4BDA-B8C9-E82A098CE3C0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1709738"/>
          <a:ext cx="5181600" cy="3048000"/>
        </p:xfrm>
        <a:graphic>
          <a:graphicData uri="http://schemas.openxmlformats.org/drawingml/2006/table">
            <a:tbl>
              <a:tblPr/>
              <a:tblGrid>
                <a:gridCol w="51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80703" name="Group 127">
            <a:extLst>
              <a:ext uri="{FF2B5EF4-FFF2-40B4-BE49-F238E27FC236}">
                <a16:creationId xmlns:a16="http://schemas.microsoft.com/office/drawing/2014/main" id="{38ABEEA4-6CC3-4FF0-AF01-E2874352DCBE}"/>
              </a:ext>
            </a:extLst>
          </p:cNvPr>
          <p:cNvGraphicFramePr>
            <a:graphicFrameLocks noGrp="1"/>
          </p:cNvGraphicFramePr>
          <p:nvPr/>
        </p:nvGraphicFramePr>
        <p:xfrm>
          <a:off x="7010400" y="2522538"/>
          <a:ext cx="1524000" cy="91440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6513" name="Picture 145" descr="txp_fig">
            <a:extLst>
              <a:ext uri="{FF2B5EF4-FFF2-40B4-BE49-F238E27FC236}">
                <a16:creationId xmlns:a16="http://schemas.microsoft.com/office/drawing/2014/main" id="{66403E37-AD2D-4E0C-9DC6-C066B2A2342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800600"/>
            <a:ext cx="1270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514" name="Rectangle 146">
            <a:extLst>
              <a:ext uri="{FF2B5EF4-FFF2-40B4-BE49-F238E27FC236}">
                <a16:creationId xmlns:a16="http://schemas.microsoft.com/office/drawing/2014/main" id="{0871885C-9359-4B8A-99AC-B5429FE8C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1557338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186515" name="Rectangle 147">
            <a:extLst>
              <a:ext uri="{FF2B5EF4-FFF2-40B4-BE49-F238E27FC236}">
                <a16:creationId xmlns:a16="http://schemas.microsoft.com/office/drawing/2014/main" id="{4D10BEBE-3EBE-4F65-AAAC-677CBF5E8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7775"/>
            <a:ext cx="1524000" cy="911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1800">
              <a:solidFill>
                <a:srgbClr val="000000"/>
              </a:solidFill>
              <a:latin typeface="Gill Sans" charset="0"/>
            </a:endParaRPr>
          </a:p>
        </p:txBody>
      </p:sp>
      <p:pic>
        <p:nvPicPr>
          <p:cNvPr id="186516" name="Picture 148" descr="txp_fig">
            <a:extLst>
              <a:ext uri="{FF2B5EF4-FFF2-40B4-BE49-F238E27FC236}">
                <a16:creationId xmlns:a16="http://schemas.microsoft.com/office/drawing/2014/main" id="{E3510B0D-D014-4A84-9957-A1FE282A786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670175"/>
            <a:ext cx="54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517" name="Picture 149" descr="txp_fig">
            <a:extLst>
              <a:ext uri="{FF2B5EF4-FFF2-40B4-BE49-F238E27FC236}">
                <a16:creationId xmlns:a16="http://schemas.microsoft.com/office/drawing/2014/main" id="{9E4F6AD0-51EE-4D2E-A0FB-38F46E54E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3656013"/>
            <a:ext cx="1330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6518" name="Object 150">
            <a:extLst>
              <a:ext uri="{FF2B5EF4-FFF2-40B4-BE49-F238E27FC236}">
                <a16:creationId xmlns:a16="http://schemas.microsoft.com/office/drawing/2014/main" id="{037E1748-34AF-4F57-8B35-030514138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6600" y="5033963"/>
          <a:ext cx="279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2095793" imgH="1390844" progId="MSPhotoEd.3">
                  <p:embed/>
                </p:oleObj>
              </mc:Choice>
              <mc:Fallback>
                <p:oleObj name="Photo Editor Photo" r:id="rId10" imgW="2095793" imgH="1390844" progId="MSPhotoEd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5033963"/>
                        <a:ext cx="279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519" name="Picture 151" descr="Edittex">
            <a:extLst>
              <a:ext uri="{FF2B5EF4-FFF2-40B4-BE49-F238E27FC236}">
                <a16:creationId xmlns:a16="http://schemas.microsoft.com/office/drawing/2014/main" id="{D38C808C-2535-4118-8AF9-C3BE1F2BFE8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65750"/>
            <a:ext cx="3503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520" name="Text Box 155">
            <a:extLst>
              <a:ext uri="{FF2B5EF4-FFF2-40B4-BE49-F238E27FC236}">
                <a16:creationId xmlns:a16="http://schemas.microsoft.com/office/drawing/2014/main" id="{D693CF71-FF87-4F0E-9119-8A5CF5123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Pass vs. High Pass filtering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-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47D300-6B08-47F5-88AE-487808462650}"/>
              </a:ext>
            </a:extLst>
          </p:cNvPr>
          <p:cNvGrpSpPr/>
          <p:nvPr/>
        </p:nvGrpSpPr>
        <p:grpSpPr>
          <a:xfrm>
            <a:off x="5526457" y="1317292"/>
            <a:ext cx="2423720" cy="2120606"/>
            <a:chOff x="5071174" y="1317292"/>
            <a:chExt cx="2423720" cy="2120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1EBE20-391B-4807-9C2D-3867C2C58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175" y="1866521"/>
              <a:ext cx="2423719" cy="15713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0E9F04-5485-44CE-923A-B70AC39F5F15}"/>
                </a:ext>
              </a:extLst>
            </p:cNvPr>
            <p:cNvSpPr txBox="1"/>
            <p:nvPr/>
          </p:nvSpPr>
          <p:spPr>
            <a:xfrm>
              <a:off x="507117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Smoothed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9F04CD-DE1A-40DA-B6BF-39ED1016487B}"/>
              </a:ext>
            </a:extLst>
          </p:cNvPr>
          <p:cNvGrpSpPr/>
          <p:nvPr/>
        </p:nvGrpSpPr>
        <p:grpSpPr>
          <a:xfrm>
            <a:off x="1831264" y="3566428"/>
            <a:ext cx="4783527" cy="3115493"/>
            <a:chOff x="1831264" y="3566428"/>
            <a:chExt cx="4783527" cy="31154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D2B516-FDC5-4DE6-8A7D-06B924825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68" y="4151203"/>
              <a:ext cx="3903423" cy="25307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FF62E3-D1D5-4AE8-B63D-23D8D709E1FC}"/>
                </a:ext>
              </a:extLst>
            </p:cNvPr>
            <p:cNvSpPr txBox="1"/>
            <p:nvPr/>
          </p:nvSpPr>
          <p:spPr>
            <a:xfrm>
              <a:off x="1831264" y="5001063"/>
              <a:ext cx="799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2A4CC6-85CC-4FD2-B9E0-6E85A548AC81}"/>
                </a:ext>
              </a:extLst>
            </p:cNvPr>
            <p:cNvSpPr txBox="1"/>
            <p:nvPr/>
          </p:nvSpPr>
          <p:spPr>
            <a:xfrm>
              <a:off x="3196730" y="3566428"/>
              <a:ext cx="293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3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F75884-82DE-43BB-B3EB-5124C05844A0}"/>
              </a:ext>
            </a:extLst>
          </p:cNvPr>
          <p:cNvGrpSpPr/>
          <p:nvPr/>
        </p:nvGrpSpPr>
        <p:grpSpPr>
          <a:xfrm>
            <a:off x="1831264" y="3566428"/>
            <a:ext cx="4783527" cy="3115493"/>
            <a:chOff x="1831264" y="3566428"/>
            <a:chExt cx="4783527" cy="31154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FF62E3-D1D5-4AE8-B63D-23D8D709E1FC}"/>
                </a:ext>
              </a:extLst>
            </p:cNvPr>
            <p:cNvSpPr txBox="1"/>
            <p:nvPr/>
          </p:nvSpPr>
          <p:spPr>
            <a:xfrm>
              <a:off x="1831264" y="5001063"/>
              <a:ext cx="799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2A4CC6-85CC-4FD2-B9E0-6E85A548AC81}"/>
                </a:ext>
              </a:extLst>
            </p:cNvPr>
            <p:cNvSpPr txBox="1"/>
            <p:nvPr/>
          </p:nvSpPr>
          <p:spPr>
            <a:xfrm>
              <a:off x="2711368" y="3566428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“Sharpened”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α=1</a:t>
              </a:r>
              <a:endParaRPr lang="en-US" sz="32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9DD51A-59FE-4225-A272-402DEFB1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68" y="4151202"/>
              <a:ext cx="3903423" cy="253071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B326E42-0C51-4466-ADCA-84C5AC77D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α=0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02D92-19B3-4E83-8036-BD0E86B2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7" y="4151202"/>
            <a:ext cx="3903423" cy="253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93FA8A-29D9-4A7F-A57A-AFF268C46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68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α=2</a:t>
            </a:r>
            <a:endParaRPr lang="en-U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24FD9-5191-4584-8612-C0470435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8" y="4151201"/>
            <a:ext cx="3903424" cy="2530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CF97D1-901C-400C-9128-CA9DADCB5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2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α=0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02D92-19B3-4E83-8036-BD0E86B2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7" y="4151202"/>
            <a:ext cx="3903423" cy="253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30CF8-2AA4-4C90-8628-256664DC1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75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A568097-7EFE-4F28-9FE6-46F9D04D7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8" y="4151202"/>
            <a:ext cx="3903423" cy="2530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Extreme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α=10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E81384-7215-4454-831B-ECC14F2B0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87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Unsharp mask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8600" y="1843088"/>
            <a:ext cx="8839200" cy="4481512"/>
            <a:chOff x="144" y="1161"/>
            <a:chExt cx="5568" cy="2823"/>
          </a:xfrm>
        </p:grpSpPr>
        <p:graphicFrame>
          <p:nvGraphicFramePr>
            <p:cNvPr id="250891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133333" imgH="2905531" progId="">
                    <p:embed/>
                  </p:oleObj>
                </mc:Choice>
                <mc:Fallback>
                  <p:oleObj name="Photo Editor Photo" r:id="rId5" imgW="4133333" imgH="2905531" progId="">
                    <p:embed/>
                    <p:pic>
                      <p:nvPicPr>
                        <p:cNvPr id="25089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0892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/>
                <a:t>Gaussian</a:t>
              </a:r>
            </a:p>
          </p:txBody>
        </p:sp>
        <p:grpSp>
          <p:nvGrpSpPr>
            <p:cNvPr id="250893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250898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99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00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01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02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03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04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05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800"/>
                  <a:t>unit impulse</a:t>
                </a:r>
              </a:p>
            </p:txBody>
          </p:sp>
        </p:grpSp>
        <p:pic>
          <p:nvPicPr>
            <p:cNvPr id="250894" name="Picture 1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0895" name="Picture 20" descr="log"/>
            <p:cNvPicPr>
              <a:picLocks noChangeAspect="1" noChangeArrowheads="1"/>
            </p:cNvPicPr>
            <p:nvPr/>
          </p:nvPicPr>
          <p:blipFill>
            <a:blip r:embed="rId8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0896" name="Picture 1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897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/>
                <a:t>Laplacian of Gaussian</a:t>
              </a:r>
            </a:p>
          </p:txBody>
        </p:sp>
      </p:grpSp>
      <p:graphicFrame>
        <p:nvGraphicFramePr>
          <p:cNvPr id="250884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2406650" y="1223963"/>
          <a:ext cx="60960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30600" imgH="203200" progId="Equation.3">
                  <p:embed/>
                </p:oleObj>
              </mc:Choice>
              <mc:Fallback>
                <p:oleObj name="Equation" r:id="rId10" imgW="3530600" imgH="203200" progId="Equation.3">
                  <p:embed/>
                  <p:pic>
                    <p:nvPicPr>
                      <p:cNvPr id="250884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1223963"/>
                        <a:ext cx="60960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Text Box 24"/>
          <p:cNvSpPr txBox="1">
            <a:spLocks noChangeArrowheads="1"/>
          </p:cNvSpPr>
          <p:nvPr/>
        </p:nvSpPr>
        <p:spPr bwMode="auto">
          <a:xfrm>
            <a:off x="2101850" y="201771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image</a:t>
            </a:r>
          </a:p>
        </p:txBody>
      </p:sp>
      <p:sp>
        <p:nvSpPr>
          <p:cNvPr id="250886" name="Text Box 25"/>
          <p:cNvSpPr txBox="1">
            <a:spLocks noChangeArrowheads="1"/>
          </p:cNvSpPr>
          <p:nvPr/>
        </p:nvSpPr>
        <p:spPr bwMode="auto">
          <a:xfrm>
            <a:off x="3416300" y="2025650"/>
            <a:ext cx="89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/>
              <a:t>blurred</a:t>
            </a:r>
            <a:br>
              <a:rPr lang="en-US" altLang="en-US" sz="1800"/>
            </a:br>
            <a:r>
              <a:rPr lang="en-US" altLang="en-US" sz="1800"/>
              <a:t>image</a:t>
            </a:r>
          </a:p>
        </p:txBody>
      </p:sp>
      <p:sp>
        <p:nvSpPr>
          <p:cNvPr id="250887" name="Line 26"/>
          <p:cNvSpPr>
            <a:spLocks noChangeShapeType="1"/>
          </p:cNvSpPr>
          <p:nvPr/>
        </p:nvSpPr>
        <p:spPr bwMode="auto">
          <a:xfrm flipV="1">
            <a:off x="24828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8" name="Line 27"/>
          <p:cNvSpPr>
            <a:spLocks noChangeShapeType="1"/>
          </p:cNvSpPr>
          <p:nvPr/>
        </p:nvSpPr>
        <p:spPr bwMode="auto">
          <a:xfrm flipV="1">
            <a:off x="38544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9" name="Text Box 28"/>
          <p:cNvSpPr txBox="1">
            <a:spLocks noChangeArrowheads="1"/>
          </p:cNvSpPr>
          <p:nvPr/>
        </p:nvSpPr>
        <p:spPr bwMode="auto">
          <a:xfrm>
            <a:off x="7207250" y="2017713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/>
              <a:t>unit impulse</a:t>
            </a:r>
            <a:br>
              <a:rPr lang="en-US" altLang="en-US" sz="1800"/>
            </a:br>
            <a:r>
              <a:rPr lang="en-US" altLang="en-US" sz="1800"/>
              <a:t>(identity)</a:t>
            </a:r>
          </a:p>
        </p:txBody>
      </p:sp>
      <p:sp>
        <p:nvSpPr>
          <p:cNvPr id="250890" name="Line 29"/>
          <p:cNvSpPr>
            <a:spLocks noChangeShapeType="1"/>
          </p:cNvSpPr>
          <p:nvPr/>
        </p:nvSpPr>
        <p:spPr bwMode="auto">
          <a:xfrm flipV="1">
            <a:off x="78930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26D549E5-B68A-4328-A62F-8FE2C2614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Mean vs. Gaussian filtering</a:t>
            </a:r>
          </a:p>
        </p:txBody>
      </p:sp>
      <p:graphicFrame>
        <p:nvGraphicFramePr>
          <p:cNvPr id="188419" name="Object 3">
            <a:extLst>
              <a:ext uri="{FF2B5EF4-FFF2-40B4-BE49-F238E27FC236}">
                <a16:creationId xmlns:a16="http://schemas.microsoft.com/office/drawing/2014/main" id="{EF7AB0D3-F412-4243-AE9F-302A6F65A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00" y="914400"/>
          <a:ext cx="766603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828571" imgH="3572374" progId="MSPhotoEd.3">
                  <p:embed/>
                </p:oleObj>
              </mc:Choice>
              <mc:Fallback>
                <p:oleObj name="Photo Editor Photo" r:id="rId2" imgW="3828571" imgH="357237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914400"/>
                        <a:ext cx="766603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0" name="Text Box 4">
            <a:extLst>
              <a:ext uri="{FF2B5EF4-FFF2-40B4-BE49-F238E27FC236}">
                <a16:creationId xmlns:a16="http://schemas.microsoft.com/office/drawing/2014/main" id="{87A63449-52A2-4C99-98F5-AED1DFD5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>
            <a:extLst>
              <a:ext uri="{FF2B5EF4-FFF2-40B4-BE49-F238E27FC236}">
                <a16:creationId xmlns:a16="http://schemas.microsoft.com/office/drawing/2014/main" id="{97C91276-D254-4E4B-B65B-48F0B0BF95E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Courier New" panose="02070309020205020404" pitchFamily="49" charset="0"/>
            </a:endParaRPr>
          </a:p>
        </p:txBody>
      </p:sp>
      <p:pic>
        <p:nvPicPr>
          <p:cNvPr id="189443" name="Picture 4" descr="realgaussian">
            <a:extLst>
              <a:ext uri="{FF2B5EF4-FFF2-40B4-BE49-F238E27FC236}">
                <a16:creationId xmlns:a16="http://schemas.microsoft.com/office/drawing/2014/main" id="{F8AD2C5F-B18C-4D76-BB7F-C9501BDC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5">
            <a:extLst>
              <a:ext uri="{FF2B5EF4-FFF2-40B4-BE49-F238E27FC236}">
                <a16:creationId xmlns:a16="http://schemas.microsoft.com/office/drawing/2014/main" id="{055928C7-C47E-4D61-99FE-58DD4F596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6" descr="txp_fig">
            <a:extLst>
              <a:ext uri="{FF2B5EF4-FFF2-40B4-BE49-F238E27FC236}">
                <a16:creationId xmlns:a16="http://schemas.microsoft.com/office/drawing/2014/main" id="{C63F9719-68EA-4685-BE12-E83825DE53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6" name="Text Box 7">
            <a:extLst>
              <a:ext uri="{FF2B5EF4-FFF2-40B4-BE49-F238E27FC236}">
                <a16:creationId xmlns:a16="http://schemas.microsoft.com/office/drawing/2014/main" id="{63B38FEA-4BCC-4287-AA84-BB678D50D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0.003   0.013   0.022   0.013   0.003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0.013   0.059   0.097   0.059   0.013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0.022   0.097   0.159   0.097   0.022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0.013   0.059   0.097   0.059   0.013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Tahoma" panose="020B0604030504040204" pitchFamily="34" charset="0"/>
              </a:rPr>
              <a:t>0.003   0.013   0.022   0.013   0.003</a:t>
            </a:r>
          </a:p>
        </p:txBody>
      </p:sp>
      <p:sp>
        <p:nvSpPr>
          <p:cNvPr id="189447" name="Text Box 8">
            <a:extLst>
              <a:ext uri="{FF2B5EF4-FFF2-40B4-BE49-F238E27FC236}">
                <a16:creationId xmlns:a16="http://schemas.microsoft.com/office/drawing/2014/main" id="{B586D6FC-9B7E-4E2C-BAAE-8F7D5F0C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5 x 5,  = 1</a:t>
            </a: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9448" name="Rectangle 9">
            <a:extLst>
              <a:ext uri="{FF2B5EF4-FFF2-40B4-BE49-F238E27FC236}">
                <a16:creationId xmlns:a16="http://schemas.microsoft.com/office/drawing/2014/main" id="{3ECEBDAC-656A-4450-96A5-A397900D1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9449" name="Text Box 10">
            <a:extLst>
              <a:ext uri="{FF2B5EF4-FFF2-40B4-BE49-F238E27FC236}">
                <a16:creationId xmlns:a16="http://schemas.microsoft.com/office/drawing/2014/main" id="{9860746B-31BC-43E4-A162-FEC48900E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7F7F7F"/>
                </a:solidFill>
                <a:latin typeface="Times" panose="02020603050405020304" pitchFamily="18" charset="0"/>
              </a:rPr>
              <a:t>Slide credit: Christopher Rasmussen</a:t>
            </a:r>
            <a:r>
              <a:rPr lang="en-US" altLang="en-US" sz="1800">
                <a:solidFill>
                  <a:srgbClr val="7F7F7F"/>
                </a:solidFill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189450" name="Rectangle 16">
            <a:extLst>
              <a:ext uri="{FF2B5EF4-FFF2-40B4-BE49-F238E27FC236}">
                <a16:creationId xmlns:a16="http://schemas.microsoft.com/office/drawing/2014/main" id="{84629F84-C21C-4C5C-AA2C-576887955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</a:rPr>
              <a:t>Important filter: Gaussian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60D78691-84D9-45AD-985F-3C0D153F4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/>
              <a:t>Gaussian Kernel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EA92C66D-D686-4EF6-918E-1CB64D164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5715000"/>
            <a:ext cx="8839200" cy="91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/>
              <a:t>Standard deviation </a:t>
            </a:r>
            <a:r>
              <a:rPr lang="en-US" altLang="en-US" sz="2400">
                <a:sym typeface="Symbol" panose="05050102010706020507" pitchFamily="18" charset="2"/>
              </a:rPr>
              <a:t>: determines extent of smoothing</a:t>
            </a:r>
            <a:endParaRPr lang="en-US" altLang="en-US" sz="2400">
              <a:latin typeface="Courier New" panose="02070309020205020404" pitchFamily="49" charset="0"/>
            </a:endParaRPr>
          </a:p>
        </p:txBody>
      </p:sp>
      <p:pic>
        <p:nvPicPr>
          <p:cNvPr id="191492" name="Picture 6" descr="txp_fig">
            <a:extLst>
              <a:ext uri="{FF2B5EF4-FFF2-40B4-BE49-F238E27FC236}">
                <a16:creationId xmlns:a16="http://schemas.microsoft.com/office/drawing/2014/main" id="{DC40DA99-3B41-4DB4-A5A9-E7EF3DB7C82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41148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Text Box 10">
            <a:extLst>
              <a:ext uri="{FF2B5EF4-FFF2-40B4-BE49-F238E27FC236}">
                <a16:creationId xmlns:a16="http://schemas.microsoft.com/office/drawing/2014/main" id="{973A6522-D65B-4EB6-8151-8F5FE25A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6477000"/>
            <a:ext cx="181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Source: K. Grauman</a:t>
            </a:r>
            <a:endParaRPr lang="en-US" altLang="en-US"/>
          </a:p>
        </p:txBody>
      </p:sp>
      <p:pic>
        <p:nvPicPr>
          <p:cNvPr id="191494" name="Picture 11" descr="gauss_sigma2_hsize30.jpg">
            <a:extLst>
              <a:ext uri="{FF2B5EF4-FFF2-40B4-BE49-F238E27FC236}">
                <a16:creationId xmlns:a16="http://schemas.microsoft.com/office/drawing/2014/main" id="{3850EB01-6CBB-4D55-B5F8-2B7C39CED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522538"/>
            <a:ext cx="38433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5" name="Text Box 3349">
            <a:extLst>
              <a:ext uri="{FF2B5EF4-FFF2-40B4-BE49-F238E27FC236}">
                <a16:creationId xmlns:a16="http://schemas.microsoft.com/office/drawing/2014/main" id="{A05BAD13-1608-4E46-9AEB-3E26085D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867275"/>
            <a:ext cx="3425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91496" name="TextBox 12">
            <a:extLst>
              <a:ext uri="{FF2B5EF4-FFF2-40B4-BE49-F238E27FC236}">
                <a16:creationId xmlns:a16="http://schemas.microsoft.com/office/drawing/2014/main" id="{9F0DF332-E41F-407C-B5BF-409F9511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752975"/>
            <a:ext cx="2154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n-US" sz="1600"/>
              <a:t>σ</a:t>
            </a:r>
            <a:r>
              <a:rPr lang="en-US" altLang="en-US" sz="1600"/>
              <a:t> = 2 with 30 x 30 kernel</a:t>
            </a:r>
          </a:p>
        </p:txBody>
      </p:sp>
      <p:pic>
        <p:nvPicPr>
          <p:cNvPr id="191497" name="Picture 14" descr="gauss_sigma5_hsize30.jpg">
            <a:extLst>
              <a:ext uri="{FF2B5EF4-FFF2-40B4-BE49-F238E27FC236}">
                <a16:creationId xmlns:a16="http://schemas.microsoft.com/office/drawing/2014/main" id="{D6914164-BCC9-4BAC-B7B1-A074E992A8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559050"/>
            <a:ext cx="38433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8" name="Picture 15" descr="gauss_sigma5_hsize30_2d.jpg">
            <a:extLst>
              <a:ext uri="{FF2B5EF4-FFF2-40B4-BE49-F238E27FC236}">
                <a16:creationId xmlns:a16="http://schemas.microsoft.com/office/drawing/2014/main" id="{CE4F229C-84DC-4691-AF2C-A1F0B8001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5916" r="22746" b="10709"/>
          <a:stretch>
            <a:fillRect/>
          </a:stretch>
        </p:blipFill>
        <p:spPr bwMode="auto">
          <a:xfrm>
            <a:off x="7237413" y="2514600"/>
            <a:ext cx="912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9" name="Picture 16" descr="gauss_sigma2_hsize30_2d.jpg">
            <a:extLst>
              <a:ext uri="{FF2B5EF4-FFF2-40B4-BE49-F238E27FC236}">
                <a16:creationId xmlns:a16="http://schemas.microsoft.com/office/drawing/2014/main" id="{4F8734AE-A51F-4640-8FA6-126C0AA91D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t="6770" r="22217" b="9853"/>
          <a:stretch>
            <a:fillRect/>
          </a:stretch>
        </p:blipFill>
        <p:spPr bwMode="auto">
          <a:xfrm>
            <a:off x="811213" y="2525713"/>
            <a:ext cx="912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00" name="TextBox 16">
            <a:extLst>
              <a:ext uri="{FF2B5EF4-FFF2-40B4-BE49-F238E27FC236}">
                <a16:creationId xmlns:a16="http://schemas.microsoft.com/office/drawing/2014/main" id="{1EABE996-1C6E-46AE-AC73-65B55F30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763" y="4756150"/>
            <a:ext cx="211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n-US" sz="1600"/>
              <a:t>σ</a:t>
            </a:r>
            <a:r>
              <a:rPr lang="en-US" altLang="en-US" sz="1600"/>
              <a:t> = 5 with 30 x 30 kernel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>
            <a:extLst>
              <a:ext uri="{FF2B5EF4-FFF2-40B4-BE49-F238E27FC236}">
                <a16:creationId xmlns:a16="http://schemas.microsoft.com/office/drawing/2014/main" id="{1C38650F-D811-4F32-A477-2F45A06A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Gaussian filters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89D2FEF2-B107-4AC6-83FA-7E56612185FF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2133600"/>
            <a:ext cx="1636713" cy="3265488"/>
            <a:chOff x="7276797" y="2133600"/>
            <a:chExt cx="1636944" cy="3264932"/>
          </a:xfrm>
        </p:grpSpPr>
        <p:grpSp>
          <p:nvGrpSpPr>
            <p:cNvPr id="193559" name="Group 27">
              <a:extLst>
                <a:ext uri="{FF2B5EF4-FFF2-40B4-BE49-F238E27FC236}">
                  <a16:creationId xmlns:a16="http://schemas.microsoft.com/office/drawing/2014/main" id="{854DD857-2E93-46B8-99A9-0ECC483E3F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29531" y="4370614"/>
              <a:ext cx="1409669" cy="1027918"/>
              <a:chOff x="7429531" y="4675414"/>
              <a:chExt cx="1409669" cy="1027918"/>
            </a:xfrm>
          </p:grpSpPr>
          <p:pic>
            <p:nvPicPr>
              <p:cNvPr id="193561" name="Picture 6" descr="C:\snavely\work\teaching\10Fa-CS4670\lectures\lec02\g30.png">
                <a:extLst>
                  <a:ext uri="{FF2B5EF4-FFF2-40B4-BE49-F238E27FC236}">
                    <a16:creationId xmlns:a16="http://schemas.microsoft.com/office/drawing/2014/main" id="{D91DF17F-4EDD-478A-816B-9285286E6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8728" y="4675414"/>
                <a:ext cx="669472" cy="66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562" name="Picture 18" descr="Edittex">
                <a:extLst>
                  <a:ext uri="{FF2B5EF4-FFF2-40B4-BE49-F238E27FC236}">
                    <a16:creationId xmlns:a16="http://schemas.microsoft.com/office/drawing/2014/main" id="{0E2C1F18-08EB-4E5C-932D-B7F564F5CD94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9531" y="5420304"/>
                <a:ext cx="268287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3563" name="TextBox 19">
                <a:extLst>
                  <a:ext uri="{FF2B5EF4-FFF2-40B4-BE49-F238E27FC236}">
                    <a16:creationId xmlns:a16="http://schemas.microsoft.com/office/drawing/2014/main" id="{81D6A384-E9C0-4FB7-8C3E-0BB5FE9A0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6569" y="5334000"/>
                <a:ext cx="1182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</a:rPr>
                  <a:t>= 30 pixels</a:t>
                </a:r>
              </a:p>
            </p:txBody>
          </p:sp>
        </p:grpSp>
        <p:pic>
          <p:nvPicPr>
            <p:cNvPr id="193560" name="Picture 11" descr="C:\snavely\work\teaching\10Fa-CS4670\lectures\lec02\owl30.png">
              <a:extLst>
                <a:ext uri="{FF2B5EF4-FFF2-40B4-BE49-F238E27FC236}">
                  <a16:creationId xmlns:a16="http://schemas.microsoft.com/office/drawing/2014/main" id="{B3A1C3AC-019A-4C15-AFD4-95097E144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797" y="2133600"/>
              <a:ext cx="1636944" cy="204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3540" name="Picture 12" descr="C:\snavely\work\teaching\10Fa-CS4670\lectures\lec02\owl.png">
            <a:extLst>
              <a:ext uri="{FF2B5EF4-FFF2-40B4-BE49-F238E27FC236}">
                <a16:creationId xmlns:a16="http://schemas.microsoft.com/office/drawing/2014/main" id="{16320241-7998-4068-B821-F50F5F8C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133600"/>
            <a:ext cx="1636712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>
            <a:extLst>
              <a:ext uri="{FF2B5EF4-FFF2-40B4-BE49-F238E27FC236}">
                <a16:creationId xmlns:a16="http://schemas.microsoft.com/office/drawing/2014/main" id="{96024B41-B1A7-4AFF-B20E-D2602CAE5634}"/>
              </a:ext>
            </a:extLst>
          </p:cNvPr>
          <p:cNvGrpSpPr>
            <a:grpSpLocks/>
          </p:cNvGrpSpPr>
          <p:nvPr/>
        </p:nvGrpSpPr>
        <p:grpSpPr bwMode="auto">
          <a:xfrm>
            <a:off x="1974850" y="2133600"/>
            <a:ext cx="1638300" cy="3265488"/>
            <a:chOff x="1975565" y="2133600"/>
            <a:chExt cx="1636944" cy="3264932"/>
          </a:xfrm>
        </p:grpSpPr>
        <p:grpSp>
          <p:nvGrpSpPr>
            <p:cNvPr id="193554" name="Group 24">
              <a:extLst>
                <a:ext uri="{FF2B5EF4-FFF2-40B4-BE49-F238E27FC236}">
                  <a16:creationId xmlns:a16="http://schemas.microsoft.com/office/drawing/2014/main" id="{345482EB-13F0-498C-934B-E015FA8B8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800" y="4351564"/>
              <a:ext cx="1181069" cy="1046968"/>
              <a:chOff x="2209800" y="4656364"/>
              <a:chExt cx="1181069" cy="1046968"/>
            </a:xfrm>
          </p:grpSpPr>
          <p:pic>
            <p:nvPicPr>
              <p:cNvPr id="193556" name="Picture 3" descr="C:\snavely\work\teaching\10Fa-CS4670\lectures\lec02\g1.png">
                <a:extLst>
                  <a:ext uri="{FF2B5EF4-FFF2-40B4-BE49-F238E27FC236}">
                    <a16:creationId xmlns:a16="http://schemas.microsoft.com/office/drawing/2014/main" id="{D8047C1C-B7F4-4F7D-911F-0D77685383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5614" y="4656364"/>
                <a:ext cx="669472" cy="66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557" name="Picture 14" descr="Edittex">
                <a:extLst>
                  <a:ext uri="{FF2B5EF4-FFF2-40B4-BE49-F238E27FC236}">
                    <a16:creationId xmlns:a16="http://schemas.microsoft.com/office/drawing/2014/main" id="{1E275A2C-41F5-496E-8EC9-D1F51E1A8A65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5420304"/>
                <a:ext cx="268287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3558" name="TextBox 13">
                <a:extLst>
                  <a:ext uri="{FF2B5EF4-FFF2-40B4-BE49-F238E27FC236}">
                    <a16:creationId xmlns:a16="http://schemas.microsoft.com/office/drawing/2014/main" id="{FDF810F4-BE29-495F-98C1-60B70632C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6628" y="5334000"/>
                <a:ext cx="9742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</a:rPr>
                  <a:t>= 1 pixel</a:t>
                </a:r>
              </a:p>
            </p:txBody>
          </p:sp>
        </p:grpSp>
        <p:pic>
          <p:nvPicPr>
            <p:cNvPr id="193555" name="Picture 13" descr="C:\snavely\work\teaching\10Fa-CS4670\lectures\lec02\owl1.png">
              <a:extLst>
                <a:ext uri="{FF2B5EF4-FFF2-40B4-BE49-F238E27FC236}">
                  <a16:creationId xmlns:a16="http://schemas.microsoft.com/office/drawing/2014/main" id="{6079330E-9876-46D3-A0E4-219CE41A2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65" y="2133600"/>
              <a:ext cx="1636944" cy="204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DB56DAC5-B414-4134-B7DA-7F5A81C5728D}"/>
              </a:ext>
            </a:extLst>
          </p:cNvPr>
          <p:cNvGrpSpPr>
            <a:grpSpLocks/>
          </p:cNvGrpSpPr>
          <p:nvPr/>
        </p:nvGrpSpPr>
        <p:grpSpPr bwMode="auto">
          <a:xfrm>
            <a:off x="3743325" y="2133600"/>
            <a:ext cx="1636713" cy="3276600"/>
            <a:chOff x="3742643" y="2133600"/>
            <a:chExt cx="1636944" cy="3276600"/>
          </a:xfrm>
        </p:grpSpPr>
        <p:grpSp>
          <p:nvGrpSpPr>
            <p:cNvPr id="193549" name="Group 25">
              <a:extLst>
                <a:ext uri="{FF2B5EF4-FFF2-40B4-BE49-F238E27FC236}">
                  <a16:creationId xmlns:a16="http://schemas.microsoft.com/office/drawing/2014/main" id="{04AD9F48-BF30-4BF1-BD2C-3DE3F7547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2557" y="4351564"/>
              <a:ext cx="1292651" cy="1058636"/>
              <a:chOff x="3902557" y="4656364"/>
              <a:chExt cx="1292651" cy="1058636"/>
            </a:xfrm>
          </p:grpSpPr>
          <p:pic>
            <p:nvPicPr>
              <p:cNvPr id="193551" name="Picture 4" descr="C:\snavely\work\teaching\10Fa-CS4670\lectures\lec02\g5.png">
                <a:extLst>
                  <a:ext uri="{FF2B5EF4-FFF2-40B4-BE49-F238E27FC236}">
                    <a16:creationId xmlns:a16="http://schemas.microsoft.com/office/drawing/2014/main" id="{D53C46DA-B55F-41E0-80DF-8F69EF7B80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540" y="4656364"/>
                <a:ext cx="669472" cy="66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552" name="Picture 14" descr="Edittex">
                <a:extLst>
                  <a:ext uri="{FF2B5EF4-FFF2-40B4-BE49-F238E27FC236}">
                    <a16:creationId xmlns:a16="http://schemas.microsoft.com/office/drawing/2014/main" id="{BAED2288-DDDF-48DF-8528-8EF403D1E86A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557" y="5431972"/>
                <a:ext cx="268287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3553" name="TextBox 15">
                <a:extLst>
                  <a:ext uri="{FF2B5EF4-FFF2-40B4-BE49-F238E27FC236}">
                    <a16:creationId xmlns:a16="http://schemas.microsoft.com/office/drawing/2014/main" id="{218EC01D-27EE-40F9-A7A5-B46A0B506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9595" y="5345668"/>
                <a:ext cx="1065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</a:rPr>
                  <a:t>= 5 pixels</a:t>
                </a:r>
              </a:p>
            </p:txBody>
          </p:sp>
        </p:grpSp>
        <p:pic>
          <p:nvPicPr>
            <p:cNvPr id="193550" name="Picture 14" descr="C:\snavely\work\teaching\10Fa-CS4670\lectures\lec02\owl5.png">
              <a:extLst>
                <a:ext uri="{FF2B5EF4-FFF2-40B4-BE49-F238E27FC236}">
                  <a16:creationId xmlns:a16="http://schemas.microsoft.com/office/drawing/2014/main" id="{2941452E-9BCC-4441-B9D8-7C1BDF72C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643" y="2133600"/>
              <a:ext cx="1636944" cy="204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id="{8033D882-7256-4E43-9257-32AC37262073}"/>
              </a:ext>
            </a:extLst>
          </p:cNvPr>
          <p:cNvGrpSpPr>
            <a:grpSpLocks/>
          </p:cNvGrpSpPr>
          <p:nvPr/>
        </p:nvGrpSpPr>
        <p:grpSpPr bwMode="auto">
          <a:xfrm>
            <a:off x="5510213" y="2133600"/>
            <a:ext cx="1636712" cy="3265488"/>
            <a:chOff x="5509721" y="2133600"/>
            <a:chExt cx="1636944" cy="3264932"/>
          </a:xfrm>
        </p:grpSpPr>
        <p:grpSp>
          <p:nvGrpSpPr>
            <p:cNvPr id="193544" name="Group 26">
              <a:extLst>
                <a:ext uri="{FF2B5EF4-FFF2-40B4-BE49-F238E27FC236}">
                  <a16:creationId xmlns:a16="http://schemas.microsoft.com/office/drawing/2014/main" id="{F9050C63-8657-4E3A-9365-292F588A6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7910" y="4351564"/>
              <a:ext cx="1409669" cy="1046968"/>
              <a:chOff x="5627910" y="4656364"/>
              <a:chExt cx="1409669" cy="1046968"/>
            </a:xfrm>
          </p:grpSpPr>
          <p:pic>
            <p:nvPicPr>
              <p:cNvPr id="193546" name="Picture 5" descr="C:\snavely\work\teaching\10Fa-CS4670\lectures\lec02\g10.png">
                <a:extLst>
                  <a:ext uri="{FF2B5EF4-FFF2-40B4-BE49-F238E27FC236}">
                    <a16:creationId xmlns:a16="http://schemas.microsoft.com/office/drawing/2014/main" id="{EAC84028-EB5F-4EBF-B49E-DB3F7E0A06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024" y="4656364"/>
                <a:ext cx="669472" cy="66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547" name="Picture 16" descr="Edittex">
                <a:extLst>
                  <a:ext uri="{FF2B5EF4-FFF2-40B4-BE49-F238E27FC236}">
                    <a16:creationId xmlns:a16="http://schemas.microsoft.com/office/drawing/2014/main" id="{730B64A3-5398-4639-B858-606CC4E221D2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0" y="5420304"/>
                <a:ext cx="268287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3548" name="TextBox 17">
                <a:extLst>
                  <a:ext uri="{FF2B5EF4-FFF2-40B4-BE49-F238E27FC236}">
                    <a16:creationId xmlns:a16="http://schemas.microsoft.com/office/drawing/2014/main" id="{85293632-937D-49B8-AA50-0BC1ACF20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4948" y="5334000"/>
                <a:ext cx="1182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</a:rPr>
                  <a:t>= 10 pixels</a:t>
                </a:r>
              </a:p>
            </p:txBody>
          </p:sp>
        </p:grpSp>
        <p:pic>
          <p:nvPicPr>
            <p:cNvPr id="193545" name="Picture 15" descr="C:\snavely\work\teaching\10Fa-CS4670\lectures\lec02\owl10.png">
              <a:extLst>
                <a:ext uri="{FF2B5EF4-FFF2-40B4-BE49-F238E27FC236}">
                  <a16:creationId xmlns:a16="http://schemas.microsoft.com/office/drawing/2014/main" id="{002262F2-A3BE-437D-866B-1C0BA7F69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721" y="2133600"/>
              <a:ext cx="1636944" cy="204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star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 = (\frac{\partial}{\partial x} h) \star f$ 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h$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}{\partial x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ima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9C9C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1E1E1"/>
      </a:accent5>
      <a:accent6>
        <a:srgbClr val="2D2D8A"/>
      </a:accent6>
      <a:hlink>
        <a:srgbClr val="009999"/>
      </a:hlink>
      <a:folHlink>
        <a:srgbClr val="99CC00"/>
      </a:folHlink>
    </a:clrScheme>
    <a:fontScheme name="02image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02im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Roman"/>
        <a:ea typeface=""/>
        <a:cs typeface="Arial"/>
      </a:majorFont>
      <a:minorFont>
        <a:latin typeface="Myriad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Myriad Roman"/>
        <a:ea typeface=""/>
        <a:cs typeface="Arial"/>
      </a:majorFont>
      <a:minorFont>
        <a:latin typeface="Myriad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11072</TotalTime>
  <Words>1657</Words>
  <Application>Microsoft Office PowerPoint</Application>
  <PresentationFormat>On-screen Show (4:3)</PresentationFormat>
  <Paragraphs>580</Paragraphs>
  <Slides>56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81" baseType="lpstr">
      <vt:lpstr>Arial</vt:lpstr>
      <vt:lpstr>Gill Sans</vt:lpstr>
      <vt:lpstr>Myriad Roman</vt:lpstr>
      <vt:lpstr>Wingdings</vt:lpstr>
      <vt:lpstr>Calibri</vt:lpstr>
      <vt:lpstr>Times New Roman</vt:lpstr>
      <vt:lpstr>Times</vt:lpstr>
      <vt:lpstr>Futura Bk BT</vt:lpstr>
      <vt:lpstr>Courier New</vt:lpstr>
      <vt:lpstr>Tahoma</vt:lpstr>
      <vt:lpstr>Symbol</vt:lpstr>
      <vt:lpstr>Monotype Sorts</vt:lpstr>
      <vt:lpstr>Courier</vt:lpstr>
      <vt:lpstr>Blank Presentation</vt:lpstr>
      <vt:lpstr>02images</vt:lpstr>
      <vt:lpstr>4_Blank Presentation</vt:lpstr>
      <vt:lpstr>Default Design</vt:lpstr>
      <vt:lpstr>1_Default Design</vt:lpstr>
      <vt:lpstr>5_Blank Presentation</vt:lpstr>
      <vt:lpstr>2_Office Theme</vt:lpstr>
      <vt:lpstr>3_Office Theme</vt:lpstr>
      <vt:lpstr>6_Blank Presentation</vt:lpstr>
      <vt:lpstr>Microsoft Photo Editor 3.0 Photo</vt:lpstr>
      <vt:lpstr>Equation</vt:lpstr>
      <vt:lpstr>Photo Editor Photo</vt:lpstr>
      <vt:lpstr>Convolution and Image Derivatives</vt:lpstr>
      <vt:lpstr>Moving Average</vt:lpstr>
      <vt:lpstr>Weighted Moving Average</vt:lpstr>
      <vt:lpstr>Moving Average In 2D</vt:lpstr>
      <vt:lpstr>Gaussian filtering</vt:lpstr>
      <vt:lpstr>Mean vs. Gaussian filtering</vt:lpstr>
      <vt:lpstr>PowerPoint Presentation</vt:lpstr>
      <vt:lpstr>Gaussian Kernel</vt:lpstr>
      <vt:lpstr>Gaussian filters</vt:lpstr>
      <vt:lpstr>Choosing kernel width</vt:lpstr>
      <vt:lpstr>Practical matters</vt:lpstr>
      <vt:lpstr>Cross-correlation vs. Convolution</vt:lpstr>
      <vt:lpstr>Convolution</vt:lpstr>
      <vt:lpstr>Convolution is nice!</vt:lpstr>
      <vt:lpstr>Gaussian and convolution</vt:lpstr>
      <vt:lpstr>Image half-sizing</vt:lpstr>
      <vt:lpstr>Image sub-sampling</vt:lpstr>
      <vt:lpstr>Image sub-sampling</vt:lpstr>
      <vt:lpstr>Sampling an image</vt:lpstr>
      <vt:lpstr>Undersampling</vt:lpstr>
      <vt:lpstr>Gaussian (lowpass) pre-filtering</vt:lpstr>
      <vt:lpstr>Subsampling with Gaussian pre-filtering</vt:lpstr>
      <vt:lpstr>Compare with...</vt:lpstr>
      <vt:lpstr>More Gaussian pre-filtering</vt:lpstr>
      <vt:lpstr>Iterative Gaussian (lowpass) pre-filtering</vt:lpstr>
      <vt:lpstr>Image Pyramids</vt:lpstr>
      <vt:lpstr>PowerPoint Presentation</vt:lpstr>
      <vt:lpstr>Gaussian pyramid construction</vt:lpstr>
      <vt:lpstr>What are they good for?</vt:lpstr>
      <vt:lpstr>PowerPoint Presentation</vt:lpstr>
      <vt:lpstr>Partial derivatives with convolution</vt:lpstr>
      <vt:lpstr>Partial derivatives of an image</vt:lpstr>
      <vt:lpstr>Image gradient</vt:lpstr>
      <vt:lpstr>Image Gradient</vt:lpstr>
      <vt:lpstr>Partial Derivatives</vt:lpstr>
      <vt:lpstr>Gradient magnitude </vt:lpstr>
      <vt:lpstr>Gradient Orientation</vt:lpstr>
      <vt:lpstr>Image Gradient</vt:lpstr>
      <vt:lpstr>Image Gradient</vt:lpstr>
      <vt:lpstr>Effects of noise</vt:lpstr>
      <vt:lpstr>Solution: smooth first</vt:lpstr>
      <vt:lpstr>Noise in 2D</vt:lpstr>
      <vt:lpstr>Noise + Smoothing</vt:lpstr>
      <vt:lpstr>Derivative theorem of convolution</vt:lpstr>
      <vt:lpstr>Derivative of Gaussian filter</vt:lpstr>
      <vt:lpstr>Derivative of Gaussian filter</vt:lpstr>
      <vt:lpstr>Compare to classic derivative filters</vt:lpstr>
      <vt:lpstr>Filtering: practical matters</vt:lpstr>
      <vt:lpstr>Practical matters</vt:lpstr>
      <vt:lpstr>Low Pass vs. High Pass filtering</vt:lpstr>
      <vt:lpstr>Filtering – Sharpening</vt:lpstr>
      <vt:lpstr>Filtering – Sharpening</vt:lpstr>
      <vt:lpstr>Filtering – Sharpening</vt:lpstr>
      <vt:lpstr>Filtering – Sharpening</vt:lpstr>
      <vt:lpstr>Filtering – Extreme Sharpening</vt:lpstr>
      <vt:lpstr>Unsharp mask filter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Alexei Efros</cp:lastModifiedBy>
  <cp:revision>221</cp:revision>
  <dcterms:created xsi:type="dcterms:W3CDTF">2004-08-29T23:15:23Z</dcterms:created>
  <dcterms:modified xsi:type="dcterms:W3CDTF">2021-09-08T23:31:43Z</dcterms:modified>
</cp:coreProperties>
</file>