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2.xml" ContentType="application/vnd.openxmlformats-officedocument.presentationml.tags+xml"/>
  <Override PartName="/ppt/notesSlides/notesSlide81.xml" ContentType="application/vnd.openxmlformats-officedocument.presentationml.notesSlide+xml"/>
  <Override PartName="/ppt/tags/tag3.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4.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4175" r:id="rId5"/>
    <p:sldMasterId id="2147484186" r:id="rId6"/>
    <p:sldMasterId id="2147484200" r:id="rId7"/>
    <p:sldMasterId id="2147484214" r:id="rId8"/>
    <p:sldMasterId id="2147484229" r:id="rId9"/>
    <p:sldMasterId id="2147484374" r:id="rId10"/>
  </p:sldMasterIdLst>
  <p:notesMasterIdLst>
    <p:notesMasterId r:id="rId168"/>
  </p:notesMasterIdLst>
  <p:handoutMasterIdLst>
    <p:handoutMasterId r:id="rId169"/>
  </p:handoutMasterIdLst>
  <p:sldIdLst>
    <p:sldId id="531" r:id="rId11"/>
    <p:sldId id="601" r:id="rId12"/>
    <p:sldId id="386" r:id="rId13"/>
    <p:sldId id="387" r:id="rId14"/>
    <p:sldId id="388" r:id="rId15"/>
    <p:sldId id="389" r:id="rId16"/>
    <p:sldId id="548" r:id="rId17"/>
    <p:sldId id="549" r:id="rId18"/>
    <p:sldId id="550" r:id="rId19"/>
    <p:sldId id="551" r:id="rId20"/>
    <p:sldId id="557" r:id="rId21"/>
    <p:sldId id="558" r:id="rId22"/>
    <p:sldId id="559" r:id="rId23"/>
    <p:sldId id="560" r:id="rId24"/>
    <p:sldId id="561" r:id="rId25"/>
    <p:sldId id="562" r:id="rId26"/>
    <p:sldId id="563" r:id="rId27"/>
    <p:sldId id="564" r:id="rId28"/>
    <p:sldId id="565" r:id="rId29"/>
    <p:sldId id="566" r:id="rId30"/>
    <p:sldId id="567" r:id="rId31"/>
    <p:sldId id="568" r:id="rId32"/>
    <p:sldId id="569" r:id="rId33"/>
    <p:sldId id="570" r:id="rId34"/>
    <p:sldId id="571" r:id="rId35"/>
    <p:sldId id="572" r:id="rId36"/>
    <p:sldId id="650" r:id="rId37"/>
    <p:sldId id="574" r:id="rId38"/>
    <p:sldId id="584" r:id="rId39"/>
    <p:sldId id="586" r:id="rId40"/>
    <p:sldId id="588" r:id="rId41"/>
    <p:sldId id="590" r:id="rId42"/>
    <p:sldId id="591" r:id="rId43"/>
    <p:sldId id="592" r:id="rId44"/>
    <p:sldId id="593" r:id="rId45"/>
    <p:sldId id="594" r:id="rId46"/>
    <p:sldId id="597" r:id="rId47"/>
    <p:sldId id="598" r:id="rId48"/>
    <p:sldId id="602" r:id="rId49"/>
    <p:sldId id="651" r:id="rId50"/>
    <p:sldId id="667" r:id="rId51"/>
    <p:sldId id="603" r:id="rId52"/>
    <p:sldId id="604" r:id="rId53"/>
    <p:sldId id="605" r:id="rId54"/>
    <p:sldId id="606" r:id="rId55"/>
    <p:sldId id="607" r:id="rId56"/>
    <p:sldId id="608" r:id="rId57"/>
    <p:sldId id="609" r:id="rId58"/>
    <p:sldId id="610" r:id="rId59"/>
    <p:sldId id="611" r:id="rId60"/>
    <p:sldId id="612" r:id="rId61"/>
    <p:sldId id="613" r:id="rId62"/>
    <p:sldId id="614" r:id="rId63"/>
    <p:sldId id="615" r:id="rId64"/>
    <p:sldId id="616" r:id="rId65"/>
    <p:sldId id="617" r:id="rId66"/>
    <p:sldId id="618" r:id="rId67"/>
    <p:sldId id="619" r:id="rId68"/>
    <p:sldId id="620" r:id="rId69"/>
    <p:sldId id="621" r:id="rId70"/>
    <p:sldId id="622" r:id="rId71"/>
    <p:sldId id="623" r:id="rId72"/>
    <p:sldId id="624" r:id="rId73"/>
    <p:sldId id="625" r:id="rId74"/>
    <p:sldId id="626" r:id="rId75"/>
    <p:sldId id="634" r:id="rId76"/>
    <p:sldId id="635" r:id="rId77"/>
    <p:sldId id="636" r:id="rId78"/>
    <p:sldId id="637" r:id="rId79"/>
    <p:sldId id="638" r:id="rId80"/>
    <p:sldId id="639" r:id="rId81"/>
    <p:sldId id="640" r:id="rId82"/>
    <p:sldId id="641" r:id="rId83"/>
    <p:sldId id="670" r:id="rId84"/>
    <p:sldId id="671" r:id="rId85"/>
    <p:sldId id="668" r:id="rId86"/>
    <p:sldId id="669" r:id="rId87"/>
    <p:sldId id="642" r:id="rId88"/>
    <p:sldId id="643" r:id="rId89"/>
    <p:sldId id="644" r:id="rId90"/>
    <p:sldId id="645" r:id="rId91"/>
    <p:sldId id="646" r:id="rId92"/>
    <p:sldId id="2020" r:id="rId93"/>
    <p:sldId id="2021" r:id="rId94"/>
    <p:sldId id="2024" r:id="rId95"/>
    <p:sldId id="2023" r:id="rId96"/>
    <p:sldId id="2025" r:id="rId97"/>
    <p:sldId id="2028" r:id="rId98"/>
    <p:sldId id="2027" r:id="rId99"/>
    <p:sldId id="2026" r:id="rId100"/>
    <p:sldId id="2031" r:id="rId101"/>
    <p:sldId id="2033" r:id="rId102"/>
    <p:sldId id="2035" r:id="rId103"/>
    <p:sldId id="1678" r:id="rId104"/>
    <p:sldId id="1736" r:id="rId105"/>
    <p:sldId id="1737" r:id="rId106"/>
    <p:sldId id="1735" r:id="rId107"/>
    <p:sldId id="1738" r:id="rId108"/>
    <p:sldId id="1739" r:id="rId109"/>
    <p:sldId id="1685" r:id="rId110"/>
    <p:sldId id="1686" r:id="rId111"/>
    <p:sldId id="1687" r:id="rId112"/>
    <p:sldId id="1688" r:id="rId113"/>
    <p:sldId id="1689" r:id="rId114"/>
    <p:sldId id="1690" r:id="rId115"/>
    <p:sldId id="1691" r:id="rId116"/>
    <p:sldId id="1727" r:id="rId117"/>
    <p:sldId id="1037" r:id="rId118"/>
    <p:sldId id="1050" r:id="rId119"/>
    <p:sldId id="1051" r:id="rId120"/>
    <p:sldId id="1052" r:id="rId121"/>
    <p:sldId id="1053" r:id="rId122"/>
    <p:sldId id="1054" r:id="rId123"/>
    <p:sldId id="1055" r:id="rId124"/>
    <p:sldId id="1056" r:id="rId125"/>
    <p:sldId id="1057" r:id="rId126"/>
    <p:sldId id="1058" r:id="rId127"/>
    <p:sldId id="1059" r:id="rId128"/>
    <p:sldId id="1060" r:id="rId129"/>
    <p:sldId id="1574" r:id="rId130"/>
    <p:sldId id="1575" r:id="rId131"/>
    <p:sldId id="935" r:id="rId132"/>
    <p:sldId id="936" r:id="rId133"/>
    <p:sldId id="937" r:id="rId134"/>
    <p:sldId id="938" r:id="rId135"/>
    <p:sldId id="939" r:id="rId136"/>
    <p:sldId id="940" r:id="rId137"/>
    <p:sldId id="941" r:id="rId138"/>
    <p:sldId id="1062" r:id="rId139"/>
    <p:sldId id="1063" r:id="rId140"/>
    <p:sldId id="1064" r:id="rId141"/>
    <p:sldId id="1065" r:id="rId142"/>
    <p:sldId id="1066" r:id="rId143"/>
    <p:sldId id="1067" r:id="rId144"/>
    <p:sldId id="1068" r:id="rId145"/>
    <p:sldId id="1069" r:id="rId146"/>
    <p:sldId id="1070" r:id="rId147"/>
    <p:sldId id="1071" r:id="rId148"/>
    <p:sldId id="1072" r:id="rId149"/>
    <p:sldId id="1073" r:id="rId150"/>
    <p:sldId id="1074" r:id="rId151"/>
    <p:sldId id="1075" r:id="rId152"/>
    <p:sldId id="1076" r:id="rId153"/>
    <p:sldId id="1077" r:id="rId154"/>
    <p:sldId id="1078" r:id="rId155"/>
    <p:sldId id="1079" r:id="rId156"/>
    <p:sldId id="1080" r:id="rId157"/>
    <p:sldId id="1081" r:id="rId158"/>
    <p:sldId id="1082" r:id="rId159"/>
    <p:sldId id="1083" r:id="rId160"/>
    <p:sldId id="1084" r:id="rId161"/>
    <p:sldId id="1085" r:id="rId162"/>
    <p:sldId id="1086" r:id="rId163"/>
    <p:sldId id="1087" r:id="rId164"/>
    <p:sldId id="1088" r:id="rId165"/>
    <p:sldId id="1089" r:id="rId166"/>
    <p:sldId id="1730" r:id="rId167"/>
  </p:sldIdLst>
  <p:sldSz cx="9144000" cy="6858000" type="screen4x3"/>
  <p:notesSz cx="7099300" cy="10234613"/>
  <p:custDataLst>
    <p:tags r:id="rId17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00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72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8C8C8"/>
    <a:srgbClr val="DDDDDD"/>
    <a:srgbClr val="FF0000"/>
    <a:srgbClr val="FFFF00"/>
    <a:srgbClr val="33CC33"/>
    <a:srgbClr val="FF9900"/>
    <a:srgbClr val="0066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3" autoAdjust="0"/>
    <p:restoredTop sz="94660"/>
  </p:normalViewPr>
  <p:slideViewPr>
    <p:cSldViewPr snapToObjects="1">
      <p:cViewPr varScale="1">
        <p:scale>
          <a:sx n="67" d="100"/>
          <a:sy n="67" d="100"/>
        </p:scale>
        <p:origin x="1268" y="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732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tags" Target="tags/tag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presProps" Target="presProp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2" Type="http://schemas.openxmlformats.org/officeDocument/2006/relationships/viewProps" Target="view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tableStyles" Target="tableStyle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13.xml"/><Relationship Id="rId1" Type="http://schemas.openxmlformats.org/officeDocument/2006/relationships/slide" Target="slides/slide8.xml"/><Relationship Id="rId6" Type="http://schemas.openxmlformats.org/officeDocument/2006/relationships/slide" Target="slides/slide58.xml"/><Relationship Id="rId5" Type="http://schemas.openxmlformats.org/officeDocument/2006/relationships/slide" Target="slides/slide55.xml"/><Relationship Id="rId4"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4"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FDA0BFC-8B0B-4475-9F57-5C990287484B}"/>
              </a:ext>
            </a:extLst>
          </p:cNvPr>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64515" name="Rectangle 3">
            <a:extLst>
              <a:ext uri="{FF2B5EF4-FFF2-40B4-BE49-F238E27FC236}">
                <a16:creationId xmlns:a16="http://schemas.microsoft.com/office/drawing/2014/main" id="{091E7958-690B-4518-997B-3F59AD4AED91}"/>
              </a:ext>
            </a:extLst>
          </p:cNvPr>
          <p:cNvSpPr>
            <a:spLocks noGrp="1" noChangeArrowheads="1"/>
          </p:cNvSpPr>
          <p:nvPr>
            <p:ph type="dt" sz="quarter"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64516" name="Rectangle 4">
            <a:extLst>
              <a:ext uri="{FF2B5EF4-FFF2-40B4-BE49-F238E27FC236}">
                <a16:creationId xmlns:a16="http://schemas.microsoft.com/office/drawing/2014/main" id="{AAFD9869-1972-4682-A772-E4744DD398AE}"/>
              </a:ext>
            </a:extLst>
          </p:cNvPr>
          <p:cNvSpPr>
            <a:spLocks noGrp="1" noChangeArrowheads="1"/>
          </p:cNvSpPr>
          <p:nvPr>
            <p:ph type="ftr" sz="quarter" idx="2"/>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64517" name="Rectangle 5">
            <a:extLst>
              <a:ext uri="{FF2B5EF4-FFF2-40B4-BE49-F238E27FC236}">
                <a16:creationId xmlns:a16="http://schemas.microsoft.com/office/drawing/2014/main" id="{DF1357EE-0F27-47F7-A3E4-692E4995A70F}"/>
              </a:ext>
            </a:extLst>
          </p:cNvPr>
          <p:cNvSpPr>
            <a:spLocks noGrp="1" noChangeArrowheads="1"/>
          </p:cNvSpPr>
          <p:nvPr>
            <p:ph type="sldNum" sz="quarter" idx="3"/>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A74B55ED-805C-4662-8A74-D155AC36D6A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D641346-6EE4-4227-8B4F-0DA4C3E4C9B9}"/>
              </a:ext>
            </a:extLst>
          </p:cNvPr>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81923" name="Rectangle 3">
            <a:extLst>
              <a:ext uri="{FF2B5EF4-FFF2-40B4-BE49-F238E27FC236}">
                <a16:creationId xmlns:a16="http://schemas.microsoft.com/office/drawing/2014/main" id="{F67BB549-1442-49FB-A868-7DD2B59726C0}"/>
              </a:ext>
            </a:extLst>
          </p:cNvPr>
          <p:cNvSpPr>
            <a:spLocks noGrp="1" noChangeArrowheads="1"/>
          </p:cNvSpPr>
          <p:nvPr>
            <p:ph type="dt"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38916" name="Rectangle 4">
            <a:extLst>
              <a:ext uri="{FF2B5EF4-FFF2-40B4-BE49-F238E27FC236}">
                <a16:creationId xmlns:a16="http://schemas.microsoft.com/office/drawing/2014/main" id="{3F7A6E69-D8A2-4F86-B393-49B349793C76}"/>
              </a:ext>
            </a:extLst>
          </p:cNvPr>
          <p:cNvSpPr>
            <a:spLocks noGrp="1" noRot="1" noChangeAspect="1" noChangeArrowheads="1" noTextEdit="1"/>
          </p:cNvSpPr>
          <p:nvPr>
            <p:ph type="sldImg" idx="2"/>
          </p:nvPr>
        </p:nvSpPr>
        <p:spPr bwMode="auto">
          <a:xfrm>
            <a:off x="989013" y="765175"/>
            <a:ext cx="5092700" cy="382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a:extLst>
              <a:ext uri="{FF2B5EF4-FFF2-40B4-BE49-F238E27FC236}">
                <a16:creationId xmlns:a16="http://schemas.microsoft.com/office/drawing/2014/main" id="{2040BB60-BBE3-4B25-87AE-D9FF048B517D}"/>
              </a:ext>
            </a:extLst>
          </p:cNvPr>
          <p:cNvSpPr>
            <a:spLocks noGrp="1" noChangeArrowheads="1"/>
          </p:cNvSpPr>
          <p:nvPr>
            <p:ph type="body" sz="quarter" idx="3"/>
          </p:nvPr>
        </p:nvSpPr>
        <p:spPr bwMode="auto">
          <a:xfrm>
            <a:off x="920750" y="4840288"/>
            <a:ext cx="5226050" cy="4668837"/>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a:extLst>
              <a:ext uri="{FF2B5EF4-FFF2-40B4-BE49-F238E27FC236}">
                <a16:creationId xmlns:a16="http://schemas.microsoft.com/office/drawing/2014/main" id="{04B407A8-8BA9-4374-90AB-F0F03A6E05F0}"/>
              </a:ext>
            </a:extLst>
          </p:cNvPr>
          <p:cNvSpPr>
            <a:spLocks noGrp="1" noChangeArrowheads="1"/>
          </p:cNvSpPr>
          <p:nvPr>
            <p:ph type="ftr" sz="quarter" idx="4"/>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81927" name="Rectangle 7">
            <a:extLst>
              <a:ext uri="{FF2B5EF4-FFF2-40B4-BE49-F238E27FC236}">
                <a16:creationId xmlns:a16="http://schemas.microsoft.com/office/drawing/2014/main" id="{3F7CBBDB-5E17-4EA8-ACD0-2BE767A3AD92}"/>
              </a:ext>
            </a:extLst>
          </p:cNvPr>
          <p:cNvSpPr>
            <a:spLocks noGrp="1" noChangeArrowheads="1"/>
          </p:cNvSpPr>
          <p:nvPr>
            <p:ph type="sldNum" sz="quarter" idx="5"/>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7D95183D-B8EF-4A90-8318-E54D36F82A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39F1C63-AF72-45B9-A0A3-224458D8CB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7F62A-C324-43B9-957E-1F6A4A7BC6E1}" type="slidenum">
              <a:rPr lang="en-US" altLang="en-US" smtClean="0"/>
              <a:pPr>
                <a:spcBef>
                  <a:spcPct val="0"/>
                </a:spcBef>
              </a:pPr>
              <a:t>1</a:t>
            </a:fld>
            <a:endParaRPr lang="en-US" altLang="en-US"/>
          </a:p>
        </p:txBody>
      </p:sp>
      <p:sp>
        <p:nvSpPr>
          <p:cNvPr id="41987" name="Rectangle 2">
            <a:extLst>
              <a:ext uri="{FF2B5EF4-FFF2-40B4-BE49-F238E27FC236}">
                <a16:creationId xmlns:a16="http://schemas.microsoft.com/office/drawing/2014/main" id="{5A742A81-C9B6-4609-B42A-6A573EA7F66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42B0A20-820B-4204-AD67-1FC6F39F0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2CA5EFF-734E-4AD4-BD3E-5D31228C1B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1A79F3-FAFA-450F-8E2C-0B67B4D022A5}" type="slidenum">
              <a:rPr lang="en-US" altLang="en-US" smtClean="0"/>
              <a:pPr>
                <a:spcBef>
                  <a:spcPct val="0"/>
                </a:spcBef>
              </a:pPr>
              <a:t>10</a:t>
            </a:fld>
            <a:endParaRPr lang="en-US" altLang="en-US"/>
          </a:p>
        </p:txBody>
      </p:sp>
      <p:sp>
        <p:nvSpPr>
          <p:cNvPr id="60419" name="Rectangle 2">
            <a:extLst>
              <a:ext uri="{FF2B5EF4-FFF2-40B4-BE49-F238E27FC236}">
                <a16:creationId xmlns:a16="http://schemas.microsoft.com/office/drawing/2014/main" id="{CEB44B4E-FA34-4BB2-B8F5-3DDB547B2E46}"/>
              </a:ext>
            </a:extLst>
          </p:cNvPr>
          <p:cNvSpPr>
            <a:spLocks noGrp="1" noRot="1" noChangeAspect="1" noChangeArrowheads="1" noTextEdit="1"/>
          </p:cNvSpPr>
          <p:nvPr>
            <p:ph type="sldImg"/>
          </p:nvPr>
        </p:nvSpPr>
        <p:spPr>
          <a:xfrm>
            <a:off x="990600" y="768350"/>
            <a:ext cx="5116513" cy="3836988"/>
          </a:xfrm>
          <a:ln/>
        </p:spPr>
      </p:sp>
      <p:sp>
        <p:nvSpPr>
          <p:cNvPr id="60420" name="Rectangle 3">
            <a:extLst>
              <a:ext uri="{FF2B5EF4-FFF2-40B4-BE49-F238E27FC236}">
                <a16:creationId xmlns:a16="http://schemas.microsoft.com/office/drawing/2014/main" id="{5CD81E34-2152-475B-AD4A-BD0865B37270}"/>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In this paper, we want to analyze regular video clips and turn them into video textures that play continuously for as long as you like. They combine the timeless quality of a photograph with the motion of a video. We call them video textures because video textures capture a pattern in time, as regular texture capture a pattern in space. They could be used on web pages, for movie backgrounds, training videos or computer games.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hape 756">
            <a:extLst>
              <a:ext uri="{FF2B5EF4-FFF2-40B4-BE49-F238E27FC236}">
                <a16:creationId xmlns:a16="http://schemas.microsoft.com/office/drawing/2014/main" id="{DF4E3DD5-7792-4E5A-BA81-C00B2C4B6387}"/>
              </a:ext>
            </a:extLst>
          </p:cNvPr>
          <p:cNvSpPr>
            <a:spLocks noGrp="1" noRot="1" noChangeAspect="1" noChangeArrowheads="1" noTextEdit="1"/>
          </p:cNvSpPr>
          <p:nvPr>
            <p:ph type="sldImg"/>
          </p:nvPr>
        </p:nvSpPr>
        <p:spPr>
          <a:xfrm>
            <a:off x="987425" y="765175"/>
            <a:ext cx="5095875" cy="3821113"/>
          </a:xfrm>
          <a:ln/>
        </p:spPr>
      </p:sp>
      <p:sp>
        <p:nvSpPr>
          <p:cNvPr id="290819" name="Shape 757">
            <a:extLst>
              <a:ext uri="{FF2B5EF4-FFF2-40B4-BE49-F238E27FC236}">
                <a16:creationId xmlns:a16="http://schemas.microsoft.com/office/drawing/2014/main" id="{D126758C-BF42-4735-B922-2C5D4F5E06B9}"/>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Test Julesz conjecture - which one is original and which one is synthesised</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hape 1091">
            <a:extLst>
              <a:ext uri="{FF2B5EF4-FFF2-40B4-BE49-F238E27FC236}">
                <a16:creationId xmlns:a16="http://schemas.microsoft.com/office/drawing/2014/main" id="{D2A43672-8447-45D9-B318-6514DDEBBBED}"/>
              </a:ext>
            </a:extLst>
          </p:cNvPr>
          <p:cNvSpPr>
            <a:spLocks noGrp="1" noRot="1" noChangeAspect="1" noChangeArrowheads="1" noTextEdit="1"/>
          </p:cNvSpPr>
          <p:nvPr>
            <p:ph type="sldImg"/>
          </p:nvPr>
        </p:nvSpPr>
        <p:spPr>
          <a:xfrm>
            <a:off x="987425" y="765175"/>
            <a:ext cx="5095875" cy="3821113"/>
          </a:xfrm>
          <a:ln/>
        </p:spPr>
      </p:sp>
      <p:sp>
        <p:nvSpPr>
          <p:cNvPr id="302083" name="Shape 1092">
            <a:extLst>
              <a:ext uri="{FF2B5EF4-FFF2-40B4-BE49-F238E27FC236}">
                <a16:creationId xmlns:a16="http://schemas.microsoft.com/office/drawing/2014/main" id="{03ECE73E-9CF9-4765-9986-81C0108CB171}"/>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Can think of CNN as a multi scale non-linear filter bank. </a:t>
            </a:r>
          </a:p>
          <a:p>
            <a:pPr marL="246063" indent="-246063">
              <a:buFontTx/>
              <a:buChar char="•"/>
            </a:pPr>
            <a:r>
              <a:rPr lang="en-US" altLang="en-US"/>
              <a:t>Each feature map is the output of a complex non-linear image filter.</a:t>
            </a:r>
          </a:p>
          <a:p>
            <a:pPr marL="246063" indent="-246063">
              <a:buFontTx/>
              <a:buChar char="•"/>
            </a:pPr>
            <a:r>
              <a:rPr lang="en-US" altLang="en-US"/>
              <a:t>Spatial extend decreases but number of features increase (effective downsampling by a factor of 2 after each pooling)</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hape 1136">
            <a:extLst>
              <a:ext uri="{FF2B5EF4-FFF2-40B4-BE49-F238E27FC236}">
                <a16:creationId xmlns:a16="http://schemas.microsoft.com/office/drawing/2014/main" id="{F278A5B0-6BEA-48AD-93F7-A08B5F8D78E2}"/>
              </a:ext>
            </a:extLst>
          </p:cNvPr>
          <p:cNvSpPr>
            <a:spLocks noGrp="1" noRot="1" noChangeAspect="1" noChangeArrowheads="1" noTextEdit="1"/>
          </p:cNvSpPr>
          <p:nvPr>
            <p:ph type="sldImg"/>
          </p:nvPr>
        </p:nvSpPr>
        <p:spPr>
          <a:xfrm>
            <a:off x="987425" y="765175"/>
            <a:ext cx="5095875" cy="3821113"/>
          </a:xfrm>
          <a:ln/>
        </p:spPr>
      </p:sp>
      <p:sp>
        <p:nvSpPr>
          <p:cNvPr id="304131" name="Shape 1137">
            <a:extLst>
              <a:ext uri="{FF2B5EF4-FFF2-40B4-BE49-F238E27FC236}">
                <a16:creationId xmlns:a16="http://schemas.microsoft.com/office/drawing/2014/main" id="{FDA588F1-2E73-4089-8947-90E333636226}"/>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Can think of CNN as a multi scale non-linear filter bank. </a:t>
            </a:r>
          </a:p>
          <a:p>
            <a:pPr marL="246063" indent="-246063">
              <a:buFontTx/>
              <a:buChar char="•"/>
            </a:pPr>
            <a:r>
              <a:rPr lang="en-US" altLang="en-US"/>
              <a:t>Each feature map is the output of a complex non-linear image filter.</a:t>
            </a:r>
          </a:p>
          <a:p>
            <a:pPr marL="246063" indent="-246063">
              <a:buFontTx/>
              <a:buChar char="•"/>
            </a:pPr>
            <a:r>
              <a:rPr lang="en-US" altLang="en-US"/>
              <a:t>Spatial extend decreases but number of features increase (effective downsampling by a factor of 2 after each pooling)</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hape 1181">
            <a:extLst>
              <a:ext uri="{FF2B5EF4-FFF2-40B4-BE49-F238E27FC236}">
                <a16:creationId xmlns:a16="http://schemas.microsoft.com/office/drawing/2014/main" id="{A4FB6506-0AC4-41DE-B6C4-7B5528800E52}"/>
              </a:ext>
            </a:extLst>
          </p:cNvPr>
          <p:cNvSpPr>
            <a:spLocks noGrp="1" noRot="1" noChangeAspect="1" noChangeArrowheads="1" noTextEdit="1"/>
          </p:cNvSpPr>
          <p:nvPr>
            <p:ph type="sldImg"/>
          </p:nvPr>
        </p:nvSpPr>
        <p:spPr>
          <a:xfrm>
            <a:off x="987425" y="765175"/>
            <a:ext cx="5095875" cy="3821113"/>
          </a:xfrm>
          <a:ln/>
        </p:spPr>
      </p:sp>
      <p:sp>
        <p:nvSpPr>
          <p:cNvPr id="306179" name="Shape 1182">
            <a:extLst>
              <a:ext uri="{FF2B5EF4-FFF2-40B4-BE49-F238E27FC236}">
                <a16:creationId xmlns:a16="http://schemas.microsoft.com/office/drawing/2014/main" id="{716F1324-C610-4F1C-89B3-2E8E0C22362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Can think of CNN as a multi scale non-linear filter bank. </a:t>
            </a:r>
          </a:p>
          <a:p>
            <a:pPr marL="246063" indent="-246063">
              <a:buFontTx/>
              <a:buChar char="•"/>
            </a:pPr>
            <a:r>
              <a:rPr lang="en-US" altLang="en-US"/>
              <a:t>Each feature map is the output of a complex non-linear image filter.</a:t>
            </a:r>
          </a:p>
          <a:p>
            <a:pPr marL="246063" indent="-246063">
              <a:buFontTx/>
              <a:buChar char="•"/>
            </a:pPr>
            <a:r>
              <a:rPr lang="en-US" altLang="en-US"/>
              <a:t>Spatial extend decreases but number of features increase (effective downsampling by a factor of 2 after each pooling)</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hape 1227">
            <a:extLst>
              <a:ext uri="{FF2B5EF4-FFF2-40B4-BE49-F238E27FC236}">
                <a16:creationId xmlns:a16="http://schemas.microsoft.com/office/drawing/2014/main" id="{E84343E8-0579-4441-A36B-B4B922EA81E6}"/>
              </a:ext>
            </a:extLst>
          </p:cNvPr>
          <p:cNvSpPr>
            <a:spLocks noGrp="1" noRot="1" noChangeAspect="1" noChangeArrowheads="1" noTextEdit="1"/>
          </p:cNvSpPr>
          <p:nvPr>
            <p:ph type="sldImg"/>
          </p:nvPr>
        </p:nvSpPr>
        <p:spPr>
          <a:xfrm>
            <a:off x="987425" y="765175"/>
            <a:ext cx="5095875" cy="3821113"/>
          </a:xfrm>
          <a:ln/>
        </p:spPr>
      </p:sp>
      <p:sp>
        <p:nvSpPr>
          <p:cNvPr id="308227" name="Shape 1228">
            <a:extLst>
              <a:ext uri="{FF2B5EF4-FFF2-40B4-BE49-F238E27FC236}">
                <a16:creationId xmlns:a16="http://schemas.microsoft.com/office/drawing/2014/main" id="{29ED51F1-CF0B-47C2-AC4C-C10461C16318}"/>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Can think of CNN as a multi scale non-linear filter bank. </a:t>
            </a:r>
          </a:p>
          <a:p>
            <a:pPr marL="246063" indent="-246063">
              <a:buFontTx/>
              <a:buChar char="•"/>
            </a:pPr>
            <a:r>
              <a:rPr lang="en-US" altLang="en-US"/>
              <a:t>Each feature map is the output of a complex non-linear image filter.</a:t>
            </a:r>
          </a:p>
          <a:p>
            <a:pPr marL="246063" indent="-246063">
              <a:buFontTx/>
              <a:buChar char="•"/>
            </a:pPr>
            <a:r>
              <a:rPr lang="en-US" altLang="en-US"/>
              <a:t>Spatial extend decreases but number of features increase (effective downsampling by a factor of 2 after each pooling)</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hape 1420">
            <a:extLst>
              <a:ext uri="{FF2B5EF4-FFF2-40B4-BE49-F238E27FC236}">
                <a16:creationId xmlns:a16="http://schemas.microsoft.com/office/drawing/2014/main" id="{B56607C4-A5F3-4B76-91FA-5182E86DBD99}"/>
              </a:ext>
            </a:extLst>
          </p:cNvPr>
          <p:cNvSpPr>
            <a:spLocks noGrp="1" noRot="1" noChangeAspect="1" noChangeArrowheads="1" noTextEdit="1"/>
          </p:cNvSpPr>
          <p:nvPr>
            <p:ph type="sldImg"/>
          </p:nvPr>
        </p:nvSpPr>
        <p:spPr>
          <a:xfrm>
            <a:off x="987425" y="765175"/>
            <a:ext cx="5095875" cy="3821113"/>
          </a:xfrm>
          <a:ln/>
        </p:spPr>
      </p:sp>
      <p:sp>
        <p:nvSpPr>
          <p:cNvPr id="322563" name="Shape 1421">
            <a:extLst>
              <a:ext uri="{FF2B5EF4-FFF2-40B4-BE49-F238E27FC236}">
                <a16:creationId xmlns:a16="http://schemas.microsoft.com/office/drawing/2014/main" id="{FF36679D-D2F7-4D1F-8B1B-F846B69C0024}"/>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Used normalised VGG-Network</a:t>
            </a:r>
          </a:p>
          <a:p>
            <a:r>
              <a:rPr lang="en-US" altLang="en-US"/>
              <a:t>Used LBFG-S optimiser (seems to work best)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EDA04AC-445A-4C86-AFED-910353DC89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E7A7DC-C01C-46A6-B5A6-E7EEFE3F1164}" type="slidenum">
              <a:rPr lang="en-US" altLang="en-US" smtClean="0"/>
              <a:pPr>
                <a:spcBef>
                  <a:spcPct val="0"/>
                </a:spcBef>
              </a:pPr>
              <a:t>11</a:t>
            </a:fld>
            <a:endParaRPr lang="en-US" altLang="en-US"/>
          </a:p>
        </p:txBody>
      </p:sp>
      <p:sp>
        <p:nvSpPr>
          <p:cNvPr id="62467" name="Rectangle 2">
            <a:extLst>
              <a:ext uri="{FF2B5EF4-FFF2-40B4-BE49-F238E27FC236}">
                <a16:creationId xmlns:a16="http://schemas.microsoft.com/office/drawing/2014/main" id="{36F74B61-A682-4B5C-9284-7B837EDB0C1A}"/>
              </a:ext>
            </a:extLst>
          </p:cNvPr>
          <p:cNvSpPr>
            <a:spLocks noGrp="1" noRot="1" noChangeAspect="1" noChangeArrowheads="1" noTextEdit="1"/>
          </p:cNvSpPr>
          <p:nvPr>
            <p:ph type="sldImg"/>
          </p:nvPr>
        </p:nvSpPr>
        <p:spPr>
          <a:xfrm>
            <a:off x="1001713" y="774700"/>
            <a:ext cx="5095875" cy="3822700"/>
          </a:xfrm>
          <a:ln/>
        </p:spPr>
      </p:sp>
      <p:sp>
        <p:nvSpPr>
          <p:cNvPr id="62468" name="Rectangle 3">
            <a:extLst>
              <a:ext uri="{FF2B5EF4-FFF2-40B4-BE49-F238E27FC236}">
                <a16:creationId xmlns:a16="http://schemas.microsoft.com/office/drawing/2014/main" id="{3BDCFAC5-413F-49EB-B452-C84DE90E6F89}"/>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a reminder, here is our problem again: We want to turn a video clip of finite duration, that stops and starts over, into an infinitely playing video texture.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9CBBE9E-B146-4384-B767-031CBB1398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44022D-5404-4E11-A755-FADB7B2DD644}" type="slidenum">
              <a:rPr lang="en-US" altLang="en-US" smtClean="0"/>
              <a:pPr>
                <a:spcBef>
                  <a:spcPct val="0"/>
                </a:spcBef>
              </a:pPr>
              <a:t>12</a:t>
            </a:fld>
            <a:endParaRPr lang="en-US" altLang="en-US"/>
          </a:p>
        </p:txBody>
      </p:sp>
      <p:sp>
        <p:nvSpPr>
          <p:cNvPr id="64515" name="Rectangle 2">
            <a:extLst>
              <a:ext uri="{FF2B5EF4-FFF2-40B4-BE49-F238E27FC236}">
                <a16:creationId xmlns:a16="http://schemas.microsoft.com/office/drawing/2014/main" id="{68A93955-3180-40B7-BB99-CAE5ECB13D8E}"/>
              </a:ext>
            </a:extLst>
          </p:cNvPr>
          <p:cNvSpPr>
            <a:spLocks noGrp="1" noRot="1" noChangeAspect="1" noChangeArrowheads="1" noTextEdit="1"/>
          </p:cNvSpPr>
          <p:nvPr>
            <p:ph type="sldImg"/>
          </p:nvPr>
        </p:nvSpPr>
        <p:spPr>
          <a:xfrm>
            <a:off x="990600" y="768350"/>
            <a:ext cx="5116513" cy="3836988"/>
          </a:xfrm>
          <a:ln/>
        </p:spPr>
      </p:sp>
      <p:sp>
        <p:nvSpPr>
          <p:cNvPr id="64516" name="Rectangle 3">
            <a:extLst>
              <a:ext uri="{FF2B5EF4-FFF2-40B4-BE49-F238E27FC236}">
                <a16:creationId xmlns:a16="http://schemas.microsoft.com/office/drawing/2014/main" id="{A8BD1F97-0A14-4D50-89C6-AA874DFA4A7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ltLang="en-US"/>
              <a:t>Of course, we cannot just jump around randomly. This would look as jerky as the original video clip when it starts over. So the question is, how do we find transitions that are not noticeable for the viewer?</a:t>
            </a:r>
          </a:p>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EA0D1B9-6175-4901-8222-006C4517BA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ADD952-2752-4F73-8E85-EB4672348CA2}" type="slidenum">
              <a:rPr lang="en-US" altLang="en-US" smtClean="0"/>
              <a:pPr>
                <a:spcBef>
                  <a:spcPct val="0"/>
                </a:spcBef>
              </a:pPr>
              <a:t>13</a:t>
            </a:fld>
            <a:endParaRPr lang="en-US" altLang="en-US"/>
          </a:p>
        </p:txBody>
      </p:sp>
      <p:sp>
        <p:nvSpPr>
          <p:cNvPr id="66563" name="Rectangle 2">
            <a:extLst>
              <a:ext uri="{FF2B5EF4-FFF2-40B4-BE49-F238E27FC236}">
                <a16:creationId xmlns:a16="http://schemas.microsoft.com/office/drawing/2014/main" id="{D9E3C1D5-2632-43F1-A921-0E2D011EF76D}"/>
              </a:ext>
            </a:extLst>
          </p:cNvPr>
          <p:cNvSpPr>
            <a:spLocks noGrp="1" noRot="1" noChangeAspect="1" noChangeArrowheads="1" noTextEdit="1"/>
          </p:cNvSpPr>
          <p:nvPr>
            <p:ph type="sldImg"/>
          </p:nvPr>
        </p:nvSpPr>
        <p:spPr>
          <a:xfrm>
            <a:off x="990600" y="768350"/>
            <a:ext cx="5116513" cy="3836988"/>
          </a:xfrm>
          <a:ln/>
        </p:spPr>
      </p:sp>
      <p:sp>
        <p:nvSpPr>
          <p:cNvPr id="66564" name="Rectangle 3">
            <a:extLst>
              <a:ext uri="{FF2B5EF4-FFF2-40B4-BE49-F238E27FC236}">
                <a16:creationId xmlns:a16="http://schemas.microsoft.com/office/drawing/2014/main" id="{DD155F35-03A2-4583-930A-03D119693A83}"/>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When two frames are very similar, we can jump from one to the other without anybody noticing. So let’s compute the similarity between all pairs of frames in our sequence. We chose to use the L2 intensity difference as a metric because it is simple and worked well. </a:t>
            </a:r>
          </a:p>
          <a:p>
            <a:r>
              <a:rPr lang="en-US" altLang="en-US"/>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48C57E8-7B6E-4E91-A314-97786293E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00B6A6-1687-48E6-935E-0113038E317B}" type="slidenum">
              <a:rPr lang="en-US" altLang="en-US" smtClean="0"/>
              <a:pPr>
                <a:spcBef>
                  <a:spcPct val="0"/>
                </a:spcBef>
              </a:pPr>
              <a:t>14</a:t>
            </a:fld>
            <a:endParaRPr lang="en-US" altLang="en-US"/>
          </a:p>
        </p:txBody>
      </p:sp>
      <p:sp>
        <p:nvSpPr>
          <p:cNvPr id="68611" name="Rectangle 2">
            <a:extLst>
              <a:ext uri="{FF2B5EF4-FFF2-40B4-BE49-F238E27FC236}">
                <a16:creationId xmlns:a16="http://schemas.microsoft.com/office/drawing/2014/main" id="{36433ABB-E3A0-4E73-8C5B-E522F23DCEC2}"/>
              </a:ext>
            </a:extLst>
          </p:cNvPr>
          <p:cNvSpPr>
            <a:spLocks noGrp="1" noRot="1" noChangeAspect="1" noChangeArrowheads="1" noTextEdit="1"/>
          </p:cNvSpPr>
          <p:nvPr>
            <p:ph type="sldImg"/>
          </p:nvPr>
        </p:nvSpPr>
        <p:spPr>
          <a:xfrm>
            <a:off x="990600" y="768350"/>
            <a:ext cx="5116513" cy="3836988"/>
          </a:xfrm>
          <a:ln/>
        </p:spPr>
      </p:sp>
      <p:sp>
        <p:nvSpPr>
          <p:cNvPr id="68612" name="Rectangle 3">
            <a:extLst>
              <a:ext uri="{FF2B5EF4-FFF2-40B4-BE49-F238E27FC236}">
                <a16:creationId xmlns:a16="http://schemas.microsoft.com/office/drawing/2014/main" id="{C991AFBC-ED99-4ECA-829B-944840D4D0E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D1CBBB1-1A79-4207-8FF5-916E72902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5BA9FF-27A6-43EA-8E35-6823935AA48D}" type="slidenum">
              <a:rPr lang="en-US" altLang="en-US" smtClean="0"/>
              <a:pPr>
                <a:spcBef>
                  <a:spcPct val="0"/>
                </a:spcBef>
              </a:pPr>
              <a:t>15</a:t>
            </a:fld>
            <a:endParaRPr lang="en-US" altLang="en-US"/>
          </a:p>
        </p:txBody>
      </p:sp>
      <p:sp>
        <p:nvSpPr>
          <p:cNvPr id="70659" name="Rectangle 2">
            <a:extLst>
              <a:ext uri="{FF2B5EF4-FFF2-40B4-BE49-F238E27FC236}">
                <a16:creationId xmlns:a16="http://schemas.microsoft.com/office/drawing/2014/main" id="{61A7D9A3-9507-440B-B945-43A33DC20D77}"/>
              </a:ext>
            </a:extLst>
          </p:cNvPr>
          <p:cNvSpPr>
            <a:spLocks noGrp="1" noRot="1" noChangeAspect="1" noChangeArrowheads="1" noTextEdit="1"/>
          </p:cNvSpPr>
          <p:nvPr>
            <p:ph type="sldImg"/>
          </p:nvPr>
        </p:nvSpPr>
        <p:spPr>
          <a:xfrm>
            <a:off x="990600" y="768350"/>
            <a:ext cx="5116513" cy="3836988"/>
          </a:xfrm>
          <a:ln/>
        </p:spPr>
      </p:sp>
      <p:sp>
        <p:nvSpPr>
          <p:cNvPr id="70660" name="Rectangle 3">
            <a:extLst>
              <a:ext uri="{FF2B5EF4-FFF2-40B4-BE49-F238E27FC236}">
                <a16:creationId xmlns:a16="http://schemas.microsoft.com/office/drawing/2014/main" id="{562481FC-F42F-4E50-90E6-D8511450040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B7216E2-FB54-4BCC-9754-9606D8E8C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8BF46E-EFEA-458A-BB3C-ECA965A048CE}" type="slidenum">
              <a:rPr lang="en-US" altLang="en-US" smtClean="0"/>
              <a:pPr>
                <a:spcBef>
                  <a:spcPct val="0"/>
                </a:spcBef>
              </a:pPr>
              <a:t>16</a:t>
            </a:fld>
            <a:endParaRPr lang="en-US" altLang="en-US"/>
          </a:p>
        </p:txBody>
      </p:sp>
      <p:sp>
        <p:nvSpPr>
          <p:cNvPr id="72707" name="Rectangle 2">
            <a:extLst>
              <a:ext uri="{FF2B5EF4-FFF2-40B4-BE49-F238E27FC236}">
                <a16:creationId xmlns:a16="http://schemas.microsoft.com/office/drawing/2014/main" id="{5F9E0B06-41D5-427B-A843-41667A57F862}"/>
              </a:ext>
            </a:extLst>
          </p:cNvPr>
          <p:cNvSpPr>
            <a:spLocks noGrp="1" noRot="1" noChangeAspect="1" noChangeArrowheads="1" noTextEdit="1"/>
          </p:cNvSpPr>
          <p:nvPr>
            <p:ph type="sldImg"/>
          </p:nvPr>
        </p:nvSpPr>
        <p:spPr>
          <a:xfrm>
            <a:off x="990600" y="768350"/>
            <a:ext cx="5116513" cy="3836988"/>
          </a:xfrm>
          <a:ln/>
        </p:spPr>
      </p:sp>
      <p:sp>
        <p:nvSpPr>
          <p:cNvPr id="72708" name="Rectangle 3">
            <a:extLst>
              <a:ext uri="{FF2B5EF4-FFF2-40B4-BE49-F238E27FC236}">
                <a16:creationId xmlns:a16="http://schemas.microsoft.com/office/drawing/2014/main" id="{B30BB922-FFC4-4588-B84B-C9DACB4AA975}"/>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ltLang="en-US"/>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0426E95-A1C5-48D3-9D15-0E96A71B5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B653F5-3E27-4880-9CD9-369F1F729C41}" type="slidenum">
              <a:rPr lang="en-US" altLang="en-US" smtClean="0"/>
              <a:pPr>
                <a:spcBef>
                  <a:spcPct val="0"/>
                </a:spcBef>
              </a:pPr>
              <a:t>17</a:t>
            </a:fld>
            <a:endParaRPr lang="en-US" altLang="en-US"/>
          </a:p>
        </p:txBody>
      </p:sp>
      <p:sp>
        <p:nvSpPr>
          <p:cNvPr id="74755" name="Rectangle 2">
            <a:extLst>
              <a:ext uri="{FF2B5EF4-FFF2-40B4-BE49-F238E27FC236}">
                <a16:creationId xmlns:a16="http://schemas.microsoft.com/office/drawing/2014/main" id="{0C72114A-8C33-407D-9266-92305C9C14F1}"/>
              </a:ext>
            </a:extLst>
          </p:cNvPr>
          <p:cNvSpPr>
            <a:spLocks noGrp="1" noRot="1" noChangeAspect="1" noChangeArrowheads="1" noTextEdit="1"/>
          </p:cNvSpPr>
          <p:nvPr>
            <p:ph type="sldImg"/>
          </p:nvPr>
        </p:nvSpPr>
        <p:spPr>
          <a:xfrm>
            <a:off x="990600" y="768350"/>
            <a:ext cx="5116513" cy="3836988"/>
          </a:xfrm>
          <a:ln/>
        </p:spPr>
      </p:sp>
      <p:sp>
        <p:nvSpPr>
          <p:cNvPr id="74756" name="Rectangle 3">
            <a:extLst>
              <a:ext uri="{FF2B5EF4-FFF2-40B4-BE49-F238E27FC236}">
                <a16:creationId xmlns:a16="http://schemas.microsoft.com/office/drawing/2014/main" id="{C9CD97C8-3611-4FEB-8B90-9CB50AAEFEE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Let’s look at this example that we generated using the same technique. Something is not working here. The pendulum erratically changes directions. Why is this?</a:t>
            </a:r>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2D0D235-F031-4203-A4D5-C2A409598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9B1436-5CA6-49A1-82FD-341366ED31CE}" type="slidenum">
              <a:rPr lang="en-US" altLang="en-US" smtClean="0"/>
              <a:pPr>
                <a:spcBef>
                  <a:spcPct val="0"/>
                </a:spcBef>
              </a:pPr>
              <a:t>18</a:t>
            </a:fld>
            <a:endParaRPr lang="en-US" altLang="en-US"/>
          </a:p>
        </p:txBody>
      </p:sp>
      <p:sp>
        <p:nvSpPr>
          <p:cNvPr id="76803" name="Rectangle 2">
            <a:extLst>
              <a:ext uri="{FF2B5EF4-FFF2-40B4-BE49-F238E27FC236}">
                <a16:creationId xmlns:a16="http://schemas.microsoft.com/office/drawing/2014/main" id="{412F5887-64DD-4C96-B2F7-BF4C745E5360}"/>
              </a:ext>
            </a:extLst>
          </p:cNvPr>
          <p:cNvSpPr>
            <a:spLocks noGrp="1" noRot="1" noChangeAspect="1" noChangeArrowheads="1" noTextEdit="1"/>
          </p:cNvSpPr>
          <p:nvPr>
            <p:ph type="sldImg"/>
          </p:nvPr>
        </p:nvSpPr>
        <p:spPr>
          <a:xfrm>
            <a:off x="990600" y="768350"/>
            <a:ext cx="5116513" cy="3836988"/>
          </a:xfrm>
          <a:ln/>
        </p:spPr>
      </p:sp>
      <p:sp>
        <p:nvSpPr>
          <p:cNvPr id="76804" name="Rectangle 3">
            <a:extLst>
              <a:ext uri="{FF2B5EF4-FFF2-40B4-BE49-F238E27FC236}">
                <a16:creationId xmlns:a16="http://schemas.microsoft.com/office/drawing/2014/main" id="{4892B8A5-A4F0-43A9-B8F9-B97FA338C24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Look at the sequence on the top. The pendulum is swinging from left to right. But the center frame matches to both frames on the bottom. While the red sequence shows the same left to right motion as the orange sequence, the blue sequence shows a pendulum swing from right to left, so the transition suddenly reverses the motion! To prevent that, we could explicitly estimate the motion in the image, but there is a much simpler solution. Instead of single frames we compare small subsequences of frames, because then the orange sequence will be similar to the red, but not to the blue sequence.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44FFE1F-9A4C-4EB2-830D-305739EED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3A9643-E3E4-4107-89F0-719449EE7A07}" type="slidenum">
              <a:rPr lang="en-US" altLang="en-US" smtClean="0"/>
              <a:pPr>
                <a:spcBef>
                  <a:spcPct val="0"/>
                </a:spcBef>
              </a:pPr>
              <a:t>19</a:t>
            </a:fld>
            <a:endParaRPr lang="en-US" altLang="en-US"/>
          </a:p>
        </p:txBody>
      </p:sp>
      <p:sp>
        <p:nvSpPr>
          <p:cNvPr id="78851" name="Rectangle 2">
            <a:extLst>
              <a:ext uri="{FF2B5EF4-FFF2-40B4-BE49-F238E27FC236}">
                <a16:creationId xmlns:a16="http://schemas.microsoft.com/office/drawing/2014/main" id="{C21AFCFC-E9D5-40A3-9F00-50E31EC0E6DB}"/>
              </a:ext>
            </a:extLst>
          </p:cNvPr>
          <p:cNvSpPr>
            <a:spLocks noGrp="1" noRot="1" noChangeAspect="1" noChangeArrowheads="1" noTextEdit="1"/>
          </p:cNvSpPr>
          <p:nvPr>
            <p:ph type="sldImg"/>
          </p:nvPr>
        </p:nvSpPr>
        <p:spPr>
          <a:xfrm>
            <a:off x="990600" y="768350"/>
            <a:ext cx="5116513" cy="3836988"/>
          </a:xfrm>
          <a:ln/>
        </p:spPr>
      </p:sp>
      <p:sp>
        <p:nvSpPr>
          <p:cNvPr id="78852" name="Rectangle 3">
            <a:extLst>
              <a:ext uri="{FF2B5EF4-FFF2-40B4-BE49-F238E27FC236}">
                <a16:creationId xmlns:a16="http://schemas.microsoft.com/office/drawing/2014/main" id="{342A2B20-DA37-4D9A-A123-5CF4920D77B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So let’s make the transition cost a weighted sum over a small window of frames. The window is taken symmetrically around the position of the transition.</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08566E7-696D-44C4-BD8B-046E5E56C8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BDB2D3-6709-43A8-8A38-8144757F7415}" type="slidenum">
              <a:rPr lang="en-US" altLang="en-US" smtClean="0"/>
              <a:pPr>
                <a:spcBef>
                  <a:spcPct val="0"/>
                </a:spcBef>
              </a:pPr>
              <a:t>2</a:t>
            </a:fld>
            <a:endParaRPr lang="en-US" altLang="en-US"/>
          </a:p>
        </p:txBody>
      </p:sp>
      <p:sp>
        <p:nvSpPr>
          <p:cNvPr id="44035" name="Rectangle 2">
            <a:extLst>
              <a:ext uri="{FF2B5EF4-FFF2-40B4-BE49-F238E27FC236}">
                <a16:creationId xmlns:a16="http://schemas.microsoft.com/office/drawing/2014/main" id="{91FC10BB-429C-42A4-9731-509E42E12F8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1115A6D-3B0C-4F7C-A904-0F0017B8A2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23A6B5B-D1CD-45C0-AB19-BA014E5622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73DB70-6C45-4951-B4DB-7915988B11CB}" type="slidenum">
              <a:rPr lang="en-US" altLang="en-US" smtClean="0"/>
              <a:pPr>
                <a:spcBef>
                  <a:spcPct val="0"/>
                </a:spcBef>
              </a:pPr>
              <a:t>20</a:t>
            </a:fld>
            <a:endParaRPr lang="en-US" altLang="en-US"/>
          </a:p>
        </p:txBody>
      </p:sp>
      <p:sp>
        <p:nvSpPr>
          <p:cNvPr id="80899" name="Rectangle 2">
            <a:extLst>
              <a:ext uri="{FF2B5EF4-FFF2-40B4-BE49-F238E27FC236}">
                <a16:creationId xmlns:a16="http://schemas.microsoft.com/office/drawing/2014/main" id="{39094DD2-D248-46D2-9BF2-EB8603C4648E}"/>
              </a:ext>
            </a:extLst>
          </p:cNvPr>
          <p:cNvSpPr>
            <a:spLocks noGrp="1" noRot="1" noChangeAspect="1" noChangeArrowheads="1" noTextEdit="1"/>
          </p:cNvSpPr>
          <p:nvPr>
            <p:ph type="sldImg"/>
          </p:nvPr>
        </p:nvSpPr>
        <p:spPr>
          <a:xfrm>
            <a:off x="990600" y="768350"/>
            <a:ext cx="5116513" cy="3836988"/>
          </a:xfrm>
          <a:ln/>
        </p:spPr>
      </p:sp>
      <p:sp>
        <p:nvSpPr>
          <p:cNvPr id="80900" name="Rectangle 3">
            <a:extLst>
              <a:ext uri="{FF2B5EF4-FFF2-40B4-BE49-F238E27FC236}">
                <a16:creationId xmlns:a16="http://schemas.microsoft.com/office/drawing/2014/main" id="{517E797A-D2A9-431E-A7DE-8E5782C3DED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If we use this new cost function, our pendulum swings correctly.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51A3804-71CC-42C8-8325-7C92E75434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3C5DDA-9B27-4046-BE3E-B8FC9DA05A8D}" type="slidenum">
              <a:rPr lang="en-US" altLang="en-US" smtClean="0"/>
              <a:pPr>
                <a:spcBef>
                  <a:spcPct val="0"/>
                </a:spcBef>
              </a:pPr>
              <a:t>21</a:t>
            </a:fld>
            <a:endParaRPr lang="en-US" altLang="en-US"/>
          </a:p>
        </p:txBody>
      </p:sp>
      <p:sp>
        <p:nvSpPr>
          <p:cNvPr id="82947" name="Rectangle 2">
            <a:extLst>
              <a:ext uri="{FF2B5EF4-FFF2-40B4-BE49-F238E27FC236}">
                <a16:creationId xmlns:a16="http://schemas.microsoft.com/office/drawing/2014/main" id="{ACDF47A4-9DC1-49F9-98D7-EAD4AAE5DF22}"/>
              </a:ext>
            </a:extLst>
          </p:cNvPr>
          <p:cNvSpPr>
            <a:spLocks noGrp="1" noRot="1" noChangeAspect="1" noChangeArrowheads="1" noTextEdit="1"/>
          </p:cNvSpPr>
          <p:nvPr>
            <p:ph type="sldImg"/>
          </p:nvPr>
        </p:nvSpPr>
        <p:spPr>
          <a:xfrm>
            <a:off x="990600" y="768350"/>
            <a:ext cx="5116513" cy="3836988"/>
          </a:xfrm>
          <a:ln/>
        </p:spPr>
      </p:sp>
      <p:sp>
        <p:nvSpPr>
          <p:cNvPr id="82948" name="Rectangle 3">
            <a:extLst>
              <a:ext uri="{FF2B5EF4-FFF2-40B4-BE49-F238E27FC236}">
                <a16:creationId xmlns:a16="http://schemas.microsoft.com/office/drawing/2014/main" id="{8EC353A0-F9ED-423B-A89E-064A8F7AF39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There is another problem I have not talked about. Let’s look at this sequence. As always, even if there is a good loop, the system can still run all the way to the end of the sequence. In this particular example, at the end a hand comes into the picture. Since the hand never moves out of the picture again, the system has no smooth way to jump back. If it would jump, the hand would suddenly disappear. Instead, the best solution is to stay in the last frame. The system gets stuck in the dead-end.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775767A-BE3C-481C-8D37-41624E285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C7E930-7CB4-4063-A767-E274B620D504}" type="slidenum">
              <a:rPr lang="en-US" altLang="en-US" smtClean="0"/>
              <a:pPr>
                <a:spcBef>
                  <a:spcPct val="0"/>
                </a:spcBef>
              </a:pPr>
              <a:t>22</a:t>
            </a:fld>
            <a:endParaRPr lang="en-US" altLang="en-US"/>
          </a:p>
        </p:txBody>
      </p:sp>
      <p:sp>
        <p:nvSpPr>
          <p:cNvPr id="84995" name="Rectangle 2">
            <a:extLst>
              <a:ext uri="{FF2B5EF4-FFF2-40B4-BE49-F238E27FC236}">
                <a16:creationId xmlns:a16="http://schemas.microsoft.com/office/drawing/2014/main" id="{5022F320-7970-4102-9125-EFAF78945E59}"/>
              </a:ext>
            </a:extLst>
          </p:cNvPr>
          <p:cNvSpPr>
            <a:spLocks noGrp="1" noRot="1" noChangeAspect="1" noChangeArrowheads="1" noTextEdit="1"/>
          </p:cNvSpPr>
          <p:nvPr>
            <p:ph type="sldImg"/>
          </p:nvPr>
        </p:nvSpPr>
        <p:spPr>
          <a:xfrm>
            <a:off x="990600" y="768350"/>
            <a:ext cx="5116513" cy="3836988"/>
          </a:xfrm>
          <a:ln/>
        </p:spPr>
      </p:sp>
      <p:sp>
        <p:nvSpPr>
          <p:cNvPr id="84996" name="Rectangle 3">
            <a:extLst>
              <a:ext uri="{FF2B5EF4-FFF2-40B4-BE49-F238E27FC236}">
                <a16:creationId xmlns:a16="http://schemas.microsoft.com/office/drawing/2014/main" id="{5817C6FE-90A5-4382-8791-1F9B8282417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BE0A5ED-416C-4308-B81E-06A28B5370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A6EBC5-B72A-4393-B801-3532677D732B}" type="slidenum">
              <a:rPr lang="en-US" altLang="en-US" smtClean="0"/>
              <a:pPr>
                <a:spcBef>
                  <a:spcPct val="0"/>
                </a:spcBef>
              </a:pPr>
              <a:t>23</a:t>
            </a:fld>
            <a:endParaRPr lang="en-US" altLang="en-US"/>
          </a:p>
        </p:txBody>
      </p:sp>
      <p:sp>
        <p:nvSpPr>
          <p:cNvPr id="87043" name="Rectangle 2">
            <a:extLst>
              <a:ext uri="{FF2B5EF4-FFF2-40B4-BE49-F238E27FC236}">
                <a16:creationId xmlns:a16="http://schemas.microsoft.com/office/drawing/2014/main" id="{3C138ADF-4F5D-4BF5-B749-56884D4B9E4A}"/>
              </a:ext>
            </a:extLst>
          </p:cNvPr>
          <p:cNvSpPr>
            <a:spLocks noGrp="1" noRot="1" noChangeAspect="1" noChangeArrowheads="1" noTextEdit="1"/>
          </p:cNvSpPr>
          <p:nvPr>
            <p:ph type="sldImg"/>
          </p:nvPr>
        </p:nvSpPr>
        <p:spPr>
          <a:xfrm>
            <a:off x="990600" y="768350"/>
            <a:ext cx="5116513" cy="3836988"/>
          </a:xfrm>
          <a:ln/>
        </p:spPr>
      </p:sp>
      <p:sp>
        <p:nvSpPr>
          <p:cNvPr id="87044" name="Rectangle 3">
            <a:extLst>
              <a:ext uri="{FF2B5EF4-FFF2-40B4-BE49-F238E27FC236}">
                <a16:creationId xmlns:a16="http://schemas.microsoft.com/office/drawing/2014/main" id="{E78B1FE2-D9A5-443F-97D3-C461BE27318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B572C22-7982-4BCE-814E-CEF551C8B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DDCFA2-8648-4A2C-95BC-F5BC564C1E3F}" type="slidenum">
              <a:rPr lang="en-US" altLang="en-US" smtClean="0"/>
              <a:pPr>
                <a:spcBef>
                  <a:spcPct val="0"/>
                </a:spcBef>
              </a:pPr>
              <a:t>24</a:t>
            </a:fld>
            <a:endParaRPr lang="en-US" altLang="en-US"/>
          </a:p>
        </p:txBody>
      </p:sp>
      <p:sp>
        <p:nvSpPr>
          <p:cNvPr id="89091" name="Rectangle 2">
            <a:extLst>
              <a:ext uri="{FF2B5EF4-FFF2-40B4-BE49-F238E27FC236}">
                <a16:creationId xmlns:a16="http://schemas.microsoft.com/office/drawing/2014/main" id="{8F46E74E-C07F-43B5-BC98-85FF662C816D}"/>
              </a:ext>
            </a:extLst>
          </p:cNvPr>
          <p:cNvSpPr>
            <a:spLocks noGrp="1" noRot="1" noChangeAspect="1" noChangeArrowheads="1" noTextEdit="1"/>
          </p:cNvSpPr>
          <p:nvPr>
            <p:ph type="sldImg"/>
          </p:nvPr>
        </p:nvSpPr>
        <p:spPr>
          <a:xfrm>
            <a:off x="990600" y="768350"/>
            <a:ext cx="5116513" cy="3836988"/>
          </a:xfrm>
          <a:ln/>
        </p:spPr>
      </p:sp>
      <p:sp>
        <p:nvSpPr>
          <p:cNvPr id="89092" name="Rectangle 3">
            <a:extLst>
              <a:ext uri="{FF2B5EF4-FFF2-40B4-BE49-F238E27FC236}">
                <a16:creationId xmlns:a16="http://schemas.microsoft.com/office/drawing/2014/main" id="{0DF6B6BC-AC75-44EB-A3C1-9424B1FAE91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5D24FB1-0F05-4205-B37A-0AFFACDF0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72AC70-90B8-4755-880A-A464FF2D599D}" type="slidenum">
              <a:rPr lang="en-US" altLang="en-US" smtClean="0"/>
              <a:pPr>
                <a:spcBef>
                  <a:spcPct val="0"/>
                </a:spcBef>
              </a:pPr>
              <a:t>25</a:t>
            </a:fld>
            <a:endParaRPr lang="en-US" altLang="en-US"/>
          </a:p>
        </p:txBody>
      </p:sp>
      <p:sp>
        <p:nvSpPr>
          <p:cNvPr id="91139" name="Rectangle 2">
            <a:extLst>
              <a:ext uri="{FF2B5EF4-FFF2-40B4-BE49-F238E27FC236}">
                <a16:creationId xmlns:a16="http://schemas.microsoft.com/office/drawing/2014/main" id="{A108A89C-6612-49A3-B4A1-95AB593585CE}"/>
              </a:ext>
            </a:extLst>
          </p:cNvPr>
          <p:cNvSpPr>
            <a:spLocks noGrp="1" noRot="1" noChangeAspect="1" noChangeArrowheads="1" noTextEdit="1"/>
          </p:cNvSpPr>
          <p:nvPr>
            <p:ph type="sldImg"/>
          </p:nvPr>
        </p:nvSpPr>
        <p:spPr>
          <a:xfrm>
            <a:off x="990600" y="768350"/>
            <a:ext cx="5116513" cy="3836988"/>
          </a:xfrm>
          <a:ln/>
        </p:spPr>
      </p:sp>
      <p:sp>
        <p:nvSpPr>
          <p:cNvPr id="91140" name="Rectangle 3">
            <a:extLst>
              <a:ext uri="{FF2B5EF4-FFF2-40B4-BE49-F238E27FC236}">
                <a16:creationId xmlns:a16="http://schemas.microsoft.com/office/drawing/2014/main" id="{DDE3F1A7-52D5-46C2-8418-47F7668F911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83404C6-D895-4729-B4F7-7AD3DAE1A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4C01BC-03A0-4DAF-B4BD-48F234FB33CF}" type="slidenum">
              <a:rPr lang="en-US" altLang="en-US" smtClean="0"/>
              <a:pPr>
                <a:spcBef>
                  <a:spcPct val="0"/>
                </a:spcBef>
              </a:pPr>
              <a:t>26</a:t>
            </a:fld>
            <a:endParaRPr lang="en-US" altLang="en-US"/>
          </a:p>
        </p:txBody>
      </p:sp>
      <p:sp>
        <p:nvSpPr>
          <p:cNvPr id="93187" name="Rectangle 2">
            <a:extLst>
              <a:ext uri="{FF2B5EF4-FFF2-40B4-BE49-F238E27FC236}">
                <a16:creationId xmlns:a16="http://schemas.microsoft.com/office/drawing/2014/main" id="{D8FDCEBB-8A05-437E-ADB5-F1887B7EA4C7}"/>
              </a:ext>
            </a:extLst>
          </p:cNvPr>
          <p:cNvSpPr>
            <a:spLocks noGrp="1" noRot="1" noChangeAspect="1" noChangeArrowheads="1" noTextEdit="1"/>
          </p:cNvSpPr>
          <p:nvPr>
            <p:ph type="sldImg"/>
          </p:nvPr>
        </p:nvSpPr>
        <p:spPr>
          <a:xfrm>
            <a:off x="990600" y="768350"/>
            <a:ext cx="5116513" cy="3836988"/>
          </a:xfrm>
          <a:ln/>
        </p:spPr>
      </p:sp>
      <p:sp>
        <p:nvSpPr>
          <p:cNvPr id="93188" name="Rectangle 3">
            <a:extLst>
              <a:ext uri="{FF2B5EF4-FFF2-40B4-BE49-F238E27FC236}">
                <a16:creationId xmlns:a16="http://schemas.microsoft.com/office/drawing/2014/main" id="{C7FBED49-9378-44DF-921E-734176CEE34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The algorithm that we are using is known as Q-learning in the machine learning community. It is commonly used in robotics to teach a robot to find its way through a maze, for example.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443E7292-4F5B-4410-8AEA-51391F7B7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3EA718-5570-4D7E-82D1-6E4A75C8BACC}" type="slidenum">
              <a:rPr lang="en-US" altLang="en-US" smtClean="0"/>
              <a:pPr>
                <a:spcBef>
                  <a:spcPct val="0"/>
                </a:spcBef>
              </a:pPr>
              <a:t>28</a:t>
            </a:fld>
            <a:endParaRPr lang="en-US" altLang="en-US"/>
          </a:p>
        </p:txBody>
      </p:sp>
      <p:sp>
        <p:nvSpPr>
          <p:cNvPr id="96259" name="Rectangle 2">
            <a:extLst>
              <a:ext uri="{FF2B5EF4-FFF2-40B4-BE49-F238E27FC236}">
                <a16:creationId xmlns:a16="http://schemas.microsoft.com/office/drawing/2014/main" id="{5B818024-9411-4C05-A595-12BDEC879250}"/>
              </a:ext>
            </a:extLst>
          </p:cNvPr>
          <p:cNvSpPr>
            <a:spLocks noGrp="1" noRot="1" noChangeAspect="1" noChangeArrowheads="1" noTextEdit="1"/>
          </p:cNvSpPr>
          <p:nvPr>
            <p:ph type="sldImg"/>
          </p:nvPr>
        </p:nvSpPr>
        <p:spPr>
          <a:xfrm>
            <a:off x="990600" y="768350"/>
            <a:ext cx="5116513" cy="3836988"/>
          </a:xfrm>
          <a:ln/>
        </p:spPr>
      </p:sp>
      <p:sp>
        <p:nvSpPr>
          <p:cNvPr id="96260" name="Rectangle 3">
            <a:extLst>
              <a:ext uri="{FF2B5EF4-FFF2-40B4-BE49-F238E27FC236}">
                <a16:creationId xmlns:a16="http://schemas.microsoft.com/office/drawing/2014/main" id="{ACE07227-3177-4E87-AF5C-4CB0E4A8F60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So far I have talked about making random transition choices. In the paper we describe an alternative way to find transitions. We can use a dynamic programming algorithm to precompute a good set of loops that can be played with any conventional video player that supports looping.</a:t>
            </a:r>
          </a:p>
          <a:p>
            <a:r>
              <a:rPr lang="en-US" altLang="en-US"/>
              <a:t>You see here three such precomputed loops. For details look into the paper.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DD3CDAF2-AB0F-41A9-859E-56DD44818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23ADC1-F00C-489A-A8FD-51C5C12BA88B}" type="slidenum">
              <a:rPr lang="en-US" altLang="en-US" smtClean="0"/>
              <a:pPr>
                <a:spcBef>
                  <a:spcPct val="0"/>
                </a:spcBef>
              </a:pPr>
              <a:t>29</a:t>
            </a:fld>
            <a:endParaRPr lang="en-US" altLang="en-US"/>
          </a:p>
        </p:txBody>
      </p:sp>
      <p:sp>
        <p:nvSpPr>
          <p:cNvPr id="98307" name="Rectangle 2">
            <a:extLst>
              <a:ext uri="{FF2B5EF4-FFF2-40B4-BE49-F238E27FC236}">
                <a16:creationId xmlns:a16="http://schemas.microsoft.com/office/drawing/2014/main" id="{2E436DB7-2601-42F5-8EE2-167312ABCD06}"/>
              </a:ext>
            </a:extLst>
          </p:cNvPr>
          <p:cNvSpPr>
            <a:spLocks noGrp="1" noRot="1" noChangeAspect="1" noChangeArrowheads="1" noTextEdit="1"/>
          </p:cNvSpPr>
          <p:nvPr>
            <p:ph type="sldImg"/>
          </p:nvPr>
        </p:nvSpPr>
        <p:spPr>
          <a:xfrm>
            <a:off x="1001713" y="774700"/>
            <a:ext cx="5095875" cy="3822700"/>
          </a:xfrm>
          <a:ln/>
        </p:spPr>
      </p:sp>
      <p:sp>
        <p:nvSpPr>
          <p:cNvPr id="98308" name="Rectangle 3">
            <a:extLst>
              <a:ext uri="{FF2B5EF4-FFF2-40B4-BE49-F238E27FC236}">
                <a16:creationId xmlns:a16="http://schemas.microsoft.com/office/drawing/2014/main" id="{E60A516D-EEFB-43F7-A586-6F33EEC171C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we apply the techniques that I have described so far to a video of a woman smiling. A video like this could replace the portrait on people’s home pages.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3615A623-2E3E-4D85-B919-C999C66B1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AD02AF-8AAE-43DA-9D79-B43BF3CA4C8D}" type="slidenum">
              <a:rPr lang="en-US" altLang="en-US" smtClean="0"/>
              <a:pPr>
                <a:spcBef>
                  <a:spcPct val="0"/>
                </a:spcBef>
              </a:pPr>
              <a:t>30</a:t>
            </a:fld>
            <a:endParaRPr lang="en-US" altLang="en-US"/>
          </a:p>
        </p:txBody>
      </p:sp>
      <p:sp>
        <p:nvSpPr>
          <p:cNvPr id="100355" name="Rectangle 2">
            <a:extLst>
              <a:ext uri="{FF2B5EF4-FFF2-40B4-BE49-F238E27FC236}">
                <a16:creationId xmlns:a16="http://schemas.microsoft.com/office/drawing/2014/main" id="{069ECA01-F152-4D61-B7B4-7799781E2766}"/>
              </a:ext>
            </a:extLst>
          </p:cNvPr>
          <p:cNvSpPr>
            <a:spLocks noGrp="1" noRot="1" noChangeAspect="1" noChangeArrowheads="1" noTextEdit="1"/>
          </p:cNvSpPr>
          <p:nvPr>
            <p:ph type="sldImg"/>
          </p:nvPr>
        </p:nvSpPr>
        <p:spPr>
          <a:xfrm>
            <a:off x="990600" y="768350"/>
            <a:ext cx="5116513" cy="3836988"/>
          </a:xfrm>
          <a:ln/>
        </p:spPr>
      </p:sp>
      <p:sp>
        <p:nvSpPr>
          <p:cNvPr id="100356" name="Rectangle 3">
            <a:extLst>
              <a:ext uri="{FF2B5EF4-FFF2-40B4-BE49-F238E27FC236}">
                <a16:creationId xmlns:a16="http://schemas.microsoft.com/office/drawing/2014/main" id="{FE856135-7BCE-486D-8111-EE2F2E252C2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So far we have processed the image as a whole. Sometimes we can easily divide the image into several regions, compute a video texture for every region individually, and put the result back together. In this example the division was done manually.</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4C670EE-C6C8-4F5A-A880-23BFA7058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6497D7-C986-4348-91F5-6507FF3E5AE4}" type="slidenum">
              <a:rPr lang="en-US" altLang="en-US" smtClean="0"/>
              <a:pPr>
                <a:spcBef>
                  <a:spcPct val="0"/>
                </a:spcBef>
              </a:pPr>
              <a:t>3</a:t>
            </a:fld>
            <a:endParaRPr lang="en-US" altLang="en-US"/>
          </a:p>
        </p:txBody>
      </p:sp>
      <p:sp>
        <p:nvSpPr>
          <p:cNvPr id="46083" name="Rectangle 2">
            <a:extLst>
              <a:ext uri="{FF2B5EF4-FFF2-40B4-BE49-F238E27FC236}">
                <a16:creationId xmlns:a16="http://schemas.microsoft.com/office/drawing/2014/main" id="{83A5FF40-8A70-4B2C-B3E2-8C8088CBF79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398A3D4-A481-45D7-954C-E04646B7F6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D3AC7E00-650C-415E-ADE8-BC97F22D0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BD9530-B9BF-44FC-897F-FE09B5C567D5}" type="slidenum">
              <a:rPr lang="en-US" altLang="en-US" smtClean="0"/>
              <a:pPr>
                <a:spcBef>
                  <a:spcPct val="0"/>
                </a:spcBef>
              </a:pPr>
              <a:t>31</a:t>
            </a:fld>
            <a:endParaRPr lang="en-US" altLang="en-US"/>
          </a:p>
        </p:txBody>
      </p:sp>
      <p:sp>
        <p:nvSpPr>
          <p:cNvPr id="102403" name="Rectangle 2">
            <a:extLst>
              <a:ext uri="{FF2B5EF4-FFF2-40B4-BE49-F238E27FC236}">
                <a16:creationId xmlns:a16="http://schemas.microsoft.com/office/drawing/2014/main" id="{277EF2D9-73B0-4F8A-B6D8-DD1079FA9FF8}"/>
              </a:ext>
            </a:extLst>
          </p:cNvPr>
          <p:cNvSpPr>
            <a:spLocks noGrp="1" noRot="1" noChangeAspect="1" noChangeArrowheads="1" noTextEdit="1"/>
          </p:cNvSpPr>
          <p:nvPr>
            <p:ph type="sldImg"/>
          </p:nvPr>
        </p:nvSpPr>
        <p:spPr>
          <a:xfrm>
            <a:off x="1001713" y="774700"/>
            <a:ext cx="5095875" cy="3822700"/>
          </a:xfrm>
          <a:ln/>
        </p:spPr>
      </p:sp>
      <p:sp>
        <p:nvSpPr>
          <p:cNvPr id="102404" name="Rectangle 3">
            <a:extLst>
              <a:ext uri="{FF2B5EF4-FFF2-40B4-BE49-F238E27FC236}">
                <a16:creationId xmlns:a16="http://schemas.microsoft.com/office/drawing/2014/main" id="{97E2B45A-C1F1-4558-A4E7-C37D1E5BC648}"/>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far the only criterion for selecting transitions was the smoothness of the transition. By augmenting our error function with external constraints, the user can select which part of the video to play by moving the dark band. &lt;play&gt;</a:t>
            </a:r>
          </a:p>
          <a:p>
            <a:r>
              <a:rPr lang="en-US" altLang="en-US"/>
              <a:t>These videotextures are generated from a video of a runner, who starts slowly and gradually speeds up. In the left video we prefer frames early in the sequence, so the runner is running slowly. In the right video we prefer late frames, so the runner is running fast. In the middle we change between slow and fast pace. Notice that the motion now matches the slow runner on the left, and now the fast runner on the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16328AFC-8A13-4EA3-AABB-711CB78E7C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FC9A39-62E9-4442-AC19-BA3288254008}" type="slidenum">
              <a:rPr lang="en-US" altLang="en-US" smtClean="0"/>
              <a:pPr>
                <a:spcBef>
                  <a:spcPct val="0"/>
                </a:spcBef>
              </a:pPr>
              <a:t>32</a:t>
            </a:fld>
            <a:endParaRPr lang="en-US" altLang="en-US"/>
          </a:p>
        </p:txBody>
      </p:sp>
      <p:sp>
        <p:nvSpPr>
          <p:cNvPr id="104451" name="Rectangle 2">
            <a:extLst>
              <a:ext uri="{FF2B5EF4-FFF2-40B4-BE49-F238E27FC236}">
                <a16:creationId xmlns:a16="http://schemas.microsoft.com/office/drawing/2014/main" id="{2E977F3C-97BB-4768-8CEF-4CFF11549CBE}"/>
              </a:ext>
            </a:extLst>
          </p:cNvPr>
          <p:cNvSpPr>
            <a:spLocks noGrp="1" noRot="1" noChangeAspect="1" noChangeArrowheads="1" noTextEdit="1"/>
          </p:cNvSpPr>
          <p:nvPr>
            <p:ph type="sldImg"/>
          </p:nvPr>
        </p:nvSpPr>
        <p:spPr>
          <a:xfrm>
            <a:off x="990600" y="768350"/>
            <a:ext cx="5116513" cy="3836988"/>
          </a:xfrm>
          <a:ln/>
        </p:spPr>
      </p:sp>
      <p:sp>
        <p:nvSpPr>
          <p:cNvPr id="104452" name="Rectangle 3">
            <a:extLst>
              <a:ext uri="{FF2B5EF4-FFF2-40B4-BE49-F238E27FC236}">
                <a16:creationId xmlns:a16="http://schemas.microsoft.com/office/drawing/2014/main" id="{F0BB714A-02A2-4398-8EE3-276A4456FD95}"/>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I now want to talk about video-based animation. In computer games, before the advent of inexpensive 3D graphics cards, sprites were the most popular way to generate character animations. A 2D sprite is moved around the screen, and the appearance of the sprite is changed according to its current action, as you can see here with Mario.</a:t>
            </a:r>
          </a:p>
          <a:p>
            <a:r>
              <a:rPr lang="en-US" altLang="en-US"/>
              <a:t>We want to extract those sprite appearances from video, automatically select the right appearance over time to generate a good animation, and do all that while the sprite is under interactive control.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14D010C-1F54-4170-9744-EE1C091271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BAA611-B551-44A9-864F-542AE87D1B1C}" type="slidenum">
              <a:rPr lang="en-US" altLang="en-US" smtClean="0"/>
              <a:pPr>
                <a:spcBef>
                  <a:spcPct val="0"/>
                </a:spcBef>
              </a:pPr>
              <a:t>33</a:t>
            </a:fld>
            <a:endParaRPr lang="en-US" altLang="en-US"/>
          </a:p>
        </p:txBody>
      </p:sp>
      <p:sp>
        <p:nvSpPr>
          <p:cNvPr id="106499" name="Rectangle 2">
            <a:extLst>
              <a:ext uri="{FF2B5EF4-FFF2-40B4-BE49-F238E27FC236}">
                <a16:creationId xmlns:a16="http://schemas.microsoft.com/office/drawing/2014/main" id="{1179ED38-7452-410C-993E-630DD3601A03}"/>
              </a:ext>
            </a:extLst>
          </p:cNvPr>
          <p:cNvSpPr>
            <a:spLocks noGrp="1" noRot="1" noChangeAspect="1" noChangeArrowheads="1" noTextEdit="1"/>
          </p:cNvSpPr>
          <p:nvPr>
            <p:ph type="sldImg"/>
          </p:nvPr>
        </p:nvSpPr>
        <p:spPr>
          <a:xfrm>
            <a:off x="990600" y="768350"/>
            <a:ext cx="5116513" cy="3836988"/>
          </a:xfrm>
          <a:ln/>
        </p:spPr>
      </p:sp>
      <p:sp>
        <p:nvSpPr>
          <p:cNvPr id="106500" name="Rectangle 3">
            <a:extLst>
              <a:ext uri="{FF2B5EF4-FFF2-40B4-BE49-F238E27FC236}">
                <a16:creationId xmlns:a16="http://schemas.microsoft.com/office/drawing/2014/main" id="{69EF5873-AF9B-4DCB-B0D5-6D257BEE161F}"/>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To try it out, we let a fish swim around in front of a blue screen and extracted the fish sprite and also the velocity of the sprite in every frame.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3B1C700A-D181-4CC3-8545-F0C286ACC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F568AD-4C49-4F59-8FEE-A5075D3F89D0}" type="slidenum">
              <a:rPr lang="en-US" altLang="en-US" smtClean="0"/>
              <a:pPr>
                <a:spcBef>
                  <a:spcPct val="0"/>
                </a:spcBef>
              </a:pPr>
              <a:t>34</a:t>
            </a:fld>
            <a:endParaRPr lang="en-US" altLang="en-US"/>
          </a:p>
        </p:txBody>
      </p:sp>
      <p:sp>
        <p:nvSpPr>
          <p:cNvPr id="108547" name="Rectangle 2">
            <a:extLst>
              <a:ext uri="{FF2B5EF4-FFF2-40B4-BE49-F238E27FC236}">
                <a16:creationId xmlns:a16="http://schemas.microsoft.com/office/drawing/2014/main" id="{C71452C9-5167-423D-89C3-30B3ED70B530}"/>
              </a:ext>
            </a:extLst>
          </p:cNvPr>
          <p:cNvSpPr>
            <a:spLocks noGrp="1" noRot="1" noChangeAspect="1" noChangeArrowheads="1" noTextEdit="1"/>
          </p:cNvSpPr>
          <p:nvPr>
            <p:ph type="sldImg"/>
          </p:nvPr>
        </p:nvSpPr>
        <p:spPr>
          <a:xfrm>
            <a:off x="1001713" y="774700"/>
            <a:ext cx="5095875" cy="3822700"/>
          </a:xfrm>
          <a:ln/>
        </p:spPr>
      </p:sp>
      <p:sp>
        <p:nvSpPr>
          <p:cNvPr id="108548" name="Rectangle 3">
            <a:extLst>
              <a:ext uri="{FF2B5EF4-FFF2-40B4-BE49-F238E27FC236}">
                <a16:creationId xmlns:a16="http://schemas.microsoft.com/office/drawing/2014/main" id="{884A6006-0BA2-41EE-8448-89A6166E57F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then augmented the cost function. The similarity term penalizes visual discontinuities, just like for the other video textures. Here, it not only involves the image intensity difference, but also takes into account the difference in alpha channel and velocity.</a:t>
            </a:r>
          </a:p>
          <a:p>
            <a:r>
              <a:rPr lang="en-US" altLang="en-US"/>
              <a:t>The control term makes the sprite move in the desired direction. We simply penalize the angle between the current sprite velocity and the direction to the goal. We specify the goal interactively by pointing with the mouse.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EBE5EFC5-E250-415B-A81F-5A37D5A539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40BE0F-4E07-4E9A-B9A1-87DDBF12619B}" type="slidenum">
              <a:rPr lang="en-US" altLang="en-US" smtClean="0"/>
              <a:pPr>
                <a:spcBef>
                  <a:spcPct val="0"/>
                </a:spcBef>
              </a:pPr>
              <a:t>35</a:t>
            </a:fld>
            <a:endParaRPr lang="en-US" altLang="en-US"/>
          </a:p>
        </p:txBody>
      </p:sp>
      <p:sp>
        <p:nvSpPr>
          <p:cNvPr id="110595" name="Rectangle 2">
            <a:extLst>
              <a:ext uri="{FF2B5EF4-FFF2-40B4-BE49-F238E27FC236}">
                <a16:creationId xmlns:a16="http://schemas.microsoft.com/office/drawing/2014/main" id="{D22DCD8F-37B3-4B06-901B-7BC34DEDDA1D}"/>
              </a:ext>
            </a:extLst>
          </p:cNvPr>
          <p:cNvSpPr>
            <a:spLocks noGrp="1" noRot="1" noChangeAspect="1" noChangeArrowheads="1" noTextEdit="1"/>
          </p:cNvSpPr>
          <p:nvPr>
            <p:ph type="sldImg"/>
          </p:nvPr>
        </p:nvSpPr>
        <p:spPr>
          <a:xfrm>
            <a:off x="990600" y="768350"/>
            <a:ext cx="5116513" cy="3836988"/>
          </a:xfrm>
          <a:ln/>
        </p:spPr>
      </p:sp>
      <p:sp>
        <p:nvSpPr>
          <p:cNvPr id="110596" name="Rectangle 3">
            <a:extLst>
              <a:ext uri="{FF2B5EF4-FFF2-40B4-BE49-F238E27FC236}">
                <a16:creationId xmlns:a16="http://schemas.microsoft.com/office/drawing/2014/main" id="{B5FED934-F1FA-4AAA-8CA9-27610AAAEC4F}"/>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We encountered a problem very similar to the dead-end problem I talked about earlier. Sometimes the fish in the original video changes direction, and the system needs to jump to maintain the prescribed direction. What if there is no good transition available at his point? We have a situation similar to the dead-end.</a:t>
            </a:r>
          </a:p>
          <a:p>
            <a:r>
              <a:rPr lang="en-US" altLang="en-US"/>
              <a:t>As before, we avoid this by computing future cost. Since our error function is different for every swimming direction, we precompute a bunch of future costs for different swimming angles. For interactive control, we then switch between these computed future cost functions, according to the direction that we want the fish to go. </a:t>
            </a:r>
          </a:p>
          <a:p>
            <a:r>
              <a:rPr lang="en-US" altLang="en-US"/>
              <a:t>To really get this to work, there are more details than I have time to discuss here. You can find them in an upcoming paper.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26D90E6-509C-4743-98DE-DE47E389C3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C1C2DF-EE84-4C5F-AFC0-BBE7311643ED}" type="slidenum">
              <a:rPr lang="en-US" altLang="en-US" smtClean="0"/>
              <a:pPr>
                <a:spcBef>
                  <a:spcPct val="0"/>
                </a:spcBef>
              </a:pPr>
              <a:t>36</a:t>
            </a:fld>
            <a:endParaRPr lang="en-US" altLang="en-US"/>
          </a:p>
        </p:txBody>
      </p:sp>
      <p:sp>
        <p:nvSpPr>
          <p:cNvPr id="112643" name="Rectangle 2">
            <a:extLst>
              <a:ext uri="{FF2B5EF4-FFF2-40B4-BE49-F238E27FC236}">
                <a16:creationId xmlns:a16="http://schemas.microsoft.com/office/drawing/2014/main" id="{22E2EA07-F378-41C6-8B0F-200BF204C3EA}"/>
              </a:ext>
            </a:extLst>
          </p:cNvPr>
          <p:cNvSpPr>
            <a:spLocks noGrp="1" noRot="1" noChangeAspect="1" noChangeArrowheads="1" noTextEdit="1"/>
          </p:cNvSpPr>
          <p:nvPr>
            <p:ph type="sldImg"/>
          </p:nvPr>
        </p:nvSpPr>
        <p:spPr>
          <a:xfrm>
            <a:off x="990600" y="768350"/>
            <a:ext cx="5116513" cy="3836988"/>
          </a:xfrm>
          <a:ln/>
        </p:spPr>
      </p:sp>
      <p:sp>
        <p:nvSpPr>
          <p:cNvPr id="112644" name="Rectangle 3">
            <a:extLst>
              <a:ext uri="{FF2B5EF4-FFF2-40B4-BE49-F238E27FC236}">
                <a16:creationId xmlns:a16="http://schemas.microsoft.com/office/drawing/2014/main" id="{A5660F04-54D3-4D6B-B2E2-47102874C1E8}"/>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This is the result that we get. We processed 8 minutes of fish video to generate the fish animation. The current goal is marked with the red dot, and the bar shows the current frame.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2E2E93FC-6C8C-4239-A50A-9BBFEF39B0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7C1FD6-CC25-4995-9282-915DBB7C9095}" type="slidenum">
              <a:rPr lang="en-US" altLang="en-US" smtClean="0"/>
              <a:pPr>
                <a:spcBef>
                  <a:spcPct val="0"/>
                </a:spcBef>
              </a:pPr>
              <a:t>37</a:t>
            </a:fld>
            <a:endParaRPr lang="en-US" altLang="en-US"/>
          </a:p>
        </p:txBody>
      </p:sp>
      <p:sp>
        <p:nvSpPr>
          <p:cNvPr id="114691" name="Rectangle 2">
            <a:extLst>
              <a:ext uri="{FF2B5EF4-FFF2-40B4-BE49-F238E27FC236}">
                <a16:creationId xmlns:a16="http://schemas.microsoft.com/office/drawing/2014/main" id="{130DE7F2-9895-4AC2-A707-B366B2117C75}"/>
              </a:ext>
            </a:extLst>
          </p:cNvPr>
          <p:cNvSpPr>
            <a:spLocks noGrp="1" noRot="1" noChangeAspect="1" noChangeArrowheads="1" noTextEdit="1"/>
          </p:cNvSpPr>
          <p:nvPr>
            <p:ph type="sldImg"/>
          </p:nvPr>
        </p:nvSpPr>
        <p:spPr>
          <a:xfrm>
            <a:off x="990600" y="768350"/>
            <a:ext cx="5116513" cy="3836988"/>
          </a:xfrm>
          <a:ln/>
        </p:spPr>
      </p:sp>
      <p:sp>
        <p:nvSpPr>
          <p:cNvPr id="114692" name="Rectangle 3">
            <a:extLst>
              <a:ext uri="{FF2B5EF4-FFF2-40B4-BE49-F238E27FC236}">
                <a16:creationId xmlns:a16="http://schemas.microsoft.com/office/drawing/2014/main" id="{D0C8BEB4-B6F5-45B8-BC8A-8DF97F0C8F9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So, how well does all this work in practice? During our experiments, it turned out that many things were surprisingly easy to loop, for example the flag and the portrait are both potentially very complex movements, but we were lucky enough to find good transitions that even without blending or warping already look pretty good.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F0A7A18C-CF2F-4335-A574-D492DB368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8CCAF9-2002-4062-8AC7-E58F8331AEA3}" type="slidenum">
              <a:rPr lang="en-US" altLang="en-US" smtClean="0"/>
              <a:pPr>
                <a:spcBef>
                  <a:spcPct val="0"/>
                </a:spcBef>
              </a:pPr>
              <a:t>38</a:t>
            </a:fld>
            <a:endParaRPr lang="en-US" altLang="en-US"/>
          </a:p>
        </p:txBody>
      </p:sp>
      <p:sp>
        <p:nvSpPr>
          <p:cNvPr id="116739" name="Rectangle 2">
            <a:extLst>
              <a:ext uri="{FF2B5EF4-FFF2-40B4-BE49-F238E27FC236}">
                <a16:creationId xmlns:a16="http://schemas.microsoft.com/office/drawing/2014/main" id="{DC9D97DA-FBED-4B85-91CF-819E2EA3DC30}"/>
              </a:ext>
            </a:extLst>
          </p:cNvPr>
          <p:cNvSpPr>
            <a:spLocks noGrp="1" noRot="1" noChangeAspect="1" noChangeArrowheads="1" noTextEdit="1"/>
          </p:cNvSpPr>
          <p:nvPr>
            <p:ph type="sldImg"/>
          </p:nvPr>
        </p:nvSpPr>
        <p:spPr>
          <a:xfrm>
            <a:off x="990600" y="768350"/>
            <a:ext cx="5116513" cy="3836988"/>
          </a:xfrm>
          <a:ln/>
        </p:spPr>
      </p:sp>
      <p:sp>
        <p:nvSpPr>
          <p:cNvPr id="116740" name="Rectangle 3">
            <a:extLst>
              <a:ext uri="{FF2B5EF4-FFF2-40B4-BE49-F238E27FC236}">
                <a16:creationId xmlns:a16="http://schemas.microsoft.com/office/drawing/2014/main" id="{C3793CF0-0D9C-4174-A782-8FED8ACAAE3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Other things pose problems, like for example this meadow. It is similar to the waterfall, in that is never repeats exactly. But the individual grass blades are too fine, neither blending nor morphing work well. The best we can do so far is to live with some intermittent blurring.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1A2D50B-2E51-4F7B-BACA-4C026431E0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AB67B9-A017-4EB2-A45E-6EB5D49B3594}" type="slidenum">
              <a:rPr lang="en-US" altLang="en-US" smtClean="0"/>
              <a:pPr>
                <a:spcBef>
                  <a:spcPct val="0"/>
                </a:spcBef>
              </a:pPr>
              <a:t>39</a:t>
            </a:fld>
            <a:endParaRPr lang="en-US" altLang="en-US"/>
          </a:p>
        </p:txBody>
      </p:sp>
      <p:sp>
        <p:nvSpPr>
          <p:cNvPr id="118787" name="Rectangle 2">
            <a:extLst>
              <a:ext uri="{FF2B5EF4-FFF2-40B4-BE49-F238E27FC236}">
                <a16:creationId xmlns:a16="http://schemas.microsoft.com/office/drawing/2014/main" id="{8A910A1F-0221-47B6-8FAD-B870554AF193}"/>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F113E938-C883-44CA-ACDF-E6AA21724B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4332E1D3-058F-4FD3-8FDE-367DFFE4E5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E86312-69CC-467F-AE02-531ACBACD72F}" type="slidenum">
              <a:rPr lang="en-US" altLang="en-US" smtClean="0"/>
              <a:pPr>
                <a:spcBef>
                  <a:spcPct val="0"/>
                </a:spcBef>
              </a:pPr>
              <a:t>42</a:t>
            </a:fld>
            <a:endParaRPr lang="en-US" altLang="en-US"/>
          </a:p>
        </p:txBody>
      </p:sp>
      <p:sp>
        <p:nvSpPr>
          <p:cNvPr id="122883" name="Rectangle 2">
            <a:extLst>
              <a:ext uri="{FF2B5EF4-FFF2-40B4-BE49-F238E27FC236}">
                <a16:creationId xmlns:a16="http://schemas.microsoft.com/office/drawing/2014/main" id="{46D7CC46-B516-47C2-AF77-3BBAB8FFB813}"/>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6B3AB564-3588-4AC6-80B7-50B68E986A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036178F-58A1-4828-84CC-0D5C288EA6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269C6C-4119-4DB2-AF3C-44FDDB19BD65}" type="slidenum">
              <a:rPr lang="en-US" altLang="en-US" smtClean="0"/>
              <a:pPr>
                <a:spcBef>
                  <a:spcPct val="0"/>
                </a:spcBef>
              </a:pPr>
              <a:t>4</a:t>
            </a:fld>
            <a:endParaRPr lang="en-US" altLang="en-US"/>
          </a:p>
        </p:txBody>
      </p:sp>
      <p:sp>
        <p:nvSpPr>
          <p:cNvPr id="48131" name="Rectangle 2">
            <a:extLst>
              <a:ext uri="{FF2B5EF4-FFF2-40B4-BE49-F238E27FC236}">
                <a16:creationId xmlns:a16="http://schemas.microsoft.com/office/drawing/2014/main" id="{72177C1D-694E-4400-884B-961C34BAFBE0}"/>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0A41B64-461A-4227-ABE8-6B521D9571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5BB72A5-C06F-4E59-901B-A277307F09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B87090-C611-4424-BDF9-6E60A7FDE146}" type="slidenum">
              <a:rPr lang="en-US" altLang="en-US" smtClean="0"/>
              <a:pPr>
                <a:spcBef>
                  <a:spcPct val="0"/>
                </a:spcBef>
              </a:pPr>
              <a:t>43</a:t>
            </a:fld>
            <a:endParaRPr lang="en-US" altLang="en-US"/>
          </a:p>
        </p:txBody>
      </p:sp>
      <p:sp>
        <p:nvSpPr>
          <p:cNvPr id="124931" name="Rectangle 2">
            <a:extLst>
              <a:ext uri="{FF2B5EF4-FFF2-40B4-BE49-F238E27FC236}">
                <a16:creationId xmlns:a16="http://schemas.microsoft.com/office/drawing/2014/main" id="{4EEE04FA-0511-49A2-AFD6-AA2629B70473}"/>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515F874D-591C-4359-8AAD-69AA019D8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D9AA4EA3-38A9-4D59-8081-5947661AA9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CBC68E-27DE-4163-919D-A11DDC816C86}" type="slidenum">
              <a:rPr lang="en-US" altLang="en-US" smtClean="0"/>
              <a:pPr>
                <a:spcBef>
                  <a:spcPct val="0"/>
                </a:spcBef>
              </a:pPr>
              <a:t>44</a:t>
            </a:fld>
            <a:endParaRPr lang="en-US" altLang="en-US"/>
          </a:p>
        </p:txBody>
      </p:sp>
      <p:sp>
        <p:nvSpPr>
          <p:cNvPr id="126979" name="Rectangle 2">
            <a:extLst>
              <a:ext uri="{FF2B5EF4-FFF2-40B4-BE49-F238E27FC236}">
                <a16:creationId xmlns:a16="http://schemas.microsoft.com/office/drawing/2014/main" id="{B10CDBA0-7EFB-454D-B7B3-A456E1980512}"/>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EE5429BD-1914-4213-B75A-16375B6828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F64E0AA-7376-413B-8C90-E22A0B8D33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6F1839-955E-4613-A898-A4664D48540F}" type="slidenum">
              <a:rPr lang="en-US" altLang="en-US" smtClean="0"/>
              <a:pPr>
                <a:spcBef>
                  <a:spcPct val="0"/>
                </a:spcBef>
              </a:pPr>
              <a:t>45</a:t>
            </a:fld>
            <a:endParaRPr lang="en-US" altLang="en-US"/>
          </a:p>
        </p:txBody>
      </p:sp>
      <p:sp>
        <p:nvSpPr>
          <p:cNvPr id="129027" name="Rectangle 2">
            <a:extLst>
              <a:ext uri="{FF2B5EF4-FFF2-40B4-BE49-F238E27FC236}">
                <a16:creationId xmlns:a16="http://schemas.microsoft.com/office/drawing/2014/main" id="{84343B7B-B0AB-4F07-A052-0F1802ECE8F7}"/>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366008DD-55A6-4950-864D-DD1454DF4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E2362A9-E507-4DB9-8E2D-8AD1DA8A5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FA2F90-9B22-49A5-8FC8-0D0E2B0F9785}" type="slidenum">
              <a:rPr lang="en-US" altLang="en-US" smtClean="0"/>
              <a:pPr>
                <a:spcBef>
                  <a:spcPct val="0"/>
                </a:spcBef>
              </a:pPr>
              <a:t>46</a:t>
            </a:fld>
            <a:endParaRPr lang="en-US" altLang="en-US"/>
          </a:p>
        </p:txBody>
      </p:sp>
      <p:sp>
        <p:nvSpPr>
          <p:cNvPr id="131075" name="Rectangle 2">
            <a:extLst>
              <a:ext uri="{FF2B5EF4-FFF2-40B4-BE49-F238E27FC236}">
                <a16:creationId xmlns:a16="http://schemas.microsoft.com/office/drawing/2014/main" id="{A409E733-D0C7-441F-A92B-68474E90E601}"/>
              </a:ext>
            </a:extLst>
          </p:cNvPr>
          <p:cNvSpPr>
            <a:spLocks noGrp="1" noRot="1" noChangeAspect="1" noChangeArrowheads="1" noTextEdit="1"/>
          </p:cNvSpPr>
          <p:nvPr>
            <p:ph type="sldImg"/>
          </p:nvPr>
        </p:nvSpPr>
        <p:spPr>
          <a:xfrm>
            <a:off x="990600" y="766763"/>
            <a:ext cx="5118100" cy="3838575"/>
          </a:xfrm>
          <a:ln/>
        </p:spPr>
      </p:sp>
      <p:sp>
        <p:nvSpPr>
          <p:cNvPr id="131076" name="Rectangle 3">
            <a:extLst>
              <a:ext uri="{FF2B5EF4-FFF2-40B4-BE49-F238E27FC236}">
                <a16:creationId xmlns:a16="http://schemas.microsoft.com/office/drawing/2014/main" id="{93D62FEF-F172-41F7-A35B-4EDA739DB3FA}"/>
              </a:ext>
            </a:extLst>
          </p:cNvPr>
          <p:cNvSpPr>
            <a:spLocks noGrp="1" noChangeArrowheads="1"/>
          </p:cNvSpPr>
          <p:nvPr>
            <p:ph type="body" idx="1"/>
          </p:nvPr>
        </p:nvSpPr>
        <p:spPr>
          <a:xfrm>
            <a:off x="946150" y="4859338"/>
            <a:ext cx="5207000" cy="460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4ADA1CEF-DDF5-4237-AACA-BAB855FC9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F69B37-FC9F-4984-B52A-D87105A49D9A}" type="slidenum">
              <a:rPr lang="en-US" altLang="en-US" smtClean="0"/>
              <a:pPr>
                <a:spcBef>
                  <a:spcPct val="0"/>
                </a:spcBef>
              </a:pPr>
              <a:t>47</a:t>
            </a:fld>
            <a:endParaRPr lang="en-US" altLang="en-US"/>
          </a:p>
        </p:txBody>
      </p:sp>
      <p:sp>
        <p:nvSpPr>
          <p:cNvPr id="133123" name="Rectangle 2">
            <a:extLst>
              <a:ext uri="{FF2B5EF4-FFF2-40B4-BE49-F238E27FC236}">
                <a16:creationId xmlns:a16="http://schemas.microsoft.com/office/drawing/2014/main" id="{04DE1627-D9F8-4C63-969E-91F5C904B33D}"/>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1E59F0F7-C72D-4830-B6EE-6CE8518C0E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82AEB18B-C905-449E-8E27-C8CE8BA61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C042AB-BEB4-47E3-BC0C-C2E8D0D6CBA2}" type="slidenum">
              <a:rPr lang="en-US" altLang="en-US" smtClean="0"/>
              <a:pPr>
                <a:spcBef>
                  <a:spcPct val="0"/>
                </a:spcBef>
              </a:pPr>
              <a:t>48</a:t>
            </a:fld>
            <a:endParaRPr lang="en-US" altLang="en-US"/>
          </a:p>
        </p:txBody>
      </p:sp>
      <p:sp>
        <p:nvSpPr>
          <p:cNvPr id="135171" name="Rectangle 2">
            <a:extLst>
              <a:ext uri="{FF2B5EF4-FFF2-40B4-BE49-F238E27FC236}">
                <a16:creationId xmlns:a16="http://schemas.microsoft.com/office/drawing/2014/main" id="{8430D07F-C4E4-4767-9AF0-A58F97F7BF90}"/>
              </a:ext>
            </a:extLst>
          </p:cNvPr>
          <p:cNvSpPr>
            <a:spLocks noGrp="1" noRot="1" noChangeAspect="1" noChangeArrowheads="1" noTextEdit="1"/>
          </p:cNvSpPr>
          <p:nvPr>
            <p:ph type="sldImg"/>
          </p:nvPr>
        </p:nvSpPr>
        <p:spPr>
          <a:xfrm>
            <a:off x="822325" y="339725"/>
            <a:ext cx="5453063" cy="4089400"/>
          </a:xfrm>
          <a:solidFill>
            <a:srgbClr val="FFFFFF"/>
          </a:solidFill>
          <a:ln/>
        </p:spPr>
      </p:sp>
      <p:sp>
        <p:nvSpPr>
          <p:cNvPr id="135172" name="Text Box 3">
            <a:extLst>
              <a:ext uri="{FF2B5EF4-FFF2-40B4-BE49-F238E27FC236}">
                <a16:creationId xmlns:a16="http://schemas.microsoft.com/office/drawing/2014/main" id="{FA62377A-6E94-4E92-954B-430F6DD3255B}"/>
              </a:ext>
            </a:extLst>
          </p:cNvPr>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10EB74E8-98EC-42DE-84F9-F6B19F4624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E9810A-B3D1-4D4C-AE1C-5E1251A32D59}" type="slidenum">
              <a:rPr lang="en-US" altLang="en-US" smtClean="0"/>
              <a:pPr>
                <a:spcBef>
                  <a:spcPct val="0"/>
                </a:spcBef>
              </a:pPr>
              <a:t>49</a:t>
            </a:fld>
            <a:endParaRPr lang="en-US" altLang="en-US"/>
          </a:p>
        </p:txBody>
      </p:sp>
      <p:sp>
        <p:nvSpPr>
          <p:cNvPr id="137219" name="Rectangle 2">
            <a:extLst>
              <a:ext uri="{FF2B5EF4-FFF2-40B4-BE49-F238E27FC236}">
                <a16:creationId xmlns:a16="http://schemas.microsoft.com/office/drawing/2014/main" id="{1F6CD2E8-017D-4CCE-AA01-D3CFEF6BB139}"/>
              </a:ext>
            </a:extLst>
          </p:cNvPr>
          <p:cNvSpPr>
            <a:spLocks noGrp="1" noRot="1" noChangeAspect="1" noChangeArrowheads="1" noTextEdit="1"/>
          </p:cNvSpPr>
          <p:nvPr>
            <p:ph type="sldImg"/>
          </p:nvPr>
        </p:nvSpPr>
        <p:spPr>
          <a:xfrm>
            <a:off x="958850" y="339725"/>
            <a:ext cx="5175250" cy="3881438"/>
          </a:xfrm>
          <a:solidFill>
            <a:srgbClr val="FFFFFF"/>
          </a:solidFill>
          <a:ln/>
        </p:spPr>
      </p:sp>
      <p:sp>
        <p:nvSpPr>
          <p:cNvPr id="137220" name="Text Box 3">
            <a:extLst>
              <a:ext uri="{FF2B5EF4-FFF2-40B4-BE49-F238E27FC236}">
                <a16:creationId xmlns:a16="http://schemas.microsoft.com/office/drawing/2014/main" id="{3B51DAE5-CE23-42BC-BED9-3797C0336DCD}"/>
              </a:ext>
            </a:extLst>
          </p:cNvPr>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1796621C-1C25-42F2-8FE9-FEC718914C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E0F609-40FB-481C-A16B-20551305D383}" type="slidenum">
              <a:rPr lang="en-US" altLang="en-US" smtClean="0"/>
              <a:pPr>
                <a:spcBef>
                  <a:spcPct val="0"/>
                </a:spcBef>
              </a:pPr>
              <a:t>50</a:t>
            </a:fld>
            <a:endParaRPr lang="en-US" altLang="en-US"/>
          </a:p>
        </p:txBody>
      </p:sp>
      <p:sp>
        <p:nvSpPr>
          <p:cNvPr id="139267" name="Rectangle 2">
            <a:extLst>
              <a:ext uri="{FF2B5EF4-FFF2-40B4-BE49-F238E27FC236}">
                <a16:creationId xmlns:a16="http://schemas.microsoft.com/office/drawing/2014/main" id="{E05C63D0-575E-4303-9899-33327C9AFD39}"/>
              </a:ext>
            </a:extLst>
          </p:cNvPr>
          <p:cNvSpPr>
            <a:spLocks noGrp="1" noRot="1" noChangeAspect="1" noChangeArrowheads="1" noTextEdit="1"/>
          </p:cNvSpPr>
          <p:nvPr>
            <p:ph type="sldImg"/>
          </p:nvPr>
        </p:nvSpPr>
        <p:spPr>
          <a:xfrm>
            <a:off x="958850" y="339725"/>
            <a:ext cx="5175250" cy="3881438"/>
          </a:xfrm>
          <a:solidFill>
            <a:srgbClr val="FFFFFF"/>
          </a:solidFill>
          <a:ln/>
        </p:spPr>
      </p:sp>
      <p:sp>
        <p:nvSpPr>
          <p:cNvPr id="139268" name="Text Box 3">
            <a:extLst>
              <a:ext uri="{FF2B5EF4-FFF2-40B4-BE49-F238E27FC236}">
                <a16:creationId xmlns:a16="http://schemas.microsoft.com/office/drawing/2014/main" id="{25E94DD0-2257-4B46-8AAD-0FBAC7E95667}"/>
              </a:ext>
            </a:extLst>
          </p:cNvPr>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4DD02A24-B5A0-4CE3-B8C7-8080C5BC9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3A089F-09CD-4D9A-9B02-8C64F3E7F05B}" type="slidenum">
              <a:rPr lang="en-US" altLang="en-US" smtClean="0"/>
              <a:pPr>
                <a:spcBef>
                  <a:spcPct val="0"/>
                </a:spcBef>
              </a:pPr>
              <a:t>51</a:t>
            </a:fld>
            <a:endParaRPr lang="en-US" altLang="en-US"/>
          </a:p>
        </p:txBody>
      </p:sp>
      <p:sp>
        <p:nvSpPr>
          <p:cNvPr id="141315" name="Rectangle 2">
            <a:extLst>
              <a:ext uri="{FF2B5EF4-FFF2-40B4-BE49-F238E27FC236}">
                <a16:creationId xmlns:a16="http://schemas.microsoft.com/office/drawing/2014/main" id="{E57D577D-5951-4EE6-B618-468F6F6D3DBF}"/>
              </a:ext>
            </a:extLst>
          </p:cNvPr>
          <p:cNvSpPr>
            <a:spLocks noGrp="1" noRot="1" noChangeAspect="1" noChangeArrowheads="1" noTextEdit="1"/>
          </p:cNvSpPr>
          <p:nvPr>
            <p:ph type="sldImg"/>
          </p:nvPr>
        </p:nvSpPr>
        <p:spPr>
          <a:xfrm>
            <a:off x="820738" y="339725"/>
            <a:ext cx="5454650" cy="4090988"/>
          </a:xfrm>
          <a:solidFill>
            <a:srgbClr val="FFFFFF"/>
          </a:solidFill>
          <a:ln/>
        </p:spPr>
      </p:sp>
      <p:sp>
        <p:nvSpPr>
          <p:cNvPr id="141316" name="Text Box 3">
            <a:extLst>
              <a:ext uri="{FF2B5EF4-FFF2-40B4-BE49-F238E27FC236}">
                <a16:creationId xmlns:a16="http://schemas.microsoft.com/office/drawing/2014/main" id="{079C5843-5D93-47C5-A3C2-33180C019AF5}"/>
              </a:ext>
            </a:extLst>
          </p:cNvPr>
          <p:cNvSpPr txBox="1">
            <a:spLocks noChangeArrowheads="1"/>
          </p:cNvSpPr>
          <p:nvPr/>
        </p:nvSpPr>
        <p:spPr bwMode="auto">
          <a:xfrm>
            <a:off x="520700" y="4827588"/>
            <a:ext cx="6061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EC3CA806-4BA5-433F-881E-795C10780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CB19BF-FB61-4E73-8D6B-49919CE7B814}" type="slidenum">
              <a:rPr lang="en-US" altLang="en-US" smtClean="0"/>
              <a:pPr>
                <a:spcBef>
                  <a:spcPct val="0"/>
                </a:spcBef>
              </a:pPr>
              <a:t>52</a:t>
            </a:fld>
            <a:endParaRPr lang="en-US" altLang="en-US"/>
          </a:p>
        </p:txBody>
      </p:sp>
      <p:sp>
        <p:nvSpPr>
          <p:cNvPr id="143363" name="Rectangle 2">
            <a:extLst>
              <a:ext uri="{FF2B5EF4-FFF2-40B4-BE49-F238E27FC236}">
                <a16:creationId xmlns:a16="http://schemas.microsoft.com/office/drawing/2014/main" id="{98E79635-33BD-4ABC-A4D7-D80922152573}"/>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9B759D7E-F693-42E7-925D-18834BE7E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6824825-4CA0-4440-A402-6AFE1A7C96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14C9F0-AEA3-487C-A15B-C1F0437F8ED9}" type="slidenum">
              <a:rPr lang="en-US" altLang="en-US" smtClean="0"/>
              <a:pPr>
                <a:spcBef>
                  <a:spcPct val="0"/>
                </a:spcBef>
              </a:pPr>
              <a:t>5</a:t>
            </a:fld>
            <a:endParaRPr lang="en-US" altLang="en-US"/>
          </a:p>
        </p:txBody>
      </p:sp>
      <p:sp>
        <p:nvSpPr>
          <p:cNvPr id="50179" name="Rectangle 2">
            <a:extLst>
              <a:ext uri="{FF2B5EF4-FFF2-40B4-BE49-F238E27FC236}">
                <a16:creationId xmlns:a16="http://schemas.microsoft.com/office/drawing/2014/main" id="{E9D44B64-4A10-4093-9D65-CEEB2CBEEF1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DC1F86C-8823-41A2-9E44-F827A2785D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59F6EB2A-5D61-463D-9569-20DD73B0A0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A13E47-1F87-4598-93F7-45A5710631D9}" type="slidenum">
              <a:rPr lang="en-US" altLang="en-US" smtClean="0"/>
              <a:pPr>
                <a:spcBef>
                  <a:spcPct val="0"/>
                </a:spcBef>
              </a:pPr>
              <a:t>53</a:t>
            </a:fld>
            <a:endParaRPr lang="en-US" altLang="en-US"/>
          </a:p>
        </p:txBody>
      </p:sp>
      <p:sp>
        <p:nvSpPr>
          <p:cNvPr id="145411" name="Rectangle 2">
            <a:extLst>
              <a:ext uri="{FF2B5EF4-FFF2-40B4-BE49-F238E27FC236}">
                <a16:creationId xmlns:a16="http://schemas.microsoft.com/office/drawing/2014/main" id="{69D02744-832A-48AD-80D4-64BF433858C3}"/>
              </a:ext>
            </a:extLst>
          </p:cNvPr>
          <p:cNvSpPr>
            <a:spLocks noGrp="1" noRot="1" noChangeAspect="1" noChangeArrowheads="1" noTextEdit="1"/>
          </p:cNvSpPr>
          <p:nvPr>
            <p:ph type="sldImg"/>
          </p:nvPr>
        </p:nvSpPr>
        <p:spPr>
          <a:xfrm>
            <a:off x="822325" y="339725"/>
            <a:ext cx="5453063" cy="4089400"/>
          </a:xfrm>
          <a:solidFill>
            <a:srgbClr val="FFFFFF"/>
          </a:solidFill>
          <a:ln/>
        </p:spPr>
      </p:sp>
      <p:sp>
        <p:nvSpPr>
          <p:cNvPr id="145412" name="Text Box 3">
            <a:extLst>
              <a:ext uri="{FF2B5EF4-FFF2-40B4-BE49-F238E27FC236}">
                <a16:creationId xmlns:a16="http://schemas.microsoft.com/office/drawing/2014/main" id="{2E776F6D-1FB1-4323-A2A1-707597241680}"/>
              </a:ext>
            </a:extLst>
          </p:cNvPr>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9B60668-7B7F-456B-B50E-9E8947834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FD2480-96F6-44ED-8A0E-80061CCFB812}" type="slidenum">
              <a:rPr lang="en-US" altLang="en-US" smtClean="0"/>
              <a:pPr>
                <a:spcBef>
                  <a:spcPct val="0"/>
                </a:spcBef>
              </a:pPr>
              <a:t>54</a:t>
            </a:fld>
            <a:endParaRPr lang="en-US" altLang="en-US"/>
          </a:p>
        </p:txBody>
      </p:sp>
      <p:sp>
        <p:nvSpPr>
          <p:cNvPr id="147459" name="Rectangle 2">
            <a:extLst>
              <a:ext uri="{FF2B5EF4-FFF2-40B4-BE49-F238E27FC236}">
                <a16:creationId xmlns:a16="http://schemas.microsoft.com/office/drawing/2014/main" id="{9D20AB52-C6DF-44E6-9319-F705A18CB46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85CA862B-2C40-43F2-98DB-BE244F0609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089063A9-9DD1-4F66-B6B2-869195081E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69DDD2-BFAB-4167-AF31-1A3CBC20EAE3}" type="slidenum">
              <a:rPr lang="en-US" altLang="en-US" smtClean="0"/>
              <a:pPr>
                <a:spcBef>
                  <a:spcPct val="0"/>
                </a:spcBef>
              </a:pPr>
              <a:t>55</a:t>
            </a:fld>
            <a:endParaRPr lang="en-US" altLang="en-US"/>
          </a:p>
        </p:txBody>
      </p:sp>
      <p:sp>
        <p:nvSpPr>
          <p:cNvPr id="149507" name="Rectangle 2">
            <a:extLst>
              <a:ext uri="{FF2B5EF4-FFF2-40B4-BE49-F238E27FC236}">
                <a16:creationId xmlns:a16="http://schemas.microsoft.com/office/drawing/2014/main" id="{BFA9C6EB-8727-43ED-9D96-FF88296C5E80}"/>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6923CC72-6030-4508-830C-C11B84744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5B35F5FC-63B0-4DE8-A164-B8C753C33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DA0077-A6B5-4F5D-827F-26EBDC88EC55}" type="slidenum">
              <a:rPr lang="en-US" altLang="en-US" smtClean="0"/>
              <a:pPr>
                <a:spcBef>
                  <a:spcPct val="0"/>
                </a:spcBef>
              </a:pPr>
              <a:t>56</a:t>
            </a:fld>
            <a:endParaRPr lang="en-US" altLang="en-US"/>
          </a:p>
        </p:txBody>
      </p:sp>
      <p:sp>
        <p:nvSpPr>
          <p:cNvPr id="151555" name="Rectangle 2">
            <a:extLst>
              <a:ext uri="{FF2B5EF4-FFF2-40B4-BE49-F238E27FC236}">
                <a16:creationId xmlns:a16="http://schemas.microsoft.com/office/drawing/2014/main" id="{F3910953-732D-4F96-BED6-0E28BB81E556}"/>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B4DC96AF-D623-4030-84AF-9A7F82DCCB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BBB59760-D596-43AF-B8A7-F2A92A5C9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02A73D-BB9A-4FC2-B0A3-F05C1075F586}" type="slidenum">
              <a:rPr lang="en-US" altLang="en-US" smtClean="0"/>
              <a:pPr>
                <a:spcBef>
                  <a:spcPct val="0"/>
                </a:spcBef>
              </a:pPr>
              <a:t>57</a:t>
            </a:fld>
            <a:endParaRPr lang="en-US" altLang="en-US"/>
          </a:p>
        </p:txBody>
      </p:sp>
      <p:sp>
        <p:nvSpPr>
          <p:cNvPr id="153603" name="Rectangle 2">
            <a:extLst>
              <a:ext uri="{FF2B5EF4-FFF2-40B4-BE49-F238E27FC236}">
                <a16:creationId xmlns:a16="http://schemas.microsoft.com/office/drawing/2014/main" id="{4F5FEC1A-945F-4537-B001-0C36A9CA20E7}"/>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01A4C536-803D-4107-A295-DBA1889F12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4AA9D44-B2CD-40D8-AE37-CD8F4DE3DD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01002F-9CC4-432A-B6D5-0D9C05B14D1D}" type="slidenum">
              <a:rPr lang="en-US" altLang="en-US" smtClean="0"/>
              <a:pPr>
                <a:spcBef>
                  <a:spcPct val="0"/>
                </a:spcBef>
              </a:pPr>
              <a:t>58</a:t>
            </a:fld>
            <a:endParaRPr lang="en-US" altLang="en-US"/>
          </a:p>
        </p:txBody>
      </p:sp>
      <p:sp>
        <p:nvSpPr>
          <p:cNvPr id="155651" name="Rectangle 2">
            <a:extLst>
              <a:ext uri="{FF2B5EF4-FFF2-40B4-BE49-F238E27FC236}">
                <a16:creationId xmlns:a16="http://schemas.microsoft.com/office/drawing/2014/main" id="{9CF0F8C8-7172-420C-9544-F3654D13F44B}"/>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B8FEA693-27D4-47DD-9903-FDA18643B8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0DF34256-CDAA-44B1-AC4D-7E18EC4A72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52A9EF-F442-4A7E-A8BD-8BB89B9DDD87}" type="slidenum">
              <a:rPr lang="en-US" altLang="en-US" smtClean="0"/>
              <a:pPr>
                <a:spcBef>
                  <a:spcPct val="0"/>
                </a:spcBef>
              </a:pPr>
              <a:t>59</a:t>
            </a:fld>
            <a:endParaRPr lang="en-US" altLang="en-US"/>
          </a:p>
        </p:txBody>
      </p:sp>
      <p:sp>
        <p:nvSpPr>
          <p:cNvPr id="157699" name="Rectangle 2">
            <a:extLst>
              <a:ext uri="{FF2B5EF4-FFF2-40B4-BE49-F238E27FC236}">
                <a16:creationId xmlns:a16="http://schemas.microsoft.com/office/drawing/2014/main" id="{B3B18F85-7806-4228-9737-6D0F8E13B6B7}"/>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F9F55C57-C3BE-4D76-A07B-C06E052AB3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F704A11B-FF2F-485A-B395-237D48D1C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4B0D73-3C4D-4E75-99D9-20F5517F4E1B}" type="slidenum">
              <a:rPr lang="en-US" altLang="en-US" smtClean="0"/>
              <a:pPr>
                <a:spcBef>
                  <a:spcPct val="0"/>
                </a:spcBef>
              </a:pPr>
              <a:t>60</a:t>
            </a:fld>
            <a:endParaRPr lang="en-US" altLang="en-US"/>
          </a:p>
        </p:txBody>
      </p:sp>
      <p:sp>
        <p:nvSpPr>
          <p:cNvPr id="159747" name="Rectangle 2">
            <a:extLst>
              <a:ext uri="{FF2B5EF4-FFF2-40B4-BE49-F238E27FC236}">
                <a16:creationId xmlns:a16="http://schemas.microsoft.com/office/drawing/2014/main" id="{85A855DA-1159-45F9-A1CE-8FD9272B9804}"/>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C0463340-2D8B-46DA-8637-720E601D3D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DF9F5B9-E39F-4F25-B6C5-F91952FF09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77C0DA-5B23-4FAB-B0E9-B333BC901798}" type="slidenum">
              <a:rPr lang="en-US" altLang="en-US" smtClean="0"/>
              <a:pPr>
                <a:spcBef>
                  <a:spcPct val="0"/>
                </a:spcBef>
              </a:pPr>
              <a:t>61</a:t>
            </a:fld>
            <a:endParaRPr lang="en-US" altLang="en-US"/>
          </a:p>
        </p:txBody>
      </p:sp>
      <p:sp>
        <p:nvSpPr>
          <p:cNvPr id="161795" name="Rectangle 2">
            <a:extLst>
              <a:ext uri="{FF2B5EF4-FFF2-40B4-BE49-F238E27FC236}">
                <a16:creationId xmlns:a16="http://schemas.microsoft.com/office/drawing/2014/main" id="{62B16E6D-6504-460E-B693-BC648D78BF03}"/>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FFE8713-4974-426E-A332-48665EB6CC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86A1F639-CA5F-4AC8-846E-7F4C4E69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1A6AE0-3F6B-4376-853D-6C8D9495F052}" type="slidenum">
              <a:rPr lang="en-US" altLang="en-US" smtClean="0"/>
              <a:pPr>
                <a:spcBef>
                  <a:spcPct val="0"/>
                </a:spcBef>
              </a:pPr>
              <a:t>62</a:t>
            </a:fld>
            <a:endParaRPr lang="en-US" altLang="en-US"/>
          </a:p>
        </p:txBody>
      </p:sp>
      <p:sp>
        <p:nvSpPr>
          <p:cNvPr id="163843" name="Rectangle 2">
            <a:extLst>
              <a:ext uri="{FF2B5EF4-FFF2-40B4-BE49-F238E27FC236}">
                <a16:creationId xmlns:a16="http://schemas.microsoft.com/office/drawing/2014/main" id="{032E33B6-086C-4145-9600-FAE9FBDD8993}"/>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7FDCD188-CF05-4394-87CA-187B249B9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1EF1B08-6187-4898-A21A-6F550CC63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601AB4-AFD5-45E8-B657-B3CA79BE9EFA}" type="slidenum">
              <a:rPr lang="en-US" altLang="en-US" smtClean="0"/>
              <a:pPr>
                <a:spcBef>
                  <a:spcPct val="0"/>
                </a:spcBef>
              </a:pPr>
              <a:t>6</a:t>
            </a:fld>
            <a:endParaRPr lang="en-US" altLang="en-US"/>
          </a:p>
        </p:txBody>
      </p:sp>
      <p:sp>
        <p:nvSpPr>
          <p:cNvPr id="52227" name="Rectangle 2">
            <a:extLst>
              <a:ext uri="{FF2B5EF4-FFF2-40B4-BE49-F238E27FC236}">
                <a16:creationId xmlns:a16="http://schemas.microsoft.com/office/drawing/2014/main" id="{4AAEE8E1-D114-4918-8E85-D93D96135A4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0F921655-66C1-49C2-A5D4-993505073E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5D567A79-445C-42B3-B3E2-9A6839F73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394BC0-BDCD-4B44-93E2-6AEDA7062CE7}" type="slidenum">
              <a:rPr lang="en-US" altLang="en-US" smtClean="0"/>
              <a:pPr>
                <a:spcBef>
                  <a:spcPct val="0"/>
                </a:spcBef>
              </a:pPr>
              <a:t>63</a:t>
            </a:fld>
            <a:endParaRPr lang="en-US" altLang="en-US"/>
          </a:p>
        </p:txBody>
      </p:sp>
      <p:sp>
        <p:nvSpPr>
          <p:cNvPr id="165891" name="Rectangle 2">
            <a:extLst>
              <a:ext uri="{FF2B5EF4-FFF2-40B4-BE49-F238E27FC236}">
                <a16:creationId xmlns:a16="http://schemas.microsoft.com/office/drawing/2014/main" id="{0E00A464-F2EE-4BDC-A6D2-D94215B954AC}"/>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BB6F105A-69FC-448C-B4C6-75262E4EB4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FF3E80F5-2290-480F-AA5A-5966D1363C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856503-9F50-46DF-8877-A2FCEBE963F8}" type="slidenum">
              <a:rPr lang="en-US" altLang="en-US" smtClean="0"/>
              <a:pPr>
                <a:spcBef>
                  <a:spcPct val="0"/>
                </a:spcBef>
              </a:pPr>
              <a:t>64</a:t>
            </a:fld>
            <a:endParaRPr lang="en-US" altLang="en-US"/>
          </a:p>
        </p:txBody>
      </p:sp>
      <p:sp>
        <p:nvSpPr>
          <p:cNvPr id="167939" name="Rectangle 2">
            <a:extLst>
              <a:ext uri="{FF2B5EF4-FFF2-40B4-BE49-F238E27FC236}">
                <a16:creationId xmlns:a16="http://schemas.microsoft.com/office/drawing/2014/main" id="{1E5C17D6-76E2-4F3D-A730-BA14ABB8FCA8}"/>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4ED0AC3C-146F-49AD-80BE-6ED0839DC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9A1542AD-E348-4CB8-85B0-4C75E1F12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B4E5-284F-4AE3-A541-4E8EB5BFE685}" type="slidenum">
              <a:rPr lang="en-US" altLang="en-US" smtClean="0"/>
              <a:pPr>
                <a:spcBef>
                  <a:spcPct val="0"/>
                </a:spcBef>
              </a:pPr>
              <a:t>65</a:t>
            </a:fld>
            <a:endParaRPr lang="en-US" altLang="en-US"/>
          </a:p>
        </p:txBody>
      </p:sp>
      <p:sp>
        <p:nvSpPr>
          <p:cNvPr id="169987" name="Rectangle 2">
            <a:extLst>
              <a:ext uri="{FF2B5EF4-FFF2-40B4-BE49-F238E27FC236}">
                <a16:creationId xmlns:a16="http://schemas.microsoft.com/office/drawing/2014/main" id="{E24F32D5-9801-4AD4-9F71-EE7AD76D11CF}"/>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FC01D9CD-EDDF-4E1D-A3E3-CBA444651B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D973092F-F3E8-4352-9AB4-E226ACE24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AE169E-1A27-4F6A-8F11-936EF174AA7B}" type="slidenum">
              <a:rPr lang="en-US" altLang="en-US" smtClean="0"/>
              <a:pPr>
                <a:spcBef>
                  <a:spcPct val="0"/>
                </a:spcBef>
              </a:pPr>
              <a:t>66</a:t>
            </a:fld>
            <a:endParaRPr lang="en-US" altLang="en-US"/>
          </a:p>
        </p:txBody>
      </p:sp>
      <p:sp>
        <p:nvSpPr>
          <p:cNvPr id="172035" name="Rectangle 2">
            <a:extLst>
              <a:ext uri="{FF2B5EF4-FFF2-40B4-BE49-F238E27FC236}">
                <a16:creationId xmlns:a16="http://schemas.microsoft.com/office/drawing/2014/main" id="{E7FEDF52-1591-4E0D-A218-7972B3816230}"/>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CD8D0220-0424-4759-AB5C-305EF9FEB7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DDFC46EC-860D-4702-9D33-494B19738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9D83FD-5824-4297-8F8D-9A44922573F8}" type="slidenum">
              <a:rPr lang="en-US" altLang="en-US" smtClean="0"/>
              <a:pPr>
                <a:spcBef>
                  <a:spcPct val="0"/>
                </a:spcBef>
              </a:pPr>
              <a:t>67</a:t>
            </a:fld>
            <a:endParaRPr lang="en-US" altLang="en-US"/>
          </a:p>
        </p:txBody>
      </p:sp>
      <p:sp>
        <p:nvSpPr>
          <p:cNvPr id="174083" name="Rectangle 2">
            <a:extLst>
              <a:ext uri="{FF2B5EF4-FFF2-40B4-BE49-F238E27FC236}">
                <a16:creationId xmlns:a16="http://schemas.microsoft.com/office/drawing/2014/main" id="{CCFFD4BB-EDBE-464C-AB90-2F0F7C81C3F1}"/>
              </a:ext>
            </a:extLst>
          </p:cNvPr>
          <p:cNvSpPr>
            <a:spLocks noGrp="1" noRot="1" noChangeAspect="1" noChangeArrowheads="1" noTextEdit="1"/>
          </p:cNvSpPr>
          <p:nvPr>
            <p:ph type="sldImg"/>
          </p:nvPr>
        </p:nvSpPr>
        <p:spPr>
          <a:xfrm>
            <a:off x="989013" y="765175"/>
            <a:ext cx="5092700" cy="3819525"/>
          </a:xfrm>
          <a:ln/>
        </p:spPr>
      </p:sp>
      <p:sp>
        <p:nvSpPr>
          <p:cNvPr id="174084" name="Rectangle 3">
            <a:extLst>
              <a:ext uri="{FF2B5EF4-FFF2-40B4-BE49-F238E27FC236}">
                <a16:creationId xmlns:a16="http://schemas.microsoft.com/office/drawing/2014/main" id="{ACF08E06-5DAC-4ED5-8E5A-65BC11C9B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350C1593-C583-46AB-A110-C494D4D88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7ED597-1737-430C-95EC-F73FC79B253D}" type="slidenum">
              <a:rPr lang="en-US" altLang="en-US" smtClean="0"/>
              <a:pPr>
                <a:spcBef>
                  <a:spcPct val="0"/>
                </a:spcBef>
              </a:pPr>
              <a:t>68</a:t>
            </a:fld>
            <a:endParaRPr lang="en-US" altLang="en-US"/>
          </a:p>
        </p:txBody>
      </p:sp>
      <p:sp>
        <p:nvSpPr>
          <p:cNvPr id="176131" name="Rectangle 2">
            <a:extLst>
              <a:ext uri="{FF2B5EF4-FFF2-40B4-BE49-F238E27FC236}">
                <a16:creationId xmlns:a16="http://schemas.microsoft.com/office/drawing/2014/main" id="{D3C02DF1-36F2-42DD-8445-744DCA130090}"/>
              </a:ext>
            </a:extLst>
          </p:cNvPr>
          <p:cNvSpPr>
            <a:spLocks noGrp="1" noRot="1" noChangeAspect="1" noChangeArrowheads="1" noTextEdit="1"/>
          </p:cNvSpPr>
          <p:nvPr>
            <p:ph type="sldImg"/>
          </p:nvPr>
        </p:nvSpPr>
        <p:spPr>
          <a:xfrm>
            <a:off x="989013" y="765175"/>
            <a:ext cx="5092700" cy="3819525"/>
          </a:xfrm>
          <a:ln/>
        </p:spPr>
      </p:sp>
      <p:sp>
        <p:nvSpPr>
          <p:cNvPr id="176132" name="Rectangle 3">
            <a:extLst>
              <a:ext uri="{FF2B5EF4-FFF2-40B4-BE49-F238E27FC236}">
                <a16:creationId xmlns:a16="http://schemas.microsoft.com/office/drawing/2014/main" id="{DE0BFBCE-C3F9-4A5D-B15E-D0193DD35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76C0164B-6B35-4E52-8E77-E2C04140EC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FEABB8-D82E-4353-94BA-949E995B57F0}" type="slidenum">
              <a:rPr lang="en-US" altLang="en-US" smtClean="0"/>
              <a:pPr>
                <a:spcBef>
                  <a:spcPct val="0"/>
                </a:spcBef>
              </a:pPr>
              <a:t>69</a:t>
            </a:fld>
            <a:endParaRPr lang="en-US" altLang="en-US"/>
          </a:p>
        </p:txBody>
      </p:sp>
      <p:sp>
        <p:nvSpPr>
          <p:cNvPr id="178179" name="Rectangle 2">
            <a:extLst>
              <a:ext uri="{FF2B5EF4-FFF2-40B4-BE49-F238E27FC236}">
                <a16:creationId xmlns:a16="http://schemas.microsoft.com/office/drawing/2014/main" id="{1F4A7CC5-6BB4-4F3A-8B2D-F4FEAD2A8EC1}"/>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6B9E2354-5588-43D8-B202-42CD2BD6F2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A38345A1-694D-4E92-AD16-5F07843836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7A30F8-DC82-4327-88DD-17163C3A7865}" type="slidenum">
              <a:rPr lang="en-US" altLang="en-US" smtClean="0"/>
              <a:pPr>
                <a:spcBef>
                  <a:spcPct val="0"/>
                </a:spcBef>
              </a:pPr>
              <a:t>70</a:t>
            </a:fld>
            <a:endParaRPr lang="en-US" altLang="en-US"/>
          </a:p>
        </p:txBody>
      </p:sp>
      <p:sp>
        <p:nvSpPr>
          <p:cNvPr id="180227" name="Rectangle 2">
            <a:extLst>
              <a:ext uri="{FF2B5EF4-FFF2-40B4-BE49-F238E27FC236}">
                <a16:creationId xmlns:a16="http://schemas.microsoft.com/office/drawing/2014/main" id="{C9999976-7CC4-473D-BAB4-9421C54CF768}"/>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E5153C8C-7652-42C9-BDAC-2FC4B4B7D8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7539E62B-D5C2-4F35-9D79-C4F9D5ED8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70BF87-6189-4F8B-94A8-A259D10B94EA}" type="slidenum">
              <a:rPr lang="en-US" altLang="en-US" smtClean="0"/>
              <a:pPr>
                <a:spcBef>
                  <a:spcPct val="0"/>
                </a:spcBef>
              </a:pPr>
              <a:t>71</a:t>
            </a:fld>
            <a:endParaRPr lang="en-US" altLang="en-US"/>
          </a:p>
        </p:txBody>
      </p:sp>
      <p:sp>
        <p:nvSpPr>
          <p:cNvPr id="182275" name="Rectangle 2">
            <a:extLst>
              <a:ext uri="{FF2B5EF4-FFF2-40B4-BE49-F238E27FC236}">
                <a16:creationId xmlns:a16="http://schemas.microsoft.com/office/drawing/2014/main" id="{0EAE538E-5647-4DC2-927F-58A845ECAD34}"/>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BE258883-4F30-4C11-AFCA-F9E3692169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3FE58C0-CB41-44D5-84A2-D69093D818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D74C62-1831-4498-9A08-26E5286F48FB}" type="slidenum">
              <a:rPr lang="en-US" altLang="en-US" smtClean="0"/>
              <a:pPr>
                <a:spcBef>
                  <a:spcPct val="0"/>
                </a:spcBef>
              </a:pPr>
              <a:t>72</a:t>
            </a:fld>
            <a:endParaRPr lang="en-US" altLang="en-US"/>
          </a:p>
        </p:txBody>
      </p:sp>
      <p:sp>
        <p:nvSpPr>
          <p:cNvPr id="184323" name="Rectangle 2">
            <a:extLst>
              <a:ext uri="{FF2B5EF4-FFF2-40B4-BE49-F238E27FC236}">
                <a16:creationId xmlns:a16="http://schemas.microsoft.com/office/drawing/2014/main" id="{37A1EF01-1AD3-4FF4-A8E3-82AECB8EA036}"/>
              </a:ext>
            </a:extLst>
          </p:cNvPr>
          <p:cNvSpPr>
            <a:spLocks noGrp="1" noRot="1" noChangeAspect="1" noChangeArrowheads="1" noTextEdit="1"/>
          </p:cNvSpPr>
          <p:nvPr>
            <p:ph type="sldImg"/>
          </p:nvPr>
        </p:nvSpPr>
        <p:spPr>
          <a:xfrm>
            <a:off x="989013" y="765175"/>
            <a:ext cx="5092700" cy="3819525"/>
          </a:xfrm>
          <a:ln/>
        </p:spPr>
      </p:sp>
      <p:sp>
        <p:nvSpPr>
          <p:cNvPr id="184324" name="Rectangle 3">
            <a:extLst>
              <a:ext uri="{FF2B5EF4-FFF2-40B4-BE49-F238E27FC236}">
                <a16:creationId xmlns:a16="http://schemas.microsoft.com/office/drawing/2014/main" id="{1E426D6E-E548-49CB-878C-77FF200A43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B3514495-0AAE-4140-89C4-9B675B640E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D6E778-6805-4B6E-BD89-3F0863D0CCEF}" type="slidenum">
              <a:rPr lang="en-US" altLang="en-US" smtClean="0"/>
              <a:pPr>
                <a:spcBef>
                  <a:spcPct val="0"/>
                </a:spcBef>
              </a:pPr>
              <a:t>7</a:t>
            </a:fld>
            <a:endParaRPr lang="en-US" altLang="en-US"/>
          </a:p>
        </p:txBody>
      </p:sp>
      <p:sp>
        <p:nvSpPr>
          <p:cNvPr id="54275" name="Rectangle 2">
            <a:extLst>
              <a:ext uri="{FF2B5EF4-FFF2-40B4-BE49-F238E27FC236}">
                <a16:creationId xmlns:a16="http://schemas.microsoft.com/office/drawing/2014/main" id="{7A424B0B-EDE4-4F79-9DD8-161611462D36}"/>
              </a:ext>
            </a:extLst>
          </p:cNvPr>
          <p:cNvSpPr>
            <a:spLocks noGrp="1" noRot="1" noChangeAspect="1" noChangeArrowheads="1" noTextEdit="1"/>
          </p:cNvSpPr>
          <p:nvPr>
            <p:ph type="sldImg"/>
          </p:nvPr>
        </p:nvSpPr>
        <p:spPr>
          <a:xfrm>
            <a:off x="990600" y="768350"/>
            <a:ext cx="5116513" cy="3836988"/>
          </a:xfrm>
          <a:ln/>
        </p:spPr>
      </p:sp>
      <p:sp>
        <p:nvSpPr>
          <p:cNvPr id="54276" name="Rectangle 3">
            <a:extLst>
              <a:ext uri="{FF2B5EF4-FFF2-40B4-BE49-F238E27FC236}">
                <a16:creationId xmlns:a16="http://schemas.microsoft.com/office/drawing/2014/main" id="{E7266703-7F5C-40C0-B0FE-51E301C7B2C5}"/>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A19D9DC6-A72F-4250-A698-7124473BB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B11021-8447-4221-B4A6-A38CF3384935}" type="slidenum">
              <a:rPr lang="en-US" altLang="en-US" smtClean="0"/>
              <a:pPr>
                <a:spcBef>
                  <a:spcPct val="0"/>
                </a:spcBef>
              </a:pPr>
              <a:t>73</a:t>
            </a:fld>
            <a:endParaRPr lang="en-US" altLang="en-US"/>
          </a:p>
        </p:txBody>
      </p:sp>
      <p:sp>
        <p:nvSpPr>
          <p:cNvPr id="186371" name="Rectangle 2">
            <a:extLst>
              <a:ext uri="{FF2B5EF4-FFF2-40B4-BE49-F238E27FC236}">
                <a16:creationId xmlns:a16="http://schemas.microsoft.com/office/drawing/2014/main" id="{E7DF1BF5-9D08-4B69-B834-2BDFD12DB1EA}"/>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9AC9CD9E-FFD8-46C8-8520-44231DB37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2DFBE6EF-2387-49DF-A023-09D52520C3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73CA93-DDD3-46F9-ACB6-A4002E66FDC6}" type="slidenum">
              <a:rPr lang="en-US" altLang="en-US" smtClean="0"/>
              <a:pPr>
                <a:spcBef>
                  <a:spcPct val="0"/>
                </a:spcBef>
              </a:pPr>
              <a:t>78</a:t>
            </a:fld>
            <a:endParaRPr lang="en-US" altLang="en-US"/>
          </a:p>
        </p:txBody>
      </p:sp>
      <p:sp>
        <p:nvSpPr>
          <p:cNvPr id="192515" name="Rectangle 2">
            <a:extLst>
              <a:ext uri="{FF2B5EF4-FFF2-40B4-BE49-F238E27FC236}">
                <a16:creationId xmlns:a16="http://schemas.microsoft.com/office/drawing/2014/main" id="{D037EBA9-DA1E-407D-AC38-E97D74C27106}"/>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A107B7F7-D852-417F-A983-580F800A7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D02484D2-F5DC-4A3D-928A-EBD0809DA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918A04-E931-44F9-AF78-D4BF684EBBAC}" type="slidenum">
              <a:rPr lang="en-US" altLang="en-US" smtClean="0"/>
              <a:pPr>
                <a:spcBef>
                  <a:spcPct val="0"/>
                </a:spcBef>
              </a:pPr>
              <a:t>79</a:t>
            </a:fld>
            <a:endParaRPr lang="en-US" altLang="en-US"/>
          </a:p>
        </p:txBody>
      </p:sp>
      <p:sp>
        <p:nvSpPr>
          <p:cNvPr id="194563" name="Rectangle 2">
            <a:extLst>
              <a:ext uri="{FF2B5EF4-FFF2-40B4-BE49-F238E27FC236}">
                <a16:creationId xmlns:a16="http://schemas.microsoft.com/office/drawing/2014/main" id="{33424237-7F49-455B-8C60-9D5C3FE718A0}"/>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8B3AFEFF-52AF-41C1-950A-9583A60527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B883238E-6A22-4E88-B6A8-D49D4259CF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E817DD-7A4E-41CB-A2A0-835A7F6B3D1B}" type="slidenum">
              <a:rPr lang="en-US" altLang="en-US" smtClean="0"/>
              <a:pPr>
                <a:spcBef>
                  <a:spcPct val="0"/>
                </a:spcBef>
              </a:pPr>
              <a:t>80</a:t>
            </a:fld>
            <a:endParaRPr lang="en-US" altLang="en-US"/>
          </a:p>
        </p:txBody>
      </p:sp>
      <p:sp>
        <p:nvSpPr>
          <p:cNvPr id="196611" name="Rectangle 2">
            <a:extLst>
              <a:ext uri="{FF2B5EF4-FFF2-40B4-BE49-F238E27FC236}">
                <a16:creationId xmlns:a16="http://schemas.microsoft.com/office/drawing/2014/main" id="{20628CD0-66D0-42DF-B458-F8E19F195B5F}"/>
              </a:ext>
            </a:extLst>
          </p:cNvPr>
          <p:cNvSpPr>
            <a:spLocks noGrp="1" noRot="1" noChangeAspect="1" noChangeArrowheads="1" noTextEdit="1"/>
          </p:cNvSpPr>
          <p:nvPr>
            <p:ph type="sldImg"/>
          </p:nvPr>
        </p:nvSpPr>
        <p:spPr>
          <a:xfrm>
            <a:off x="989013" y="765175"/>
            <a:ext cx="5092700" cy="3819525"/>
          </a:xfrm>
          <a:ln/>
        </p:spPr>
      </p:sp>
      <p:sp>
        <p:nvSpPr>
          <p:cNvPr id="196612" name="Rectangle 3">
            <a:extLst>
              <a:ext uri="{FF2B5EF4-FFF2-40B4-BE49-F238E27FC236}">
                <a16:creationId xmlns:a16="http://schemas.microsoft.com/office/drawing/2014/main" id="{B6CB4552-C66D-4E64-9BBA-C923ED9F4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E17EE350-04C4-4419-AE74-6370EF583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D62614-21E8-4743-A2DF-C94A19F13730}" type="slidenum">
              <a:rPr lang="en-US" altLang="en-US" smtClean="0"/>
              <a:pPr>
                <a:spcBef>
                  <a:spcPct val="0"/>
                </a:spcBef>
              </a:pPr>
              <a:t>81</a:t>
            </a:fld>
            <a:endParaRPr lang="en-US" altLang="en-US"/>
          </a:p>
        </p:txBody>
      </p:sp>
      <p:sp>
        <p:nvSpPr>
          <p:cNvPr id="198659" name="Rectangle 2">
            <a:extLst>
              <a:ext uri="{FF2B5EF4-FFF2-40B4-BE49-F238E27FC236}">
                <a16:creationId xmlns:a16="http://schemas.microsoft.com/office/drawing/2014/main" id="{B99FD8BF-0C44-44FE-87F1-02933251A36E}"/>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F55C2C7C-D424-4E73-B26A-780E70AC29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482D2EFC-EF2C-4BD2-8E1F-11A160AA72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D74E12-2BB8-4AE7-B0F0-5F387AD9492A}" type="slidenum">
              <a:rPr lang="en-US" altLang="en-US" smtClean="0"/>
              <a:pPr>
                <a:spcBef>
                  <a:spcPct val="0"/>
                </a:spcBef>
              </a:pPr>
              <a:t>82</a:t>
            </a:fld>
            <a:endParaRPr lang="en-US" altLang="en-US"/>
          </a:p>
        </p:txBody>
      </p:sp>
      <p:sp>
        <p:nvSpPr>
          <p:cNvPr id="200707" name="Rectangle 2">
            <a:extLst>
              <a:ext uri="{FF2B5EF4-FFF2-40B4-BE49-F238E27FC236}">
                <a16:creationId xmlns:a16="http://schemas.microsoft.com/office/drawing/2014/main" id="{E28C818D-C717-44F3-A6EF-54E30E2E11CF}"/>
              </a:ext>
            </a:extLst>
          </p:cNvPr>
          <p:cNvSpPr>
            <a:spLocks noGrp="1" noRot="1" noChangeAspect="1" noChangeArrowheads="1" noTextEdit="1"/>
          </p:cNvSpPr>
          <p:nvPr>
            <p:ph type="sldImg"/>
          </p:nvPr>
        </p:nvSpPr>
        <p:spPr>
          <a:xfrm>
            <a:off x="989013" y="765175"/>
            <a:ext cx="5092700" cy="3819525"/>
          </a:xfrm>
          <a:ln/>
        </p:spPr>
      </p:sp>
      <p:sp>
        <p:nvSpPr>
          <p:cNvPr id="200708" name="Rectangle 3">
            <a:extLst>
              <a:ext uri="{FF2B5EF4-FFF2-40B4-BE49-F238E27FC236}">
                <a16:creationId xmlns:a16="http://schemas.microsoft.com/office/drawing/2014/main" id="{E29F7BF6-CADC-4908-B066-92E501ABED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11341634-E08A-4C53-BA4C-0CBAC938E54A}"/>
              </a:ext>
            </a:extLst>
          </p:cNvPr>
          <p:cNvSpPr>
            <a:spLocks noGrp="1" noRot="1" noChangeAspect="1" noChangeArrowheads="1" noTextEdit="1"/>
          </p:cNvSpPr>
          <p:nvPr>
            <p:ph type="sldImg"/>
          </p:nvPr>
        </p:nvSpPr>
        <p:spPr>
          <a:xfrm>
            <a:off x="1497013" y="1200150"/>
            <a:ext cx="4321175" cy="3240088"/>
          </a:xfrm>
          <a:ln/>
        </p:spPr>
      </p:sp>
      <p:sp>
        <p:nvSpPr>
          <p:cNvPr id="202755" name="Notes Placeholder 2">
            <a:extLst>
              <a:ext uri="{FF2B5EF4-FFF2-40B4-BE49-F238E27FC236}">
                <a16:creationId xmlns:a16="http://schemas.microsoft.com/office/drawing/2014/main" id="{D449A8A8-1C9C-47B5-97E3-33F1FD1CA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this setting, the input image contains layout of the scene, along with the material type at each region. </a:t>
            </a:r>
          </a:p>
          <a:p>
            <a:r>
              <a:rPr lang="en-US" altLang="en-US"/>
              <a:t>----------------------------</a:t>
            </a:r>
          </a:p>
          <a:p>
            <a:r>
              <a:rPr lang="en-US" altLang="en-US"/>
              <a:t>Then the output image should be a photorealistic image that follows the input layout. </a:t>
            </a:r>
          </a:p>
          <a:p>
            <a:r>
              <a:rPr lang="en-US" altLang="en-US"/>
              <a:t>Clearly, the input layout does not contain any pixels that look photorealistic. Therefore, it must be learned from the dataset (---) during training. </a:t>
            </a:r>
          </a:p>
        </p:txBody>
      </p:sp>
      <p:sp>
        <p:nvSpPr>
          <p:cNvPr id="4" name="Slide Number Placeholder 3">
            <a:extLst>
              <a:ext uri="{FF2B5EF4-FFF2-40B4-BE49-F238E27FC236}">
                <a16:creationId xmlns:a16="http://schemas.microsoft.com/office/drawing/2014/main" id="{32E43092-CB94-4D53-9C77-628DBDC298F8}"/>
              </a:ext>
            </a:extLst>
          </p:cNvPr>
          <p:cNvSpPr>
            <a:spLocks noGrp="1"/>
          </p:cNvSpPr>
          <p:nvPr>
            <p:ph type="sldNum" sz="quarter" idx="5"/>
          </p:nvPr>
        </p:nvSpPr>
        <p:spPr/>
        <p:txBody>
          <a:bodyPr/>
          <a:lstStyle/>
          <a:p>
            <a:pPr defTabSz="914400" eaLnBrk="1" fontAlgn="auto" hangingPunct="1">
              <a:spcBef>
                <a:spcPts val="0"/>
              </a:spcBef>
              <a:spcAft>
                <a:spcPts val="0"/>
              </a:spcAft>
              <a:defRPr/>
            </a:pPr>
            <a:fld id="{07ED214F-5067-4987-B1EB-CA6B495E6D6E}"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83</a:t>
            </a:fld>
            <a:endParaRPr lang="en-US" sz="1300">
              <a:solidFill>
                <a:prstClr val="black"/>
              </a:solidFill>
              <a:latin typeface="Calibri" panose="020F0502020204030204"/>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A04640D4-149D-4544-9205-38A381847500}"/>
              </a:ext>
            </a:extLst>
          </p:cNvPr>
          <p:cNvSpPr>
            <a:spLocks noGrp="1" noRot="1" noChangeAspect="1" noChangeArrowheads="1" noTextEdit="1"/>
          </p:cNvSpPr>
          <p:nvPr>
            <p:ph type="sldImg"/>
          </p:nvPr>
        </p:nvSpPr>
        <p:spPr>
          <a:xfrm>
            <a:off x="1497013" y="1200150"/>
            <a:ext cx="4321175" cy="3240088"/>
          </a:xfrm>
          <a:ln/>
        </p:spPr>
      </p:sp>
      <p:sp>
        <p:nvSpPr>
          <p:cNvPr id="204803" name="Notes Placeholder 2">
            <a:extLst>
              <a:ext uri="{FF2B5EF4-FFF2-40B4-BE49-F238E27FC236}">
                <a16:creationId xmlns:a16="http://schemas.microsoft.com/office/drawing/2014/main" id="{DE4A1DCF-2E3B-4E74-AD28-78AEEF33F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here’s our method for training such a model. Given an input image from the training set, and the output of our model,</a:t>
            </a:r>
          </a:p>
          <a:p>
            <a:r>
              <a:rPr lang="en-US" altLang="en-US"/>
              <a:t>-----------------</a:t>
            </a:r>
          </a:p>
          <a:p>
            <a:r>
              <a:rPr lang="en-US" altLang="en-US"/>
              <a:t>We compare it with the ground-truth photo, and optimize our model to match that photo. </a:t>
            </a:r>
          </a:p>
          <a:p>
            <a:r>
              <a:rPr lang="en-US" altLang="en-US"/>
              <a:t>-----------------</a:t>
            </a:r>
          </a:p>
          <a:p>
            <a:r>
              <a:rPr lang="en-US" altLang="en-US"/>
              <a:t>On top of that, we will use the adversarial loss to enhance photorealism. </a:t>
            </a:r>
          </a:p>
          <a:p>
            <a:r>
              <a:rPr lang="en-US" altLang="en-US"/>
              <a:t>-----------------</a:t>
            </a:r>
          </a:p>
          <a:p>
            <a:r>
              <a:rPr lang="en-US" altLang="en-US"/>
              <a:t>We train our model on a large dataset of paired examples. Given a photograph, we use human annotation to draw the layout of each photo. Our model is trained to do the inverse operation, going from layout to photo.</a:t>
            </a:r>
          </a:p>
          <a:p>
            <a:endParaRPr lang="en-US" altLang="en-US"/>
          </a:p>
        </p:txBody>
      </p:sp>
      <p:sp>
        <p:nvSpPr>
          <p:cNvPr id="4" name="Slide Number Placeholder 3">
            <a:extLst>
              <a:ext uri="{FF2B5EF4-FFF2-40B4-BE49-F238E27FC236}">
                <a16:creationId xmlns:a16="http://schemas.microsoft.com/office/drawing/2014/main" id="{7D59822E-B2FE-461E-BE2C-ED6426FFAD4F}"/>
              </a:ext>
            </a:extLst>
          </p:cNvPr>
          <p:cNvSpPr>
            <a:spLocks noGrp="1"/>
          </p:cNvSpPr>
          <p:nvPr>
            <p:ph type="sldNum" sz="quarter" idx="5"/>
          </p:nvPr>
        </p:nvSpPr>
        <p:spPr/>
        <p:txBody>
          <a:bodyPr/>
          <a:lstStyle/>
          <a:p>
            <a:pPr defTabSz="914400" eaLnBrk="1" fontAlgn="auto" hangingPunct="1">
              <a:spcBef>
                <a:spcPts val="0"/>
              </a:spcBef>
              <a:spcAft>
                <a:spcPts val="0"/>
              </a:spcAft>
              <a:defRPr/>
            </a:pPr>
            <a:fld id="{099716E4-9348-4E6B-BBB1-189C90213D1B}"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84</a:t>
            </a:fld>
            <a:endParaRPr lang="en-US" sz="1300">
              <a:solidFill>
                <a:prstClr val="black"/>
              </a:solidFill>
              <a:latin typeface="Calibri" panose="020F0502020204030204"/>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AFA2191D-FAFC-48CB-88AE-6EB52F09CF66}"/>
              </a:ext>
            </a:extLst>
          </p:cNvPr>
          <p:cNvSpPr>
            <a:spLocks noGrp="1" noRot="1" noChangeAspect="1" noChangeArrowheads="1" noTextEdit="1"/>
          </p:cNvSpPr>
          <p:nvPr>
            <p:ph type="sldImg"/>
          </p:nvPr>
        </p:nvSpPr>
        <p:spPr>
          <a:xfrm>
            <a:off x="1497013" y="1200150"/>
            <a:ext cx="4321175" cy="3240088"/>
          </a:xfrm>
          <a:ln/>
        </p:spPr>
      </p:sp>
      <p:sp>
        <p:nvSpPr>
          <p:cNvPr id="206851" name="Notes Placeholder 2">
            <a:extLst>
              <a:ext uri="{FF2B5EF4-FFF2-40B4-BE49-F238E27FC236}">
                <a16:creationId xmlns:a16="http://schemas.microsoft.com/office/drawing/2014/main" id="{DA1525C9-7D49-4715-8E52-A4FA77C24A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let’s look at the results of such approach. There is an existing works named pix2pix and its follow up pix2pixHD that uses this formulation. </a:t>
            </a:r>
          </a:p>
          <a:p>
            <a:r>
              <a:rPr lang="en-US" altLang="en-US"/>
              <a:t>--------------</a:t>
            </a:r>
          </a:p>
          <a:p>
            <a:r>
              <a:rPr lang="en-US" altLang="en-US"/>
              <a:t>Given these input layouts of the Cityscapes dataset,</a:t>
            </a:r>
          </a:p>
          <a:p>
            <a:r>
              <a:rPr lang="en-US" altLang="en-US"/>
              <a:t>--------------</a:t>
            </a:r>
          </a:p>
          <a:p>
            <a:r>
              <a:rPr lang="en-US" altLang="en-US"/>
              <a:t>we get these results. It produces quite realistic outputs. </a:t>
            </a:r>
          </a:p>
        </p:txBody>
      </p:sp>
      <p:sp>
        <p:nvSpPr>
          <p:cNvPr id="4" name="Slide Number Placeholder 3">
            <a:extLst>
              <a:ext uri="{FF2B5EF4-FFF2-40B4-BE49-F238E27FC236}">
                <a16:creationId xmlns:a16="http://schemas.microsoft.com/office/drawing/2014/main" id="{F443D717-D59B-4FED-859A-302A0B166D9D}"/>
              </a:ext>
            </a:extLst>
          </p:cNvPr>
          <p:cNvSpPr>
            <a:spLocks noGrp="1"/>
          </p:cNvSpPr>
          <p:nvPr>
            <p:ph type="sldNum" sz="quarter" idx="5"/>
          </p:nvPr>
        </p:nvSpPr>
        <p:spPr/>
        <p:txBody>
          <a:bodyPr/>
          <a:lstStyle/>
          <a:p>
            <a:pPr defTabSz="914400" eaLnBrk="1" fontAlgn="auto" hangingPunct="1">
              <a:spcBef>
                <a:spcPts val="0"/>
              </a:spcBef>
              <a:spcAft>
                <a:spcPts val="0"/>
              </a:spcAft>
              <a:defRPr/>
            </a:pPr>
            <a:fld id="{B070FBA0-00B4-4875-BE95-057067D8ECA4}"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85</a:t>
            </a:fld>
            <a:endParaRPr lang="en-US" sz="1300">
              <a:solidFill>
                <a:prstClr val="black"/>
              </a:solidFill>
              <a:latin typeface="Calibri" panose="020F0502020204030204"/>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48913A34-82AF-4524-AD40-4580C2B1BA9B}"/>
              </a:ext>
            </a:extLst>
          </p:cNvPr>
          <p:cNvSpPr>
            <a:spLocks noGrp="1" noRot="1" noChangeAspect="1" noChangeArrowheads="1" noTextEdit="1"/>
          </p:cNvSpPr>
          <p:nvPr>
            <p:ph type="sldImg"/>
          </p:nvPr>
        </p:nvSpPr>
        <p:spPr>
          <a:xfrm>
            <a:off x="1497013" y="1200150"/>
            <a:ext cx="4321175" cy="3240088"/>
          </a:xfrm>
          <a:ln/>
        </p:spPr>
      </p:sp>
      <p:sp>
        <p:nvSpPr>
          <p:cNvPr id="208899" name="Notes Placeholder 2">
            <a:extLst>
              <a:ext uri="{FF2B5EF4-FFF2-40B4-BE49-F238E27FC236}">
                <a16:creationId xmlns:a16="http://schemas.microsoft.com/office/drawing/2014/main" id="{631A552D-BA43-41AE-A0B6-B3C95F1D44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However, on more challenging dataset, we found that the results become quite bad</a:t>
            </a:r>
          </a:p>
          <a:p>
            <a:r>
              <a:rPr lang="en-US" altLang="en-US"/>
              <a:t>--------------</a:t>
            </a:r>
          </a:p>
          <a:p>
            <a:r>
              <a:rPr lang="en-US" altLang="en-US"/>
              <a:t>compared to the real photographs. The new dataset contains more than 150 labels, instead of just 20 labels of the Cityscapes dataset. It seemed mysterious that the outputs don’t achieve photorealism at all, so I began debugging this. </a:t>
            </a:r>
          </a:p>
        </p:txBody>
      </p:sp>
      <p:sp>
        <p:nvSpPr>
          <p:cNvPr id="4" name="Slide Number Placeholder 3">
            <a:extLst>
              <a:ext uri="{FF2B5EF4-FFF2-40B4-BE49-F238E27FC236}">
                <a16:creationId xmlns:a16="http://schemas.microsoft.com/office/drawing/2014/main" id="{AE64F8E7-DD01-4E1F-B35F-A0F3872D0B96}"/>
              </a:ext>
            </a:extLst>
          </p:cNvPr>
          <p:cNvSpPr>
            <a:spLocks noGrp="1"/>
          </p:cNvSpPr>
          <p:nvPr>
            <p:ph type="sldNum" sz="quarter" idx="5"/>
          </p:nvPr>
        </p:nvSpPr>
        <p:spPr/>
        <p:txBody>
          <a:bodyPr/>
          <a:lstStyle/>
          <a:p>
            <a:pPr defTabSz="914400" eaLnBrk="1" fontAlgn="auto" hangingPunct="1">
              <a:spcBef>
                <a:spcPts val="0"/>
              </a:spcBef>
              <a:spcAft>
                <a:spcPts val="0"/>
              </a:spcAft>
              <a:defRPr/>
            </a:pPr>
            <a:fld id="{3871F68D-4573-4BC2-95CD-92C78A26986A}"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86</a:t>
            </a:fld>
            <a:endParaRPr lang="en-US" sz="1300">
              <a:solidFill>
                <a:prstClr val="black"/>
              </a:solidFill>
              <a:latin typeface="Calibri" panose="020F0502020204030204"/>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0C936A0-635E-40E8-8142-E17493ABF1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8119F3-3DD5-46E7-8848-455034A823A5}" type="slidenum">
              <a:rPr lang="en-US" altLang="en-US" smtClean="0"/>
              <a:pPr>
                <a:spcBef>
                  <a:spcPct val="0"/>
                </a:spcBef>
              </a:pPr>
              <a:t>8</a:t>
            </a:fld>
            <a:endParaRPr lang="en-US" altLang="en-US"/>
          </a:p>
        </p:txBody>
      </p:sp>
      <p:sp>
        <p:nvSpPr>
          <p:cNvPr id="56323" name="Rectangle 2">
            <a:extLst>
              <a:ext uri="{FF2B5EF4-FFF2-40B4-BE49-F238E27FC236}">
                <a16:creationId xmlns:a16="http://schemas.microsoft.com/office/drawing/2014/main" id="{1C77B1B7-EF5F-4A83-A020-690A1800532A}"/>
              </a:ext>
            </a:extLst>
          </p:cNvPr>
          <p:cNvSpPr>
            <a:spLocks noGrp="1" noRot="1" noChangeAspect="1" noChangeArrowheads="1" noTextEdit="1"/>
          </p:cNvSpPr>
          <p:nvPr>
            <p:ph type="sldImg"/>
          </p:nvPr>
        </p:nvSpPr>
        <p:spPr>
          <a:xfrm>
            <a:off x="990600" y="768350"/>
            <a:ext cx="5116513" cy="3836988"/>
          </a:xfrm>
          <a:ln/>
        </p:spPr>
      </p:sp>
      <p:sp>
        <p:nvSpPr>
          <p:cNvPr id="56324" name="Rectangle 3">
            <a:extLst>
              <a:ext uri="{FF2B5EF4-FFF2-40B4-BE49-F238E27FC236}">
                <a16:creationId xmlns:a16="http://schemas.microsoft.com/office/drawing/2014/main" id="{F76AB3B5-C412-49B5-AFAE-3C300D0989D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Everybody knows that a picture is worth a thousand words. Pictures are great, because they are timeless, we can look at them whenever and for as long as we want. But for highly dynamic scenes a single still picture can only hint at the movement involved.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2DF08F46-975A-4B59-A845-24213DA4A574}"/>
              </a:ext>
            </a:extLst>
          </p:cNvPr>
          <p:cNvSpPr>
            <a:spLocks noGrp="1" noRot="1" noChangeAspect="1" noChangeArrowheads="1" noTextEdit="1"/>
          </p:cNvSpPr>
          <p:nvPr>
            <p:ph type="sldImg"/>
          </p:nvPr>
        </p:nvSpPr>
        <p:spPr>
          <a:xfrm>
            <a:off x="1497013" y="1200150"/>
            <a:ext cx="4321175" cy="3240088"/>
          </a:xfrm>
          <a:ln/>
        </p:spPr>
      </p:sp>
      <p:sp>
        <p:nvSpPr>
          <p:cNvPr id="210947" name="Notes Placeholder 2">
            <a:extLst>
              <a:ext uri="{FF2B5EF4-FFF2-40B4-BE49-F238E27FC236}">
                <a16:creationId xmlns:a16="http://schemas.microsoft.com/office/drawing/2014/main" id="{57021C59-1D2B-4AE9-81B3-99EA8C77F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the simplest case, I created some toy layouts, where all pixels belong to the same sky class. </a:t>
            </a:r>
          </a:p>
          <a:p>
            <a:r>
              <a:rPr lang="en-US" altLang="en-US"/>
              <a:t>---------------</a:t>
            </a:r>
          </a:p>
          <a:p>
            <a:r>
              <a:rPr lang="en-US" altLang="en-US"/>
              <a:t>I pass it to the trained network of pix2pixHD</a:t>
            </a:r>
          </a:p>
          <a:p>
            <a:r>
              <a:rPr lang="en-US" altLang="en-US"/>
              <a:t>---------------</a:t>
            </a:r>
          </a:p>
          <a:p>
            <a:r>
              <a:rPr lang="en-US" altLang="en-US"/>
              <a:t>and I get a gray image, which means I get zeros everywhere!</a:t>
            </a:r>
          </a:p>
          <a:p>
            <a:r>
              <a:rPr lang="en-US" altLang="en-US"/>
              <a:t>--------------</a:t>
            </a:r>
          </a:p>
          <a:p>
            <a:r>
              <a:rPr lang="en-US" altLang="en-US"/>
              <a:t>Exact same thing happened with another toy layout of grass label. I also get zeros everywhere. It looked like the model is ignoring the input, and just outputting zeros. Why is this happening?</a:t>
            </a:r>
          </a:p>
        </p:txBody>
      </p:sp>
      <p:sp>
        <p:nvSpPr>
          <p:cNvPr id="4" name="Slide Number Placeholder 3">
            <a:extLst>
              <a:ext uri="{FF2B5EF4-FFF2-40B4-BE49-F238E27FC236}">
                <a16:creationId xmlns:a16="http://schemas.microsoft.com/office/drawing/2014/main" id="{0201E329-1576-43D6-A3EE-5D386231BA06}"/>
              </a:ext>
            </a:extLst>
          </p:cNvPr>
          <p:cNvSpPr>
            <a:spLocks noGrp="1"/>
          </p:cNvSpPr>
          <p:nvPr>
            <p:ph type="sldNum" sz="quarter" idx="5"/>
          </p:nvPr>
        </p:nvSpPr>
        <p:spPr/>
        <p:txBody>
          <a:bodyPr/>
          <a:lstStyle/>
          <a:p>
            <a:pPr defTabSz="914400" eaLnBrk="1" fontAlgn="auto" hangingPunct="1">
              <a:spcBef>
                <a:spcPts val="0"/>
              </a:spcBef>
              <a:spcAft>
                <a:spcPts val="0"/>
              </a:spcAft>
              <a:defRPr/>
            </a:pPr>
            <a:fld id="{863D7F60-9217-42C2-83DD-03DC66E69476}"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87</a:t>
            </a:fld>
            <a:endParaRPr lang="en-US" sz="1300">
              <a:solidFill>
                <a:prstClr val="black"/>
              </a:solidFill>
              <a:latin typeface="Calibri" panose="020F0502020204030204"/>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F9183726-4190-4C48-8A59-B12432A180ED}"/>
              </a:ext>
            </a:extLst>
          </p:cNvPr>
          <p:cNvSpPr>
            <a:spLocks noGrp="1" noRot="1" noChangeAspect="1" noChangeArrowheads="1" noTextEdit="1"/>
          </p:cNvSpPr>
          <p:nvPr>
            <p:ph type="sldImg"/>
          </p:nvPr>
        </p:nvSpPr>
        <p:spPr>
          <a:xfrm>
            <a:off x="1497013" y="1200150"/>
            <a:ext cx="4321175" cy="3240088"/>
          </a:xfrm>
          <a:ln/>
        </p:spPr>
      </p:sp>
      <p:sp>
        <p:nvSpPr>
          <p:cNvPr id="212995" name="Notes Placeholder 2">
            <a:extLst>
              <a:ext uri="{FF2B5EF4-FFF2-40B4-BE49-F238E27FC236}">
                <a16:creationId xmlns:a16="http://schemas.microsoft.com/office/drawing/2014/main" id="{F20F4E3E-95FD-407A-B9D1-E61A3E52A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After some investigation, I found that the issue was in the architecture.</a:t>
            </a:r>
          </a:p>
          <a:p>
            <a:r>
              <a:rPr lang="en-US" altLang="en-US"/>
              <a:t>-----------------------------</a:t>
            </a:r>
          </a:p>
          <a:p>
            <a:r>
              <a:rPr lang="en-US" altLang="en-US"/>
              <a:t>A standard deep network consists of convolutional layers followed by normalization layers, which works by making each layer-output zero mean and unit variance. We know normalization yields nice properties for image recognition, such as smoother gradient flow, or invariance to input scaling. </a:t>
            </a:r>
          </a:p>
          <a:p>
            <a:endParaRPr lang="en-US" altLang="en-US"/>
          </a:p>
        </p:txBody>
      </p:sp>
      <p:sp>
        <p:nvSpPr>
          <p:cNvPr id="4" name="Slide Number Placeholder 3">
            <a:extLst>
              <a:ext uri="{FF2B5EF4-FFF2-40B4-BE49-F238E27FC236}">
                <a16:creationId xmlns:a16="http://schemas.microsoft.com/office/drawing/2014/main" id="{AA65BDF3-4D45-4578-9D1E-1BFF67577901}"/>
              </a:ext>
            </a:extLst>
          </p:cNvPr>
          <p:cNvSpPr>
            <a:spLocks noGrp="1"/>
          </p:cNvSpPr>
          <p:nvPr>
            <p:ph type="sldNum" sz="quarter" idx="5"/>
          </p:nvPr>
        </p:nvSpPr>
        <p:spPr/>
        <p:txBody>
          <a:bodyPr/>
          <a:lstStyle/>
          <a:p>
            <a:pPr defTabSz="914400" eaLnBrk="1" fontAlgn="auto" hangingPunct="1">
              <a:spcBef>
                <a:spcPts val="0"/>
              </a:spcBef>
              <a:spcAft>
                <a:spcPts val="0"/>
              </a:spcAft>
              <a:defRPr/>
            </a:pPr>
            <a:fld id="{4A1C78F3-2862-4150-8F38-25006C7B304C}"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88</a:t>
            </a:fld>
            <a:endParaRPr lang="en-US" sz="1300">
              <a:solidFill>
                <a:prstClr val="black"/>
              </a:solidFill>
              <a:latin typeface="Calibri" panose="020F0502020204030204"/>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4DE4EACF-82F3-4B8B-A115-2C9042C6B3A7}"/>
              </a:ext>
            </a:extLst>
          </p:cNvPr>
          <p:cNvSpPr>
            <a:spLocks noGrp="1" noRot="1" noChangeAspect="1" noChangeArrowheads="1" noTextEdit="1"/>
          </p:cNvSpPr>
          <p:nvPr>
            <p:ph type="sldImg"/>
          </p:nvPr>
        </p:nvSpPr>
        <p:spPr>
          <a:xfrm>
            <a:off x="1497013" y="1200150"/>
            <a:ext cx="4321175" cy="3240088"/>
          </a:xfrm>
          <a:ln/>
        </p:spPr>
      </p:sp>
      <p:sp>
        <p:nvSpPr>
          <p:cNvPr id="215043" name="Notes Placeholder 2">
            <a:extLst>
              <a:ext uri="{FF2B5EF4-FFF2-40B4-BE49-F238E27FC236}">
                <a16:creationId xmlns:a16="http://schemas.microsoft.com/office/drawing/2014/main" id="{547ED4DE-58CA-4F7E-9697-0999C0FF5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However, normalization causes too much invariance, if the input is uniform! </a:t>
            </a:r>
          </a:p>
          <a:p>
            <a:r>
              <a:rPr lang="en-US" altLang="en-US"/>
              <a:t>--------------------------</a:t>
            </a:r>
          </a:p>
          <a:p>
            <a:r>
              <a:rPr lang="en-US" altLang="en-US"/>
              <a:t>It’s because the output of convolution is also uniform,</a:t>
            </a:r>
          </a:p>
          <a:p>
            <a:r>
              <a:rPr lang="en-US" altLang="en-US"/>
              <a:t>-------------------------</a:t>
            </a:r>
          </a:p>
          <a:p>
            <a:r>
              <a:rPr lang="en-US" altLang="en-US"/>
              <a:t>And after normalization, everything becomes zero! In other words, the input signal is completely lost in the middle of the network. </a:t>
            </a:r>
          </a:p>
        </p:txBody>
      </p:sp>
      <p:sp>
        <p:nvSpPr>
          <p:cNvPr id="4" name="Slide Number Placeholder 3">
            <a:extLst>
              <a:ext uri="{FF2B5EF4-FFF2-40B4-BE49-F238E27FC236}">
                <a16:creationId xmlns:a16="http://schemas.microsoft.com/office/drawing/2014/main" id="{2E799DD6-7A22-4391-9382-9E5C785199DB}"/>
              </a:ext>
            </a:extLst>
          </p:cNvPr>
          <p:cNvSpPr>
            <a:spLocks noGrp="1"/>
          </p:cNvSpPr>
          <p:nvPr>
            <p:ph type="sldNum" sz="quarter" idx="5"/>
          </p:nvPr>
        </p:nvSpPr>
        <p:spPr/>
        <p:txBody>
          <a:bodyPr/>
          <a:lstStyle/>
          <a:p>
            <a:pPr defTabSz="914400" eaLnBrk="1" fontAlgn="auto" hangingPunct="1">
              <a:spcBef>
                <a:spcPts val="0"/>
              </a:spcBef>
              <a:spcAft>
                <a:spcPts val="0"/>
              </a:spcAft>
              <a:defRPr/>
            </a:pPr>
            <a:fld id="{FDC0DCCF-2BE1-4C63-B08A-4E1E732E6F17}"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89</a:t>
            </a:fld>
            <a:endParaRPr lang="en-US" sz="1300">
              <a:solidFill>
                <a:prstClr val="black"/>
              </a:solidFill>
              <a:latin typeface="Calibri" panose="020F0502020204030204"/>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9C0613C3-1CAF-42BF-8133-7254D74BFB22}"/>
              </a:ext>
            </a:extLst>
          </p:cNvPr>
          <p:cNvSpPr>
            <a:spLocks noGrp="1" noRot="1" noChangeAspect="1" noChangeArrowheads="1" noTextEdit="1"/>
          </p:cNvSpPr>
          <p:nvPr>
            <p:ph type="sldImg"/>
          </p:nvPr>
        </p:nvSpPr>
        <p:spPr>
          <a:xfrm>
            <a:off x="1497013" y="1200150"/>
            <a:ext cx="4321175" cy="3240088"/>
          </a:xfrm>
          <a:ln/>
        </p:spPr>
      </p:sp>
      <p:sp>
        <p:nvSpPr>
          <p:cNvPr id="217091" name="Notes Placeholder 2">
            <a:extLst>
              <a:ext uri="{FF2B5EF4-FFF2-40B4-BE49-F238E27FC236}">
                <a16:creationId xmlns:a16="http://schemas.microsoft.com/office/drawing/2014/main" id="{8F279807-AC10-4F65-9598-304DBEA16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Therefore, I started the fix by </a:t>
            </a:r>
          </a:p>
          <a:p>
            <a:r>
              <a:rPr lang="en-US" altLang="en-US"/>
              <a:t>----------------</a:t>
            </a:r>
          </a:p>
          <a:p>
            <a:r>
              <a:rPr lang="en-US" altLang="en-US"/>
              <a:t>providing the input over and over, after every normalization layer of the generator network. </a:t>
            </a:r>
          </a:p>
          <a:p>
            <a:r>
              <a:rPr lang="en-US" altLang="en-US"/>
              <a:t>---------------</a:t>
            </a:r>
          </a:p>
          <a:p>
            <a:r>
              <a:rPr lang="en-US" altLang="en-US"/>
              <a:t>By doing so, I could get the correct textures for the uniform layouts…......... </a:t>
            </a:r>
          </a:p>
        </p:txBody>
      </p:sp>
      <p:sp>
        <p:nvSpPr>
          <p:cNvPr id="4" name="Slide Number Placeholder 3">
            <a:extLst>
              <a:ext uri="{FF2B5EF4-FFF2-40B4-BE49-F238E27FC236}">
                <a16:creationId xmlns:a16="http://schemas.microsoft.com/office/drawing/2014/main" id="{47D13EEC-8064-4246-BD4F-8D52CD801A2B}"/>
              </a:ext>
            </a:extLst>
          </p:cNvPr>
          <p:cNvSpPr>
            <a:spLocks noGrp="1"/>
          </p:cNvSpPr>
          <p:nvPr>
            <p:ph type="sldNum" sz="quarter" idx="5"/>
          </p:nvPr>
        </p:nvSpPr>
        <p:spPr/>
        <p:txBody>
          <a:bodyPr/>
          <a:lstStyle/>
          <a:p>
            <a:pPr defTabSz="914400" eaLnBrk="1" fontAlgn="auto" hangingPunct="1">
              <a:spcBef>
                <a:spcPts val="0"/>
              </a:spcBef>
              <a:spcAft>
                <a:spcPts val="0"/>
              </a:spcAft>
              <a:defRPr/>
            </a:pPr>
            <a:fld id="{D3F2F243-AE89-4124-AEF5-62337FED4BE8}"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90</a:t>
            </a:fld>
            <a:endParaRPr lang="en-US" sz="1300">
              <a:solidFill>
                <a:prstClr val="black"/>
              </a:solidFill>
              <a:latin typeface="Calibri" panose="020F0502020204030204"/>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EDC71F2A-7BBD-4D5E-8ECB-221499EA2B4B}"/>
              </a:ext>
            </a:extLst>
          </p:cNvPr>
          <p:cNvSpPr>
            <a:spLocks noGrp="1" noRot="1" noChangeAspect="1" noChangeArrowheads="1" noTextEdit="1"/>
          </p:cNvSpPr>
          <p:nvPr>
            <p:ph type="sldImg"/>
          </p:nvPr>
        </p:nvSpPr>
        <p:spPr>
          <a:xfrm>
            <a:off x="1497013" y="1200150"/>
            <a:ext cx="4321175" cy="3240088"/>
          </a:xfrm>
          <a:ln/>
        </p:spPr>
      </p:sp>
      <p:sp>
        <p:nvSpPr>
          <p:cNvPr id="219139" name="Notes Placeholder 2">
            <a:extLst>
              <a:ext uri="{FF2B5EF4-FFF2-40B4-BE49-F238E27FC236}">
                <a16:creationId xmlns:a16="http://schemas.microsoft.com/office/drawing/2014/main" id="{6C32AB9F-638D-4444-8E43-C28751F831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let’s take a closer look at how we provided the input signal. </a:t>
            </a:r>
          </a:p>
          <a:p>
            <a:r>
              <a:rPr lang="en-US" altLang="en-US"/>
              <a:t>------------------------</a:t>
            </a:r>
          </a:p>
          <a:p>
            <a:r>
              <a:rPr lang="en-US" altLang="en-US"/>
              <a:t>After normalization, we try to </a:t>
            </a:r>
            <a:r>
              <a:rPr lang="en-US" altLang="en-US" b="1" i="1"/>
              <a:t>undo </a:t>
            </a:r>
            <a:r>
              <a:rPr lang="en-US" altLang="en-US"/>
              <a:t>the harm, </a:t>
            </a:r>
          </a:p>
          <a:p>
            <a:r>
              <a:rPr lang="en-US" altLang="en-US"/>
              <a:t>-----------------------</a:t>
            </a:r>
          </a:p>
          <a:p>
            <a:r>
              <a:rPr lang="en-US" altLang="en-US"/>
              <a:t>by modulating the normalized activations by re-adjusting the mean and variance, based on the input layout. </a:t>
            </a:r>
          </a:p>
          <a:p>
            <a:r>
              <a:rPr lang="en-US" altLang="en-US"/>
              <a:t>-----------------------</a:t>
            </a:r>
          </a:p>
          <a:p>
            <a:r>
              <a:rPr lang="en-US" altLang="en-US"/>
              <a:t>The modulation is implemented with a few convolutional layers. </a:t>
            </a:r>
          </a:p>
          <a:p>
            <a:r>
              <a:rPr lang="en-US" altLang="en-US"/>
              <a:t>-----------------------</a:t>
            </a:r>
          </a:p>
          <a:p>
            <a:r>
              <a:rPr lang="en-US" altLang="en-US"/>
              <a:t>We named this module Spatially Adaptive Denormalization, or SPADE in short.  </a:t>
            </a:r>
          </a:p>
        </p:txBody>
      </p:sp>
      <p:sp>
        <p:nvSpPr>
          <p:cNvPr id="4" name="Slide Number Placeholder 3">
            <a:extLst>
              <a:ext uri="{FF2B5EF4-FFF2-40B4-BE49-F238E27FC236}">
                <a16:creationId xmlns:a16="http://schemas.microsoft.com/office/drawing/2014/main" id="{580C94BA-BA7C-40BB-B449-264913BC5F3B}"/>
              </a:ext>
            </a:extLst>
          </p:cNvPr>
          <p:cNvSpPr>
            <a:spLocks noGrp="1"/>
          </p:cNvSpPr>
          <p:nvPr>
            <p:ph type="sldNum" sz="quarter" idx="5"/>
          </p:nvPr>
        </p:nvSpPr>
        <p:spPr/>
        <p:txBody>
          <a:bodyPr/>
          <a:lstStyle/>
          <a:p>
            <a:pPr defTabSz="914400" eaLnBrk="1" fontAlgn="auto" hangingPunct="1">
              <a:spcBef>
                <a:spcPts val="0"/>
              </a:spcBef>
              <a:spcAft>
                <a:spcPts val="0"/>
              </a:spcAft>
              <a:defRPr/>
            </a:pPr>
            <a:fld id="{720FF3CA-2240-4724-BA3C-10CB81FC0348}"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91</a:t>
            </a:fld>
            <a:endParaRPr lang="en-US" sz="1300">
              <a:solidFill>
                <a:prstClr val="black"/>
              </a:solidFill>
              <a:latin typeface="Calibri" panose="020F0502020204030204"/>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B489459C-AA23-4625-B5F4-CA018D28EC52}"/>
              </a:ext>
            </a:extLst>
          </p:cNvPr>
          <p:cNvSpPr>
            <a:spLocks noGrp="1" noRot="1" noChangeAspect="1" noChangeArrowheads="1" noTextEdit="1"/>
          </p:cNvSpPr>
          <p:nvPr>
            <p:ph type="sldImg"/>
          </p:nvPr>
        </p:nvSpPr>
        <p:spPr>
          <a:xfrm>
            <a:off x="1497013" y="1200150"/>
            <a:ext cx="4321175" cy="3240088"/>
          </a:xfrm>
          <a:ln/>
        </p:spPr>
      </p:sp>
      <p:sp>
        <p:nvSpPr>
          <p:cNvPr id="221187" name="Notes Placeholder 2">
            <a:extLst>
              <a:ext uri="{FF2B5EF4-FFF2-40B4-BE49-F238E27FC236}">
                <a16:creationId xmlns:a16="http://schemas.microsoft.com/office/drawing/2014/main" id="{6B699703-A3CC-4823-89E3-2185A8898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the end, we could achieve much better realism</a:t>
            </a:r>
          </a:p>
          <a:p>
            <a:r>
              <a:rPr lang="en-US" altLang="en-US"/>
              <a:t>----------</a:t>
            </a:r>
          </a:p>
          <a:p>
            <a:r>
              <a:rPr lang="en-US" altLang="en-US"/>
              <a:t>than the previous method. </a:t>
            </a:r>
          </a:p>
          <a:p>
            <a:endParaRPr lang="en-US" altLang="en-US"/>
          </a:p>
          <a:p>
            <a:endParaRPr lang="en-US" altLang="en-US"/>
          </a:p>
        </p:txBody>
      </p:sp>
      <p:sp>
        <p:nvSpPr>
          <p:cNvPr id="4" name="Slide Number Placeholder 3">
            <a:extLst>
              <a:ext uri="{FF2B5EF4-FFF2-40B4-BE49-F238E27FC236}">
                <a16:creationId xmlns:a16="http://schemas.microsoft.com/office/drawing/2014/main" id="{ECDEA5B4-F7AC-4936-97DB-83406BE75755}"/>
              </a:ext>
            </a:extLst>
          </p:cNvPr>
          <p:cNvSpPr>
            <a:spLocks noGrp="1"/>
          </p:cNvSpPr>
          <p:nvPr>
            <p:ph type="sldNum" sz="quarter" idx="5"/>
          </p:nvPr>
        </p:nvSpPr>
        <p:spPr/>
        <p:txBody>
          <a:bodyPr/>
          <a:lstStyle/>
          <a:p>
            <a:pPr defTabSz="914400" eaLnBrk="1" fontAlgn="auto" hangingPunct="1">
              <a:spcBef>
                <a:spcPts val="0"/>
              </a:spcBef>
              <a:spcAft>
                <a:spcPts val="0"/>
              </a:spcAft>
              <a:defRPr/>
            </a:pPr>
            <a:fld id="{8305EF85-6918-42F8-915B-CEC389A055B3}" type="slidenum">
              <a:rPr lang="en-US" sz="1300" smtClean="0">
                <a:solidFill>
                  <a:prstClr val="black"/>
                </a:solidFill>
                <a:latin typeface="Calibri" panose="020F0502020204030204"/>
                <a:cs typeface="+mn-cs"/>
              </a:rPr>
              <a:pPr defTabSz="914400" eaLnBrk="1" fontAlgn="auto" hangingPunct="1">
                <a:spcBef>
                  <a:spcPts val="0"/>
                </a:spcBef>
                <a:spcAft>
                  <a:spcPts val="0"/>
                </a:spcAft>
                <a:defRPr/>
              </a:pPr>
              <a:t>92</a:t>
            </a:fld>
            <a:endParaRPr lang="en-US" sz="1300">
              <a:solidFill>
                <a:prstClr val="black"/>
              </a:solidFill>
              <a:latin typeface="Calibri" panose="020F0502020204030204"/>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dirty="0"/>
              <a:t>…………..</a:t>
            </a:r>
          </a:p>
          <a:p>
            <a:r>
              <a:rPr lang="en-US" dirty="0"/>
              <a:t>Using SPADE, we built a fun UI and presented it at SIGGRAPH. Basically, it looks like the Microsoft Paint app. But instead of the color palette, we provide </a:t>
            </a:r>
            <a:r>
              <a:rPr lang="en-US" b="1" i="1" dirty="0"/>
              <a:t>semantic</a:t>
            </a:r>
            <a:r>
              <a:rPr lang="en-US" b="0" i="0" dirty="0"/>
              <a:t> palette of material types like ocean, sky, rock, and sand. Our app generates photorealistic images with the appearance of photographs, but respecting the user-drawn layout.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D4728-F133-4FAE-BAB6-7C77D977185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695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hape 655">
            <a:extLst>
              <a:ext uri="{FF2B5EF4-FFF2-40B4-BE49-F238E27FC236}">
                <a16:creationId xmlns:a16="http://schemas.microsoft.com/office/drawing/2014/main" id="{B93640E5-644B-45B1-83BF-F88B38B666C4}"/>
              </a:ext>
            </a:extLst>
          </p:cNvPr>
          <p:cNvSpPr>
            <a:spLocks noGrp="1" noRot="1" noChangeAspect="1" noChangeArrowheads="1" noTextEdit="1"/>
          </p:cNvSpPr>
          <p:nvPr>
            <p:ph type="sldImg"/>
          </p:nvPr>
        </p:nvSpPr>
        <p:spPr>
          <a:xfrm>
            <a:off x="987425" y="765175"/>
            <a:ext cx="5095875" cy="3821113"/>
          </a:xfrm>
          <a:ln/>
        </p:spPr>
      </p:sp>
      <p:sp>
        <p:nvSpPr>
          <p:cNvPr id="231427" name="Shape 656">
            <a:extLst>
              <a:ext uri="{FF2B5EF4-FFF2-40B4-BE49-F238E27FC236}">
                <a16:creationId xmlns:a16="http://schemas.microsoft.com/office/drawing/2014/main" id="{12EDD519-5EF7-47E4-A399-C5F157D424B7}"/>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Stole this slide from Eero, because I think it gives a good intuition about what we are doing.</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hape 655">
            <a:extLst>
              <a:ext uri="{FF2B5EF4-FFF2-40B4-BE49-F238E27FC236}">
                <a16:creationId xmlns:a16="http://schemas.microsoft.com/office/drawing/2014/main" id="{136DFEE8-F782-4A40-91A5-85265102A797}"/>
              </a:ext>
            </a:extLst>
          </p:cNvPr>
          <p:cNvSpPr>
            <a:spLocks noGrp="1" noRot="1" noChangeAspect="1" noChangeArrowheads="1" noTextEdit="1"/>
          </p:cNvSpPr>
          <p:nvPr>
            <p:ph type="sldImg"/>
          </p:nvPr>
        </p:nvSpPr>
        <p:spPr>
          <a:xfrm>
            <a:off x="987425" y="765175"/>
            <a:ext cx="5095875" cy="3821113"/>
          </a:xfrm>
          <a:ln/>
        </p:spPr>
      </p:sp>
      <p:sp>
        <p:nvSpPr>
          <p:cNvPr id="247811" name="Shape 656">
            <a:extLst>
              <a:ext uri="{FF2B5EF4-FFF2-40B4-BE49-F238E27FC236}">
                <a16:creationId xmlns:a16="http://schemas.microsoft.com/office/drawing/2014/main" id="{1CE5B7F3-DED8-4438-89CD-85CAFC8C4457}"/>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Stole this slide from Eero, because I think it gives a good intuition about what we are doing.</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hape 293">
            <a:extLst>
              <a:ext uri="{FF2B5EF4-FFF2-40B4-BE49-F238E27FC236}">
                <a16:creationId xmlns:a16="http://schemas.microsoft.com/office/drawing/2014/main" id="{326364D2-B998-4AFA-BFF9-54567D621979}"/>
              </a:ext>
            </a:extLst>
          </p:cNvPr>
          <p:cNvSpPr>
            <a:spLocks noGrp="1" noRot="1" noChangeAspect="1" noChangeArrowheads="1" noTextEdit="1"/>
          </p:cNvSpPr>
          <p:nvPr>
            <p:ph type="sldImg"/>
          </p:nvPr>
        </p:nvSpPr>
        <p:spPr>
          <a:xfrm>
            <a:off x="987425" y="765175"/>
            <a:ext cx="5095875" cy="3821113"/>
          </a:xfrm>
          <a:ln/>
        </p:spPr>
      </p:sp>
      <p:sp>
        <p:nvSpPr>
          <p:cNvPr id="268291" name="Shape 294">
            <a:extLst>
              <a:ext uri="{FF2B5EF4-FFF2-40B4-BE49-F238E27FC236}">
                <a16:creationId xmlns:a16="http://schemas.microsoft.com/office/drawing/2014/main" id="{005AB5A7-7E28-46C3-98BB-F98AEBD82993}"/>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Char char="•"/>
            </a:pPr>
            <a:r>
              <a:rPr lang="en-US" altLang="en-US"/>
              <a:t>Our work takes this one step further, instead of just modelling early vision in our texture model, we use a fully trained CNN that can be seen as a functional model of the ventral stream.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0DAB867-8956-4D78-95A3-852516B46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149E19-7530-46D3-88B7-7C544C9DF064}" type="slidenum">
              <a:rPr lang="en-US" altLang="en-US" smtClean="0"/>
              <a:pPr>
                <a:spcBef>
                  <a:spcPct val="0"/>
                </a:spcBef>
              </a:pPr>
              <a:t>9</a:t>
            </a:fld>
            <a:endParaRPr lang="en-US" altLang="en-US"/>
          </a:p>
        </p:txBody>
      </p:sp>
      <p:sp>
        <p:nvSpPr>
          <p:cNvPr id="58371" name="Rectangle 2">
            <a:extLst>
              <a:ext uri="{FF2B5EF4-FFF2-40B4-BE49-F238E27FC236}">
                <a16:creationId xmlns:a16="http://schemas.microsoft.com/office/drawing/2014/main" id="{229D5715-1F84-4BF6-8974-357AA239F932}"/>
              </a:ext>
            </a:extLst>
          </p:cNvPr>
          <p:cNvSpPr>
            <a:spLocks noGrp="1" noRot="1" noChangeAspect="1" noChangeArrowheads="1" noTextEdit="1"/>
          </p:cNvSpPr>
          <p:nvPr>
            <p:ph type="sldImg"/>
          </p:nvPr>
        </p:nvSpPr>
        <p:spPr>
          <a:xfrm>
            <a:off x="990600" y="768350"/>
            <a:ext cx="5116513" cy="3836988"/>
          </a:xfrm>
          <a:ln/>
        </p:spPr>
      </p:sp>
      <p:sp>
        <p:nvSpPr>
          <p:cNvPr id="58372" name="Rectangle 3">
            <a:extLst>
              <a:ext uri="{FF2B5EF4-FFF2-40B4-BE49-F238E27FC236}">
                <a16:creationId xmlns:a16="http://schemas.microsoft.com/office/drawing/2014/main" id="{AF4F80C7-DACD-4AAB-870F-7BFFFB5FEF20}"/>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a:t>Videos are better, because they actually show the motion. Unfortunately, video clips have a finite duration, after which they stop, or maybe start over. As you can see here, this causes an ugly discontinuity, which we would like to avoid.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hape 486">
            <a:extLst>
              <a:ext uri="{FF2B5EF4-FFF2-40B4-BE49-F238E27FC236}">
                <a16:creationId xmlns:a16="http://schemas.microsoft.com/office/drawing/2014/main" id="{C7E89686-6D2E-4E0A-96B1-40752AD65257}"/>
              </a:ext>
            </a:extLst>
          </p:cNvPr>
          <p:cNvSpPr>
            <a:spLocks noGrp="1" noRot="1" noChangeAspect="1" noChangeArrowheads="1" noTextEdit="1"/>
          </p:cNvSpPr>
          <p:nvPr>
            <p:ph type="sldImg"/>
          </p:nvPr>
        </p:nvSpPr>
        <p:spPr>
          <a:xfrm>
            <a:off x="987425" y="765175"/>
            <a:ext cx="5095875" cy="3821113"/>
          </a:xfrm>
          <a:ln/>
        </p:spPr>
      </p:sp>
      <p:sp>
        <p:nvSpPr>
          <p:cNvPr id="270339" name="Shape 487">
            <a:extLst>
              <a:ext uri="{FF2B5EF4-FFF2-40B4-BE49-F238E27FC236}">
                <a16:creationId xmlns:a16="http://schemas.microsoft.com/office/drawing/2014/main" id="{9ED49055-2974-4216-B940-638093741AF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Can think of CNN as a multi scale non-linear filter bank. </a:t>
            </a:r>
          </a:p>
          <a:p>
            <a:pPr marL="246063" indent="-246063">
              <a:buFontTx/>
              <a:buChar char="•"/>
            </a:pPr>
            <a:r>
              <a:rPr lang="en-US" altLang="en-US"/>
              <a:t>Each feature map is the output of a complex non-linear image filter.</a:t>
            </a:r>
          </a:p>
          <a:p>
            <a:pPr marL="246063" indent="-246063">
              <a:buFontTx/>
              <a:buChar char="•"/>
            </a:pPr>
            <a:r>
              <a:rPr lang="en-US" altLang="en-US"/>
              <a:t>Spatial extend decreases but number of features increase (effective downsampling by a factor of 2 after each pooling)</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hape 526">
            <a:extLst>
              <a:ext uri="{FF2B5EF4-FFF2-40B4-BE49-F238E27FC236}">
                <a16:creationId xmlns:a16="http://schemas.microsoft.com/office/drawing/2014/main" id="{7E7EF9FE-7ADA-4B8C-997D-72680E06E194}"/>
              </a:ext>
            </a:extLst>
          </p:cNvPr>
          <p:cNvSpPr>
            <a:spLocks noGrp="1" noRot="1" noChangeAspect="1" noChangeArrowheads="1" noTextEdit="1"/>
          </p:cNvSpPr>
          <p:nvPr>
            <p:ph type="sldImg"/>
          </p:nvPr>
        </p:nvSpPr>
        <p:spPr>
          <a:xfrm>
            <a:off x="987425" y="765175"/>
            <a:ext cx="5095875" cy="3821113"/>
          </a:xfrm>
          <a:ln/>
        </p:spPr>
      </p:sp>
      <p:sp>
        <p:nvSpPr>
          <p:cNvPr id="272387" name="Shape 527">
            <a:extLst>
              <a:ext uri="{FF2B5EF4-FFF2-40B4-BE49-F238E27FC236}">
                <a16:creationId xmlns:a16="http://schemas.microsoft.com/office/drawing/2014/main" id="{15BDC6B8-BF80-4A26-A9E1-177BA4961369}"/>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For texture model we need spatial summary statistics</a:t>
            </a:r>
          </a:p>
          <a:p>
            <a:pPr marL="246063" indent="-246063">
              <a:buFontTx/>
              <a:buChar char="•"/>
            </a:pPr>
            <a:r>
              <a:rPr lang="en-US" altLang="en-US"/>
              <a:t>F is matrix of vectorised feature maps</a:t>
            </a:r>
          </a:p>
          <a:p>
            <a:pPr marL="246063" indent="-246063">
              <a:buFontTx/>
              <a:buChar char="•"/>
            </a:pPr>
            <a:r>
              <a:rPr lang="en-US" altLang="en-US"/>
              <a:t>We compute correlations between feature responses, where the average is taken over the spatial extend of the image.</a:t>
            </a:r>
          </a:p>
          <a:p>
            <a:pPr marL="246063" indent="-246063">
              <a:buFontTx/>
              <a:buChar char="•"/>
            </a:pPr>
            <a:r>
              <a:rPr lang="en-US" altLang="en-US"/>
              <a:t>Mathematically we take dot products between vectorised feature maps (gram matrix)</a:t>
            </a:r>
          </a:p>
          <a:p>
            <a:pPr marL="246063" indent="-246063">
              <a:buFontTx/>
              <a:buChar char="•"/>
            </a:pPr>
            <a:r>
              <a:rPr lang="en-US" altLang="en-US"/>
              <a:t>each entry in gram matrix is the correlation between two features in response to a particular texture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hape 577">
            <a:extLst>
              <a:ext uri="{FF2B5EF4-FFF2-40B4-BE49-F238E27FC236}">
                <a16:creationId xmlns:a16="http://schemas.microsoft.com/office/drawing/2014/main" id="{5EC1AF7B-7B69-4176-B0C5-EABF750F32AA}"/>
              </a:ext>
            </a:extLst>
          </p:cNvPr>
          <p:cNvSpPr>
            <a:spLocks noGrp="1" noRot="1" noChangeAspect="1" noChangeArrowheads="1" noTextEdit="1"/>
          </p:cNvSpPr>
          <p:nvPr>
            <p:ph type="sldImg"/>
          </p:nvPr>
        </p:nvSpPr>
        <p:spPr>
          <a:xfrm>
            <a:off x="987425" y="765175"/>
            <a:ext cx="5095875" cy="3821113"/>
          </a:xfrm>
          <a:ln/>
        </p:spPr>
      </p:sp>
      <p:sp>
        <p:nvSpPr>
          <p:cNvPr id="274435" name="Shape 578">
            <a:extLst>
              <a:ext uri="{FF2B5EF4-FFF2-40B4-BE49-F238E27FC236}">
                <a16:creationId xmlns:a16="http://schemas.microsoft.com/office/drawing/2014/main" id="{C4821DF1-0AD7-492F-9688-E40CE72E18A7}"/>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For texture model we need spatial summary statistics</a:t>
            </a:r>
          </a:p>
          <a:p>
            <a:pPr marL="246063" indent="-246063">
              <a:buFontTx/>
              <a:buChar char="•"/>
            </a:pPr>
            <a:r>
              <a:rPr lang="en-US" altLang="en-US"/>
              <a:t>We compute correlations between feature responses, where the average is taken over the spatial extend of the image.</a:t>
            </a:r>
          </a:p>
          <a:p>
            <a:pPr marL="246063" indent="-246063">
              <a:buFontTx/>
              <a:buChar char="•"/>
            </a:pPr>
            <a:r>
              <a:rPr lang="en-US" altLang="en-US"/>
              <a:t>Mathematically we take dot products between vectorised feature maps (gram matrix)</a:t>
            </a:r>
          </a:p>
          <a:p>
            <a:pPr marL="246063" indent="-246063">
              <a:buFontTx/>
              <a:buChar char="•"/>
            </a:pPr>
            <a:r>
              <a:rPr lang="en-US" altLang="en-US"/>
              <a:t>each entry in gram matrix is the correlation between two features in response to a particular texture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hape 664">
            <a:extLst>
              <a:ext uri="{FF2B5EF4-FFF2-40B4-BE49-F238E27FC236}">
                <a16:creationId xmlns:a16="http://schemas.microsoft.com/office/drawing/2014/main" id="{4981A5C4-2DFD-44A2-8ED4-0B7182EBCDA1}"/>
              </a:ext>
            </a:extLst>
          </p:cNvPr>
          <p:cNvSpPr>
            <a:spLocks noGrp="1" noRot="1" noChangeAspect="1" noChangeArrowheads="1" noTextEdit="1"/>
          </p:cNvSpPr>
          <p:nvPr>
            <p:ph type="sldImg"/>
          </p:nvPr>
        </p:nvSpPr>
        <p:spPr>
          <a:xfrm>
            <a:off x="987425" y="765175"/>
            <a:ext cx="5095875" cy="3821113"/>
          </a:xfrm>
          <a:ln/>
        </p:spPr>
      </p:sp>
      <p:sp>
        <p:nvSpPr>
          <p:cNvPr id="665" name="Shape 665">
            <a:extLst>
              <a:ext uri="{FF2B5EF4-FFF2-40B4-BE49-F238E27FC236}">
                <a16:creationId xmlns:a16="http://schemas.microsoft.com/office/drawing/2014/main" id="{9F825051-6E7F-494B-86D4-747D9802EB9D}"/>
              </a:ext>
            </a:extLst>
          </p:cNvPr>
          <p:cNvSpPr>
            <a:spLocks noGrp="1"/>
          </p:cNvSpPr>
          <p:nvPr>
            <p:ph type="body" sz="quarter" idx="1"/>
          </p:nvPr>
        </p:nvSpPr>
        <p:spPr/>
        <p:txBody>
          <a:bodyPr/>
          <a:lstStyle/>
          <a:p>
            <a:pPr marL="247620" indent="-247620">
              <a:buSzPct val="100000"/>
              <a:buFontTx/>
              <a:buChar char="•"/>
              <a:defRPr/>
            </a:pPr>
            <a:r>
              <a:rPr dirty="0"/>
              <a:t>In short: we will do gradient descent on the pixels but I will elaborate a little on the details.</a:t>
            </a:r>
          </a:p>
          <a:p>
            <a:pPr marL="247620" indent="-247620">
              <a:buSzPct val="100000"/>
              <a:buFontTx/>
              <a:buChar char="•"/>
              <a:defRPr/>
            </a:pPr>
            <a:r>
              <a:rPr dirty="0"/>
              <a:t>First show the example texture to the network, compute feature maps, compute gram matrices from the feature maps and store them</a:t>
            </a:r>
          </a:p>
          <a:p>
            <a:pPr>
              <a:defRPr/>
            </a:pPr>
            <a:endParaRPr dirty="0"/>
          </a:p>
          <a:p>
            <a:pPr>
              <a:defRPr/>
            </a:pPr>
            <a:r>
              <a:rPr dirty="0"/>
              <a: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hape 674">
            <a:extLst>
              <a:ext uri="{FF2B5EF4-FFF2-40B4-BE49-F238E27FC236}">
                <a16:creationId xmlns:a16="http://schemas.microsoft.com/office/drawing/2014/main" id="{0BD6706C-9205-4B7C-A0D3-B407AAE91B0B}"/>
              </a:ext>
            </a:extLst>
          </p:cNvPr>
          <p:cNvSpPr>
            <a:spLocks noGrp="1" noRot="1" noChangeAspect="1" noChangeArrowheads="1" noTextEdit="1"/>
          </p:cNvSpPr>
          <p:nvPr>
            <p:ph type="sldImg"/>
          </p:nvPr>
        </p:nvSpPr>
        <p:spPr>
          <a:xfrm>
            <a:off x="987425" y="765175"/>
            <a:ext cx="5095875" cy="3821113"/>
          </a:xfrm>
          <a:ln/>
        </p:spPr>
      </p:sp>
      <p:sp>
        <p:nvSpPr>
          <p:cNvPr id="278531" name="Shape 675">
            <a:extLst>
              <a:ext uri="{FF2B5EF4-FFF2-40B4-BE49-F238E27FC236}">
                <a16:creationId xmlns:a16="http://schemas.microsoft.com/office/drawing/2014/main" id="{2D52DF5D-3DB1-4D0F-80FE-DDDD1D47874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6063" indent="-246063">
              <a:buFontTx/>
              <a:buChar char="•"/>
            </a:pPr>
            <a:r>
              <a:rPr lang="en-US" altLang="en-US"/>
              <a:t>Then show white noise image and also get the gram matrices</a:t>
            </a:r>
          </a:p>
          <a:p>
            <a:pPr marL="246063" indent="-246063">
              <a:buFontTx/>
              <a:buChar char="•"/>
            </a:pPr>
            <a:r>
              <a:rPr lang="en-US" altLang="en-US"/>
              <a:t>Then we can compute some distance measure between both gram matrices, we use elementwise mean squared distance</a:t>
            </a:r>
          </a:p>
          <a:p>
            <a:pPr marL="246063" indent="-246063">
              <a:buFontTx/>
              <a:buChar char="•"/>
            </a:pPr>
            <a:r>
              <a:rPr lang="en-US" altLang="en-US"/>
              <a:t>Do that on each layer you include in your model and define a total loss function as a weighted sum of the losses on each layer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hape 685">
            <a:extLst>
              <a:ext uri="{FF2B5EF4-FFF2-40B4-BE49-F238E27FC236}">
                <a16:creationId xmlns:a16="http://schemas.microsoft.com/office/drawing/2014/main" id="{B41E1F02-4DE6-49DB-BECC-5DF1599CB14B}"/>
              </a:ext>
            </a:extLst>
          </p:cNvPr>
          <p:cNvSpPr>
            <a:spLocks noGrp="1" noRot="1" noChangeAspect="1" noChangeArrowheads="1" noTextEdit="1"/>
          </p:cNvSpPr>
          <p:nvPr>
            <p:ph type="sldImg"/>
          </p:nvPr>
        </p:nvSpPr>
        <p:spPr>
          <a:xfrm>
            <a:off x="987425" y="765175"/>
            <a:ext cx="5095875" cy="3821113"/>
          </a:xfrm>
          <a:ln/>
        </p:spPr>
      </p:sp>
      <p:sp>
        <p:nvSpPr>
          <p:cNvPr id="280579" name="Shape 686">
            <a:extLst>
              <a:ext uri="{FF2B5EF4-FFF2-40B4-BE49-F238E27FC236}">
                <a16:creationId xmlns:a16="http://schemas.microsoft.com/office/drawing/2014/main" id="{5E8698B6-6BB3-47CB-A329-3897DCDEE15E}"/>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Char char="•"/>
            </a:pPr>
            <a:r>
              <a:rPr lang="en-US" altLang="en-US"/>
              <a:t>Can compute derivative of this loss wrt layers activations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hape 697">
            <a:extLst>
              <a:ext uri="{FF2B5EF4-FFF2-40B4-BE49-F238E27FC236}">
                <a16:creationId xmlns:a16="http://schemas.microsoft.com/office/drawing/2014/main" id="{8C6AB1F9-BCB4-494D-9795-231C922EA45A}"/>
              </a:ext>
            </a:extLst>
          </p:cNvPr>
          <p:cNvSpPr>
            <a:spLocks noGrp="1" noRot="1" noChangeAspect="1" noChangeArrowheads="1" noTextEdit="1"/>
          </p:cNvSpPr>
          <p:nvPr>
            <p:ph type="sldImg"/>
          </p:nvPr>
        </p:nvSpPr>
        <p:spPr>
          <a:xfrm>
            <a:off x="987425" y="765175"/>
            <a:ext cx="5095875" cy="3821113"/>
          </a:xfrm>
          <a:ln/>
        </p:spPr>
      </p:sp>
      <p:sp>
        <p:nvSpPr>
          <p:cNvPr id="282627" name="Shape 698">
            <a:extLst>
              <a:ext uri="{FF2B5EF4-FFF2-40B4-BE49-F238E27FC236}">
                <a16:creationId xmlns:a16="http://schemas.microsoft.com/office/drawing/2014/main" id="{6882CBA9-9381-4CCD-9C30-D1A77CF3D29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then pass that derivative down just using normal back propagation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hape 710">
            <a:extLst>
              <a:ext uri="{FF2B5EF4-FFF2-40B4-BE49-F238E27FC236}">
                <a16:creationId xmlns:a16="http://schemas.microsoft.com/office/drawing/2014/main" id="{704E2D2E-8616-41A1-97F9-F3D837035171}"/>
              </a:ext>
            </a:extLst>
          </p:cNvPr>
          <p:cNvSpPr>
            <a:spLocks noGrp="1" noRot="1" noChangeAspect="1" noChangeArrowheads="1" noTextEdit="1"/>
          </p:cNvSpPr>
          <p:nvPr>
            <p:ph type="sldImg"/>
          </p:nvPr>
        </p:nvSpPr>
        <p:spPr>
          <a:xfrm>
            <a:off x="987425" y="765175"/>
            <a:ext cx="5095875" cy="3821113"/>
          </a:xfrm>
          <a:ln/>
        </p:spPr>
      </p:sp>
      <p:sp>
        <p:nvSpPr>
          <p:cNvPr id="284675" name="Shape 711">
            <a:extLst>
              <a:ext uri="{FF2B5EF4-FFF2-40B4-BE49-F238E27FC236}">
                <a16:creationId xmlns:a16="http://schemas.microsoft.com/office/drawing/2014/main" id="{DC22B100-5775-4CA0-974F-A497B6EBB75C}"/>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do that for all layers to get the gradient of the total loss wrt pixel values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hape 725">
            <a:extLst>
              <a:ext uri="{FF2B5EF4-FFF2-40B4-BE49-F238E27FC236}">
                <a16:creationId xmlns:a16="http://schemas.microsoft.com/office/drawing/2014/main" id="{C9140C21-4667-4E4A-87DD-199B77CA1DD0}"/>
              </a:ext>
            </a:extLst>
          </p:cNvPr>
          <p:cNvSpPr>
            <a:spLocks noGrp="1" noRot="1" noChangeAspect="1" noChangeArrowheads="1" noTextEdit="1"/>
          </p:cNvSpPr>
          <p:nvPr>
            <p:ph type="sldImg"/>
          </p:nvPr>
        </p:nvSpPr>
        <p:spPr>
          <a:xfrm>
            <a:off x="987425" y="765175"/>
            <a:ext cx="5095875" cy="3821113"/>
          </a:xfrm>
          <a:ln/>
        </p:spPr>
      </p:sp>
      <p:sp>
        <p:nvSpPr>
          <p:cNvPr id="286723" name="Shape 726">
            <a:extLst>
              <a:ext uri="{FF2B5EF4-FFF2-40B4-BE49-F238E27FC236}">
                <a16:creationId xmlns:a16="http://schemas.microsoft.com/office/drawing/2014/main" id="{D0F164BC-CDF5-4737-AE40-A422337F5F54}"/>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gradient descent on the image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hape 740">
            <a:extLst>
              <a:ext uri="{FF2B5EF4-FFF2-40B4-BE49-F238E27FC236}">
                <a16:creationId xmlns:a16="http://schemas.microsoft.com/office/drawing/2014/main" id="{3AA1A29F-9BDA-4865-BC84-DB56D5FD682A}"/>
              </a:ext>
            </a:extLst>
          </p:cNvPr>
          <p:cNvSpPr>
            <a:spLocks noGrp="1" noRot="1" noChangeAspect="1" noChangeArrowheads="1" noTextEdit="1"/>
          </p:cNvSpPr>
          <p:nvPr>
            <p:ph type="sldImg"/>
          </p:nvPr>
        </p:nvSpPr>
        <p:spPr>
          <a:xfrm>
            <a:off x="987425" y="765175"/>
            <a:ext cx="5095875" cy="3821113"/>
          </a:xfrm>
          <a:ln/>
        </p:spPr>
      </p:sp>
      <p:sp>
        <p:nvSpPr>
          <p:cNvPr id="288771" name="Shape 741">
            <a:extLst>
              <a:ext uri="{FF2B5EF4-FFF2-40B4-BE49-F238E27FC236}">
                <a16:creationId xmlns:a16="http://schemas.microsoft.com/office/drawing/2014/main" id="{BAAB9E09-5090-4C9C-908C-7E7BA694516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until the loss converges. </a:t>
            </a:r>
          </a:p>
          <a:p>
            <a:r>
              <a:rPr lang="en-US" altLang="en-US"/>
              <a:t>In general the forward/backward pass of the network gives you the function value and the gradient and you can use that as an input into the optimiser of your choice. (we use LBFGS, seems to work well)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54ECAC-0CE0-4A63-9433-30D08C49DC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5057C0-5F5A-46FC-A6E5-4F53815FB0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315C26-BA22-4F53-96D0-C4B4C5543F00}"/>
              </a:ext>
            </a:extLst>
          </p:cNvPr>
          <p:cNvSpPr>
            <a:spLocks noGrp="1" noChangeArrowheads="1"/>
          </p:cNvSpPr>
          <p:nvPr>
            <p:ph type="sldNum" sz="quarter" idx="12"/>
          </p:nvPr>
        </p:nvSpPr>
        <p:spPr>
          <a:ln/>
        </p:spPr>
        <p:txBody>
          <a:bodyPr/>
          <a:lstStyle>
            <a:lvl1pPr>
              <a:defRPr/>
            </a:lvl1pPr>
          </a:lstStyle>
          <a:p>
            <a:pPr>
              <a:defRPr/>
            </a:pPr>
            <a:fld id="{E4EFFE1B-46AB-4B17-9FC5-BCC91E9034F8}" type="slidenum">
              <a:rPr lang="en-US" altLang="en-US"/>
              <a:pPr>
                <a:defRPr/>
              </a:pPr>
              <a:t>‹#›</a:t>
            </a:fld>
            <a:endParaRPr lang="en-US" altLang="en-US"/>
          </a:p>
        </p:txBody>
      </p:sp>
    </p:spTree>
    <p:extLst>
      <p:ext uri="{BB962C8B-B14F-4D97-AF65-F5344CB8AC3E}">
        <p14:creationId xmlns:p14="http://schemas.microsoft.com/office/powerpoint/2010/main" val="32111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D1345-9B44-48AA-AB2F-ED72A5158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E51D67-2F4C-481E-B44B-FB4E379F5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A6B0EA-40F4-498D-8459-D46B8E8EE439}"/>
              </a:ext>
            </a:extLst>
          </p:cNvPr>
          <p:cNvSpPr>
            <a:spLocks noGrp="1" noChangeArrowheads="1"/>
          </p:cNvSpPr>
          <p:nvPr>
            <p:ph type="sldNum" sz="quarter" idx="12"/>
          </p:nvPr>
        </p:nvSpPr>
        <p:spPr>
          <a:ln/>
        </p:spPr>
        <p:txBody>
          <a:bodyPr/>
          <a:lstStyle>
            <a:lvl1pPr>
              <a:defRPr/>
            </a:lvl1pPr>
          </a:lstStyle>
          <a:p>
            <a:pPr>
              <a:defRPr/>
            </a:pPr>
            <a:fld id="{2A18C8BE-E0AC-472F-A991-174C5259B3CC}" type="slidenum">
              <a:rPr lang="en-US" altLang="en-US"/>
              <a:pPr>
                <a:defRPr/>
              </a:pPr>
              <a:t>‹#›</a:t>
            </a:fld>
            <a:endParaRPr lang="en-US" altLang="en-US"/>
          </a:p>
        </p:txBody>
      </p:sp>
    </p:spTree>
    <p:extLst>
      <p:ext uri="{BB962C8B-B14F-4D97-AF65-F5344CB8AC3E}">
        <p14:creationId xmlns:p14="http://schemas.microsoft.com/office/powerpoint/2010/main" val="2314320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38" y="892998"/>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hape 76">
            <a:extLst>
              <a:ext uri="{FF2B5EF4-FFF2-40B4-BE49-F238E27FC236}">
                <a16:creationId xmlns:a16="http://schemas.microsoft.com/office/drawing/2014/main" id="{EA79458C-B073-4D28-91FB-56940C524BA7}"/>
              </a:ext>
            </a:extLst>
          </p:cNvPr>
          <p:cNvSpPr>
            <a:spLocks noGrp="1"/>
          </p:cNvSpPr>
          <p:nvPr>
            <p:ph type="sldNum" sz="quarter" idx="10"/>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02FE7BC3-7A58-42EF-AA8A-409438C1DDD0}" type="slidenum">
              <a:rPr lang="en-US" altLang="en-US"/>
              <a:pPr>
                <a:defRPr/>
              </a:pPr>
              <a:t>‹#›</a:t>
            </a:fld>
            <a:endParaRPr lang="en-US" altLang="en-US"/>
          </a:p>
        </p:txBody>
      </p:sp>
    </p:spTree>
    <p:extLst>
      <p:ext uri="{BB962C8B-B14F-4D97-AF65-F5344CB8AC3E}">
        <p14:creationId xmlns:p14="http://schemas.microsoft.com/office/powerpoint/2010/main" val="286336442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16" y="3580814"/>
            <a:ext cx="3750469" cy="2652117"/>
          </a:xfrm>
          <a:prstGeom prst="rect">
            <a:avLst/>
          </a:prstGeom>
        </p:spPr>
        <p:txBody>
          <a:bodyPr lIns="64206" tIns="32097" rIns="64206" bIns="32097" anchor="t">
            <a:noAutofit/>
          </a:bodyPr>
          <a:lstStyle/>
          <a:p>
            <a:pPr lvl="0"/>
            <a:endParaRPr noProof="0">
              <a:sym typeface="Helvetica Light"/>
            </a:endParaRPr>
          </a:p>
        </p:txBody>
      </p:sp>
      <p:sp>
        <p:nvSpPr>
          <p:cNvPr id="84" name="Shape 84"/>
          <p:cNvSpPr>
            <a:spLocks noGrp="1"/>
          </p:cNvSpPr>
          <p:nvPr>
            <p:ph type="pic" sz="quarter" idx="14"/>
          </p:nvPr>
        </p:nvSpPr>
        <p:spPr>
          <a:xfrm>
            <a:off x="4728186" y="625083"/>
            <a:ext cx="3750469" cy="2652117"/>
          </a:xfrm>
          <a:prstGeom prst="rect">
            <a:avLst/>
          </a:prstGeom>
        </p:spPr>
        <p:txBody>
          <a:bodyPr lIns="64206" tIns="32097" rIns="64206" bIns="32097" anchor="t">
            <a:noAutofit/>
          </a:bodyPr>
          <a:lstStyle/>
          <a:p>
            <a:pPr lvl="0"/>
            <a:endParaRPr noProof="0">
              <a:sym typeface="Helvetica Light"/>
            </a:endParaRPr>
          </a:p>
        </p:txBody>
      </p:sp>
      <p:sp>
        <p:nvSpPr>
          <p:cNvPr id="85" name="Shape 85"/>
          <p:cNvSpPr>
            <a:spLocks noGrp="1"/>
          </p:cNvSpPr>
          <p:nvPr>
            <p:ph type="pic" sz="half" idx="15"/>
          </p:nvPr>
        </p:nvSpPr>
        <p:spPr>
          <a:xfrm>
            <a:off x="669736" y="625079"/>
            <a:ext cx="3750469" cy="5607844"/>
          </a:xfrm>
          <a:prstGeom prst="rect">
            <a:avLst/>
          </a:prstGeom>
        </p:spPr>
        <p:txBody>
          <a:bodyPr lIns="64206" tIns="32097" rIns="64206" bIns="32097" anchor="t">
            <a:noAutofit/>
          </a:bodyPr>
          <a:lstStyle/>
          <a:p>
            <a:pPr lvl="0"/>
            <a:endParaRPr noProof="0">
              <a:sym typeface="Helvetica Light"/>
            </a:endParaRPr>
          </a:p>
        </p:txBody>
      </p:sp>
      <p:sp>
        <p:nvSpPr>
          <p:cNvPr id="5" name="Shape 86">
            <a:extLst>
              <a:ext uri="{FF2B5EF4-FFF2-40B4-BE49-F238E27FC236}">
                <a16:creationId xmlns:a16="http://schemas.microsoft.com/office/drawing/2014/main" id="{B61CA0F4-99AB-40BE-B0F5-F142649AEAE4}"/>
              </a:ext>
            </a:extLst>
          </p:cNvPr>
          <p:cNvSpPr>
            <a:spLocks noGrp="1"/>
          </p:cNvSpPr>
          <p:nvPr>
            <p:ph type="sldNum" sz="quarter" idx="16"/>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910E0C36-B1AF-415B-8093-DA89985C7BDD}" type="slidenum">
              <a:rPr lang="en-US" altLang="en-US"/>
              <a:pPr>
                <a:defRPr/>
              </a:pPr>
              <a:t>‹#›</a:t>
            </a:fld>
            <a:endParaRPr lang="en-US" altLang="en-US"/>
          </a:p>
        </p:txBody>
      </p:sp>
    </p:spTree>
    <p:extLst>
      <p:ext uri="{BB962C8B-B14F-4D97-AF65-F5344CB8AC3E}">
        <p14:creationId xmlns:p14="http://schemas.microsoft.com/office/powerpoint/2010/main" val="33998655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3002" y="4473787"/>
            <a:ext cx="7358063" cy="268230"/>
          </a:xfrm>
          <a:prstGeom prst="rect">
            <a:avLst/>
          </a:prstGeom>
        </p:spPr>
        <p:txBody>
          <a:bodyPr anchor="t">
            <a:spAutoFit/>
          </a:bodyPr>
          <a:lstStyle>
            <a:lvl1pPr marL="0" indent="0" algn="ctr">
              <a:spcBef>
                <a:spcPts val="0"/>
              </a:spcBef>
              <a:buSzTx/>
              <a:buNone/>
              <a:defRPr sz="1275"/>
            </a:lvl1pPr>
          </a:lstStyle>
          <a:p>
            <a:r>
              <a:t>–Johnny Appleseed</a:t>
            </a:r>
          </a:p>
        </p:txBody>
      </p:sp>
      <p:sp>
        <p:nvSpPr>
          <p:cNvPr id="94" name="Shape 94"/>
          <p:cNvSpPr>
            <a:spLocks noGrp="1"/>
          </p:cNvSpPr>
          <p:nvPr>
            <p:ph type="body" sz="quarter" idx="14"/>
          </p:nvPr>
        </p:nvSpPr>
        <p:spPr>
          <a:xfrm>
            <a:off x="893002" y="3049660"/>
            <a:ext cx="7358063" cy="383646"/>
          </a:xfrm>
          <a:prstGeom prst="rect">
            <a:avLst/>
          </a:prstGeom>
        </p:spPr>
        <p:txBody>
          <a:bodyPr>
            <a:spAutoFit/>
          </a:bodyPr>
          <a:lstStyle>
            <a:lvl1pPr marL="0" indent="0" algn="ctr">
              <a:spcBef>
                <a:spcPts val="0"/>
              </a:spcBef>
              <a:buSzTx/>
              <a:buNone/>
              <a:defRPr sz="2025"/>
            </a:lvl1pPr>
          </a:lstStyle>
          <a:p>
            <a:r>
              <a:t>“Type a quote here.” </a:t>
            </a:r>
          </a:p>
        </p:txBody>
      </p:sp>
      <p:sp>
        <p:nvSpPr>
          <p:cNvPr id="4" name="Shape 95">
            <a:extLst>
              <a:ext uri="{FF2B5EF4-FFF2-40B4-BE49-F238E27FC236}">
                <a16:creationId xmlns:a16="http://schemas.microsoft.com/office/drawing/2014/main" id="{DA56A95A-3EB9-4534-ABC5-DDA53B97CF43}"/>
              </a:ext>
            </a:extLst>
          </p:cNvPr>
          <p:cNvSpPr>
            <a:spLocks noGrp="1"/>
          </p:cNvSpPr>
          <p:nvPr>
            <p:ph type="sldNum" sz="quarter" idx="15"/>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1DD5CFAC-BF1A-4809-BB3D-BA6FA944C2CC}" type="slidenum">
              <a:rPr lang="en-US" altLang="en-US"/>
              <a:pPr>
                <a:defRPr/>
              </a:pPr>
              <a:t>‹#›</a:t>
            </a:fld>
            <a:endParaRPr lang="en-US" altLang="en-US"/>
          </a:p>
        </p:txBody>
      </p:sp>
    </p:spTree>
    <p:extLst>
      <p:ext uri="{BB962C8B-B14F-4D97-AF65-F5344CB8AC3E}">
        <p14:creationId xmlns:p14="http://schemas.microsoft.com/office/powerpoint/2010/main" val="276999316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06" tIns="32097" rIns="64206" bIns="32097" anchor="t">
            <a:noAutofit/>
          </a:bodyPr>
          <a:lstStyle/>
          <a:p>
            <a:pPr lvl="0"/>
            <a:endParaRPr noProof="0">
              <a:sym typeface="Helvetica Light"/>
            </a:endParaRPr>
          </a:p>
        </p:txBody>
      </p:sp>
      <p:sp>
        <p:nvSpPr>
          <p:cNvPr id="3" name="Shape 103">
            <a:extLst>
              <a:ext uri="{FF2B5EF4-FFF2-40B4-BE49-F238E27FC236}">
                <a16:creationId xmlns:a16="http://schemas.microsoft.com/office/drawing/2014/main" id="{07E809DC-F921-4D46-ACDA-903F0206C79A}"/>
              </a:ext>
            </a:extLst>
          </p:cNvPr>
          <p:cNvSpPr>
            <a:spLocks noGrp="1"/>
          </p:cNvSpPr>
          <p:nvPr>
            <p:ph type="sldNum" sz="quarter" idx="14"/>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78895B5B-69DE-4CB7-B1A3-D927E0C30D3D}" type="slidenum">
              <a:rPr lang="en-US" altLang="en-US"/>
              <a:pPr>
                <a:defRPr/>
              </a:pPr>
              <a:t>‹#›</a:t>
            </a:fld>
            <a:endParaRPr lang="en-US" altLang="en-US"/>
          </a:p>
        </p:txBody>
      </p:sp>
    </p:spTree>
    <p:extLst>
      <p:ext uri="{BB962C8B-B14F-4D97-AF65-F5344CB8AC3E}">
        <p14:creationId xmlns:p14="http://schemas.microsoft.com/office/powerpoint/2010/main" val="331588472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110">
            <a:extLst>
              <a:ext uri="{FF2B5EF4-FFF2-40B4-BE49-F238E27FC236}">
                <a16:creationId xmlns:a16="http://schemas.microsoft.com/office/drawing/2014/main" id="{42B2B915-94FC-4D6F-BF80-FDE5E4D31D38}"/>
              </a:ext>
            </a:extLst>
          </p:cNvPr>
          <p:cNvSpPr>
            <a:spLocks noGrp="1"/>
          </p:cNvSpPr>
          <p:nvPr>
            <p:ph type="sldNum" sz="quarter" idx="10"/>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B654F06E-9059-47E9-8BA2-F8AD25778D5F}" type="slidenum">
              <a:rPr lang="en-US" altLang="en-US"/>
              <a:pPr>
                <a:defRPr/>
              </a:pPr>
              <a:t>‹#›</a:t>
            </a:fld>
            <a:endParaRPr lang="en-US" altLang="en-US"/>
          </a:p>
        </p:txBody>
      </p:sp>
    </p:spTree>
    <p:extLst>
      <p:ext uri="{BB962C8B-B14F-4D97-AF65-F5344CB8AC3E}">
        <p14:creationId xmlns:p14="http://schemas.microsoft.com/office/powerpoint/2010/main" val="111783642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5E37-DE64-4F04-B6C9-D6C8F9EF05D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0944119-E23E-4B38-89FE-0246880FD08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154855-A67C-42C9-8D85-8E70CD6CD7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9C0C76-2054-4914-9059-CB0DB78AC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FD0D-2F72-4CFB-B01C-F7E95EF19C68}"/>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602642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79DB-4411-4634-BFE0-AA67A4F5CA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7F870-F21F-4E4F-9EB8-951496091F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9EDB8-89AD-4EE0-8B96-DEC683C233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E2FB19E-C1DC-4DCC-AC58-0D3999C18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724D6-2AB9-423F-8833-0999E2A4F0AD}"/>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41997815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65B-6C6F-49E7-9294-30DA4AAC302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CB710C8-E3FD-4EDB-A016-84228FC96B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D80D7A-42F5-4B62-A11D-7696C98B23C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F256A0-D91F-4641-904B-66108E715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73104-BA71-4E4C-BDA8-7702E6C79D5A}"/>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545027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9374-820A-4993-B8EE-031F612AE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7ADCE-390E-4D30-B202-1017C1D1A2A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EAB65-D796-4716-B941-127BE476E59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D9282F-9886-4CC6-A6E4-5FA9F227A30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571065-468D-4CB1-BADA-0238AE62E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0E501-BEAF-420A-8498-ED6147B0920D}"/>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25219658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423F-58F1-498E-98F0-FFC7E7C0768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9603E-DF2C-4AA4-9771-A22372B486E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EB4999-CEF0-44C1-B3CB-3CBB7FCB6C3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582F5C-F68F-4B82-9973-6006C74F2CD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3DE1E-F773-43C7-8558-8BA401B08B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E4505-5229-4543-BA7B-2D37857F5E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8D96664-C75B-426D-8B0A-9743C2B5D3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2668C-22A0-46E2-BEEA-2F6A91846BC5}"/>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343492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10761-4BC5-4FE4-9DDC-AA8D5E2F6D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9EBD8-1107-4E5E-BB12-39812955B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7FB3B6-23B7-4152-8B2E-07BDC43F3968}"/>
              </a:ext>
            </a:extLst>
          </p:cNvPr>
          <p:cNvSpPr>
            <a:spLocks noGrp="1" noChangeArrowheads="1"/>
          </p:cNvSpPr>
          <p:nvPr>
            <p:ph type="sldNum" sz="quarter" idx="12"/>
          </p:nvPr>
        </p:nvSpPr>
        <p:spPr>
          <a:ln/>
        </p:spPr>
        <p:txBody>
          <a:bodyPr/>
          <a:lstStyle>
            <a:lvl1pPr>
              <a:defRPr/>
            </a:lvl1pPr>
          </a:lstStyle>
          <a:p>
            <a:pPr>
              <a:defRPr/>
            </a:pPr>
            <a:fld id="{9642EA8B-58A8-4DE3-A7CE-D8D13B3C935F}" type="slidenum">
              <a:rPr lang="en-US" altLang="en-US"/>
              <a:pPr>
                <a:defRPr/>
              </a:pPr>
              <a:t>‹#›</a:t>
            </a:fld>
            <a:endParaRPr lang="en-US" altLang="en-US"/>
          </a:p>
        </p:txBody>
      </p:sp>
    </p:spTree>
    <p:extLst>
      <p:ext uri="{BB962C8B-B14F-4D97-AF65-F5344CB8AC3E}">
        <p14:creationId xmlns:p14="http://schemas.microsoft.com/office/powerpoint/2010/main" val="2959245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8DCA-9F5B-4896-BC48-C6F9DAA6D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9AC10-E5B3-4F08-9884-111A8F7290B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375CF26-8114-4C10-899A-F5F2E176C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737218-292E-42D9-B931-C41F9DFDC359}"/>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3568195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69C247-658B-43E9-9761-6DFE464A083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8D24881-E9EE-45E6-8BF4-E8C7C6698E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43224A-59F0-4BD8-B148-CF700791D9E4}"/>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30721053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B848-152D-43FF-9930-449BD69401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519F6E-6AFF-412C-A0F8-7A90CBA216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64F03-9CF2-49C4-958A-9CC9C27158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5675FE-3F4C-46DB-90E9-4806889EFF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61C7C2E-E72E-41FF-85D4-5133DDCAB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48E8E-A304-46B3-9B49-D816D53E8791}"/>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3635156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6D57-8A54-4941-B433-A5276C8937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A531A3-FCE1-4FA7-8B7C-EF30F48A8B8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514C1A7-FE5F-4775-89A3-E414F7E4BF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83C9C3-13B3-4F49-A8CF-EEDC4D0B56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A444DA-D8FB-40C8-A0DA-1F5C8DEB6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BD931-7C34-46CE-9EA4-ADE436DCCC15}"/>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2462581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9003-9932-4C72-80EB-29038380A1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4555AE-D56F-41C3-813D-97342A55A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E9D47-C2CF-4D76-B71A-FEB68377F4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128E76-48E0-42C8-B60D-831D524A0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3A624-56A0-472C-AC86-9E4D2075B36D}"/>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2899941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07D953-5460-4215-95CB-AEDC879BD1A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65872-7EB2-4F4A-AA42-B932C2C1E19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86303-2033-4F17-9B00-8B4A462CFD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23F67E-9E1A-4484-B31D-70E68CB9F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EDFE7-C658-44A4-8104-BCCAAD0F8050}"/>
              </a:ext>
            </a:extLst>
          </p:cNvPr>
          <p:cNvSpPr>
            <a:spLocks noGrp="1"/>
          </p:cNvSpPr>
          <p:nvPr>
            <p:ph type="sldNum" sz="quarter" idx="12"/>
          </p:nvPr>
        </p:nvSpPr>
        <p:spPr/>
        <p:txBody>
          <a:bodyPr/>
          <a:lstStyle/>
          <a:p>
            <a:fld id="{330A8D46-FFE5-4264-900E-DD5BB0E27DA1}" type="slidenum">
              <a:rPr lang="en-US" smtClean="0"/>
              <a:t>‹#›</a:t>
            </a:fld>
            <a:endParaRPr lang="en-US"/>
          </a:p>
        </p:txBody>
      </p:sp>
    </p:spTree>
    <p:extLst>
      <p:ext uri="{BB962C8B-B14F-4D97-AF65-F5344CB8AC3E}">
        <p14:creationId xmlns:p14="http://schemas.microsoft.com/office/powerpoint/2010/main" val="666176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userDrawn="1"/>
        </p:nvSpPr>
        <p:spPr>
          <a:xfrm>
            <a:off x="685801" y="824334"/>
            <a:ext cx="7553325" cy="2723201"/>
          </a:xfrm>
          <a:prstGeom prst="rect">
            <a:avLst/>
          </a:prstGeom>
        </p:spPr>
        <p:txBody>
          <a:bodyPr vert="horz" lIns="68580" tIns="34290" rIns="68580" bIns="34290" rtlCol="0" anchor="ctr">
            <a:noAutofit/>
          </a:bodyP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endParaRPr lang="en-US" sz="3750" b="1" dirty="0">
              <a:solidFill>
                <a:schemeClr val="bg1"/>
              </a:solidFill>
            </a:endParaRPr>
          </a:p>
        </p:txBody>
      </p:sp>
      <p:sp>
        <p:nvSpPr>
          <p:cNvPr id="9"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FFFFFF"/>
                </a:solidFill>
                <a:latin typeface="FreightSans Pro Semibold"/>
                <a:cs typeface="FreightSans Pro Semibold"/>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
        <p:nvSpPr>
          <p:cNvPr id="10" name="Title 1"/>
          <p:cNvSpPr>
            <a:spLocks noGrp="1"/>
          </p:cNvSpPr>
          <p:nvPr>
            <p:ph type="title"/>
          </p:nvPr>
        </p:nvSpPr>
        <p:spPr>
          <a:xfrm>
            <a:off x="685801" y="1450104"/>
            <a:ext cx="7662333" cy="1870111"/>
          </a:xfrm>
        </p:spPr>
        <p:txBody>
          <a:bodyPr/>
          <a:lstStyle>
            <a:lvl1pPr>
              <a:defRPr b="1">
                <a:solidFill>
                  <a:srgbClr val="FFFFFF"/>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90" y="6078191"/>
            <a:ext cx="1343210" cy="413653"/>
          </a:xfrm>
          <a:prstGeom prst="rect">
            <a:avLst/>
          </a:prstGeom>
        </p:spPr>
      </p:pic>
    </p:spTree>
    <p:extLst>
      <p:ext uri="{BB962C8B-B14F-4D97-AF65-F5344CB8AC3E}">
        <p14:creationId xmlns:p14="http://schemas.microsoft.com/office/powerpoint/2010/main" val="3789598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645296" y="312540"/>
            <a:ext cx="5853410" cy="1518047"/>
          </a:xfrm>
          <a:prstGeom prst="rect">
            <a:avLst/>
          </a:prstGeom>
        </p:spPr>
        <p:txBody>
          <a:bodyPr lIns="71437" tIns="71437" rIns="71437" bIns="71437"/>
          <a:lstStyle>
            <a:lvl1pPr defTabSz="308062">
              <a:defRPr sz="4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1645296" y="1830586"/>
            <a:ext cx="5853410" cy="4420196"/>
          </a:xfrm>
          <a:prstGeom prst="rect">
            <a:avLst/>
          </a:prstGeom>
        </p:spPr>
        <p:txBody>
          <a:bodyPr lIns="71437" tIns="71437" rIns="71437" bIns="71437" anchor="ctr"/>
          <a:lstStyle>
            <a:lvl1pPr marL="231501" indent="-231501" defTabSz="308062">
              <a:spcBef>
                <a:spcPts val="2213"/>
              </a:spcBef>
              <a:buSzPct val="75000"/>
              <a:defRPr sz="1875">
                <a:latin typeface="+mn-lt"/>
                <a:ea typeface="+mn-ea"/>
                <a:cs typeface="+mn-cs"/>
                <a:sym typeface="Helvetica Light"/>
              </a:defRPr>
            </a:lvl1pPr>
            <a:lvl2pPr marL="398183" indent="-231501" defTabSz="308062">
              <a:spcBef>
                <a:spcPts val="2213"/>
              </a:spcBef>
              <a:buSzPct val="75000"/>
              <a:buChar char="•"/>
              <a:defRPr sz="1875">
                <a:latin typeface="+mn-lt"/>
                <a:ea typeface="+mn-ea"/>
                <a:cs typeface="+mn-cs"/>
                <a:sym typeface="Helvetica Light"/>
              </a:defRPr>
            </a:lvl2pPr>
            <a:lvl3pPr marL="564863" indent="-231501" defTabSz="308062">
              <a:spcBef>
                <a:spcPts val="2213"/>
              </a:spcBef>
              <a:buSzPct val="75000"/>
              <a:defRPr sz="1875">
                <a:latin typeface="+mn-lt"/>
                <a:ea typeface="+mn-ea"/>
                <a:cs typeface="+mn-cs"/>
                <a:sym typeface="Helvetica Light"/>
              </a:defRPr>
            </a:lvl3pPr>
            <a:lvl4pPr marL="731544" indent="-231501" defTabSz="308062">
              <a:spcBef>
                <a:spcPts val="2213"/>
              </a:spcBef>
              <a:buSzPct val="75000"/>
              <a:buChar char="•"/>
              <a:defRPr sz="1875">
                <a:latin typeface="+mn-lt"/>
                <a:ea typeface="+mn-ea"/>
                <a:cs typeface="+mn-cs"/>
                <a:sym typeface="Helvetica Light"/>
              </a:defRPr>
            </a:lvl4pPr>
            <a:lvl5pPr marL="898225" indent="-231501" defTabSz="308062">
              <a:spcBef>
                <a:spcPts val="2213"/>
              </a:spcBef>
              <a:buSzPct val="75000"/>
              <a:buChar char="•"/>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75931" y="6505277"/>
            <a:ext cx="185443" cy="255588"/>
          </a:xfrm>
          <a:prstGeom prst="rect">
            <a:avLst/>
          </a:prstGeom>
        </p:spPr>
        <p:txBody>
          <a:bodyPr lIns="71437" tIns="71437" rIns="71437" bIns="71437"/>
          <a:lstStyle>
            <a:lvl1pPr algn="ctr" defTabSz="308062">
              <a:defRPr sz="9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46825698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D7E4C-2878-4126-9D79-323EA62EF247}"/>
              </a:ext>
            </a:extLst>
          </p:cNvPr>
          <p:cNvSpPr>
            <a:spLocks noGrp="1" noChangeArrowheads="1"/>
          </p:cNvSpPr>
          <p:nvPr>
            <p:ph type="sldNum" sz="quarter" idx="10"/>
          </p:nvPr>
        </p:nvSpPr>
        <p:spPr>
          <a:ln/>
        </p:spPr>
        <p:txBody>
          <a:bodyPr/>
          <a:lstStyle>
            <a:lvl1pPr>
              <a:defRPr/>
            </a:lvl1pPr>
          </a:lstStyle>
          <a:p>
            <a:pPr>
              <a:defRPr/>
            </a:pPr>
            <a:fld id="{3DC68FFB-9C3E-40AB-9292-76B79BDE8780}" type="slidenum">
              <a:rPr lang="en-US" altLang="en-US"/>
              <a:pPr>
                <a:defRPr/>
              </a:pPr>
              <a:t>‹#›</a:t>
            </a:fld>
            <a:endParaRPr lang="en-US" altLang="en-US"/>
          </a:p>
        </p:txBody>
      </p:sp>
    </p:spTree>
    <p:extLst>
      <p:ext uri="{BB962C8B-B14F-4D97-AF65-F5344CB8AC3E}">
        <p14:creationId xmlns:p14="http://schemas.microsoft.com/office/powerpoint/2010/main" val="10551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B18EDF-C478-47B0-A0D8-9215C99108AB}"/>
              </a:ext>
            </a:extLst>
          </p:cNvPr>
          <p:cNvSpPr>
            <a:spLocks noGrp="1" noChangeArrowheads="1"/>
          </p:cNvSpPr>
          <p:nvPr>
            <p:ph type="sldNum" sz="quarter" idx="10"/>
          </p:nvPr>
        </p:nvSpPr>
        <p:spPr>
          <a:ln/>
        </p:spPr>
        <p:txBody>
          <a:bodyPr/>
          <a:lstStyle>
            <a:lvl1pPr>
              <a:defRPr/>
            </a:lvl1pPr>
          </a:lstStyle>
          <a:p>
            <a:pPr>
              <a:defRPr/>
            </a:pPr>
            <a:fld id="{48B44E2D-C1F4-4164-BD13-16CA1FF568B7}" type="slidenum">
              <a:rPr lang="en-US" altLang="en-US"/>
              <a:pPr>
                <a:defRPr/>
              </a:pPr>
              <a:t>‹#›</a:t>
            </a:fld>
            <a:endParaRPr lang="en-US" altLang="en-US"/>
          </a:p>
        </p:txBody>
      </p:sp>
    </p:spTree>
    <p:extLst>
      <p:ext uri="{BB962C8B-B14F-4D97-AF65-F5344CB8AC3E}">
        <p14:creationId xmlns:p14="http://schemas.microsoft.com/office/powerpoint/2010/main" val="3906752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B3D4AF-09C8-4FB6-AC31-F5413CA75AC5}"/>
              </a:ext>
            </a:extLst>
          </p:cNvPr>
          <p:cNvSpPr>
            <a:spLocks noGrp="1" noChangeArrowheads="1"/>
          </p:cNvSpPr>
          <p:nvPr>
            <p:ph type="sldNum" sz="quarter" idx="10"/>
          </p:nvPr>
        </p:nvSpPr>
        <p:spPr>
          <a:ln/>
        </p:spPr>
        <p:txBody>
          <a:bodyPr/>
          <a:lstStyle>
            <a:lvl1pPr>
              <a:defRPr/>
            </a:lvl1pPr>
          </a:lstStyle>
          <a:p>
            <a:pPr>
              <a:defRPr/>
            </a:pPr>
            <a:fld id="{C784AB9D-DE0E-456A-AEB1-2364E1683A75}" type="slidenum">
              <a:rPr lang="en-US" altLang="en-US"/>
              <a:pPr>
                <a:defRPr/>
              </a:pPr>
              <a:t>‹#›</a:t>
            </a:fld>
            <a:endParaRPr lang="en-US" altLang="en-US"/>
          </a:p>
        </p:txBody>
      </p:sp>
    </p:spTree>
    <p:extLst>
      <p:ext uri="{BB962C8B-B14F-4D97-AF65-F5344CB8AC3E}">
        <p14:creationId xmlns:p14="http://schemas.microsoft.com/office/powerpoint/2010/main" val="3286930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0988" y="1295400"/>
            <a:ext cx="42021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5500" y="1295400"/>
            <a:ext cx="42037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8CD46C-7CBE-45C5-B93A-E35193EED92D}"/>
              </a:ext>
            </a:extLst>
          </p:cNvPr>
          <p:cNvSpPr>
            <a:spLocks noGrp="1" noChangeArrowheads="1"/>
          </p:cNvSpPr>
          <p:nvPr>
            <p:ph type="sldNum" sz="quarter" idx="10"/>
          </p:nvPr>
        </p:nvSpPr>
        <p:spPr>
          <a:ln/>
        </p:spPr>
        <p:txBody>
          <a:bodyPr/>
          <a:lstStyle>
            <a:lvl1pPr>
              <a:defRPr/>
            </a:lvl1pPr>
          </a:lstStyle>
          <a:p>
            <a:pPr>
              <a:defRPr/>
            </a:pPr>
            <a:fld id="{CC42B9E5-AEB8-4F1A-8657-AC923FBAB664}" type="slidenum">
              <a:rPr lang="en-US" altLang="en-US"/>
              <a:pPr>
                <a:defRPr/>
              </a:pPr>
              <a:t>‹#›</a:t>
            </a:fld>
            <a:endParaRPr lang="en-US" altLang="en-US"/>
          </a:p>
        </p:txBody>
      </p:sp>
    </p:spTree>
    <p:extLst>
      <p:ext uri="{BB962C8B-B14F-4D97-AF65-F5344CB8AC3E}">
        <p14:creationId xmlns:p14="http://schemas.microsoft.com/office/powerpoint/2010/main" val="2846942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196474-6924-404D-B03E-C370122D8CC5}"/>
              </a:ext>
            </a:extLst>
          </p:cNvPr>
          <p:cNvSpPr>
            <a:spLocks noGrp="1" noChangeArrowheads="1"/>
          </p:cNvSpPr>
          <p:nvPr>
            <p:ph type="sldNum" sz="quarter" idx="10"/>
          </p:nvPr>
        </p:nvSpPr>
        <p:spPr>
          <a:ln/>
        </p:spPr>
        <p:txBody>
          <a:bodyPr/>
          <a:lstStyle>
            <a:lvl1pPr>
              <a:defRPr/>
            </a:lvl1pPr>
          </a:lstStyle>
          <a:p>
            <a:pPr>
              <a:defRPr/>
            </a:pPr>
            <a:fld id="{F2562558-07A1-4DFB-A12F-7E81FB9A45CA}" type="slidenum">
              <a:rPr lang="en-US" altLang="en-US"/>
              <a:pPr>
                <a:defRPr/>
              </a:pPr>
              <a:t>‹#›</a:t>
            </a:fld>
            <a:endParaRPr lang="en-US" altLang="en-US"/>
          </a:p>
        </p:txBody>
      </p:sp>
    </p:spTree>
    <p:extLst>
      <p:ext uri="{BB962C8B-B14F-4D97-AF65-F5344CB8AC3E}">
        <p14:creationId xmlns:p14="http://schemas.microsoft.com/office/powerpoint/2010/main" val="817189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5B8AEB-C7E2-4F35-9487-86A15A8D19F9}"/>
              </a:ext>
            </a:extLst>
          </p:cNvPr>
          <p:cNvSpPr>
            <a:spLocks noGrp="1" noChangeArrowheads="1"/>
          </p:cNvSpPr>
          <p:nvPr>
            <p:ph type="sldNum" sz="quarter" idx="10"/>
          </p:nvPr>
        </p:nvSpPr>
        <p:spPr>
          <a:ln/>
        </p:spPr>
        <p:txBody>
          <a:bodyPr/>
          <a:lstStyle>
            <a:lvl1pPr>
              <a:defRPr/>
            </a:lvl1pPr>
          </a:lstStyle>
          <a:p>
            <a:pPr>
              <a:defRPr/>
            </a:pPr>
            <a:fld id="{CBF52FD0-69A9-421D-8D97-544AF3A4A663}" type="slidenum">
              <a:rPr lang="en-US" altLang="en-US"/>
              <a:pPr>
                <a:defRPr/>
              </a:pPr>
              <a:t>‹#›</a:t>
            </a:fld>
            <a:endParaRPr lang="en-US" altLang="en-US"/>
          </a:p>
        </p:txBody>
      </p:sp>
    </p:spTree>
    <p:extLst>
      <p:ext uri="{BB962C8B-B14F-4D97-AF65-F5344CB8AC3E}">
        <p14:creationId xmlns:p14="http://schemas.microsoft.com/office/powerpoint/2010/main" val="83390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DF6BDF-2E97-4C70-AB20-AB8930943C70}"/>
              </a:ext>
            </a:extLst>
          </p:cNvPr>
          <p:cNvSpPr>
            <a:spLocks noGrp="1" noChangeArrowheads="1"/>
          </p:cNvSpPr>
          <p:nvPr>
            <p:ph type="sldNum" sz="quarter" idx="10"/>
          </p:nvPr>
        </p:nvSpPr>
        <p:spPr>
          <a:ln/>
        </p:spPr>
        <p:txBody>
          <a:bodyPr/>
          <a:lstStyle>
            <a:lvl1pPr>
              <a:defRPr/>
            </a:lvl1pPr>
          </a:lstStyle>
          <a:p>
            <a:pPr>
              <a:defRPr/>
            </a:pPr>
            <a:fld id="{010D0BD5-5F1F-4534-A40A-D87F72B40AF2}" type="slidenum">
              <a:rPr lang="en-US" altLang="en-US"/>
              <a:pPr>
                <a:defRPr/>
              </a:pPr>
              <a:t>‹#›</a:t>
            </a:fld>
            <a:endParaRPr lang="en-US" altLang="en-US"/>
          </a:p>
        </p:txBody>
      </p:sp>
    </p:spTree>
    <p:extLst>
      <p:ext uri="{BB962C8B-B14F-4D97-AF65-F5344CB8AC3E}">
        <p14:creationId xmlns:p14="http://schemas.microsoft.com/office/powerpoint/2010/main" val="1316193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038ABB-3FF7-4E9F-A533-BFF82DEA48B0}"/>
              </a:ext>
            </a:extLst>
          </p:cNvPr>
          <p:cNvSpPr>
            <a:spLocks noGrp="1" noChangeArrowheads="1"/>
          </p:cNvSpPr>
          <p:nvPr>
            <p:ph type="sldNum" sz="quarter" idx="10"/>
          </p:nvPr>
        </p:nvSpPr>
        <p:spPr>
          <a:ln/>
        </p:spPr>
        <p:txBody>
          <a:bodyPr/>
          <a:lstStyle>
            <a:lvl1pPr>
              <a:defRPr/>
            </a:lvl1pPr>
          </a:lstStyle>
          <a:p>
            <a:pPr>
              <a:defRPr/>
            </a:pPr>
            <a:fld id="{8073BCAC-A30E-418A-A457-253479973677}" type="slidenum">
              <a:rPr lang="en-US" altLang="en-US"/>
              <a:pPr>
                <a:defRPr/>
              </a:pPr>
              <a:t>‹#›</a:t>
            </a:fld>
            <a:endParaRPr lang="en-US" altLang="en-US"/>
          </a:p>
        </p:txBody>
      </p:sp>
    </p:spTree>
    <p:extLst>
      <p:ext uri="{BB962C8B-B14F-4D97-AF65-F5344CB8AC3E}">
        <p14:creationId xmlns:p14="http://schemas.microsoft.com/office/powerpoint/2010/main" val="142691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5FDE6D-37CD-451C-91AC-0EC4134D10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402014-6C67-44C2-B3D2-679A6F545A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C215C-AA8D-492B-8480-1B566D442A95}"/>
              </a:ext>
            </a:extLst>
          </p:cNvPr>
          <p:cNvSpPr>
            <a:spLocks noGrp="1" noChangeArrowheads="1"/>
          </p:cNvSpPr>
          <p:nvPr>
            <p:ph type="sldNum" sz="quarter" idx="12"/>
          </p:nvPr>
        </p:nvSpPr>
        <p:spPr>
          <a:ln/>
        </p:spPr>
        <p:txBody>
          <a:bodyPr/>
          <a:lstStyle>
            <a:lvl1pPr>
              <a:defRPr/>
            </a:lvl1pPr>
          </a:lstStyle>
          <a:p>
            <a:pPr>
              <a:defRPr/>
            </a:pPr>
            <a:fld id="{6ECA3301-B6A8-4307-B62B-4BE1D54EF1C5}" type="slidenum">
              <a:rPr lang="en-US" altLang="en-US"/>
              <a:pPr>
                <a:defRPr/>
              </a:pPr>
              <a:t>‹#›</a:t>
            </a:fld>
            <a:endParaRPr lang="en-US" altLang="en-US"/>
          </a:p>
        </p:txBody>
      </p:sp>
    </p:spTree>
    <p:extLst>
      <p:ext uri="{BB962C8B-B14F-4D97-AF65-F5344CB8AC3E}">
        <p14:creationId xmlns:p14="http://schemas.microsoft.com/office/powerpoint/2010/main" val="2345357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B54CA3-3254-460B-9CAC-E90DF31B95A8}"/>
              </a:ext>
            </a:extLst>
          </p:cNvPr>
          <p:cNvSpPr>
            <a:spLocks noGrp="1" noChangeArrowheads="1"/>
          </p:cNvSpPr>
          <p:nvPr>
            <p:ph type="sldNum" sz="quarter" idx="10"/>
          </p:nvPr>
        </p:nvSpPr>
        <p:spPr>
          <a:ln/>
        </p:spPr>
        <p:txBody>
          <a:bodyPr/>
          <a:lstStyle>
            <a:lvl1pPr>
              <a:defRPr/>
            </a:lvl1pPr>
          </a:lstStyle>
          <a:p>
            <a:pPr>
              <a:defRPr/>
            </a:pPr>
            <a:fld id="{844E020C-8B3F-4EFA-89E9-C52F4C953839}" type="slidenum">
              <a:rPr lang="en-US" altLang="en-US"/>
              <a:pPr>
                <a:defRPr/>
              </a:pPr>
              <a:t>‹#›</a:t>
            </a:fld>
            <a:endParaRPr lang="en-US" altLang="en-US"/>
          </a:p>
        </p:txBody>
      </p:sp>
    </p:spTree>
    <p:extLst>
      <p:ext uri="{BB962C8B-B14F-4D97-AF65-F5344CB8AC3E}">
        <p14:creationId xmlns:p14="http://schemas.microsoft.com/office/powerpoint/2010/main" val="1265453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06AD03-BA26-4B1F-A78F-D5672C088410}"/>
              </a:ext>
            </a:extLst>
          </p:cNvPr>
          <p:cNvSpPr>
            <a:spLocks noGrp="1" noChangeArrowheads="1"/>
          </p:cNvSpPr>
          <p:nvPr>
            <p:ph type="sldNum" sz="quarter" idx="10"/>
          </p:nvPr>
        </p:nvSpPr>
        <p:spPr>
          <a:ln/>
        </p:spPr>
        <p:txBody>
          <a:bodyPr/>
          <a:lstStyle>
            <a:lvl1pPr>
              <a:defRPr/>
            </a:lvl1pPr>
          </a:lstStyle>
          <a:p>
            <a:pPr>
              <a:defRPr/>
            </a:pPr>
            <a:fld id="{B75AF80F-62E9-4C5F-8BBD-DF7D5333EA59}" type="slidenum">
              <a:rPr lang="en-US" altLang="en-US"/>
              <a:pPr>
                <a:defRPr/>
              </a:pPr>
              <a:t>‹#›</a:t>
            </a:fld>
            <a:endParaRPr lang="en-US" altLang="en-US"/>
          </a:p>
        </p:txBody>
      </p:sp>
    </p:spTree>
    <p:extLst>
      <p:ext uri="{BB962C8B-B14F-4D97-AF65-F5344CB8AC3E}">
        <p14:creationId xmlns:p14="http://schemas.microsoft.com/office/powerpoint/2010/main" val="405657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295275"/>
            <a:ext cx="2139950" cy="5800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9401" y="295275"/>
            <a:ext cx="6267450" cy="5800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F2B2BF-630F-41BD-A2D9-C55744D1CC0A}"/>
              </a:ext>
            </a:extLst>
          </p:cNvPr>
          <p:cNvSpPr>
            <a:spLocks noGrp="1" noChangeArrowheads="1"/>
          </p:cNvSpPr>
          <p:nvPr>
            <p:ph type="sldNum" sz="quarter" idx="10"/>
          </p:nvPr>
        </p:nvSpPr>
        <p:spPr>
          <a:ln/>
        </p:spPr>
        <p:txBody>
          <a:bodyPr/>
          <a:lstStyle>
            <a:lvl1pPr>
              <a:defRPr/>
            </a:lvl1pPr>
          </a:lstStyle>
          <a:p>
            <a:pPr>
              <a:defRPr/>
            </a:pPr>
            <a:fld id="{13108A17-71DE-4E8E-B1C6-0F78994A0601}" type="slidenum">
              <a:rPr lang="en-US" altLang="en-US"/>
              <a:pPr>
                <a:defRPr/>
              </a:pPr>
              <a:t>‹#›</a:t>
            </a:fld>
            <a:endParaRPr lang="en-US" altLang="en-US"/>
          </a:p>
        </p:txBody>
      </p:sp>
    </p:spTree>
    <p:extLst>
      <p:ext uri="{BB962C8B-B14F-4D97-AF65-F5344CB8AC3E}">
        <p14:creationId xmlns:p14="http://schemas.microsoft.com/office/powerpoint/2010/main" val="81764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8F0BD7-3321-4BFC-8339-1FFDDB46B9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7EA13D-AF3E-4DDB-8919-DB6CE9E3B5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221DF0-14C5-4D2C-8FCD-86325ED60DFB}"/>
              </a:ext>
            </a:extLst>
          </p:cNvPr>
          <p:cNvSpPr>
            <a:spLocks noGrp="1" noChangeArrowheads="1"/>
          </p:cNvSpPr>
          <p:nvPr>
            <p:ph type="sldNum" sz="quarter" idx="12"/>
          </p:nvPr>
        </p:nvSpPr>
        <p:spPr>
          <a:ln/>
        </p:spPr>
        <p:txBody>
          <a:bodyPr/>
          <a:lstStyle>
            <a:lvl1pPr>
              <a:defRPr/>
            </a:lvl1pPr>
          </a:lstStyle>
          <a:p>
            <a:pPr>
              <a:defRPr/>
            </a:pPr>
            <a:fld id="{7C1F2C7C-D67D-4D98-B103-C896350C8054}" type="slidenum">
              <a:rPr lang="en-US" altLang="en-US"/>
              <a:pPr>
                <a:defRPr/>
              </a:pPr>
              <a:t>‹#›</a:t>
            </a:fld>
            <a:endParaRPr lang="en-US" altLang="en-US"/>
          </a:p>
        </p:txBody>
      </p:sp>
    </p:spTree>
    <p:extLst>
      <p:ext uri="{BB962C8B-B14F-4D97-AF65-F5344CB8AC3E}">
        <p14:creationId xmlns:p14="http://schemas.microsoft.com/office/powerpoint/2010/main" val="120238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1597CC-E46A-4356-86FB-7A764F3308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EFDE7A-8509-4C86-94AB-E2E379ADE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732B3F-EAE6-40A9-B56A-E2ABC6DFAFA8}"/>
              </a:ext>
            </a:extLst>
          </p:cNvPr>
          <p:cNvSpPr>
            <a:spLocks noGrp="1" noChangeArrowheads="1"/>
          </p:cNvSpPr>
          <p:nvPr>
            <p:ph type="sldNum" sz="quarter" idx="12"/>
          </p:nvPr>
        </p:nvSpPr>
        <p:spPr>
          <a:ln/>
        </p:spPr>
        <p:txBody>
          <a:bodyPr/>
          <a:lstStyle>
            <a:lvl1pPr>
              <a:defRPr/>
            </a:lvl1pPr>
          </a:lstStyle>
          <a:p>
            <a:pPr>
              <a:defRPr/>
            </a:pPr>
            <a:fld id="{5C63A056-5A2F-4774-AC44-8F1387428F45}" type="slidenum">
              <a:rPr lang="en-US" altLang="en-US"/>
              <a:pPr>
                <a:defRPr/>
              </a:pPr>
              <a:t>‹#›</a:t>
            </a:fld>
            <a:endParaRPr lang="en-US" altLang="en-US"/>
          </a:p>
        </p:txBody>
      </p:sp>
    </p:spTree>
    <p:extLst>
      <p:ext uri="{BB962C8B-B14F-4D97-AF65-F5344CB8AC3E}">
        <p14:creationId xmlns:p14="http://schemas.microsoft.com/office/powerpoint/2010/main" val="188061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160BE3-D038-4BF1-AFB4-5C282D3411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BFB5A8-F4B2-4E2A-AB2D-DE80762C20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4FC85A-A3F4-4930-882A-399EB9D2D91F}"/>
              </a:ext>
            </a:extLst>
          </p:cNvPr>
          <p:cNvSpPr>
            <a:spLocks noGrp="1" noChangeArrowheads="1"/>
          </p:cNvSpPr>
          <p:nvPr>
            <p:ph type="sldNum" sz="quarter" idx="12"/>
          </p:nvPr>
        </p:nvSpPr>
        <p:spPr>
          <a:ln/>
        </p:spPr>
        <p:txBody>
          <a:bodyPr/>
          <a:lstStyle>
            <a:lvl1pPr>
              <a:defRPr/>
            </a:lvl1pPr>
          </a:lstStyle>
          <a:p>
            <a:pPr>
              <a:defRPr/>
            </a:pPr>
            <a:fld id="{AA49B016-00B7-45AB-AF3B-0D99A5522F84}" type="slidenum">
              <a:rPr lang="en-US" altLang="en-US"/>
              <a:pPr>
                <a:defRPr/>
              </a:pPr>
              <a:t>‹#›</a:t>
            </a:fld>
            <a:endParaRPr lang="en-US" altLang="en-US"/>
          </a:p>
        </p:txBody>
      </p:sp>
    </p:spTree>
    <p:extLst>
      <p:ext uri="{BB962C8B-B14F-4D97-AF65-F5344CB8AC3E}">
        <p14:creationId xmlns:p14="http://schemas.microsoft.com/office/powerpoint/2010/main" val="1497958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838E57-1D47-44EA-ACA0-C458AC81DE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681E01-D3D9-4A39-AFA3-AE192148F7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2276FA-22C7-42A3-A28B-A8D1C4017D3B}"/>
              </a:ext>
            </a:extLst>
          </p:cNvPr>
          <p:cNvSpPr>
            <a:spLocks noGrp="1" noChangeArrowheads="1"/>
          </p:cNvSpPr>
          <p:nvPr>
            <p:ph type="sldNum" sz="quarter" idx="12"/>
          </p:nvPr>
        </p:nvSpPr>
        <p:spPr>
          <a:ln/>
        </p:spPr>
        <p:txBody>
          <a:bodyPr/>
          <a:lstStyle>
            <a:lvl1pPr>
              <a:defRPr/>
            </a:lvl1pPr>
          </a:lstStyle>
          <a:p>
            <a:pPr>
              <a:defRPr/>
            </a:pPr>
            <a:fld id="{958F2D3C-2E67-4905-A39F-64237B6081D8}" type="slidenum">
              <a:rPr lang="en-US" altLang="en-US"/>
              <a:pPr>
                <a:defRPr/>
              </a:pPr>
              <a:t>‹#›</a:t>
            </a:fld>
            <a:endParaRPr lang="en-US" altLang="en-US"/>
          </a:p>
        </p:txBody>
      </p:sp>
    </p:spTree>
    <p:extLst>
      <p:ext uri="{BB962C8B-B14F-4D97-AF65-F5344CB8AC3E}">
        <p14:creationId xmlns:p14="http://schemas.microsoft.com/office/powerpoint/2010/main" val="3068429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A84569-C19F-4802-A81E-8944A261129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EBD9573-95DD-479D-9AC5-A6BED4A48C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423907-9314-447C-9DBD-8C2F31EEAF45}"/>
              </a:ext>
            </a:extLst>
          </p:cNvPr>
          <p:cNvSpPr>
            <a:spLocks noGrp="1" noChangeArrowheads="1"/>
          </p:cNvSpPr>
          <p:nvPr>
            <p:ph type="sldNum" sz="quarter" idx="12"/>
          </p:nvPr>
        </p:nvSpPr>
        <p:spPr>
          <a:ln/>
        </p:spPr>
        <p:txBody>
          <a:bodyPr/>
          <a:lstStyle>
            <a:lvl1pPr>
              <a:defRPr/>
            </a:lvl1pPr>
          </a:lstStyle>
          <a:p>
            <a:pPr>
              <a:defRPr/>
            </a:pPr>
            <a:fld id="{094EF840-A59E-417E-A101-5FED68DA1E85}" type="slidenum">
              <a:rPr lang="en-US" altLang="en-US"/>
              <a:pPr>
                <a:defRPr/>
              </a:pPr>
              <a:t>‹#›</a:t>
            </a:fld>
            <a:endParaRPr lang="en-US" altLang="en-US"/>
          </a:p>
        </p:txBody>
      </p:sp>
    </p:spTree>
    <p:extLst>
      <p:ext uri="{BB962C8B-B14F-4D97-AF65-F5344CB8AC3E}">
        <p14:creationId xmlns:p14="http://schemas.microsoft.com/office/powerpoint/2010/main" val="486972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69CE8B-4633-4AF6-80C4-C9D50DFF43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A65962-4681-402D-8F5E-16350522EA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AEEEB1-DBF7-4500-82D0-D799B3874DF2}"/>
              </a:ext>
            </a:extLst>
          </p:cNvPr>
          <p:cNvSpPr>
            <a:spLocks noGrp="1" noChangeArrowheads="1"/>
          </p:cNvSpPr>
          <p:nvPr>
            <p:ph type="sldNum" sz="quarter" idx="12"/>
          </p:nvPr>
        </p:nvSpPr>
        <p:spPr>
          <a:ln/>
        </p:spPr>
        <p:txBody>
          <a:bodyPr/>
          <a:lstStyle>
            <a:lvl1pPr>
              <a:defRPr/>
            </a:lvl1pPr>
          </a:lstStyle>
          <a:p>
            <a:pPr>
              <a:defRPr/>
            </a:pPr>
            <a:fld id="{A81014AB-57A3-4ED4-A52E-624053A13F97}" type="slidenum">
              <a:rPr lang="en-US" altLang="en-US"/>
              <a:pPr>
                <a:defRPr/>
              </a:pPr>
              <a:t>‹#›</a:t>
            </a:fld>
            <a:endParaRPr lang="en-US" altLang="en-US"/>
          </a:p>
        </p:txBody>
      </p:sp>
    </p:spTree>
    <p:extLst>
      <p:ext uri="{BB962C8B-B14F-4D97-AF65-F5344CB8AC3E}">
        <p14:creationId xmlns:p14="http://schemas.microsoft.com/office/powerpoint/2010/main" val="2160619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7EF85A-2D2B-4824-A16E-9F6918CE9C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B4C5843-39FA-4240-A4FA-47BCED00D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D58ED89-A5AA-435A-AE67-8D3D6A051A4E}"/>
              </a:ext>
            </a:extLst>
          </p:cNvPr>
          <p:cNvSpPr>
            <a:spLocks noGrp="1" noChangeArrowheads="1"/>
          </p:cNvSpPr>
          <p:nvPr>
            <p:ph type="sldNum" sz="quarter" idx="12"/>
          </p:nvPr>
        </p:nvSpPr>
        <p:spPr>
          <a:ln/>
        </p:spPr>
        <p:txBody>
          <a:bodyPr/>
          <a:lstStyle>
            <a:lvl1pPr>
              <a:defRPr/>
            </a:lvl1pPr>
          </a:lstStyle>
          <a:p>
            <a:pPr>
              <a:defRPr/>
            </a:pPr>
            <a:fld id="{7882D7EC-3235-43FB-AEF0-3CFF2AD2A2B5}" type="slidenum">
              <a:rPr lang="en-US" altLang="en-US"/>
              <a:pPr>
                <a:defRPr/>
              </a:pPr>
              <a:t>‹#›</a:t>
            </a:fld>
            <a:endParaRPr lang="en-US" altLang="en-US"/>
          </a:p>
        </p:txBody>
      </p:sp>
    </p:spTree>
    <p:extLst>
      <p:ext uri="{BB962C8B-B14F-4D97-AF65-F5344CB8AC3E}">
        <p14:creationId xmlns:p14="http://schemas.microsoft.com/office/powerpoint/2010/main" val="1337190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12C4AA-EDA4-4268-A68A-D2427634E7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223545-0098-4D8C-974A-862986F61B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0A3CB3-5F70-4E50-B379-D6F6025A5980}"/>
              </a:ext>
            </a:extLst>
          </p:cNvPr>
          <p:cNvSpPr>
            <a:spLocks noGrp="1" noChangeArrowheads="1"/>
          </p:cNvSpPr>
          <p:nvPr>
            <p:ph type="sldNum" sz="quarter" idx="12"/>
          </p:nvPr>
        </p:nvSpPr>
        <p:spPr>
          <a:ln/>
        </p:spPr>
        <p:txBody>
          <a:bodyPr/>
          <a:lstStyle>
            <a:lvl1pPr>
              <a:defRPr/>
            </a:lvl1pPr>
          </a:lstStyle>
          <a:p>
            <a:pPr>
              <a:defRPr/>
            </a:pPr>
            <a:fld id="{1B3405E9-8EDB-4738-BD6B-6D742C800FCC}" type="slidenum">
              <a:rPr lang="en-US" altLang="en-US"/>
              <a:pPr>
                <a:defRPr/>
              </a:pPr>
              <a:t>‹#›</a:t>
            </a:fld>
            <a:endParaRPr lang="en-US" altLang="en-US"/>
          </a:p>
        </p:txBody>
      </p:sp>
    </p:spTree>
    <p:extLst>
      <p:ext uri="{BB962C8B-B14F-4D97-AF65-F5344CB8AC3E}">
        <p14:creationId xmlns:p14="http://schemas.microsoft.com/office/powerpoint/2010/main" val="3732810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0FCC2D-1012-46CE-B997-B011879E35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F98F56-EBB3-4133-8EDD-97FDCD1FD7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EE0F16-A9FB-4529-B225-7C718730C0A2}"/>
              </a:ext>
            </a:extLst>
          </p:cNvPr>
          <p:cNvSpPr>
            <a:spLocks noGrp="1" noChangeArrowheads="1"/>
          </p:cNvSpPr>
          <p:nvPr>
            <p:ph type="sldNum" sz="quarter" idx="12"/>
          </p:nvPr>
        </p:nvSpPr>
        <p:spPr>
          <a:ln/>
        </p:spPr>
        <p:txBody>
          <a:bodyPr/>
          <a:lstStyle>
            <a:lvl1pPr>
              <a:defRPr/>
            </a:lvl1pPr>
          </a:lstStyle>
          <a:p>
            <a:pPr>
              <a:defRPr/>
            </a:pPr>
            <a:fld id="{7DC126F8-40B7-4C6F-A62A-55C6AA8AC2F0}" type="slidenum">
              <a:rPr lang="en-US" altLang="en-US"/>
              <a:pPr>
                <a:defRPr/>
              </a:pPr>
              <a:t>‹#›</a:t>
            </a:fld>
            <a:endParaRPr lang="en-US" altLang="en-US"/>
          </a:p>
        </p:txBody>
      </p:sp>
    </p:spTree>
    <p:extLst>
      <p:ext uri="{BB962C8B-B14F-4D97-AF65-F5344CB8AC3E}">
        <p14:creationId xmlns:p14="http://schemas.microsoft.com/office/powerpoint/2010/main" val="4284635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2FE8D0-8C09-417A-A454-FAA5B80C5C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855C5E-265F-4533-A7F4-40BB668C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1CC995-8C8C-4EFE-8776-4F708DAAE410}"/>
              </a:ext>
            </a:extLst>
          </p:cNvPr>
          <p:cNvSpPr>
            <a:spLocks noGrp="1" noChangeArrowheads="1"/>
          </p:cNvSpPr>
          <p:nvPr>
            <p:ph type="sldNum" sz="quarter" idx="12"/>
          </p:nvPr>
        </p:nvSpPr>
        <p:spPr>
          <a:ln/>
        </p:spPr>
        <p:txBody>
          <a:bodyPr/>
          <a:lstStyle>
            <a:lvl1pPr>
              <a:defRPr/>
            </a:lvl1pPr>
          </a:lstStyle>
          <a:p>
            <a:pPr>
              <a:defRPr/>
            </a:pPr>
            <a:fld id="{4B98E72F-1F3C-4261-B896-FE6DFE7D0F5B}" type="slidenum">
              <a:rPr lang="en-US" altLang="en-US"/>
              <a:pPr>
                <a:defRPr/>
              </a:pPr>
              <a:t>‹#›</a:t>
            </a:fld>
            <a:endParaRPr lang="en-US" altLang="en-US"/>
          </a:p>
        </p:txBody>
      </p:sp>
    </p:spTree>
    <p:extLst>
      <p:ext uri="{BB962C8B-B14F-4D97-AF65-F5344CB8AC3E}">
        <p14:creationId xmlns:p14="http://schemas.microsoft.com/office/powerpoint/2010/main" val="2868799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E9CC8E-F49C-4082-A4CE-7EED6AE7DD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A2967E-A7B4-407D-B522-B0D15EBB3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96FE6A-1D03-484F-AAB1-37A2E726D35D}"/>
              </a:ext>
            </a:extLst>
          </p:cNvPr>
          <p:cNvSpPr>
            <a:spLocks noGrp="1" noChangeArrowheads="1"/>
          </p:cNvSpPr>
          <p:nvPr>
            <p:ph type="sldNum" sz="quarter" idx="12"/>
          </p:nvPr>
        </p:nvSpPr>
        <p:spPr>
          <a:ln/>
        </p:spPr>
        <p:txBody>
          <a:bodyPr/>
          <a:lstStyle>
            <a:lvl1pPr>
              <a:defRPr/>
            </a:lvl1pPr>
          </a:lstStyle>
          <a:p>
            <a:pPr>
              <a:defRPr/>
            </a:pPr>
            <a:fld id="{0EF7829B-C0F8-4E6B-A746-A30CC9998BDD}" type="slidenum">
              <a:rPr lang="en-US" altLang="en-US"/>
              <a:pPr>
                <a:defRPr/>
              </a:pPr>
              <a:t>‹#›</a:t>
            </a:fld>
            <a:endParaRPr lang="en-US" altLang="en-US"/>
          </a:p>
        </p:txBody>
      </p:sp>
    </p:spTree>
    <p:extLst>
      <p:ext uri="{BB962C8B-B14F-4D97-AF65-F5344CB8AC3E}">
        <p14:creationId xmlns:p14="http://schemas.microsoft.com/office/powerpoint/2010/main" val="3589938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0AEC1-15A1-4530-8605-0AFACE9060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25985F-0C3C-4370-8BB7-80DAA4A1F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0B1EF6-B16A-42D6-A535-91D7F73DEF20}"/>
              </a:ext>
            </a:extLst>
          </p:cNvPr>
          <p:cNvSpPr>
            <a:spLocks noGrp="1" noChangeArrowheads="1"/>
          </p:cNvSpPr>
          <p:nvPr>
            <p:ph type="sldNum" sz="quarter" idx="12"/>
          </p:nvPr>
        </p:nvSpPr>
        <p:spPr>
          <a:ln/>
        </p:spPr>
        <p:txBody>
          <a:bodyPr/>
          <a:lstStyle>
            <a:lvl1pPr>
              <a:defRPr/>
            </a:lvl1pPr>
          </a:lstStyle>
          <a:p>
            <a:pPr>
              <a:defRPr/>
            </a:pPr>
            <a:fld id="{14891AD0-3E17-44E5-91A0-6FE97EB4D051}" type="slidenum">
              <a:rPr lang="en-US" altLang="en-US"/>
              <a:pPr>
                <a:defRPr/>
              </a:pPr>
              <a:t>‹#›</a:t>
            </a:fld>
            <a:endParaRPr lang="en-US" altLang="en-US"/>
          </a:p>
        </p:txBody>
      </p:sp>
    </p:spTree>
    <p:extLst>
      <p:ext uri="{BB962C8B-B14F-4D97-AF65-F5344CB8AC3E}">
        <p14:creationId xmlns:p14="http://schemas.microsoft.com/office/powerpoint/2010/main" val="601891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C187B6-2E7B-466E-889E-F3B8ED0267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37816C-EFE0-447E-96E3-2DD4D84319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4A8C6D-08AE-488C-8600-89CE8B84B89A}"/>
              </a:ext>
            </a:extLst>
          </p:cNvPr>
          <p:cNvSpPr>
            <a:spLocks noGrp="1" noChangeArrowheads="1"/>
          </p:cNvSpPr>
          <p:nvPr>
            <p:ph type="sldNum" sz="quarter" idx="12"/>
          </p:nvPr>
        </p:nvSpPr>
        <p:spPr>
          <a:ln/>
        </p:spPr>
        <p:txBody>
          <a:bodyPr/>
          <a:lstStyle>
            <a:lvl1pPr>
              <a:defRPr/>
            </a:lvl1pPr>
          </a:lstStyle>
          <a:p>
            <a:pPr>
              <a:defRPr/>
            </a:pPr>
            <a:fld id="{DECCEC40-CE06-4FBB-BDDB-61C2DA7C91A3}" type="slidenum">
              <a:rPr lang="en-US" altLang="en-US"/>
              <a:pPr>
                <a:defRPr/>
              </a:pPr>
              <a:t>‹#›</a:t>
            </a:fld>
            <a:endParaRPr lang="en-US" altLang="en-US"/>
          </a:p>
        </p:txBody>
      </p:sp>
    </p:spTree>
    <p:extLst>
      <p:ext uri="{BB962C8B-B14F-4D97-AF65-F5344CB8AC3E}">
        <p14:creationId xmlns:p14="http://schemas.microsoft.com/office/powerpoint/2010/main" val="22907809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DBE5DB-CB8D-4AAE-9879-7377003A22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91B18F-6BA7-4C86-901A-C2225F9D7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9FAB5D-1EDA-41CA-AA90-F108D0CD7E85}"/>
              </a:ext>
            </a:extLst>
          </p:cNvPr>
          <p:cNvSpPr>
            <a:spLocks noGrp="1" noChangeArrowheads="1"/>
          </p:cNvSpPr>
          <p:nvPr>
            <p:ph type="sldNum" sz="quarter" idx="12"/>
          </p:nvPr>
        </p:nvSpPr>
        <p:spPr>
          <a:ln/>
        </p:spPr>
        <p:txBody>
          <a:bodyPr/>
          <a:lstStyle>
            <a:lvl1pPr>
              <a:defRPr/>
            </a:lvl1pPr>
          </a:lstStyle>
          <a:p>
            <a:pPr>
              <a:defRPr/>
            </a:pPr>
            <a:fld id="{7F67CF6A-CCC6-4E14-AD62-3F339DD4F88F}" type="slidenum">
              <a:rPr lang="en-US" altLang="en-US"/>
              <a:pPr>
                <a:defRPr/>
              </a:pPr>
              <a:t>‹#›</a:t>
            </a:fld>
            <a:endParaRPr lang="en-US" altLang="en-US"/>
          </a:p>
        </p:txBody>
      </p:sp>
    </p:spTree>
    <p:extLst>
      <p:ext uri="{BB962C8B-B14F-4D97-AF65-F5344CB8AC3E}">
        <p14:creationId xmlns:p14="http://schemas.microsoft.com/office/powerpoint/2010/main" val="205667480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81709FA-5059-4258-B78E-A1BF22ACD1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95EC67-AE2A-47E6-B2EA-2F8FFB191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19D985-E3F8-41A3-B2DE-87C746CFA7C4}"/>
              </a:ext>
            </a:extLst>
          </p:cNvPr>
          <p:cNvSpPr>
            <a:spLocks noGrp="1" noChangeArrowheads="1"/>
          </p:cNvSpPr>
          <p:nvPr>
            <p:ph type="sldNum" sz="quarter" idx="12"/>
          </p:nvPr>
        </p:nvSpPr>
        <p:spPr>
          <a:ln/>
        </p:spPr>
        <p:txBody>
          <a:bodyPr/>
          <a:lstStyle>
            <a:lvl1pPr>
              <a:defRPr/>
            </a:lvl1pPr>
          </a:lstStyle>
          <a:p>
            <a:pPr>
              <a:defRPr/>
            </a:pPr>
            <a:fld id="{9434D1ED-645D-4B78-AE91-951DEADAB844}" type="slidenum">
              <a:rPr lang="en-US" altLang="en-US"/>
              <a:pPr>
                <a:defRPr/>
              </a:pPr>
              <a:t>‹#›</a:t>
            </a:fld>
            <a:endParaRPr lang="en-US" altLang="en-US"/>
          </a:p>
        </p:txBody>
      </p:sp>
    </p:spTree>
    <p:extLst>
      <p:ext uri="{BB962C8B-B14F-4D97-AF65-F5344CB8AC3E}">
        <p14:creationId xmlns:p14="http://schemas.microsoft.com/office/powerpoint/2010/main" val="31645512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E3F096-2980-4538-A6E8-B59871CC84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D6D13D-1A73-4A33-BF92-AC58F508D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7AC7EA-5806-432F-846D-9F590C189CE4}"/>
              </a:ext>
            </a:extLst>
          </p:cNvPr>
          <p:cNvSpPr>
            <a:spLocks noGrp="1" noChangeArrowheads="1"/>
          </p:cNvSpPr>
          <p:nvPr>
            <p:ph type="sldNum" sz="quarter" idx="12"/>
          </p:nvPr>
        </p:nvSpPr>
        <p:spPr>
          <a:ln/>
        </p:spPr>
        <p:txBody>
          <a:bodyPr/>
          <a:lstStyle>
            <a:lvl1pPr>
              <a:defRPr/>
            </a:lvl1pPr>
          </a:lstStyle>
          <a:p>
            <a:pPr>
              <a:defRPr/>
            </a:pPr>
            <a:fld id="{F7EFEFFF-9956-4AE3-B651-D54BC5A21106}" type="slidenum">
              <a:rPr lang="en-US" altLang="en-US"/>
              <a:pPr>
                <a:defRPr/>
              </a:pPr>
              <a:t>‹#›</a:t>
            </a:fld>
            <a:endParaRPr lang="en-US" altLang="en-US"/>
          </a:p>
        </p:txBody>
      </p:sp>
    </p:spTree>
    <p:extLst>
      <p:ext uri="{BB962C8B-B14F-4D97-AF65-F5344CB8AC3E}">
        <p14:creationId xmlns:p14="http://schemas.microsoft.com/office/powerpoint/2010/main" val="23941117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D31002-DC0A-4757-8AE7-8BEC2AF7D7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8C5744-8896-45A8-9CC6-E9A3914001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427BC6-8E7D-4CAE-9349-58E9ABE0E604}"/>
              </a:ext>
            </a:extLst>
          </p:cNvPr>
          <p:cNvSpPr>
            <a:spLocks noGrp="1" noChangeArrowheads="1"/>
          </p:cNvSpPr>
          <p:nvPr>
            <p:ph type="sldNum" sz="quarter" idx="12"/>
          </p:nvPr>
        </p:nvSpPr>
        <p:spPr>
          <a:ln/>
        </p:spPr>
        <p:txBody>
          <a:bodyPr/>
          <a:lstStyle>
            <a:lvl1pPr>
              <a:defRPr/>
            </a:lvl1pPr>
          </a:lstStyle>
          <a:p>
            <a:pPr>
              <a:defRPr/>
            </a:pPr>
            <a:fld id="{51D47726-8754-4E67-BD2A-86F1E88D7A5E}" type="slidenum">
              <a:rPr lang="en-US" altLang="en-US"/>
              <a:pPr>
                <a:defRPr/>
              </a:pPr>
              <a:t>‹#›</a:t>
            </a:fld>
            <a:endParaRPr lang="en-US" altLang="en-US"/>
          </a:p>
        </p:txBody>
      </p:sp>
    </p:spTree>
    <p:extLst>
      <p:ext uri="{BB962C8B-B14F-4D97-AF65-F5344CB8AC3E}">
        <p14:creationId xmlns:p14="http://schemas.microsoft.com/office/powerpoint/2010/main" val="13646050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402C2DE-0726-4931-99EF-F5F49B26F5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DDE0F5-58D6-4FF0-A0D8-F776F579D3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5A9120-2682-49AC-AC4D-E30BCF1F7DCF}"/>
              </a:ext>
            </a:extLst>
          </p:cNvPr>
          <p:cNvSpPr>
            <a:spLocks noGrp="1" noChangeArrowheads="1"/>
          </p:cNvSpPr>
          <p:nvPr>
            <p:ph type="sldNum" sz="quarter" idx="12"/>
          </p:nvPr>
        </p:nvSpPr>
        <p:spPr>
          <a:ln/>
        </p:spPr>
        <p:txBody>
          <a:bodyPr/>
          <a:lstStyle>
            <a:lvl1pPr>
              <a:defRPr/>
            </a:lvl1pPr>
          </a:lstStyle>
          <a:p>
            <a:pPr>
              <a:defRPr/>
            </a:pPr>
            <a:fld id="{D248FC7C-1C6C-48FC-969F-04EFA95CCA2D}" type="slidenum">
              <a:rPr lang="en-US" altLang="en-US"/>
              <a:pPr>
                <a:defRPr/>
              </a:pPr>
              <a:t>‹#›</a:t>
            </a:fld>
            <a:endParaRPr lang="en-US" altLang="en-US"/>
          </a:p>
        </p:txBody>
      </p:sp>
    </p:spTree>
    <p:extLst>
      <p:ext uri="{BB962C8B-B14F-4D97-AF65-F5344CB8AC3E}">
        <p14:creationId xmlns:p14="http://schemas.microsoft.com/office/powerpoint/2010/main" val="36693057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390F12-DFC1-4A97-B9D5-5955BCAF1C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876622-F40E-490E-9432-BA7596F5D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6FB1ED-74D9-4153-8AEB-4D8CF27BC0C8}"/>
              </a:ext>
            </a:extLst>
          </p:cNvPr>
          <p:cNvSpPr>
            <a:spLocks noGrp="1" noChangeArrowheads="1"/>
          </p:cNvSpPr>
          <p:nvPr>
            <p:ph type="sldNum" sz="quarter" idx="12"/>
          </p:nvPr>
        </p:nvSpPr>
        <p:spPr>
          <a:ln/>
        </p:spPr>
        <p:txBody>
          <a:bodyPr/>
          <a:lstStyle>
            <a:lvl1pPr>
              <a:defRPr/>
            </a:lvl1pPr>
          </a:lstStyle>
          <a:p>
            <a:pPr>
              <a:defRPr/>
            </a:pPr>
            <a:fld id="{90389203-0A7F-475E-A80D-FF021BC6EE7C}" type="slidenum">
              <a:rPr lang="en-US" altLang="en-US"/>
              <a:pPr>
                <a:defRPr/>
              </a:pPr>
              <a:t>‹#›</a:t>
            </a:fld>
            <a:endParaRPr lang="en-US" altLang="en-US"/>
          </a:p>
        </p:txBody>
      </p:sp>
    </p:spTree>
    <p:extLst>
      <p:ext uri="{BB962C8B-B14F-4D97-AF65-F5344CB8AC3E}">
        <p14:creationId xmlns:p14="http://schemas.microsoft.com/office/powerpoint/2010/main" val="3310323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3D925A-2528-4059-BE0D-30A2035E7E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BBAE45C-7314-4FBC-B383-9CE5593B2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5C46CDF-C36E-411B-AC6E-22A50A9586B6}"/>
              </a:ext>
            </a:extLst>
          </p:cNvPr>
          <p:cNvSpPr>
            <a:spLocks noGrp="1" noChangeArrowheads="1"/>
          </p:cNvSpPr>
          <p:nvPr>
            <p:ph type="sldNum" sz="quarter" idx="12"/>
          </p:nvPr>
        </p:nvSpPr>
        <p:spPr>
          <a:ln/>
        </p:spPr>
        <p:txBody>
          <a:bodyPr/>
          <a:lstStyle>
            <a:lvl1pPr>
              <a:defRPr/>
            </a:lvl1pPr>
          </a:lstStyle>
          <a:p>
            <a:pPr>
              <a:defRPr/>
            </a:pPr>
            <a:fld id="{6630FB28-96E6-4569-851C-98B29252D154}" type="slidenum">
              <a:rPr lang="en-US" altLang="en-US"/>
              <a:pPr>
                <a:defRPr/>
              </a:pPr>
              <a:t>‹#›</a:t>
            </a:fld>
            <a:endParaRPr lang="en-US" altLang="en-US"/>
          </a:p>
        </p:txBody>
      </p:sp>
    </p:spTree>
    <p:extLst>
      <p:ext uri="{BB962C8B-B14F-4D97-AF65-F5344CB8AC3E}">
        <p14:creationId xmlns:p14="http://schemas.microsoft.com/office/powerpoint/2010/main" val="12666709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FC3E1C-4262-4EFA-83F6-AF2ACB476E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41C080-29D0-4F90-8A3E-DE0CC6AF99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43A76B-976A-46D9-97FF-53877BB9BAC4}"/>
              </a:ext>
            </a:extLst>
          </p:cNvPr>
          <p:cNvSpPr>
            <a:spLocks noGrp="1" noChangeArrowheads="1"/>
          </p:cNvSpPr>
          <p:nvPr>
            <p:ph type="sldNum" sz="quarter" idx="12"/>
          </p:nvPr>
        </p:nvSpPr>
        <p:spPr>
          <a:ln/>
        </p:spPr>
        <p:txBody>
          <a:bodyPr/>
          <a:lstStyle>
            <a:lvl1pPr>
              <a:defRPr/>
            </a:lvl1pPr>
          </a:lstStyle>
          <a:p>
            <a:pPr>
              <a:defRPr/>
            </a:pPr>
            <a:fld id="{FA91ABC0-24C3-4A96-8779-E9AF95965CD6}" type="slidenum">
              <a:rPr lang="en-US" altLang="en-US"/>
              <a:pPr>
                <a:defRPr/>
              </a:pPr>
              <a:t>‹#›</a:t>
            </a:fld>
            <a:endParaRPr lang="en-US" altLang="en-US"/>
          </a:p>
        </p:txBody>
      </p:sp>
    </p:spTree>
    <p:extLst>
      <p:ext uri="{BB962C8B-B14F-4D97-AF65-F5344CB8AC3E}">
        <p14:creationId xmlns:p14="http://schemas.microsoft.com/office/powerpoint/2010/main" val="19040859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22713B-A992-4EDF-8D9E-B49AACE9F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9B402C-191A-4379-B049-B7F1D24A5B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882929-FB8B-4FA7-B3D7-7FA732C9108F}"/>
              </a:ext>
            </a:extLst>
          </p:cNvPr>
          <p:cNvSpPr>
            <a:spLocks noGrp="1" noChangeArrowheads="1"/>
          </p:cNvSpPr>
          <p:nvPr>
            <p:ph type="sldNum" sz="quarter" idx="12"/>
          </p:nvPr>
        </p:nvSpPr>
        <p:spPr>
          <a:ln/>
        </p:spPr>
        <p:txBody>
          <a:bodyPr/>
          <a:lstStyle>
            <a:lvl1pPr>
              <a:defRPr/>
            </a:lvl1pPr>
          </a:lstStyle>
          <a:p>
            <a:pPr>
              <a:defRPr/>
            </a:pPr>
            <a:fld id="{5FDFA645-0F2A-4F3F-8872-2E3D2CE4E5EB}" type="slidenum">
              <a:rPr lang="en-US" altLang="en-US"/>
              <a:pPr>
                <a:defRPr/>
              </a:pPr>
              <a:t>‹#›</a:t>
            </a:fld>
            <a:endParaRPr lang="en-US" altLang="en-US"/>
          </a:p>
        </p:txBody>
      </p:sp>
    </p:spTree>
    <p:extLst>
      <p:ext uri="{BB962C8B-B14F-4D97-AF65-F5344CB8AC3E}">
        <p14:creationId xmlns:p14="http://schemas.microsoft.com/office/powerpoint/2010/main" val="30016484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A07F5C-95EA-40BD-9419-E51CFD2F57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0A0832-03C2-4C80-A7D9-028B42C919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F51320-F259-461A-9B1B-15D6173DFF9F}"/>
              </a:ext>
            </a:extLst>
          </p:cNvPr>
          <p:cNvSpPr>
            <a:spLocks noGrp="1" noChangeArrowheads="1"/>
          </p:cNvSpPr>
          <p:nvPr>
            <p:ph type="sldNum" sz="quarter" idx="12"/>
          </p:nvPr>
        </p:nvSpPr>
        <p:spPr>
          <a:ln/>
        </p:spPr>
        <p:txBody>
          <a:bodyPr/>
          <a:lstStyle>
            <a:lvl1pPr>
              <a:defRPr/>
            </a:lvl1pPr>
          </a:lstStyle>
          <a:p>
            <a:pPr>
              <a:defRPr/>
            </a:pPr>
            <a:fld id="{3FE60D97-C4F1-487C-8C9C-670629D96B3C}" type="slidenum">
              <a:rPr lang="en-US" altLang="en-US"/>
              <a:pPr>
                <a:defRPr/>
              </a:pPr>
              <a:t>‹#›</a:t>
            </a:fld>
            <a:endParaRPr lang="en-US" altLang="en-US"/>
          </a:p>
        </p:txBody>
      </p:sp>
    </p:spTree>
    <p:extLst>
      <p:ext uri="{BB962C8B-B14F-4D97-AF65-F5344CB8AC3E}">
        <p14:creationId xmlns:p14="http://schemas.microsoft.com/office/powerpoint/2010/main" val="14920403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28278-4D4B-44E4-BD87-A2BDCE66A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EF6E2-41AC-41FD-9DBA-05CA1C521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2F6C21-EF3B-4142-98E6-09D3B45B88D4}"/>
              </a:ext>
            </a:extLst>
          </p:cNvPr>
          <p:cNvSpPr>
            <a:spLocks noGrp="1" noChangeArrowheads="1"/>
          </p:cNvSpPr>
          <p:nvPr>
            <p:ph type="sldNum" sz="quarter" idx="12"/>
          </p:nvPr>
        </p:nvSpPr>
        <p:spPr>
          <a:ln/>
        </p:spPr>
        <p:txBody>
          <a:bodyPr/>
          <a:lstStyle>
            <a:lvl1pPr>
              <a:defRPr/>
            </a:lvl1pPr>
          </a:lstStyle>
          <a:p>
            <a:pPr>
              <a:defRPr/>
            </a:pPr>
            <a:fld id="{A8C83FCA-A8D8-42CC-86B5-99378E6BDFAC}" type="slidenum">
              <a:rPr lang="en-US" altLang="en-US"/>
              <a:pPr>
                <a:defRPr/>
              </a:pPr>
              <a:t>‹#›</a:t>
            </a:fld>
            <a:endParaRPr lang="en-US" altLang="en-US"/>
          </a:p>
        </p:txBody>
      </p:sp>
    </p:spTree>
    <p:extLst>
      <p:ext uri="{BB962C8B-B14F-4D97-AF65-F5344CB8AC3E}">
        <p14:creationId xmlns:p14="http://schemas.microsoft.com/office/powerpoint/2010/main" val="1630749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9C66547-2C4B-415D-A8A0-F78989009CBB}"/>
              </a:ext>
            </a:extLst>
          </p:cNvPr>
          <p:cNvSpPr>
            <a:spLocks noGrp="1"/>
          </p:cNvSpPr>
          <p:nvPr>
            <p:ph type="sldNum" sz="quarter" idx="10"/>
          </p:nvPr>
        </p:nvSpPr>
        <p:spPr>
          <a:xfrm>
            <a:off x="4446588" y="6554788"/>
            <a:ext cx="241300" cy="258762"/>
          </a:xfrm>
          <a:ln w="12700">
            <a:miter lim="400000"/>
          </a:ln>
        </p:spPr>
        <p:txBody>
          <a:bodyPr lIns="35717" tIns="35717" rIns="35717" bIns="35717">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3CE3A71A-32D1-4F10-A245-F14F81934147}" type="slidenum">
              <a:rPr lang="en-US" altLang="en-US"/>
              <a:pPr>
                <a:defRPr/>
              </a:pPr>
              <a:t>‹#›</a:t>
            </a:fld>
            <a:endParaRPr lang="en-US" altLang="en-US"/>
          </a:p>
        </p:txBody>
      </p:sp>
    </p:spTree>
    <p:extLst>
      <p:ext uri="{BB962C8B-B14F-4D97-AF65-F5344CB8AC3E}">
        <p14:creationId xmlns:p14="http://schemas.microsoft.com/office/powerpoint/2010/main" val="217401878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Title &amp; Subtitle copy 1">
    <p:bg>
      <p:bgPr>
        <a:solidFill>
          <a:srgbClr val="FFFFFF"/>
        </a:solidFill>
        <a:effectLst/>
      </p:bgPr>
    </p:bg>
    <p:spTree>
      <p:nvGrpSpPr>
        <p:cNvPr id="1" name=""/>
        <p:cNvGrpSpPr/>
        <p:nvPr/>
      </p:nvGrpSpPr>
      <p:grpSpPr>
        <a:xfrm>
          <a:off x="0" y="0"/>
          <a:ext cx="0" cy="0"/>
          <a:chOff x="0" y="0"/>
          <a:chExt cx="0" cy="0"/>
        </a:xfrm>
      </p:grpSpPr>
      <p:sp>
        <p:nvSpPr>
          <p:cNvPr id="14" name="Title Text"/>
          <p:cNvSpPr>
            <a:spLocks noGrp="1"/>
          </p:cNvSpPr>
          <p:nvPr>
            <p:ph type="title"/>
          </p:nvPr>
        </p:nvSpPr>
        <p:spPr>
          <a:xfrm>
            <a:off x="892969" y="1151930"/>
            <a:ext cx="7358063" cy="2321719"/>
          </a:xfrm>
          <a:prstGeom prst="rect">
            <a:avLst/>
          </a:prstGeom>
          <a:effectLst/>
        </p:spPr>
        <p:txBody>
          <a:bodyPr lIns="35717" tIns="35717" rIns="35717" bIns="35717" anchor="b"/>
          <a:lstStyle>
            <a:lvl1pPr algn="ctr" defTabSz="410751">
              <a:lnSpc>
                <a:spcPct val="100000"/>
              </a:lnSpc>
              <a:defRPr sz="5900" b="0">
                <a:solidFill>
                  <a:srgbClr val="000000"/>
                </a:solidFill>
                <a:latin typeface="Avenir Book"/>
                <a:ea typeface="Avenir Book"/>
                <a:cs typeface="Avenir Book"/>
                <a:sym typeface="Avenir Book"/>
              </a:defRPr>
            </a:lvl1pPr>
          </a:lstStyle>
          <a:p>
            <a:r>
              <a:t>Title Text</a:t>
            </a:r>
          </a:p>
        </p:txBody>
      </p:sp>
      <p:sp>
        <p:nvSpPr>
          <p:cNvPr id="15" name="Body Level One…"/>
          <p:cNvSpPr>
            <a:spLocks noGrp="1"/>
          </p:cNvSpPr>
          <p:nvPr>
            <p:ph type="body" sz="quarter" idx="1"/>
          </p:nvPr>
        </p:nvSpPr>
        <p:spPr>
          <a:xfrm>
            <a:off x="892969" y="3536156"/>
            <a:ext cx="7358063" cy="794742"/>
          </a:xfrm>
          <a:prstGeom prst="rect">
            <a:avLst/>
          </a:prstGeom>
        </p:spPr>
        <p:txBody>
          <a:bodyPr lIns="35717" tIns="35717" rIns="35717" bIns="35717"/>
          <a:lstStyle>
            <a:lvl1pPr marL="0" indent="0" algn="ctr" defTabSz="410751">
              <a:spcBef>
                <a:spcPts val="0"/>
              </a:spcBef>
              <a:buClrTx/>
              <a:buSzTx/>
              <a:buNone/>
              <a:defRPr sz="3800" b="0">
                <a:solidFill>
                  <a:srgbClr val="000000"/>
                </a:solidFill>
                <a:latin typeface="Avenir Light"/>
                <a:ea typeface="Avenir Light"/>
                <a:cs typeface="Avenir Light"/>
                <a:sym typeface="Avenir Light"/>
              </a:defRPr>
            </a:lvl1pPr>
            <a:lvl2pPr marL="0" indent="0" algn="ctr" defTabSz="410751">
              <a:spcBef>
                <a:spcPts val="0"/>
              </a:spcBef>
              <a:buClrTx/>
              <a:buSzTx/>
              <a:buNone/>
              <a:defRPr sz="3800" b="0">
                <a:solidFill>
                  <a:srgbClr val="000000"/>
                </a:solidFill>
                <a:latin typeface="Avenir Light"/>
                <a:ea typeface="Avenir Light"/>
                <a:cs typeface="Avenir Light"/>
                <a:sym typeface="Avenir Light"/>
              </a:defRPr>
            </a:lvl2pPr>
            <a:lvl3pPr marL="0" indent="0" algn="ctr" defTabSz="410751">
              <a:spcBef>
                <a:spcPts val="0"/>
              </a:spcBef>
              <a:buClrTx/>
              <a:buSzTx/>
              <a:buNone/>
              <a:defRPr sz="3800" b="0">
                <a:solidFill>
                  <a:srgbClr val="000000"/>
                </a:solidFill>
                <a:latin typeface="Avenir Light"/>
                <a:ea typeface="Avenir Light"/>
                <a:cs typeface="Avenir Light"/>
                <a:sym typeface="Avenir Light"/>
              </a:defRPr>
            </a:lvl3pPr>
            <a:lvl4pPr marL="0" indent="0" algn="ctr" defTabSz="410751">
              <a:spcBef>
                <a:spcPts val="0"/>
              </a:spcBef>
              <a:buClrTx/>
              <a:buSzTx/>
              <a:buNone/>
              <a:defRPr sz="3800" b="0">
                <a:solidFill>
                  <a:srgbClr val="000000"/>
                </a:solidFill>
                <a:latin typeface="Avenir Light"/>
                <a:ea typeface="Avenir Light"/>
                <a:cs typeface="Avenir Light"/>
                <a:sym typeface="Avenir Light"/>
              </a:defRPr>
            </a:lvl4pPr>
            <a:lvl5pPr marL="0" indent="0" algn="ctr" defTabSz="410751">
              <a:spcBef>
                <a:spcPts val="0"/>
              </a:spcBef>
              <a:buClrTx/>
              <a:buSzTx/>
              <a:buNone/>
              <a:defRPr sz="3800" b="0">
                <a:solidFill>
                  <a:srgbClr val="000000"/>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E83933F-DC66-49D2-A120-A106B2A0226C}"/>
              </a:ext>
            </a:extLst>
          </p:cNvP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48A2DDC0-4CD0-4B61-8AF4-D22D474CD72A}" type="slidenum">
              <a:rPr lang="en-US" altLang="en-US"/>
              <a:pPr>
                <a:defRPr/>
              </a:pPr>
              <a:t>‹#›</a:t>
            </a:fld>
            <a:endParaRPr lang="en-US" altLang="en-US"/>
          </a:p>
        </p:txBody>
      </p:sp>
    </p:spTree>
    <p:extLst>
      <p:ext uri="{BB962C8B-B14F-4D97-AF65-F5344CB8AC3E}">
        <p14:creationId xmlns:p14="http://schemas.microsoft.com/office/powerpoint/2010/main" val="18040620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ig point copy">
    <p:bg>
      <p:bgPr>
        <a:solidFill>
          <a:srgbClr val="FFFFFF"/>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892969" y="2268141"/>
            <a:ext cx="7358063" cy="2321719"/>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a:extLst>
              <a:ext uri="{FF2B5EF4-FFF2-40B4-BE49-F238E27FC236}">
                <a16:creationId xmlns:a16="http://schemas.microsoft.com/office/drawing/2014/main" id="{4D4B092A-E45E-461E-8E84-6EE131607402}"/>
              </a:ext>
            </a:extLst>
          </p:cNvP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F572CAC1-157E-4580-961E-E1CD906769D9}" type="slidenum">
              <a:rPr lang="en-US" altLang="en-US"/>
              <a:pPr>
                <a:defRPr/>
              </a:pPr>
              <a:t>‹#›</a:t>
            </a:fld>
            <a:endParaRPr lang="en-US" altLang="en-US"/>
          </a:p>
        </p:txBody>
      </p:sp>
    </p:spTree>
    <p:extLst>
      <p:ext uri="{BB962C8B-B14F-4D97-AF65-F5344CB8AC3E}">
        <p14:creationId xmlns:p14="http://schemas.microsoft.com/office/powerpoint/2010/main" val="15238283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sp>
        <p:nvSpPr>
          <p:cNvPr id="31"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a:extLst>
              <a:ext uri="{FF2B5EF4-FFF2-40B4-BE49-F238E27FC236}">
                <a16:creationId xmlns:a16="http://schemas.microsoft.com/office/drawing/2014/main" id="{0E268D0E-A775-49A2-911F-2489847D169F}"/>
              </a:ext>
            </a:extLst>
          </p:cNvP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B1B711F4-95A3-42A0-805E-A037E96A16AC}" type="slidenum">
              <a:rPr lang="en-US" altLang="en-US"/>
              <a:pPr>
                <a:defRPr/>
              </a:pPr>
              <a:t>‹#›</a:t>
            </a:fld>
            <a:endParaRPr lang="en-US" altLang="en-US"/>
          </a:p>
        </p:txBody>
      </p:sp>
    </p:spTree>
    <p:extLst>
      <p:ext uri="{BB962C8B-B14F-4D97-AF65-F5344CB8AC3E}">
        <p14:creationId xmlns:p14="http://schemas.microsoft.com/office/powerpoint/2010/main" val="109752211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70F43906-3DD5-4DA9-83A6-E87041DC4275}"/>
              </a:ext>
            </a:extLst>
          </p:cNvP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6C452F7F-9058-4214-945B-B4586F6E1E11}" type="slidenum">
              <a:rPr lang="en-US" altLang="en-US"/>
              <a:pPr>
                <a:defRPr/>
              </a:pPr>
              <a:t>‹#›</a:t>
            </a:fld>
            <a:endParaRPr lang="en-US" altLang="en-US"/>
          </a:p>
        </p:txBody>
      </p:sp>
    </p:spTree>
    <p:extLst>
      <p:ext uri="{BB962C8B-B14F-4D97-AF65-F5344CB8AC3E}">
        <p14:creationId xmlns:p14="http://schemas.microsoft.com/office/powerpoint/2010/main" val="9307442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84D60A-D572-42D7-ADEB-B4273AC07A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F48661-820C-4F6E-992E-49141AF62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0B2C56-A0D8-4122-B2D5-79D74A20DF45}"/>
              </a:ext>
            </a:extLst>
          </p:cNvPr>
          <p:cNvSpPr>
            <a:spLocks noGrp="1" noChangeArrowheads="1"/>
          </p:cNvSpPr>
          <p:nvPr>
            <p:ph type="sldNum" sz="quarter" idx="12"/>
          </p:nvPr>
        </p:nvSpPr>
        <p:spPr>
          <a:ln/>
        </p:spPr>
        <p:txBody>
          <a:bodyPr/>
          <a:lstStyle>
            <a:lvl1pPr>
              <a:defRPr/>
            </a:lvl1pPr>
          </a:lstStyle>
          <a:p>
            <a:pPr>
              <a:defRPr/>
            </a:pPr>
            <a:fld id="{C61E5979-6B8C-4C5C-98C1-F2606C9AE090}" type="slidenum">
              <a:rPr lang="en-US" altLang="en-US"/>
              <a:pPr>
                <a:defRPr/>
              </a:pPr>
              <a:t>‹#›</a:t>
            </a:fld>
            <a:endParaRPr lang="en-US" altLang="en-US"/>
          </a:p>
        </p:txBody>
      </p:sp>
    </p:spTree>
    <p:extLst>
      <p:ext uri="{BB962C8B-B14F-4D97-AF65-F5344CB8AC3E}">
        <p14:creationId xmlns:p14="http://schemas.microsoft.com/office/powerpoint/2010/main" val="191518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ullets only copy">
    <p:bg>
      <p:bgPr>
        <a:solidFill>
          <a:srgbClr val="FFFFFF"/>
        </a:solidFill>
        <a:effectLst/>
      </p:bgPr>
    </p:bg>
    <p:spTree>
      <p:nvGrpSpPr>
        <p:cNvPr id="1" name=""/>
        <p:cNvGrpSpPr/>
        <p:nvPr/>
      </p:nvGrpSpPr>
      <p:grpSpPr>
        <a:xfrm>
          <a:off x="0" y="0"/>
          <a:ext cx="0" cy="0"/>
          <a:chOff x="0" y="0"/>
          <a:chExt cx="0" cy="0"/>
        </a:xfrm>
      </p:grpSpPr>
      <p:sp>
        <p:nvSpPr>
          <p:cNvPr id="48" name="Body Level One…"/>
          <p:cNvSpPr>
            <a:spLocks noGrp="1"/>
          </p:cNvSpPr>
          <p:nvPr>
            <p:ph type="body" idx="1"/>
          </p:nvPr>
        </p:nvSpPr>
        <p:spPr>
          <a:xfrm>
            <a:off x="892969" y="1035844"/>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FD5CD85F-A33F-46E5-8A83-9185067F7A9D}"/>
              </a:ext>
            </a:extLst>
          </p:cNvP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BB277398-60C3-4B7C-9D94-971A5070AB69}" type="slidenum">
              <a:rPr lang="en-US" altLang="en-US"/>
              <a:pPr>
                <a:defRPr/>
              </a:pPr>
              <a:t>‹#›</a:t>
            </a:fld>
            <a:endParaRPr lang="en-US" altLang="en-US"/>
          </a:p>
        </p:txBody>
      </p:sp>
    </p:spTree>
    <p:extLst>
      <p:ext uri="{BB962C8B-B14F-4D97-AF65-F5344CB8AC3E}">
        <p14:creationId xmlns:p14="http://schemas.microsoft.com/office/powerpoint/2010/main" val="87283407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BD7B24A-81F2-489A-9B6B-2B50BA1E513A}"/>
              </a:ext>
            </a:extLst>
          </p:cNvPr>
          <p:cNvSpPr>
            <a:spLocks noGrp="1"/>
          </p:cNvSpPr>
          <p:nvPr>
            <p:ph type="sldNum" sz="quarter" idx="10"/>
          </p:nvPr>
        </p:nvSpPr>
        <p:spPr>
          <a:xfrm>
            <a:off x="4429125" y="6489700"/>
            <a:ext cx="273050" cy="271463"/>
          </a:xfrm>
          <a:ln w="12700">
            <a:miter lim="400000"/>
          </a:ln>
        </p:spPr>
        <p:txBody>
          <a:bodyPr lIns="50798" tIns="50798" rIns="50798" bIns="50798" anchor="t"/>
          <a:lstStyle>
            <a:lvl1pPr algn="ctr" defTabSz="404813" hangingPunct="1">
              <a:defRPr>
                <a:solidFill>
                  <a:srgbClr val="000000"/>
                </a:solidFill>
                <a:latin typeface="Gill Sans"/>
                <a:ea typeface="Gill Sans"/>
                <a:cs typeface="Gill Sans"/>
                <a:sym typeface="Gill Sans"/>
              </a:defRPr>
            </a:lvl1pPr>
          </a:lstStyle>
          <a:p>
            <a:pPr>
              <a:defRPr/>
            </a:pPr>
            <a:fld id="{3468C212-C8C5-4AEF-9B30-128A424521C9}" type="slidenum">
              <a:rPr lang="en-US" altLang="en-US"/>
              <a:pPr>
                <a:defRPr/>
              </a:pPr>
              <a:t>‹#›</a:t>
            </a:fld>
            <a:endParaRPr lang="en-US" altLang="en-US"/>
          </a:p>
        </p:txBody>
      </p:sp>
    </p:spTree>
    <p:extLst>
      <p:ext uri="{BB962C8B-B14F-4D97-AF65-F5344CB8AC3E}">
        <p14:creationId xmlns:p14="http://schemas.microsoft.com/office/powerpoint/2010/main" val="342969521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3" name="Title Text"/>
          <p:cNvSpPr>
            <a:spLocks noGrp="1"/>
          </p:cNvSpPr>
          <p:nvPr>
            <p:ph type="title"/>
          </p:nvPr>
        </p:nvSpPr>
        <p:spPr>
          <a:prstGeom prst="rect">
            <a:avLst/>
          </a:prstGeom>
        </p:spPr>
        <p:txBody>
          <a:bodyPr/>
          <a:lstStyle/>
          <a:p>
            <a:r>
              <a:t>Title Text</a:t>
            </a:r>
          </a:p>
        </p:txBody>
      </p:sp>
      <p:sp>
        <p:nvSpPr>
          <p:cNvPr id="64"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EFA0CD3C-CD71-4B6A-987B-A432D1A49036}"/>
              </a:ext>
            </a:extLst>
          </p:cNvPr>
          <p:cNvSpPr>
            <a:spLocks noGrp="1"/>
          </p:cNvSpPr>
          <p:nvPr>
            <p:ph type="sldNum" sz="quarter" idx="10"/>
          </p:nvPr>
        </p:nvSpPr>
        <p:spPr>
          <a:ln w="12700">
            <a:miter lim="400000"/>
          </a:ln>
        </p:spPr>
        <p:txBody>
          <a:bodyPr/>
          <a:lstStyle>
            <a:lvl1pPr hangingPunct="1">
              <a:defRPr/>
            </a:lvl1pPr>
          </a:lstStyle>
          <a:p>
            <a:pPr>
              <a:defRPr/>
            </a:pPr>
            <a:fld id="{226B6FC3-AE41-42AB-B8BA-B36CF295ACF4}" type="slidenum">
              <a:rPr lang="en-US" altLang="en-US"/>
              <a:pPr>
                <a:defRPr/>
              </a:pPr>
              <a:t>‹#›</a:t>
            </a:fld>
            <a:endParaRPr lang="en-US" altLang="en-US"/>
          </a:p>
        </p:txBody>
      </p:sp>
    </p:spTree>
    <p:extLst>
      <p:ext uri="{BB962C8B-B14F-4D97-AF65-F5344CB8AC3E}">
        <p14:creationId xmlns:p14="http://schemas.microsoft.com/office/powerpoint/2010/main" val="32366263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2" name="Title Text"/>
          <p:cNvSpPr>
            <a:spLocks noGrp="1"/>
          </p:cNvSpPr>
          <p:nvPr>
            <p:ph type="title"/>
          </p:nvPr>
        </p:nvSpPr>
        <p:spPr>
          <a:xfrm>
            <a:off x="1143000" y="1699022"/>
            <a:ext cx="6858001" cy="1790700"/>
          </a:xfrm>
          <a:prstGeom prst="rect">
            <a:avLst/>
          </a:prstGeom>
          <a:effectLst/>
        </p:spPr>
        <p:txBody>
          <a:bodyPr lIns="34288" tIns="34288" rIns="34288" bIns="34288" anchor="b"/>
          <a:lstStyle>
            <a:lvl1pPr algn="ctr">
              <a:lnSpc>
                <a:spcPct val="90000"/>
              </a:lnSpc>
              <a:defRPr sz="5900" b="0">
                <a:latin typeface="Calibri"/>
                <a:ea typeface="Calibri"/>
                <a:cs typeface="Calibri"/>
                <a:sym typeface="Calibri"/>
              </a:defRPr>
            </a:lvl1pPr>
          </a:lstStyle>
          <a:p>
            <a:r>
              <a:t>Title Text</a:t>
            </a:r>
          </a:p>
        </p:txBody>
      </p:sp>
      <p:sp>
        <p:nvSpPr>
          <p:cNvPr id="73" name="Body Level One…"/>
          <p:cNvSpPr>
            <a:spLocks noGrp="1"/>
          </p:cNvSpPr>
          <p:nvPr>
            <p:ph type="body" sz="quarter" idx="1"/>
          </p:nvPr>
        </p:nvSpPr>
        <p:spPr>
          <a:xfrm>
            <a:off x="1143000" y="3558778"/>
            <a:ext cx="6858001" cy="1241822"/>
          </a:xfrm>
          <a:prstGeom prst="rect">
            <a:avLst/>
          </a:prstGeom>
        </p:spPr>
        <p:txBody>
          <a:bodyPr lIns="34288" tIns="34288" rIns="34288" bIns="34288"/>
          <a:lstStyle>
            <a:lvl1pPr marL="0" indent="0" algn="ctr">
              <a:lnSpc>
                <a:spcPct val="90000"/>
              </a:lnSpc>
              <a:spcBef>
                <a:spcPts val="984"/>
              </a:spcBef>
              <a:buClrTx/>
              <a:buSzTx/>
              <a:buNone/>
              <a:defRPr sz="2400" b="0">
                <a:latin typeface="Calibri"/>
                <a:ea typeface="Calibri"/>
                <a:cs typeface="Calibri"/>
                <a:sym typeface="Calibri"/>
              </a:defRPr>
            </a:lvl1pPr>
            <a:lvl2pPr marL="0" indent="321457" algn="ctr">
              <a:lnSpc>
                <a:spcPct val="90000"/>
              </a:lnSpc>
              <a:spcBef>
                <a:spcPts val="984"/>
              </a:spcBef>
              <a:buClrTx/>
              <a:buSzTx/>
              <a:buNone/>
              <a:defRPr sz="2400" b="0">
                <a:latin typeface="Calibri"/>
                <a:ea typeface="Calibri"/>
                <a:cs typeface="Calibri"/>
                <a:sym typeface="Calibri"/>
              </a:defRPr>
            </a:lvl2pPr>
            <a:lvl3pPr marL="0" indent="642915" algn="ctr">
              <a:lnSpc>
                <a:spcPct val="90000"/>
              </a:lnSpc>
              <a:spcBef>
                <a:spcPts val="984"/>
              </a:spcBef>
              <a:buClrTx/>
              <a:buSzTx/>
              <a:buNone/>
              <a:defRPr sz="2400" b="0">
                <a:latin typeface="Calibri"/>
                <a:ea typeface="Calibri"/>
                <a:cs typeface="Calibri"/>
                <a:sym typeface="Calibri"/>
              </a:defRPr>
            </a:lvl3pPr>
            <a:lvl4pPr marL="0" indent="964372" algn="ctr">
              <a:lnSpc>
                <a:spcPct val="90000"/>
              </a:lnSpc>
              <a:spcBef>
                <a:spcPts val="984"/>
              </a:spcBef>
              <a:buClrTx/>
              <a:buSzTx/>
              <a:buNone/>
              <a:defRPr sz="2400" b="0">
                <a:latin typeface="Calibri"/>
                <a:ea typeface="Calibri"/>
                <a:cs typeface="Calibri"/>
                <a:sym typeface="Calibri"/>
              </a:defRPr>
            </a:lvl4pPr>
            <a:lvl5pPr marL="0" indent="1285829" algn="ctr">
              <a:lnSpc>
                <a:spcPct val="90000"/>
              </a:lnSpc>
              <a:spcBef>
                <a:spcPts val="984"/>
              </a:spcBef>
              <a:buClrTx/>
              <a:buSzTx/>
              <a:buNone/>
              <a:defRPr sz="2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4C8192B9-7B5E-4D2A-BA94-0596DE654328}"/>
              </a:ext>
            </a:extLst>
          </p:cNvP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a:defRPr/>
            </a:pPr>
            <a:fld id="{C2DC35B2-D6AB-4D4C-98C2-04C74A10FA3D}" type="slidenum">
              <a:rPr lang="en-US" altLang="en-US"/>
              <a:pPr>
                <a:defRPr/>
              </a:pPr>
              <a:t>‹#›</a:t>
            </a:fld>
            <a:endParaRPr lang="en-US" altLang="en-US"/>
          </a:p>
        </p:txBody>
      </p:sp>
    </p:spTree>
    <p:extLst>
      <p:ext uri="{BB962C8B-B14F-4D97-AF65-F5344CB8AC3E}">
        <p14:creationId xmlns:p14="http://schemas.microsoft.com/office/powerpoint/2010/main" val="422656369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81" name="Title Text"/>
          <p:cNvSpPr>
            <a:spLocks noGrp="1"/>
          </p:cNvSpPr>
          <p:nvPr>
            <p:ph type="title"/>
          </p:nvPr>
        </p:nvSpPr>
        <p:spPr>
          <a:xfrm>
            <a:off x="628650" y="1131094"/>
            <a:ext cx="7886701" cy="994173"/>
          </a:xfrm>
          <a:prstGeom prst="rect">
            <a:avLst/>
          </a:prstGeom>
          <a:effectLst/>
        </p:spPr>
        <p:txBody>
          <a:bodyPr lIns="34288" tIns="34288" rIns="34288" bIns="34288"/>
          <a:lstStyle>
            <a:lvl1pPr>
              <a:lnSpc>
                <a:spcPct val="90000"/>
              </a:lnSpc>
              <a:defRPr sz="4400" b="0">
                <a:latin typeface="Calibri"/>
                <a:ea typeface="Calibri"/>
                <a:cs typeface="Calibri"/>
                <a:sym typeface="Calibri"/>
              </a:defRPr>
            </a:lvl1pPr>
          </a:lstStyle>
          <a:p>
            <a:r>
              <a:t>Title Text</a:t>
            </a:r>
          </a:p>
        </p:txBody>
      </p:sp>
      <p:sp>
        <p:nvSpPr>
          <p:cNvPr id="82" name="Body Level One…"/>
          <p:cNvSpPr>
            <a:spLocks noGrp="1"/>
          </p:cNvSpPr>
          <p:nvPr>
            <p:ph type="body" idx="1"/>
          </p:nvPr>
        </p:nvSpPr>
        <p:spPr>
          <a:xfrm>
            <a:off x="628650" y="2226469"/>
            <a:ext cx="7886701" cy="3263504"/>
          </a:xfrm>
          <a:prstGeom prst="rect">
            <a:avLst/>
          </a:prstGeom>
        </p:spPr>
        <p:txBody>
          <a:bodyPr lIns="34288" tIns="34288" rIns="34288" bIns="34288"/>
          <a:lstStyle>
            <a:lvl1pPr marL="218131" indent="-218131">
              <a:lnSpc>
                <a:spcPct val="90000"/>
              </a:lnSpc>
              <a:spcBef>
                <a:spcPts val="984"/>
              </a:spcBef>
              <a:buClrTx/>
              <a:buSzPct val="100000"/>
              <a:buFont typeface="Arial"/>
              <a:buChar char="•"/>
              <a:defRPr sz="2700" b="0">
                <a:latin typeface="Calibri"/>
                <a:ea typeface="Calibri"/>
                <a:cs typeface="Calibri"/>
                <a:sym typeface="Calibri"/>
              </a:defRPr>
            </a:lvl1pPr>
            <a:lvl2pPr marL="575944" indent="-254487">
              <a:lnSpc>
                <a:spcPct val="90000"/>
              </a:lnSpc>
              <a:spcBef>
                <a:spcPts val="984"/>
              </a:spcBef>
              <a:buClrTx/>
              <a:buSzPct val="100000"/>
              <a:buFont typeface="Arial"/>
              <a:defRPr sz="2700" b="0">
                <a:latin typeface="Calibri"/>
                <a:ea typeface="Calibri"/>
                <a:cs typeface="Calibri"/>
                <a:sym typeface="Calibri"/>
              </a:defRPr>
            </a:lvl2pPr>
            <a:lvl3pPr marL="948298" indent="-305384">
              <a:lnSpc>
                <a:spcPct val="90000"/>
              </a:lnSpc>
              <a:spcBef>
                <a:spcPts val="984"/>
              </a:spcBef>
              <a:buClrTx/>
              <a:buSzPct val="100000"/>
              <a:buFont typeface="Arial"/>
              <a:defRPr sz="2700" b="0">
                <a:latin typeface="Calibri"/>
                <a:ea typeface="Calibri"/>
                <a:cs typeface="Calibri"/>
                <a:sym typeface="Calibri"/>
              </a:defRPr>
            </a:lvl3pPr>
            <a:lvl4pPr marL="1303688" indent="-339316">
              <a:lnSpc>
                <a:spcPct val="90000"/>
              </a:lnSpc>
              <a:spcBef>
                <a:spcPts val="984"/>
              </a:spcBef>
              <a:buClrTx/>
              <a:buFont typeface="Arial"/>
              <a:buChar char="•"/>
              <a:defRPr sz="2700" b="0">
                <a:latin typeface="Calibri"/>
                <a:ea typeface="Calibri"/>
                <a:cs typeface="Calibri"/>
                <a:sym typeface="Calibri"/>
              </a:defRPr>
            </a:lvl4pPr>
            <a:lvl5pPr marL="1625145" indent="-339316">
              <a:lnSpc>
                <a:spcPct val="90000"/>
              </a:lnSpc>
              <a:spcBef>
                <a:spcPts val="984"/>
              </a:spcBef>
              <a:buClrTx/>
              <a:buFont typeface="Arial"/>
              <a:buChar char="•"/>
              <a:defRPr sz="27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047E8AFD-5A05-41F5-AE83-C820A52E2143}"/>
              </a:ext>
            </a:extLst>
          </p:cNvP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a:defRPr/>
            </a:pPr>
            <a:fld id="{59CB0034-218D-49C2-BF18-AED6FC0D1501}" type="slidenum">
              <a:rPr lang="en-US" altLang="en-US"/>
              <a:pPr>
                <a:defRPr/>
              </a:pPr>
              <a:t>‹#›</a:t>
            </a:fld>
            <a:endParaRPr lang="en-US" altLang="en-US"/>
          </a:p>
        </p:txBody>
      </p:sp>
    </p:spTree>
    <p:extLst>
      <p:ext uri="{BB962C8B-B14F-4D97-AF65-F5344CB8AC3E}">
        <p14:creationId xmlns:p14="http://schemas.microsoft.com/office/powerpoint/2010/main" val="361039829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A6D2A0-8196-4ADC-B2BB-7D5EE8B644C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FD9FFD-1FA3-4083-8B2E-9FB968B4AD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971630-E0EA-46F8-9F74-BFB82453BFDE}"/>
              </a:ext>
            </a:extLst>
          </p:cNvPr>
          <p:cNvSpPr>
            <a:spLocks noGrp="1"/>
          </p:cNvSpPr>
          <p:nvPr>
            <p:ph type="sldNum" sz="quarter" idx="12"/>
          </p:nvPr>
        </p:nvSpPr>
        <p:spPr/>
        <p:txBody>
          <a:bodyPr/>
          <a:lstStyle>
            <a:lvl1pPr>
              <a:defRPr/>
            </a:lvl1pPr>
          </a:lstStyle>
          <a:p>
            <a:pPr>
              <a:defRPr/>
            </a:pPr>
            <a:fld id="{726B0710-4B47-4B42-92A4-7B6B5E6A5909}" type="slidenum">
              <a:rPr lang="en-US"/>
              <a:pPr>
                <a:defRPr/>
              </a:pPr>
              <a:t>‹#›</a:t>
            </a:fld>
            <a:endParaRPr lang="en-US"/>
          </a:p>
        </p:txBody>
      </p:sp>
    </p:spTree>
    <p:extLst>
      <p:ext uri="{BB962C8B-B14F-4D97-AF65-F5344CB8AC3E}">
        <p14:creationId xmlns:p14="http://schemas.microsoft.com/office/powerpoint/2010/main" val="3913572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75DF-B446-46AA-B5DB-F18F5A1EF32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42FB4D-02DD-4B73-8F07-A23FB4260B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BDD9A6-43A6-4DFB-8240-72F894ADB2B7}"/>
              </a:ext>
            </a:extLst>
          </p:cNvPr>
          <p:cNvSpPr>
            <a:spLocks noGrp="1"/>
          </p:cNvSpPr>
          <p:nvPr>
            <p:ph type="sldNum" sz="quarter" idx="12"/>
          </p:nvPr>
        </p:nvSpPr>
        <p:spPr/>
        <p:txBody>
          <a:bodyPr/>
          <a:lstStyle>
            <a:lvl1pPr>
              <a:defRPr/>
            </a:lvl1pPr>
          </a:lstStyle>
          <a:p>
            <a:pPr>
              <a:defRPr/>
            </a:pPr>
            <a:fld id="{55C1915D-897A-4233-8579-B5CA46D85562}" type="slidenum">
              <a:rPr lang="en-US"/>
              <a:pPr>
                <a:defRPr/>
              </a:pPr>
              <a:t>‹#›</a:t>
            </a:fld>
            <a:endParaRPr lang="en-US"/>
          </a:p>
        </p:txBody>
      </p:sp>
    </p:spTree>
    <p:extLst>
      <p:ext uri="{BB962C8B-B14F-4D97-AF65-F5344CB8AC3E}">
        <p14:creationId xmlns:p14="http://schemas.microsoft.com/office/powerpoint/2010/main" val="3617773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F83715-B025-40BB-91DB-768A04F0587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E97D845-416D-4918-8963-1466E9ECEC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221F0A-1EBB-425E-B5E2-CC44A4F1CA19}"/>
              </a:ext>
            </a:extLst>
          </p:cNvPr>
          <p:cNvSpPr>
            <a:spLocks noGrp="1"/>
          </p:cNvSpPr>
          <p:nvPr>
            <p:ph type="sldNum" sz="quarter" idx="12"/>
          </p:nvPr>
        </p:nvSpPr>
        <p:spPr/>
        <p:txBody>
          <a:bodyPr/>
          <a:lstStyle>
            <a:lvl1pPr>
              <a:defRPr/>
            </a:lvl1pPr>
          </a:lstStyle>
          <a:p>
            <a:pPr>
              <a:defRPr/>
            </a:pPr>
            <a:fld id="{FCC37BDC-9305-4BFE-B976-F68723186DC8}" type="slidenum">
              <a:rPr lang="en-US"/>
              <a:pPr>
                <a:defRPr/>
              </a:pPr>
              <a:t>‹#›</a:t>
            </a:fld>
            <a:endParaRPr lang="en-US"/>
          </a:p>
        </p:txBody>
      </p:sp>
    </p:spTree>
    <p:extLst>
      <p:ext uri="{BB962C8B-B14F-4D97-AF65-F5344CB8AC3E}">
        <p14:creationId xmlns:p14="http://schemas.microsoft.com/office/powerpoint/2010/main" val="3556103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ADFF119-E7A0-44DB-8262-4FE8CFE4490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D76540B-9582-4B7F-97E6-972EA9AF31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9B3F34-7E5D-41BF-9601-4BDB10B96136}"/>
              </a:ext>
            </a:extLst>
          </p:cNvPr>
          <p:cNvSpPr>
            <a:spLocks noGrp="1"/>
          </p:cNvSpPr>
          <p:nvPr>
            <p:ph type="sldNum" sz="quarter" idx="12"/>
          </p:nvPr>
        </p:nvSpPr>
        <p:spPr/>
        <p:txBody>
          <a:bodyPr/>
          <a:lstStyle>
            <a:lvl1pPr>
              <a:defRPr/>
            </a:lvl1pPr>
          </a:lstStyle>
          <a:p>
            <a:pPr>
              <a:defRPr/>
            </a:pPr>
            <a:fld id="{B8114016-BD5F-4577-8B27-9E34B0D00CA7}" type="slidenum">
              <a:rPr lang="en-US"/>
              <a:pPr>
                <a:defRPr/>
              </a:pPr>
              <a:t>‹#›</a:t>
            </a:fld>
            <a:endParaRPr lang="en-US"/>
          </a:p>
        </p:txBody>
      </p:sp>
    </p:spTree>
    <p:extLst>
      <p:ext uri="{BB962C8B-B14F-4D97-AF65-F5344CB8AC3E}">
        <p14:creationId xmlns:p14="http://schemas.microsoft.com/office/powerpoint/2010/main" val="916140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0E1B90A-7BA0-4692-9AEF-0AB573271C3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0B66B94-C87C-4138-B427-30DB3BA508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F2BA352-76EB-43B5-92CC-54C90ECFC526}"/>
              </a:ext>
            </a:extLst>
          </p:cNvPr>
          <p:cNvSpPr>
            <a:spLocks noGrp="1"/>
          </p:cNvSpPr>
          <p:nvPr>
            <p:ph type="sldNum" sz="quarter" idx="12"/>
          </p:nvPr>
        </p:nvSpPr>
        <p:spPr/>
        <p:txBody>
          <a:bodyPr/>
          <a:lstStyle>
            <a:lvl1pPr>
              <a:defRPr/>
            </a:lvl1pPr>
          </a:lstStyle>
          <a:p>
            <a:pPr>
              <a:defRPr/>
            </a:pPr>
            <a:fld id="{F23AA805-DCC1-4D8C-877E-898A0C267CB8}" type="slidenum">
              <a:rPr lang="en-US"/>
              <a:pPr>
                <a:defRPr/>
              </a:pPr>
              <a:t>‹#›</a:t>
            </a:fld>
            <a:endParaRPr lang="en-US"/>
          </a:p>
        </p:txBody>
      </p:sp>
    </p:spTree>
    <p:extLst>
      <p:ext uri="{BB962C8B-B14F-4D97-AF65-F5344CB8AC3E}">
        <p14:creationId xmlns:p14="http://schemas.microsoft.com/office/powerpoint/2010/main" val="299957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6C5C35-D659-46A9-ABAC-BCA264F3689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D9CACE-F0D3-4AC1-8663-1DE1363886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DA66FE-B049-4316-9891-E842A44DF567}"/>
              </a:ext>
            </a:extLst>
          </p:cNvPr>
          <p:cNvSpPr>
            <a:spLocks noGrp="1" noChangeArrowheads="1"/>
          </p:cNvSpPr>
          <p:nvPr>
            <p:ph type="sldNum" sz="quarter" idx="12"/>
          </p:nvPr>
        </p:nvSpPr>
        <p:spPr>
          <a:ln/>
        </p:spPr>
        <p:txBody>
          <a:bodyPr/>
          <a:lstStyle>
            <a:lvl1pPr>
              <a:defRPr/>
            </a:lvl1pPr>
          </a:lstStyle>
          <a:p>
            <a:pPr>
              <a:defRPr/>
            </a:pPr>
            <a:fld id="{4E9F6BAB-6268-4337-B538-CC59886F8035}" type="slidenum">
              <a:rPr lang="en-US" altLang="en-US"/>
              <a:pPr>
                <a:defRPr/>
              </a:pPr>
              <a:t>‹#›</a:t>
            </a:fld>
            <a:endParaRPr lang="en-US" altLang="en-US"/>
          </a:p>
        </p:txBody>
      </p:sp>
    </p:spTree>
    <p:extLst>
      <p:ext uri="{BB962C8B-B14F-4D97-AF65-F5344CB8AC3E}">
        <p14:creationId xmlns:p14="http://schemas.microsoft.com/office/powerpoint/2010/main" val="3532387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EB878C-DFE8-476A-9837-E5BF60EDC5A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F07525E-D206-42A9-BE11-FB6211FA65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B5D348-DEFD-4E42-A160-9EBE234922AE}"/>
              </a:ext>
            </a:extLst>
          </p:cNvPr>
          <p:cNvSpPr>
            <a:spLocks noGrp="1"/>
          </p:cNvSpPr>
          <p:nvPr>
            <p:ph type="sldNum" sz="quarter" idx="12"/>
          </p:nvPr>
        </p:nvSpPr>
        <p:spPr/>
        <p:txBody>
          <a:bodyPr/>
          <a:lstStyle>
            <a:lvl1pPr>
              <a:defRPr/>
            </a:lvl1pPr>
          </a:lstStyle>
          <a:p>
            <a:pPr>
              <a:defRPr/>
            </a:pPr>
            <a:fld id="{31A4F540-9C0D-4B7D-988C-A40EEC31ACA7}" type="slidenum">
              <a:rPr lang="en-US"/>
              <a:pPr>
                <a:defRPr/>
              </a:pPr>
              <a:t>‹#›</a:t>
            </a:fld>
            <a:endParaRPr lang="en-US"/>
          </a:p>
        </p:txBody>
      </p:sp>
    </p:spTree>
    <p:extLst>
      <p:ext uri="{BB962C8B-B14F-4D97-AF65-F5344CB8AC3E}">
        <p14:creationId xmlns:p14="http://schemas.microsoft.com/office/powerpoint/2010/main" val="982325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7FC586-ED76-49AD-9CA4-80C1B433B06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97B3B94-6BB8-4BA2-B1A0-B0C57BB0B1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CBB5A0-2E1E-4C46-801C-4BAE4C25B5E8}"/>
              </a:ext>
            </a:extLst>
          </p:cNvPr>
          <p:cNvSpPr>
            <a:spLocks noGrp="1"/>
          </p:cNvSpPr>
          <p:nvPr>
            <p:ph type="sldNum" sz="quarter" idx="12"/>
          </p:nvPr>
        </p:nvSpPr>
        <p:spPr/>
        <p:txBody>
          <a:bodyPr/>
          <a:lstStyle>
            <a:lvl1pPr>
              <a:defRPr/>
            </a:lvl1pPr>
          </a:lstStyle>
          <a:p>
            <a:pPr>
              <a:defRPr/>
            </a:pPr>
            <a:fld id="{2FF83FCF-764C-43F1-B9DB-A7E1B2D0EB63}" type="slidenum">
              <a:rPr lang="en-US"/>
              <a:pPr>
                <a:defRPr/>
              </a:pPr>
              <a:t>‹#›</a:t>
            </a:fld>
            <a:endParaRPr lang="en-US"/>
          </a:p>
        </p:txBody>
      </p:sp>
    </p:spTree>
    <p:extLst>
      <p:ext uri="{BB962C8B-B14F-4D97-AF65-F5344CB8AC3E}">
        <p14:creationId xmlns:p14="http://schemas.microsoft.com/office/powerpoint/2010/main" val="545293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4589A2B0-9466-49F2-98A7-4FBAFDDB7BB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7446405-8414-4E56-891C-4755D8BA35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B95EDD-4E9D-442E-A22F-B62CD276EAB9}"/>
              </a:ext>
            </a:extLst>
          </p:cNvPr>
          <p:cNvSpPr>
            <a:spLocks noGrp="1"/>
          </p:cNvSpPr>
          <p:nvPr>
            <p:ph type="sldNum" sz="quarter" idx="12"/>
          </p:nvPr>
        </p:nvSpPr>
        <p:spPr/>
        <p:txBody>
          <a:bodyPr/>
          <a:lstStyle>
            <a:lvl1pPr>
              <a:defRPr/>
            </a:lvl1pPr>
          </a:lstStyle>
          <a:p>
            <a:pPr>
              <a:defRPr/>
            </a:pPr>
            <a:fld id="{A5A2871B-6712-4649-A76A-999C591E1B16}" type="slidenum">
              <a:rPr lang="en-US"/>
              <a:pPr>
                <a:defRPr/>
              </a:pPr>
              <a:t>‹#›</a:t>
            </a:fld>
            <a:endParaRPr lang="en-US"/>
          </a:p>
        </p:txBody>
      </p:sp>
    </p:spTree>
    <p:extLst>
      <p:ext uri="{BB962C8B-B14F-4D97-AF65-F5344CB8AC3E}">
        <p14:creationId xmlns:p14="http://schemas.microsoft.com/office/powerpoint/2010/main" val="834009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1909192-EABD-4D4C-91B5-7575FB5A470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973D167-6E2E-4E02-8A9C-0AED283B51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D2B246-86DA-49D2-B738-BFABF4460157}"/>
              </a:ext>
            </a:extLst>
          </p:cNvPr>
          <p:cNvSpPr>
            <a:spLocks noGrp="1"/>
          </p:cNvSpPr>
          <p:nvPr>
            <p:ph type="sldNum" sz="quarter" idx="12"/>
          </p:nvPr>
        </p:nvSpPr>
        <p:spPr/>
        <p:txBody>
          <a:bodyPr/>
          <a:lstStyle>
            <a:lvl1pPr>
              <a:defRPr/>
            </a:lvl1pPr>
          </a:lstStyle>
          <a:p>
            <a:pPr>
              <a:defRPr/>
            </a:pPr>
            <a:fld id="{21815BFB-1515-4C81-8225-CF3EA7942E72}" type="slidenum">
              <a:rPr lang="en-US"/>
              <a:pPr>
                <a:defRPr/>
              </a:pPr>
              <a:t>‹#›</a:t>
            </a:fld>
            <a:endParaRPr lang="en-US"/>
          </a:p>
        </p:txBody>
      </p:sp>
    </p:spTree>
    <p:extLst>
      <p:ext uri="{BB962C8B-B14F-4D97-AF65-F5344CB8AC3E}">
        <p14:creationId xmlns:p14="http://schemas.microsoft.com/office/powerpoint/2010/main" val="1101030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66351-6D31-48FB-ADDA-9AC686CEAB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B420852-DD7A-429D-BD9F-7524F0D12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F8DDAA-5435-48BA-8E3D-401AB90D8068}"/>
              </a:ext>
            </a:extLst>
          </p:cNvPr>
          <p:cNvSpPr>
            <a:spLocks noGrp="1"/>
          </p:cNvSpPr>
          <p:nvPr>
            <p:ph type="sldNum" sz="quarter" idx="12"/>
          </p:nvPr>
        </p:nvSpPr>
        <p:spPr/>
        <p:txBody>
          <a:bodyPr/>
          <a:lstStyle>
            <a:lvl1pPr>
              <a:defRPr/>
            </a:lvl1pPr>
          </a:lstStyle>
          <a:p>
            <a:pPr>
              <a:defRPr/>
            </a:pPr>
            <a:fld id="{5CA39F56-175B-43A2-94D2-3ED604F0055A}" type="slidenum">
              <a:rPr lang="en-US"/>
              <a:pPr>
                <a:defRPr/>
              </a:pPr>
              <a:t>‹#›</a:t>
            </a:fld>
            <a:endParaRPr lang="en-US"/>
          </a:p>
        </p:txBody>
      </p:sp>
    </p:spTree>
    <p:extLst>
      <p:ext uri="{BB962C8B-B14F-4D97-AF65-F5344CB8AC3E}">
        <p14:creationId xmlns:p14="http://schemas.microsoft.com/office/powerpoint/2010/main" val="3592317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D4597-C713-4C63-911D-C4956978B48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9CB4419-DD31-4D10-B7C2-049749430E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3209D6-A304-4A25-81AD-6B3127C310DC}"/>
              </a:ext>
            </a:extLst>
          </p:cNvPr>
          <p:cNvSpPr>
            <a:spLocks noGrp="1"/>
          </p:cNvSpPr>
          <p:nvPr>
            <p:ph type="sldNum" sz="quarter" idx="12"/>
          </p:nvPr>
        </p:nvSpPr>
        <p:spPr/>
        <p:txBody>
          <a:bodyPr/>
          <a:lstStyle>
            <a:lvl1pPr>
              <a:defRPr/>
            </a:lvl1pPr>
          </a:lstStyle>
          <a:p>
            <a:pPr>
              <a:defRPr/>
            </a:pPr>
            <a:fld id="{2A2EE1A6-A271-4F52-981A-C26202971F9C}" type="slidenum">
              <a:rPr lang="en-US"/>
              <a:pPr>
                <a:defRPr/>
              </a:pPr>
              <a:t>‹#›</a:t>
            </a:fld>
            <a:endParaRPr lang="en-US"/>
          </a:p>
        </p:txBody>
      </p:sp>
    </p:spTree>
    <p:extLst>
      <p:ext uri="{BB962C8B-B14F-4D97-AF65-F5344CB8AC3E}">
        <p14:creationId xmlns:p14="http://schemas.microsoft.com/office/powerpoint/2010/main" val="106172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E9FC238-9C07-4CC0-95AA-9EE9493702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462E158-21D4-466C-A32B-7DBA8E2F7248}"/>
              </a:ext>
            </a:extLst>
          </p:cNvPr>
          <p:cNvSpPr txBox="1">
            <a:spLocks/>
          </p:cNvSpPr>
          <p:nvPr userDrawn="1"/>
        </p:nvSpPr>
        <p:spPr>
          <a:xfrm>
            <a:off x="685800" y="823913"/>
            <a:ext cx="7553325" cy="2724150"/>
          </a:xfrm>
          <a:prstGeom prst="rect">
            <a:avLst/>
          </a:prstGeom>
        </p:spPr>
        <p:txBody>
          <a:bodyPr lIns="68580" tIns="34290" rIns="68580" bIns="34290" anchor="ct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pPr>
              <a:defRPr/>
            </a:pPr>
            <a:endParaRPr lang="en-US" sz="3750" b="1" dirty="0">
              <a:solidFill>
                <a:schemeClr val="bg1"/>
              </a:solidFill>
            </a:endParaRPr>
          </a:p>
        </p:txBody>
      </p:sp>
      <p:pic>
        <p:nvPicPr>
          <p:cNvPr id="6" name="Picture 8">
            <a:extLst>
              <a:ext uri="{FF2B5EF4-FFF2-40B4-BE49-F238E27FC236}">
                <a16:creationId xmlns:a16="http://schemas.microsoft.com/office/drawing/2014/main" id="{257EF92B-39C9-4CC4-B6B2-4B205570B9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43775" y="6078538"/>
            <a:ext cx="13430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FFFFFF"/>
                </a:solidFill>
                <a:latin typeface="FreightSans Pro Semibold"/>
                <a:cs typeface="FreightSans Pro Semibold"/>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
        <p:nvSpPr>
          <p:cNvPr id="10" name="Title 1"/>
          <p:cNvSpPr>
            <a:spLocks noGrp="1"/>
          </p:cNvSpPr>
          <p:nvPr>
            <p:ph type="title"/>
          </p:nvPr>
        </p:nvSpPr>
        <p:spPr>
          <a:xfrm>
            <a:off x="685801" y="1450104"/>
            <a:ext cx="7662333" cy="1870111"/>
          </a:xfrm>
        </p:spPr>
        <p:txBody>
          <a:bodyPr/>
          <a:lstStyle>
            <a:lvl1pPr>
              <a:defRPr b="1">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618080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645296" y="312540"/>
            <a:ext cx="5853410" cy="1518047"/>
          </a:xfrm>
          <a:prstGeom prst="rect">
            <a:avLst/>
          </a:prstGeom>
        </p:spPr>
        <p:txBody>
          <a:bodyPr lIns="71437" tIns="71437" rIns="71437" bIns="71437"/>
          <a:lstStyle>
            <a:lvl1pPr defTabSz="308062">
              <a:defRPr sz="4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1645296" y="1830586"/>
            <a:ext cx="5853410" cy="4420196"/>
          </a:xfrm>
          <a:prstGeom prst="rect">
            <a:avLst/>
          </a:prstGeom>
        </p:spPr>
        <p:txBody>
          <a:bodyPr lIns="71437" tIns="71437" rIns="71437" bIns="71437" anchor="ctr"/>
          <a:lstStyle>
            <a:lvl1pPr marL="231501" indent="-231501" defTabSz="308062">
              <a:spcBef>
                <a:spcPts val="2213"/>
              </a:spcBef>
              <a:buSzPct val="75000"/>
              <a:defRPr sz="1875">
                <a:latin typeface="+mn-lt"/>
                <a:ea typeface="+mn-ea"/>
                <a:cs typeface="+mn-cs"/>
                <a:sym typeface="Helvetica Light"/>
              </a:defRPr>
            </a:lvl1pPr>
            <a:lvl2pPr marL="398183" indent="-231501" defTabSz="308062">
              <a:spcBef>
                <a:spcPts val="2213"/>
              </a:spcBef>
              <a:buSzPct val="75000"/>
              <a:buChar char="•"/>
              <a:defRPr sz="1875">
                <a:latin typeface="+mn-lt"/>
                <a:ea typeface="+mn-ea"/>
                <a:cs typeface="+mn-cs"/>
                <a:sym typeface="Helvetica Light"/>
              </a:defRPr>
            </a:lvl2pPr>
            <a:lvl3pPr marL="564863" indent="-231501" defTabSz="308062">
              <a:spcBef>
                <a:spcPts val="2213"/>
              </a:spcBef>
              <a:buSzPct val="75000"/>
              <a:defRPr sz="1875">
                <a:latin typeface="+mn-lt"/>
                <a:ea typeface="+mn-ea"/>
                <a:cs typeface="+mn-cs"/>
                <a:sym typeface="Helvetica Light"/>
              </a:defRPr>
            </a:lvl3pPr>
            <a:lvl4pPr marL="731544" indent="-231501" defTabSz="308062">
              <a:spcBef>
                <a:spcPts val="2213"/>
              </a:spcBef>
              <a:buSzPct val="75000"/>
              <a:buChar char="•"/>
              <a:defRPr sz="1875">
                <a:latin typeface="+mn-lt"/>
                <a:ea typeface="+mn-ea"/>
                <a:cs typeface="+mn-cs"/>
                <a:sym typeface="Helvetica Light"/>
              </a:defRPr>
            </a:lvl4pPr>
            <a:lvl5pPr marL="898225" indent="-231501" defTabSz="308062">
              <a:spcBef>
                <a:spcPts val="2213"/>
              </a:spcBef>
              <a:buSzPct val="75000"/>
              <a:buChar char="•"/>
              <a:defRPr sz="1875">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 name="Shape 58">
            <a:extLst>
              <a:ext uri="{FF2B5EF4-FFF2-40B4-BE49-F238E27FC236}">
                <a16:creationId xmlns:a16="http://schemas.microsoft.com/office/drawing/2014/main" id="{D4BDAE56-9695-4D8B-A451-185310BB1396}"/>
              </a:ext>
            </a:extLst>
          </p:cNvPr>
          <p:cNvSpPr>
            <a:spLocks noGrp="1"/>
          </p:cNvSpPr>
          <p:nvPr>
            <p:ph type="sldNum" sz="quarter" idx="10"/>
          </p:nvPr>
        </p:nvSpPr>
        <p:spPr>
          <a:xfrm>
            <a:off x="4475163" y="6505575"/>
            <a:ext cx="185737" cy="255588"/>
          </a:xfrm>
        </p:spPr>
        <p:txBody>
          <a:bodyPr lIns="71437" tIns="71437" rIns="71437" bIns="71437"/>
          <a:lstStyle>
            <a:lvl1pPr algn="ctr" defTabSz="308062">
              <a:defRPr sz="900">
                <a:latin typeface="+mn-lt"/>
                <a:ea typeface="+mn-ea"/>
                <a:cs typeface="+mn-cs"/>
                <a:sym typeface="Helvetica Light"/>
              </a:defRPr>
            </a:lvl1pPr>
          </a:lstStyle>
          <a:p>
            <a:pPr>
              <a:defRPr/>
            </a:pPr>
            <a:fld id="{41B0751E-FAE3-4106-B386-7B3CADC7DB68}" type="slidenum">
              <a:rPr/>
              <a:pPr>
                <a:defRPr/>
              </a:pPr>
              <a:t>‹#›</a:t>
            </a:fld>
            <a:endParaRPr/>
          </a:p>
        </p:txBody>
      </p:sp>
    </p:spTree>
    <p:extLst>
      <p:ext uri="{BB962C8B-B14F-4D97-AF65-F5344CB8AC3E}">
        <p14:creationId xmlns:p14="http://schemas.microsoft.com/office/powerpoint/2010/main" val="115602130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E8ACF7-E06E-433E-A3DC-5127D684D1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DBF331-00A0-4AA2-830E-2B039BA127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28115E-C67B-4CCC-8D07-5CD2C4F16D27}"/>
              </a:ext>
            </a:extLst>
          </p:cNvPr>
          <p:cNvSpPr>
            <a:spLocks noGrp="1" noChangeArrowheads="1"/>
          </p:cNvSpPr>
          <p:nvPr>
            <p:ph type="sldNum" sz="quarter" idx="12"/>
          </p:nvPr>
        </p:nvSpPr>
        <p:spPr>
          <a:ln/>
        </p:spPr>
        <p:txBody>
          <a:bodyPr/>
          <a:lstStyle>
            <a:lvl1pPr>
              <a:defRPr/>
            </a:lvl1pPr>
          </a:lstStyle>
          <a:p>
            <a:pPr>
              <a:defRPr/>
            </a:pPr>
            <a:fld id="{232E6A49-7F0F-4BBD-8E3C-F8D600453986}" type="slidenum">
              <a:rPr lang="en-US" altLang="en-US"/>
              <a:pPr>
                <a:defRPr/>
              </a:pPr>
              <a:t>‹#›</a:t>
            </a:fld>
            <a:endParaRPr lang="en-US" altLang="en-US"/>
          </a:p>
        </p:txBody>
      </p:sp>
    </p:spTree>
    <p:extLst>
      <p:ext uri="{BB962C8B-B14F-4D97-AF65-F5344CB8AC3E}">
        <p14:creationId xmlns:p14="http://schemas.microsoft.com/office/powerpoint/2010/main" val="17809400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B39597-74B0-438A-872B-BEE3020114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852F5-C870-4011-9355-9FC78B5140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A94077-2399-4FD9-BF03-CEA1BA1D3C6F}"/>
              </a:ext>
            </a:extLst>
          </p:cNvPr>
          <p:cNvSpPr>
            <a:spLocks noGrp="1" noChangeArrowheads="1"/>
          </p:cNvSpPr>
          <p:nvPr>
            <p:ph type="sldNum" sz="quarter" idx="12"/>
          </p:nvPr>
        </p:nvSpPr>
        <p:spPr>
          <a:ln/>
        </p:spPr>
        <p:txBody>
          <a:bodyPr/>
          <a:lstStyle>
            <a:lvl1pPr>
              <a:defRPr/>
            </a:lvl1pPr>
          </a:lstStyle>
          <a:p>
            <a:pPr>
              <a:defRPr/>
            </a:pPr>
            <a:fld id="{1438A775-B5B2-4437-8781-ED410D0936F4}" type="slidenum">
              <a:rPr lang="en-US" altLang="en-US"/>
              <a:pPr>
                <a:defRPr/>
              </a:pPr>
              <a:t>‹#›</a:t>
            </a:fld>
            <a:endParaRPr lang="en-US" altLang="en-US"/>
          </a:p>
        </p:txBody>
      </p:sp>
    </p:spTree>
    <p:extLst>
      <p:ext uri="{BB962C8B-B14F-4D97-AF65-F5344CB8AC3E}">
        <p14:creationId xmlns:p14="http://schemas.microsoft.com/office/powerpoint/2010/main" val="195669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EDB40E-121E-4365-95F8-5D8FC2C74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47623E-FABB-4B28-A59B-C0DF31D09C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0CF8D60-AEE6-491F-ADE8-1A9A70A72036}"/>
              </a:ext>
            </a:extLst>
          </p:cNvPr>
          <p:cNvSpPr>
            <a:spLocks noGrp="1" noChangeArrowheads="1"/>
          </p:cNvSpPr>
          <p:nvPr>
            <p:ph type="sldNum" sz="quarter" idx="12"/>
          </p:nvPr>
        </p:nvSpPr>
        <p:spPr>
          <a:ln/>
        </p:spPr>
        <p:txBody>
          <a:bodyPr/>
          <a:lstStyle>
            <a:lvl1pPr>
              <a:defRPr/>
            </a:lvl1pPr>
          </a:lstStyle>
          <a:p>
            <a:pPr>
              <a:defRPr/>
            </a:pPr>
            <a:fld id="{5C9A8738-09B1-426B-BDB6-301E891F1F83}" type="slidenum">
              <a:rPr lang="en-US" altLang="en-US"/>
              <a:pPr>
                <a:defRPr/>
              </a:pPr>
              <a:t>‹#›</a:t>
            </a:fld>
            <a:endParaRPr lang="en-US" altLang="en-US"/>
          </a:p>
        </p:txBody>
      </p:sp>
    </p:spTree>
    <p:extLst>
      <p:ext uri="{BB962C8B-B14F-4D97-AF65-F5344CB8AC3E}">
        <p14:creationId xmlns:p14="http://schemas.microsoft.com/office/powerpoint/2010/main" val="1360534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582475-C4CD-4104-9F24-9140EEFB33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BC6D6E-B03C-48D9-8BF0-5193BA31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94B8C5-7EA8-4025-BE81-08156EF720CD}"/>
              </a:ext>
            </a:extLst>
          </p:cNvPr>
          <p:cNvSpPr>
            <a:spLocks noGrp="1" noChangeArrowheads="1"/>
          </p:cNvSpPr>
          <p:nvPr>
            <p:ph type="sldNum" sz="quarter" idx="12"/>
          </p:nvPr>
        </p:nvSpPr>
        <p:spPr>
          <a:ln/>
        </p:spPr>
        <p:txBody>
          <a:bodyPr/>
          <a:lstStyle>
            <a:lvl1pPr>
              <a:defRPr/>
            </a:lvl1pPr>
          </a:lstStyle>
          <a:p>
            <a:pPr>
              <a:defRPr/>
            </a:pPr>
            <a:fld id="{24714458-C01E-4EF7-98EC-E0A17B29F0F8}" type="slidenum">
              <a:rPr lang="en-US" altLang="en-US"/>
              <a:pPr>
                <a:defRPr/>
              </a:pPr>
              <a:t>‹#›</a:t>
            </a:fld>
            <a:endParaRPr lang="en-US" altLang="en-US"/>
          </a:p>
        </p:txBody>
      </p:sp>
    </p:spTree>
    <p:extLst>
      <p:ext uri="{BB962C8B-B14F-4D97-AF65-F5344CB8AC3E}">
        <p14:creationId xmlns:p14="http://schemas.microsoft.com/office/powerpoint/2010/main" val="42320086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CF7235-D545-4A49-A3D1-4496DAE1F6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EA06A5-825E-4B9F-8510-B5B828C328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C77E5E-9A70-4EFC-BB46-FAD048FC8FC6}"/>
              </a:ext>
            </a:extLst>
          </p:cNvPr>
          <p:cNvSpPr>
            <a:spLocks noGrp="1" noChangeArrowheads="1"/>
          </p:cNvSpPr>
          <p:nvPr>
            <p:ph type="sldNum" sz="quarter" idx="12"/>
          </p:nvPr>
        </p:nvSpPr>
        <p:spPr>
          <a:ln/>
        </p:spPr>
        <p:txBody>
          <a:bodyPr/>
          <a:lstStyle>
            <a:lvl1pPr>
              <a:defRPr/>
            </a:lvl1pPr>
          </a:lstStyle>
          <a:p>
            <a:pPr>
              <a:defRPr/>
            </a:pPr>
            <a:fld id="{6677DA8F-3DF4-4084-902F-885D261550A1}" type="slidenum">
              <a:rPr lang="en-US" altLang="en-US"/>
              <a:pPr>
                <a:defRPr/>
              </a:pPr>
              <a:t>‹#›</a:t>
            </a:fld>
            <a:endParaRPr lang="en-US" altLang="en-US"/>
          </a:p>
        </p:txBody>
      </p:sp>
    </p:spTree>
    <p:extLst>
      <p:ext uri="{BB962C8B-B14F-4D97-AF65-F5344CB8AC3E}">
        <p14:creationId xmlns:p14="http://schemas.microsoft.com/office/powerpoint/2010/main" val="2727647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474B0F-160A-4F18-AFCF-7BD68C54B8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56C470-54B7-43C8-91B1-DE8F14546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E0E170-5E2F-4D94-B082-E6D57974F452}"/>
              </a:ext>
            </a:extLst>
          </p:cNvPr>
          <p:cNvSpPr>
            <a:spLocks noGrp="1" noChangeArrowheads="1"/>
          </p:cNvSpPr>
          <p:nvPr>
            <p:ph type="sldNum" sz="quarter" idx="12"/>
          </p:nvPr>
        </p:nvSpPr>
        <p:spPr>
          <a:ln/>
        </p:spPr>
        <p:txBody>
          <a:bodyPr/>
          <a:lstStyle>
            <a:lvl1pPr>
              <a:defRPr/>
            </a:lvl1pPr>
          </a:lstStyle>
          <a:p>
            <a:pPr>
              <a:defRPr/>
            </a:pPr>
            <a:fld id="{F08C66B4-E150-4225-BF2C-5D305A56D824}" type="slidenum">
              <a:rPr lang="en-US" altLang="en-US"/>
              <a:pPr>
                <a:defRPr/>
              </a:pPr>
              <a:t>‹#›</a:t>
            </a:fld>
            <a:endParaRPr lang="en-US" altLang="en-US"/>
          </a:p>
        </p:txBody>
      </p:sp>
    </p:spTree>
    <p:extLst>
      <p:ext uri="{BB962C8B-B14F-4D97-AF65-F5344CB8AC3E}">
        <p14:creationId xmlns:p14="http://schemas.microsoft.com/office/powerpoint/2010/main" val="2009512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248C1A-1699-4977-A32F-DA33588E3A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D0E912A-AD26-445F-AA53-2C0CBD111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6939330-5255-4F0E-823C-261DAB38D81D}"/>
              </a:ext>
            </a:extLst>
          </p:cNvPr>
          <p:cNvSpPr>
            <a:spLocks noGrp="1" noChangeArrowheads="1"/>
          </p:cNvSpPr>
          <p:nvPr>
            <p:ph type="sldNum" sz="quarter" idx="12"/>
          </p:nvPr>
        </p:nvSpPr>
        <p:spPr>
          <a:ln/>
        </p:spPr>
        <p:txBody>
          <a:bodyPr/>
          <a:lstStyle>
            <a:lvl1pPr>
              <a:defRPr/>
            </a:lvl1pPr>
          </a:lstStyle>
          <a:p>
            <a:pPr>
              <a:defRPr/>
            </a:pPr>
            <a:fld id="{B1766ED3-7D8B-4AD7-85C9-85C888172985}" type="slidenum">
              <a:rPr lang="en-US" altLang="en-US"/>
              <a:pPr>
                <a:defRPr/>
              </a:pPr>
              <a:t>‹#›</a:t>
            </a:fld>
            <a:endParaRPr lang="en-US" altLang="en-US"/>
          </a:p>
        </p:txBody>
      </p:sp>
    </p:spTree>
    <p:extLst>
      <p:ext uri="{BB962C8B-B14F-4D97-AF65-F5344CB8AC3E}">
        <p14:creationId xmlns:p14="http://schemas.microsoft.com/office/powerpoint/2010/main" val="2390511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4F04D2-09E6-48C3-91E2-95A6ACB849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21ECFCB-5F7E-42DB-A089-E79F5BDF2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91B4B53-796D-435D-9BBF-B7F319D0822E}"/>
              </a:ext>
            </a:extLst>
          </p:cNvPr>
          <p:cNvSpPr>
            <a:spLocks noGrp="1" noChangeArrowheads="1"/>
          </p:cNvSpPr>
          <p:nvPr>
            <p:ph type="sldNum" sz="quarter" idx="12"/>
          </p:nvPr>
        </p:nvSpPr>
        <p:spPr>
          <a:ln/>
        </p:spPr>
        <p:txBody>
          <a:bodyPr/>
          <a:lstStyle>
            <a:lvl1pPr>
              <a:defRPr/>
            </a:lvl1pPr>
          </a:lstStyle>
          <a:p>
            <a:pPr>
              <a:defRPr/>
            </a:pPr>
            <a:fld id="{7CFCA054-EA22-46C3-8B66-BEA8F9F87975}" type="slidenum">
              <a:rPr lang="en-US" altLang="en-US"/>
              <a:pPr>
                <a:defRPr/>
              </a:pPr>
              <a:t>‹#›</a:t>
            </a:fld>
            <a:endParaRPr lang="en-US" altLang="en-US"/>
          </a:p>
        </p:txBody>
      </p:sp>
    </p:spTree>
    <p:extLst>
      <p:ext uri="{BB962C8B-B14F-4D97-AF65-F5344CB8AC3E}">
        <p14:creationId xmlns:p14="http://schemas.microsoft.com/office/powerpoint/2010/main" val="2837719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BB0D6B-6C54-4B42-9858-0799F918F3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4225D3-68C8-4105-B58D-3177C1E2D8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8EC49B-41E3-41FA-B800-A5B8E6EDE866}"/>
              </a:ext>
            </a:extLst>
          </p:cNvPr>
          <p:cNvSpPr>
            <a:spLocks noGrp="1" noChangeArrowheads="1"/>
          </p:cNvSpPr>
          <p:nvPr>
            <p:ph type="sldNum" sz="quarter" idx="12"/>
          </p:nvPr>
        </p:nvSpPr>
        <p:spPr>
          <a:ln/>
        </p:spPr>
        <p:txBody>
          <a:bodyPr/>
          <a:lstStyle>
            <a:lvl1pPr>
              <a:defRPr/>
            </a:lvl1pPr>
          </a:lstStyle>
          <a:p>
            <a:pPr>
              <a:defRPr/>
            </a:pPr>
            <a:fld id="{F701D1D8-F5BC-4802-B746-FD09CB68B5C2}" type="slidenum">
              <a:rPr lang="en-US" altLang="en-US"/>
              <a:pPr>
                <a:defRPr/>
              </a:pPr>
              <a:t>‹#›</a:t>
            </a:fld>
            <a:endParaRPr lang="en-US" altLang="en-US"/>
          </a:p>
        </p:txBody>
      </p:sp>
    </p:spTree>
    <p:extLst>
      <p:ext uri="{BB962C8B-B14F-4D97-AF65-F5344CB8AC3E}">
        <p14:creationId xmlns:p14="http://schemas.microsoft.com/office/powerpoint/2010/main" val="3807159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639CCF-F87B-4EF4-AFC9-23EDC59F0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68913F-3ABC-4A21-9BD8-013A71AB9C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9CAEAC-8DC3-47CB-8F88-6D2C5A2160AC}"/>
              </a:ext>
            </a:extLst>
          </p:cNvPr>
          <p:cNvSpPr>
            <a:spLocks noGrp="1" noChangeArrowheads="1"/>
          </p:cNvSpPr>
          <p:nvPr>
            <p:ph type="sldNum" sz="quarter" idx="12"/>
          </p:nvPr>
        </p:nvSpPr>
        <p:spPr>
          <a:ln/>
        </p:spPr>
        <p:txBody>
          <a:bodyPr/>
          <a:lstStyle>
            <a:lvl1pPr>
              <a:defRPr/>
            </a:lvl1pPr>
          </a:lstStyle>
          <a:p>
            <a:pPr>
              <a:defRPr/>
            </a:pPr>
            <a:fld id="{14B4C78B-E1CF-41FC-876D-2047714AC076}" type="slidenum">
              <a:rPr lang="en-US" altLang="en-US"/>
              <a:pPr>
                <a:defRPr/>
              </a:pPr>
              <a:t>‹#›</a:t>
            </a:fld>
            <a:endParaRPr lang="en-US" altLang="en-US"/>
          </a:p>
        </p:txBody>
      </p:sp>
    </p:spTree>
    <p:extLst>
      <p:ext uri="{BB962C8B-B14F-4D97-AF65-F5344CB8AC3E}">
        <p14:creationId xmlns:p14="http://schemas.microsoft.com/office/powerpoint/2010/main" val="4151765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170E1D-94FC-4ACD-B7E5-8BA91E45CA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A6DB1-613C-4F2F-85C5-D82C8A58C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6EC55C-B491-434B-A8F7-77272C3B5FFF}"/>
              </a:ext>
            </a:extLst>
          </p:cNvPr>
          <p:cNvSpPr>
            <a:spLocks noGrp="1" noChangeArrowheads="1"/>
          </p:cNvSpPr>
          <p:nvPr>
            <p:ph type="sldNum" sz="quarter" idx="12"/>
          </p:nvPr>
        </p:nvSpPr>
        <p:spPr>
          <a:ln/>
        </p:spPr>
        <p:txBody>
          <a:bodyPr/>
          <a:lstStyle>
            <a:lvl1pPr>
              <a:defRPr/>
            </a:lvl1pPr>
          </a:lstStyle>
          <a:p>
            <a:pPr>
              <a:defRPr/>
            </a:pPr>
            <a:fld id="{52F3E881-CE0E-4E0E-9C58-A1C6136F4E93}" type="slidenum">
              <a:rPr lang="en-US" altLang="en-US"/>
              <a:pPr>
                <a:defRPr/>
              </a:pPr>
              <a:t>‹#›</a:t>
            </a:fld>
            <a:endParaRPr lang="en-US" altLang="en-US"/>
          </a:p>
        </p:txBody>
      </p:sp>
    </p:spTree>
    <p:extLst>
      <p:ext uri="{BB962C8B-B14F-4D97-AF65-F5344CB8AC3E}">
        <p14:creationId xmlns:p14="http://schemas.microsoft.com/office/powerpoint/2010/main" val="12945650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8B8EC8-258C-4A97-B041-301FE2C54E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855353-0C97-456C-80FC-5F258CA33C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CDE817-56F3-4D13-98C7-8E170A08160C}"/>
              </a:ext>
            </a:extLst>
          </p:cNvPr>
          <p:cNvSpPr>
            <a:spLocks noGrp="1" noChangeArrowheads="1"/>
          </p:cNvSpPr>
          <p:nvPr>
            <p:ph type="sldNum" sz="quarter" idx="12"/>
          </p:nvPr>
        </p:nvSpPr>
        <p:spPr>
          <a:ln/>
        </p:spPr>
        <p:txBody>
          <a:bodyPr/>
          <a:lstStyle>
            <a:lvl1pPr>
              <a:defRPr/>
            </a:lvl1pPr>
          </a:lstStyle>
          <a:p>
            <a:pPr>
              <a:defRPr/>
            </a:pPr>
            <a:fld id="{85BDF5A2-83E4-4199-A074-E394D1B574AC}" type="slidenum">
              <a:rPr lang="en-US" altLang="en-US"/>
              <a:pPr>
                <a:defRPr/>
              </a:pPr>
              <a:t>‹#›</a:t>
            </a:fld>
            <a:endParaRPr lang="en-US" altLang="en-US"/>
          </a:p>
        </p:txBody>
      </p:sp>
    </p:spTree>
    <p:extLst>
      <p:ext uri="{BB962C8B-B14F-4D97-AF65-F5344CB8AC3E}">
        <p14:creationId xmlns:p14="http://schemas.microsoft.com/office/powerpoint/2010/main" val="12903044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marL="234114" indent="-234114"/>
            <a:lvl2pPr marL="468228" indent="-234114"/>
            <a:lvl3pPr marL="702343" indent="-234114"/>
            <a:lvl4pPr marL="936460" indent="-234114"/>
            <a:lvl5pPr marL="1170575" indent="-234114"/>
          </a:lstStyle>
          <a:p>
            <a:r>
              <a:t>Body Level One</a:t>
            </a:r>
          </a:p>
          <a:p>
            <a:pPr lvl="1"/>
            <a:r>
              <a:t>Body Level Two</a:t>
            </a:r>
          </a:p>
          <a:p>
            <a:pPr lvl="2"/>
            <a:r>
              <a:t>Body Level Three</a:t>
            </a:r>
          </a:p>
          <a:p>
            <a:pPr lvl="3"/>
            <a:r>
              <a:t>Body Level Four</a:t>
            </a:r>
          </a:p>
          <a:p>
            <a:pPr lvl="4"/>
            <a:r>
              <a:t>Body Level Five</a:t>
            </a:r>
          </a:p>
        </p:txBody>
      </p:sp>
      <p:sp>
        <p:nvSpPr>
          <p:cNvPr id="4" name="Shape 58">
            <a:extLst>
              <a:ext uri="{FF2B5EF4-FFF2-40B4-BE49-F238E27FC236}">
                <a16:creationId xmlns:a16="http://schemas.microsoft.com/office/drawing/2014/main" id="{BAAE3449-2DB6-4B12-B54E-E188A35D7542}"/>
              </a:ext>
            </a:extLst>
          </p:cNvPr>
          <p:cNvSpPr>
            <a:spLocks noGrp="1"/>
          </p:cNvSpPr>
          <p:nvPr>
            <p:ph type="sldNum" sz="quarter" idx="10"/>
          </p:nvPr>
        </p:nvSpPr>
        <p:spPr>
          <a:xfrm>
            <a:off x="4429125" y="6505575"/>
            <a:ext cx="268288" cy="271463"/>
          </a:xfrm>
          <a:ln w="12700">
            <a:miter lim="400000"/>
          </a:ln>
        </p:spPr>
        <p:txBody>
          <a:bodyPr/>
          <a:lstStyle>
            <a:lvl1pPr algn="l" defTabSz="684213" hangingPunct="1">
              <a:defRPr>
                <a:solidFill>
                  <a:schemeClr val="tx1"/>
                </a:solidFill>
              </a:defRPr>
            </a:lvl1pPr>
          </a:lstStyle>
          <a:p>
            <a:pPr>
              <a:defRPr/>
            </a:pPr>
            <a:fld id="{FD949F06-750C-4E3E-99CD-68D73CA44B9F}" type="slidenum">
              <a:rPr lang="en-US" altLang="en-US"/>
              <a:pPr>
                <a:defRPr/>
              </a:pPr>
              <a:t>‹#›</a:t>
            </a:fld>
            <a:endParaRPr lang="en-US" altLang="en-US"/>
          </a:p>
        </p:txBody>
      </p:sp>
    </p:spTree>
    <p:extLst>
      <p:ext uri="{BB962C8B-B14F-4D97-AF65-F5344CB8AC3E}">
        <p14:creationId xmlns:p14="http://schemas.microsoft.com/office/powerpoint/2010/main" val="21466405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31CC0B-14EF-49F0-9D01-775F1B50E8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447AA3-1F35-4F35-9C73-4D6374D67B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5D45B3-5D9C-4592-B809-53D0D51157FF}"/>
              </a:ext>
            </a:extLst>
          </p:cNvPr>
          <p:cNvSpPr>
            <a:spLocks noGrp="1" noChangeArrowheads="1"/>
          </p:cNvSpPr>
          <p:nvPr>
            <p:ph type="sldNum" sz="quarter" idx="12"/>
          </p:nvPr>
        </p:nvSpPr>
        <p:spPr>
          <a:ln/>
        </p:spPr>
        <p:txBody>
          <a:bodyPr/>
          <a:lstStyle>
            <a:lvl1pPr>
              <a:defRPr/>
            </a:lvl1pPr>
          </a:lstStyle>
          <a:p>
            <a:pPr>
              <a:defRPr/>
            </a:pPr>
            <a:fld id="{5A804987-0F50-4DA8-8CFF-8559BB538E33}" type="slidenum">
              <a:rPr lang="en-US" altLang="en-US"/>
              <a:pPr>
                <a:defRPr/>
              </a:pPr>
              <a:t>‹#›</a:t>
            </a:fld>
            <a:endParaRPr lang="en-US" altLang="en-US"/>
          </a:p>
        </p:txBody>
      </p:sp>
    </p:spTree>
    <p:extLst>
      <p:ext uri="{BB962C8B-B14F-4D97-AF65-F5344CB8AC3E}">
        <p14:creationId xmlns:p14="http://schemas.microsoft.com/office/powerpoint/2010/main" val="845645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3" name="Shape 49">
            <a:extLst>
              <a:ext uri="{FF2B5EF4-FFF2-40B4-BE49-F238E27FC236}">
                <a16:creationId xmlns:a16="http://schemas.microsoft.com/office/drawing/2014/main" id="{670E6772-1DD7-40DA-ACEF-A221171F7711}"/>
              </a:ext>
            </a:extLst>
          </p:cNvPr>
          <p:cNvSpPr>
            <a:spLocks noGrp="1"/>
          </p:cNvSpPr>
          <p:nvPr>
            <p:ph type="sldNum" sz="quarter" idx="10"/>
          </p:nvPr>
        </p:nvSpPr>
        <p:spPr>
          <a:xfrm>
            <a:off x="4429125" y="6505575"/>
            <a:ext cx="268288" cy="271463"/>
          </a:xfrm>
          <a:ln w="12700">
            <a:miter lim="400000"/>
          </a:ln>
        </p:spPr>
        <p:txBody>
          <a:bodyPr/>
          <a:lstStyle>
            <a:lvl1pPr algn="l" defTabSz="684213" hangingPunct="1">
              <a:defRPr>
                <a:solidFill>
                  <a:schemeClr val="tx1"/>
                </a:solidFill>
              </a:defRPr>
            </a:lvl1pPr>
          </a:lstStyle>
          <a:p>
            <a:pPr>
              <a:defRPr/>
            </a:pPr>
            <a:fld id="{1644F0A1-C6D5-4BA0-BBDD-547DB2A18E83}" type="slidenum">
              <a:rPr lang="en-US" altLang="en-US"/>
              <a:pPr>
                <a:defRPr/>
              </a:pPr>
              <a:t>‹#›</a:t>
            </a:fld>
            <a:endParaRPr lang="en-US" altLang="en-US"/>
          </a:p>
        </p:txBody>
      </p:sp>
    </p:spTree>
    <p:extLst>
      <p:ext uri="{BB962C8B-B14F-4D97-AF65-F5344CB8AC3E}">
        <p14:creationId xmlns:p14="http://schemas.microsoft.com/office/powerpoint/2010/main" val="307358598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10F3197-98D4-47B1-BA09-598D39093397}"/>
              </a:ext>
            </a:extLst>
          </p:cNvPr>
          <p:cNvSpPr>
            <a:spLocks noGrp="1"/>
          </p:cNvSpPr>
          <p:nvPr>
            <p:ph type="dt" sz="half" idx="10"/>
          </p:nvPr>
        </p:nvSpPr>
        <p:spPr/>
        <p:txBody>
          <a:bodyPr/>
          <a:lstStyle>
            <a:lvl1pPr>
              <a:defRPr/>
            </a:lvl1pPr>
          </a:lstStyle>
          <a:p>
            <a:pPr>
              <a:defRPr/>
            </a:pPr>
            <a:fld id="{07A541CD-05E8-4C33-9BF3-8050CA0480A1}" type="datetimeFigureOut">
              <a:rPr lang="en-US"/>
              <a:pPr>
                <a:defRPr/>
              </a:pPr>
              <a:t>11/22/2021</a:t>
            </a:fld>
            <a:endParaRPr lang="en-US"/>
          </a:p>
        </p:txBody>
      </p:sp>
      <p:sp>
        <p:nvSpPr>
          <p:cNvPr id="5" name="Footer Placeholder 4">
            <a:extLst>
              <a:ext uri="{FF2B5EF4-FFF2-40B4-BE49-F238E27FC236}">
                <a16:creationId xmlns:a16="http://schemas.microsoft.com/office/drawing/2014/main" id="{031A695D-8988-4B94-9393-FE94E3FEF4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16975B-E8D7-46C1-B059-CCFBEE30CC00}"/>
              </a:ext>
            </a:extLst>
          </p:cNvPr>
          <p:cNvSpPr>
            <a:spLocks noGrp="1"/>
          </p:cNvSpPr>
          <p:nvPr>
            <p:ph type="sldNum" sz="quarter" idx="12"/>
          </p:nvPr>
        </p:nvSpPr>
        <p:spPr/>
        <p:txBody>
          <a:bodyPr/>
          <a:lstStyle>
            <a:lvl1pPr>
              <a:defRPr/>
            </a:lvl1pPr>
          </a:lstStyle>
          <a:p>
            <a:pPr>
              <a:defRPr/>
            </a:pPr>
            <a:fld id="{AD7365E6-D4C1-4BFE-A10E-0BC1E43992A4}" type="slidenum">
              <a:rPr lang="en-US"/>
              <a:pPr>
                <a:defRPr/>
              </a:pPr>
              <a:t>‹#›</a:t>
            </a:fld>
            <a:endParaRPr lang="en-US"/>
          </a:p>
        </p:txBody>
      </p:sp>
    </p:spTree>
    <p:extLst>
      <p:ext uri="{BB962C8B-B14F-4D97-AF65-F5344CB8AC3E}">
        <p14:creationId xmlns:p14="http://schemas.microsoft.com/office/powerpoint/2010/main" val="3372582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146A3-CA63-4A84-BB09-0CE1DC6D904D}"/>
              </a:ext>
            </a:extLst>
          </p:cNvPr>
          <p:cNvSpPr>
            <a:spLocks noGrp="1"/>
          </p:cNvSpPr>
          <p:nvPr>
            <p:ph type="dt" sz="half" idx="10"/>
          </p:nvPr>
        </p:nvSpPr>
        <p:spPr/>
        <p:txBody>
          <a:bodyPr/>
          <a:lstStyle>
            <a:lvl1pPr>
              <a:defRPr/>
            </a:lvl1pPr>
          </a:lstStyle>
          <a:p>
            <a:pPr>
              <a:defRPr/>
            </a:pPr>
            <a:fld id="{24715B19-6D24-4E80-821E-17351DCF42D2}" type="datetimeFigureOut">
              <a:rPr lang="en-US"/>
              <a:pPr>
                <a:defRPr/>
              </a:pPr>
              <a:t>11/22/2021</a:t>
            </a:fld>
            <a:endParaRPr lang="en-US"/>
          </a:p>
        </p:txBody>
      </p:sp>
      <p:sp>
        <p:nvSpPr>
          <p:cNvPr id="5" name="Footer Placeholder 4">
            <a:extLst>
              <a:ext uri="{FF2B5EF4-FFF2-40B4-BE49-F238E27FC236}">
                <a16:creationId xmlns:a16="http://schemas.microsoft.com/office/drawing/2014/main" id="{D44D47C2-70C5-470E-BFCE-19E19B001A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27C8FB-7217-4B63-AAD4-55F2ABAF19E0}"/>
              </a:ext>
            </a:extLst>
          </p:cNvPr>
          <p:cNvSpPr>
            <a:spLocks noGrp="1"/>
          </p:cNvSpPr>
          <p:nvPr>
            <p:ph type="sldNum" sz="quarter" idx="12"/>
          </p:nvPr>
        </p:nvSpPr>
        <p:spPr/>
        <p:txBody>
          <a:bodyPr/>
          <a:lstStyle>
            <a:lvl1pPr>
              <a:defRPr/>
            </a:lvl1pPr>
          </a:lstStyle>
          <a:p>
            <a:pPr>
              <a:defRPr/>
            </a:pPr>
            <a:fld id="{8B9D08C6-90DF-45B4-80B7-D7949AB5CD1E}" type="slidenum">
              <a:rPr lang="en-US"/>
              <a:pPr>
                <a:defRPr/>
              </a:pPr>
              <a:t>‹#›</a:t>
            </a:fld>
            <a:endParaRPr lang="en-US"/>
          </a:p>
        </p:txBody>
      </p:sp>
    </p:spTree>
    <p:extLst>
      <p:ext uri="{BB962C8B-B14F-4D97-AF65-F5344CB8AC3E}">
        <p14:creationId xmlns:p14="http://schemas.microsoft.com/office/powerpoint/2010/main" val="3322346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5FCE31-429A-4CAC-9720-AC16A2F30E0B}"/>
              </a:ext>
            </a:extLst>
          </p:cNvPr>
          <p:cNvSpPr>
            <a:spLocks noGrp="1"/>
          </p:cNvSpPr>
          <p:nvPr>
            <p:ph type="dt" sz="half" idx="10"/>
          </p:nvPr>
        </p:nvSpPr>
        <p:spPr/>
        <p:txBody>
          <a:bodyPr/>
          <a:lstStyle>
            <a:lvl1pPr>
              <a:defRPr/>
            </a:lvl1pPr>
          </a:lstStyle>
          <a:p>
            <a:pPr>
              <a:defRPr/>
            </a:pPr>
            <a:fld id="{90E67A5E-5DD1-4878-AFC5-B63B4B683306}" type="datetimeFigureOut">
              <a:rPr lang="en-US"/>
              <a:pPr>
                <a:defRPr/>
              </a:pPr>
              <a:t>11/22/2021</a:t>
            </a:fld>
            <a:endParaRPr lang="en-US"/>
          </a:p>
        </p:txBody>
      </p:sp>
      <p:sp>
        <p:nvSpPr>
          <p:cNvPr id="5" name="Footer Placeholder 4">
            <a:extLst>
              <a:ext uri="{FF2B5EF4-FFF2-40B4-BE49-F238E27FC236}">
                <a16:creationId xmlns:a16="http://schemas.microsoft.com/office/drawing/2014/main" id="{00AC564B-8F9B-46E5-88F3-1B8FF840A2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7C0DBC-1DE9-45BE-8ACB-F165BA772260}"/>
              </a:ext>
            </a:extLst>
          </p:cNvPr>
          <p:cNvSpPr>
            <a:spLocks noGrp="1"/>
          </p:cNvSpPr>
          <p:nvPr>
            <p:ph type="sldNum" sz="quarter" idx="12"/>
          </p:nvPr>
        </p:nvSpPr>
        <p:spPr/>
        <p:txBody>
          <a:bodyPr/>
          <a:lstStyle>
            <a:lvl1pPr>
              <a:defRPr/>
            </a:lvl1pPr>
          </a:lstStyle>
          <a:p>
            <a:pPr>
              <a:defRPr/>
            </a:pPr>
            <a:fld id="{C604C32E-7FCF-4FE2-AE57-818B42A5AA3B}" type="slidenum">
              <a:rPr lang="en-US"/>
              <a:pPr>
                <a:defRPr/>
              </a:pPr>
              <a:t>‹#›</a:t>
            </a:fld>
            <a:endParaRPr lang="en-US"/>
          </a:p>
        </p:txBody>
      </p:sp>
    </p:spTree>
    <p:extLst>
      <p:ext uri="{BB962C8B-B14F-4D97-AF65-F5344CB8AC3E}">
        <p14:creationId xmlns:p14="http://schemas.microsoft.com/office/powerpoint/2010/main" val="1464246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7B4D117-A8D4-461C-A1CD-D6BF5A829529}"/>
              </a:ext>
            </a:extLst>
          </p:cNvPr>
          <p:cNvSpPr>
            <a:spLocks noGrp="1"/>
          </p:cNvSpPr>
          <p:nvPr>
            <p:ph type="dt" sz="half" idx="10"/>
          </p:nvPr>
        </p:nvSpPr>
        <p:spPr/>
        <p:txBody>
          <a:bodyPr/>
          <a:lstStyle>
            <a:lvl1pPr>
              <a:defRPr/>
            </a:lvl1pPr>
          </a:lstStyle>
          <a:p>
            <a:pPr>
              <a:defRPr/>
            </a:pPr>
            <a:fld id="{7FDD9A4D-5373-4FE7-8C16-5576E4C9D28D}" type="datetimeFigureOut">
              <a:rPr lang="en-US"/>
              <a:pPr>
                <a:defRPr/>
              </a:pPr>
              <a:t>11/22/2021</a:t>
            </a:fld>
            <a:endParaRPr lang="en-US"/>
          </a:p>
        </p:txBody>
      </p:sp>
      <p:sp>
        <p:nvSpPr>
          <p:cNvPr id="6" name="Footer Placeholder 4">
            <a:extLst>
              <a:ext uri="{FF2B5EF4-FFF2-40B4-BE49-F238E27FC236}">
                <a16:creationId xmlns:a16="http://schemas.microsoft.com/office/drawing/2014/main" id="{5ADFAB49-9714-4DB6-88F0-AEDC2E2570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90BCBF-F910-4A22-89BA-7A7BA63B77DE}"/>
              </a:ext>
            </a:extLst>
          </p:cNvPr>
          <p:cNvSpPr>
            <a:spLocks noGrp="1"/>
          </p:cNvSpPr>
          <p:nvPr>
            <p:ph type="sldNum" sz="quarter" idx="12"/>
          </p:nvPr>
        </p:nvSpPr>
        <p:spPr/>
        <p:txBody>
          <a:bodyPr/>
          <a:lstStyle>
            <a:lvl1pPr>
              <a:defRPr/>
            </a:lvl1pPr>
          </a:lstStyle>
          <a:p>
            <a:pPr>
              <a:defRPr/>
            </a:pPr>
            <a:fld id="{5243FD37-9AA3-4386-ADBE-CAED55EDA36B}" type="slidenum">
              <a:rPr lang="en-US"/>
              <a:pPr>
                <a:defRPr/>
              </a:pPr>
              <a:t>‹#›</a:t>
            </a:fld>
            <a:endParaRPr lang="en-US"/>
          </a:p>
        </p:txBody>
      </p:sp>
    </p:spTree>
    <p:extLst>
      <p:ext uri="{BB962C8B-B14F-4D97-AF65-F5344CB8AC3E}">
        <p14:creationId xmlns:p14="http://schemas.microsoft.com/office/powerpoint/2010/main" val="18055861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132047-5F20-4256-8A23-76F48ABA5CAB}"/>
              </a:ext>
            </a:extLst>
          </p:cNvPr>
          <p:cNvSpPr>
            <a:spLocks noGrp="1"/>
          </p:cNvSpPr>
          <p:nvPr>
            <p:ph type="dt" sz="half" idx="10"/>
          </p:nvPr>
        </p:nvSpPr>
        <p:spPr/>
        <p:txBody>
          <a:bodyPr/>
          <a:lstStyle>
            <a:lvl1pPr>
              <a:defRPr/>
            </a:lvl1pPr>
          </a:lstStyle>
          <a:p>
            <a:pPr>
              <a:defRPr/>
            </a:pPr>
            <a:fld id="{6C5B78AA-69FD-4F3D-A255-909CC4583375}" type="datetimeFigureOut">
              <a:rPr lang="en-US"/>
              <a:pPr>
                <a:defRPr/>
              </a:pPr>
              <a:t>11/22/2021</a:t>
            </a:fld>
            <a:endParaRPr lang="en-US"/>
          </a:p>
        </p:txBody>
      </p:sp>
      <p:sp>
        <p:nvSpPr>
          <p:cNvPr id="8" name="Footer Placeholder 4">
            <a:extLst>
              <a:ext uri="{FF2B5EF4-FFF2-40B4-BE49-F238E27FC236}">
                <a16:creationId xmlns:a16="http://schemas.microsoft.com/office/drawing/2014/main" id="{7E8AC74F-D191-4402-9EAF-17059EC498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05FC2B-5F23-4549-B3AA-30C745E30E32}"/>
              </a:ext>
            </a:extLst>
          </p:cNvPr>
          <p:cNvSpPr>
            <a:spLocks noGrp="1"/>
          </p:cNvSpPr>
          <p:nvPr>
            <p:ph type="sldNum" sz="quarter" idx="12"/>
          </p:nvPr>
        </p:nvSpPr>
        <p:spPr/>
        <p:txBody>
          <a:bodyPr/>
          <a:lstStyle>
            <a:lvl1pPr>
              <a:defRPr/>
            </a:lvl1pPr>
          </a:lstStyle>
          <a:p>
            <a:pPr>
              <a:defRPr/>
            </a:pPr>
            <a:fld id="{3A2A004C-00C9-4AD2-9D9C-F5F6C69921EA}" type="slidenum">
              <a:rPr lang="en-US"/>
              <a:pPr>
                <a:defRPr/>
              </a:pPr>
              <a:t>‹#›</a:t>
            </a:fld>
            <a:endParaRPr lang="en-US"/>
          </a:p>
        </p:txBody>
      </p:sp>
    </p:spTree>
    <p:extLst>
      <p:ext uri="{BB962C8B-B14F-4D97-AF65-F5344CB8AC3E}">
        <p14:creationId xmlns:p14="http://schemas.microsoft.com/office/powerpoint/2010/main" val="2553840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8319B7-07F4-4D3C-82F8-6B79F78869BE}"/>
              </a:ext>
            </a:extLst>
          </p:cNvPr>
          <p:cNvSpPr>
            <a:spLocks noGrp="1"/>
          </p:cNvSpPr>
          <p:nvPr>
            <p:ph type="dt" sz="half" idx="10"/>
          </p:nvPr>
        </p:nvSpPr>
        <p:spPr/>
        <p:txBody>
          <a:bodyPr/>
          <a:lstStyle>
            <a:lvl1pPr>
              <a:defRPr/>
            </a:lvl1pPr>
          </a:lstStyle>
          <a:p>
            <a:pPr>
              <a:defRPr/>
            </a:pPr>
            <a:fld id="{C2301038-6C61-46D3-A4EE-EC050F2D998A}" type="datetimeFigureOut">
              <a:rPr lang="en-US"/>
              <a:pPr>
                <a:defRPr/>
              </a:pPr>
              <a:t>11/22/2021</a:t>
            </a:fld>
            <a:endParaRPr lang="en-US"/>
          </a:p>
        </p:txBody>
      </p:sp>
      <p:sp>
        <p:nvSpPr>
          <p:cNvPr id="4" name="Footer Placeholder 4">
            <a:extLst>
              <a:ext uri="{FF2B5EF4-FFF2-40B4-BE49-F238E27FC236}">
                <a16:creationId xmlns:a16="http://schemas.microsoft.com/office/drawing/2014/main" id="{F361CE0B-51C5-4F18-9E93-23F06F6440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68ACB57-762A-459F-BA7B-E5664855A207}"/>
              </a:ext>
            </a:extLst>
          </p:cNvPr>
          <p:cNvSpPr>
            <a:spLocks noGrp="1"/>
          </p:cNvSpPr>
          <p:nvPr>
            <p:ph type="sldNum" sz="quarter" idx="12"/>
          </p:nvPr>
        </p:nvSpPr>
        <p:spPr/>
        <p:txBody>
          <a:bodyPr/>
          <a:lstStyle>
            <a:lvl1pPr>
              <a:defRPr/>
            </a:lvl1pPr>
          </a:lstStyle>
          <a:p>
            <a:pPr>
              <a:defRPr/>
            </a:pPr>
            <a:fld id="{C9F4868A-E3B2-4953-8BCF-243A6A64B46D}" type="slidenum">
              <a:rPr lang="en-US"/>
              <a:pPr>
                <a:defRPr/>
              </a:pPr>
              <a:t>‹#›</a:t>
            </a:fld>
            <a:endParaRPr lang="en-US"/>
          </a:p>
        </p:txBody>
      </p:sp>
    </p:spTree>
    <p:extLst>
      <p:ext uri="{BB962C8B-B14F-4D97-AF65-F5344CB8AC3E}">
        <p14:creationId xmlns:p14="http://schemas.microsoft.com/office/powerpoint/2010/main" val="2378617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AD4D86F-D1B7-4BA9-8F94-F0380144D431}"/>
              </a:ext>
            </a:extLst>
          </p:cNvPr>
          <p:cNvSpPr>
            <a:spLocks noGrp="1"/>
          </p:cNvSpPr>
          <p:nvPr>
            <p:ph type="dt" sz="half" idx="10"/>
          </p:nvPr>
        </p:nvSpPr>
        <p:spPr/>
        <p:txBody>
          <a:bodyPr/>
          <a:lstStyle>
            <a:lvl1pPr>
              <a:defRPr/>
            </a:lvl1pPr>
          </a:lstStyle>
          <a:p>
            <a:pPr>
              <a:defRPr/>
            </a:pPr>
            <a:fld id="{EBEA5AA0-3D22-4655-8004-5AE94E952996}" type="datetimeFigureOut">
              <a:rPr lang="en-US"/>
              <a:pPr>
                <a:defRPr/>
              </a:pPr>
              <a:t>11/22/2021</a:t>
            </a:fld>
            <a:endParaRPr lang="en-US"/>
          </a:p>
        </p:txBody>
      </p:sp>
      <p:sp>
        <p:nvSpPr>
          <p:cNvPr id="3" name="Footer Placeholder 4">
            <a:extLst>
              <a:ext uri="{FF2B5EF4-FFF2-40B4-BE49-F238E27FC236}">
                <a16:creationId xmlns:a16="http://schemas.microsoft.com/office/drawing/2014/main" id="{EFD1EC51-B27C-4740-BF2B-C1724EE0C71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BBB907-FD00-4B5C-8C5E-2342303B6B03}"/>
              </a:ext>
            </a:extLst>
          </p:cNvPr>
          <p:cNvSpPr>
            <a:spLocks noGrp="1"/>
          </p:cNvSpPr>
          <p:nvPr>
            <p:ph type="sldNum" sz="quarter" idx="12"/>
          </p:nvPr>
        </p:nvSpPr>
        <p:spPr/>
        <p:txBody>
          <a:bodyPr/>
          <a:lstStyle>
            <a:lvl1pPr>
              <a:defRPr/>
            </a:lvl1pPr>
          </a:lstStyle>
          <a:p>
            <a:pPr>
              <a:defRPr/>
            </a:pPr>
            <a:fld id="{7E7BB877-8D07-42ED-AAB7-7A36428AE4DE}" type="slidenum">
              <a:rPr lang="en-US"/>
              <a:pPr>
                <a:defRPr/>
              </a:pPr>
              <a:t>‹#›</a:t>
            </a:fld>
            <a:endParaRPr lang="en-US"/>
          </a:p>
        </p:txBody>
      </p:sp>
    </p:spTree>
    <p:extLst>
      <p:ext uri="{BB962C8B-B14F-4D97-AF65-F5344CB8AC3E}">
        <p14:creationId xmlns:p14="http://schemas.microsoft.com/office/powerpoint/2010/main" val="1758533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0C21206-5219-46EB-B034-75B281BE343C}"/>
              </a:ext>
            </a:extLst>
          </p:cNvPr>
          <p:cNvSpPr>
            <a:spLocks noGrp="1"/>
          </p:cNvSpPr>
          <p:nvPr>
            <p:ph type="dt" sz="half" idx="10"/>
          </p:nvPr>
        </p:nvSpPr>
        <p:spPr/>
        <p:txBody>
          <a:bodyPr/>
          <a:lstStyle>
            <a:lvl1pPr>
              <a:defRPr/>
            </a:lvl1pPr>
          </a:lstStyle>
          <a:p>
            <a:pPr>
              <a:defRPr/>
            </a:pPr>
            <a:fld id="{811E1776-403A-4E88-9B76-4DD916F6CC3F}" type="datetimeFigureOut">
              <a:rPr lang="en-US"/>
              <a:pPr>
                <a:defRPr/>
              </a:pPr>
              <a:t>11/22/2021</a:t>
            </a:fld>
            <a:endParaRPr lang="en-US"/>
          </a:p>
        </p:txBody>
      </p:sp>
      <p:sp>
        <p:nvSpPr>
          <p:cNvPr id="6" name="Footer Placeholder 4">
            <a:extLst>
              <a:ext uri="{FF2B5EF4-FFF2-40B4-BE49-F238E27FC236}">
                <a16:creationId xmlns:a16="http://schemas.microsoft.com/office/drawing/2014/main" id="{FEE87DE6-E26F-4668-B51C-8813A8CD3E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541BED-3B51-4BBE-944A-F4CCA108657D}"/>
              </a:ext>
            </a:extLst>
          </p:cNvPr>
          <p:cNvSpPr>
            <a:spLocks noGrp="1"/>
          </p:cNvSpPr>
          <p:nvPr>
            <p:ph type="sldNum" sz="quarter" idx="12"/>
          </p:nvPr>
        </p:nvSpPr>
        <p:spPr/>
        <p:txBody>
          <a:bodyPr/>
          <a:lstStyle>
            <a:lvl1pPr>
              <a:defRPr/>
            </a:lvl1pPr>
          </a:lstStyle>
          <a:p>
            <a:pPr>
              <a:defRPr/>
            </a:pPr>
            <a:fld id="{5283FC53-923C-4358-A298-44BDE5326888}" type="slidenum">
              <a:rPr lang="en-US"/>
              <a:pPr>
                <a:defRPr/>
              </a:pPr>
              <a:t>‹#›</a:t>
            </a:fld>
            <a:endParaRPr lang="en-US"/>
          </a:p>
        </p:txBody>
      </p:sp>
    </p:spTree>
    <p:extLst>
      <p:ext uri="{BB962C8B-B14F-4D97-AF65-F5344CB8AC3E}">
        <p14:creationId xmlns:p14="http://schemas.microsoft.com/office/powerpoint/2010/main" val="1644682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98C0DB0-EAB7-48FD-B2C2-76D673722696}"/>
              </a:ext>
            </a:extLst>
          </p:cNvPr>
          <p:cNvSpPr>
            <a:spLocks noGrp="1"/>
          </p:cNvSpPr>
          <p:nvPr>
            <p:ph type="dt" sz="half" idx="10"/>
          </p:nvPr>
        </p:nvSpPr>
        <p:spPr/>
        <p:txBody>
          <a:bodyPr/>
          <a:lstStyle>
            <a:lvl1pPr>
              <a:defRPr/>
            </a:lvl1pPr>
          </a:lstStyle>
          <a:p>
            <a:pPr>
              <a:defRPr/>
            </a:pPr>
            <a:fld id="{8BE27F17-4A72-4ED6-8AE4-6DADC9BC882D}" type="datetimeFigureOut">
              <a:rPr lang="en-US"/>
              <a:pPr>
                <a:defRPr/>
              </a:pPr>
              <a:t>11/22/2021</a:t>
            </a:fld>
            <a:endParaRPr lang="en-US"/>
          </a:p>
        </p:txBody>
      </p:sp>
      <p:sp>
        <p:nvSpPr>
          <p:cNvPr id="6" name="Footer Placeholder 4">
            <a:extLst>
              <a:ext uri="{FF2B5EF4-FFF2-40B4-BE49-F238E27FC236}">
                <a16:creationId xmlns:a16="http://schemas.microsoft.com/office/drawing/2014/main" id="{0A346F5A-B191-4C30-BCDF-BE5A843512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66285C-E97F-43FF-9EC7-4DD58921670F}"/>
              </a:ext>
            </a:extLst>
          </p:cNvPr>
          <p:cNvSpPr>
            <a:spLocks noGrp="1"/>
          </p:cNvSpPr>
          <p:nvPr>
            <p:ph type="sldNum" sz="quarter" idx="12"/>
          </p:nvPr>
        </p:nvSpPr>
        <p:spPr/>
        <p:txBody>
          <a:bodyPr/>
          <a:lstStyle>
            <a:lvl1pPr>
              <a:defRPr/>
            </a:lvl1pPr>
          </a:lstStyle>
          <a:p>
            <a:pPr>
              <a:defRPr/>
            </a:pPr>
            <a:fld id="{5CF85934-59BB-4B0F-9AA7-196C4002FC3E}" type="slidenum">
              <a:rPr lang="en-US"/>
              <a:pPr>
                <a:defRPr/>
              </a:pPr>
              <a:t>‹#›</a:t>
            </a:fld>
            <a:endParaRPr lang="en-US"/>
          </a:p>
        </p:txBody>
      </p:sp>
    </p:spTree>
    <p:extLst>
      <p:ext uri="{BB962C8B-B14F-4D97-AF65-F5344CB8AC3E}">
        <p14:creationId xmlns:p14="http://schemas.microsoft.com/office/powerpoint/2010/main" val="369152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BF8F1B-2787-4877-9A95-1687E8D253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A9746A-E31A-48D6-AC94-35E8EFD0E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5B531E-8452-4253-B725-CF747F4A4171}"/>
              </a:ext>
            </a:extLst>
          </p:cNvPr>
          <p:cNvSpPr>
            <a:spLocks noGrp="1" noChangeArrowheads="1"/>
          </p:cNvSpPr>
          <p:nvPr>
            <p:ph type="sldNum" sz="quarter" idx="12"/>
          </p:nvPr>
        </p:nvSpPr>
        <p:spPr>
          <a:ln/>
        </p:spPr>
        <p:txBody>
          <a:bodyPr/>
          <a:lstStyle>
            <a:lvl1pPr>
              <a:defRPr/>
            </a:lvl1pPr>
          </a:lstStyle>
          <a:p>
            <a:pPr>
              <a:defRPr/>
            </a:pPr>
            <a:fld id="{7FDD8E2D-A413-414E-8D3C-BC070FD26DBE}" type="slidenum">
              <a:rPr lang="en-US" altLang="en-US"/>
              <a:pPr>
                <a:defRPr/>
              </a:pPr>
              <a:t>‹#›</a:t>
            </a:fld>
            <a:endParaRPr lang="en-US" altLang="en-US"/>
          </a:p>
        </p:txBody>
      </p:sp>
    </p:spTree>
    <p:extLst>
      <p:ext uri="{BB962C8B-B14F-4D97-AF65-F5344CB8AC3E}">
        <p14:creationId xmlns:p14="http://schemas.microsoft.com/office/powerpoint/2010/main" val="3046420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9BFDF-043B-450B-AB87-126BCA72D7EF}"/>
              </a:ext>
            </a:extLst>
          </p:cNvPr>
          <p:cNvSpPr>
            <a:spLocks noGrp="1"/>
          </p:cNvSpPr>
          <p:nvPr>
            <p:ph type="dt" sz="half" idx="10"/>
          </p:nvPr>
        </p:nvSpPr>
        <p:spPr/>
        <p:txBody>
          <a:bodyPr/>
          <a:lstStyle>
            <a:lvl1pPr>
              <a:defRPr/>
            </a:lvl1pPr>
          </a:lstStyle>
          <a:p>
            <a:pPr>
              <a:defRPr/>
            </a:pPr>
            <a:fld id="{FAB3B4EB-011A-40D1-A4D3-653DF41EB10D}" type="datetimeFigureOut">
              <a:rPr lang="en-US"/>
              <a:pPr>
                <a:defRPr/>
              </a:pPr>
              <a:t>11/22/2021</a:t>
            </a:fld>
            <a:endParaRPr lang="en-US"/>
          </a:p>
        </p:txBody>
      </p:sp>
      <p:sp>
        <p:nvSpPr>
          <p:cNvPr id="5" name="Footer Placeholder 4">
            <a:extLst>
              <a:ext uri="{FF2B5EF4-FFF2-40B4-BE49-F238E27FC236}">
                <a16:creationId xmlns:a16="http://schemas.microsoft.com/office/drawing/2014/main" id="{8CD8AF95-3960-48CC-B537-55ABBF8A7A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3CBAF1-CD3F-412E-AB83-BA264E65985A}"/>
              </a:ext>
            </a:extLst>
          </p:cNvPr>
          <p:cNvSpPr>
            <a:spLocks noGrp="1"/>
          </p:cNvSpPr>
          <p:nvPr>
            <p:ph type="sldNum" sz="quarter" idx="12"/>
          </p:nvPr>
        </p:nvSpPr>
        <p:spPr/>
        <p:txBody>
          <a:bodyPr/>
          <a:lstStyle>
            <a:lvl1pPr>
              <a:defRPr/>
            </a:lvl1pPr>
          </a:lstStyle>
          <a:p>
            <a:pPr>
              <a:defRPr/>
            </a:pPr>
            <a:fld id="{F81C038B-A95E-4350-A9EE-F746191B604C}" type="slidenum">
              <a:rPr lang="en-US"/>
              <a:pPr>
                <a:defRPr/>
              </a:pPr>
              <a:t>‹#›</a:t>
            </a:fld>
            <a:endParaRPr lang="en-US"/>
          </a:p>
        </p:txBody>
      </p:sp>
    </p:spTree>
    <p:extLst>
      <p:ext uri="{BB962C8B-B14F-4D97-AF65-F5344CB8AC3E}">
        <p14:creationId xmlns:p14="http://schemas.microsoft.com/office/powerpoint/2010/main" val="241162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01609-4569-48EC-A69C-62DCE8914F0A}"/>
              </a:ext>
            </a:extLst>
          </p:cNvPr>
          <p:cNvSpPr>
            <a:spLocks noGrp="1"/>
          </p:cNvSpPr>
          <p:nvPr>
            <p:ph type="dt" sz="half" idx="10"/>
          </p:nvPr>
        </p:nvSpPr>
        <p:spPr/>
        <p:txBody>
          <a:bodyPr/>
          <a:lstStyle>
            <a:lvl1pPr>
              <a:defRPr/>
            </a:lvl1pPr>
          </a:lstStyle>
          <a:p>
            <a:pPr>
              <a:defRPr/>
            </a:pPr>
            <a:fld id="{91FB5842-DD47-4168-BD33-F8BD34D688B6}" type="datetimeFigureOut">
              <a:rPr lang="en-US"/>
              <a:pPr>
                <a:defRPr/>
              </a:pPr>
              <a:t>11/22/2021</a:t>
            </a:fld>
            <a:endParaRPr lang="en-US"/>
          </a:p>
        </p:txBody>
      </p:sp>
      <p:sp>
        <p:nvSpPr>
          <p:cNvPr id="5" name="Footer Placeholder 4">
            <a:extLst>
              <a:ext uri="{FF2B5EF4-FFF2-40B4-BE49-F238E27FC236}">
                <a16:creationId xmlns:a16="http://schemas.microsoft.com/office/drawing/2014/main" id="{60506C2A-D2B6-41A2-9266-96F43A6B5F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1B0AB1-FC00-4182-8B40-5C5627F4E23E}"/>
              </a:ext>
            </a:extLst>
          </p:cNvPr>
          <p:cNvSpPr>
            <a:spLocks noGrp="1"/>
          </p:cNvSpPr>
          <p:nvPr>
            <p:ph type="sldNum" sz="quarter" idx="12"/>
          </p:nvPr>
        </p:nvSpPr>
        <p:spPr/>
        <p:txBody>
          <a:bodyPr/>
          <a:lstStyle>
            <a:lvl1pPr>
              <a:defRPr/>
            </a:lvl1pPr>
          </a:lstStyle>
          <a:p>
            <a:pPr>
              <a:defRPr/>
            </a:pPr>
            <a:fld id="{88DA28C0-C4F5-4500-95B7-D284A4E77ECA}" type="slidenum">
              <a:rPr lang="en-US"/>
              <a:pPr>
                <a:defRPr/>
              </a:pPr>
              <a:t>‹#›</a:t>
            </a:fld>
            <a:endParaRPr lang="en-US"/>
          </a:p>
        </p:txBody>
      </p:sp>
    </p:spTree>
    <p:extLst>
      <p:ext uri="{BB962C8B-B14F-4D97-AF65-F5344CB8AC3E}">
        <p14:creationId xmlns:p14="http://schemas.microsoft.com/office/powerpoint/2010/main" val="2909490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marL="175586" indent="-175586"/>
            <a:lvl2pPr marL="351171" indent="-175586"/>
            <a:lvl3pPr marL="526757" indent="-175586"/>
            <a:lvl4pPr marL="702345" indent="-175586"/>
            <a:lvl5pPr marL="877931" indent="-175586"/>
          </a:lstStyle>
          <a:p>
            <a:r>
              <a:t>Body Level One</a:t>
            </a:r>
          </a:p>
          <a:p>
            <a:pPr lvl="1"/>
            <a:r>
              <a:t>Body Level Two</a:t>
            </a:r>
          </a:p>
          <a:p>
            <a:pPr lvl="2"/>
            <a:r>
              <a:t>Body Level Three</a:t>
            </a:r>
          </a:p>
          <a:p>
            <a:pPr lvl="3"/>
            <a:r>
              <a:t>Body Level Four</a:t>
            </a:r>
          </a:p>
          <a:p>
            <a:pPr lvl="4"/>
            <a:r>
              <a:t>Body Level Five</a:t>
            </a:r>
          </a:p>
        </p:txBody>
      </p:sp>
      <p:sp>
        <p:nvSpPr>
          <p:cNvPr id="4" name="Shape 58">
            <a:extLst>
              <a:ext uri="{FF2B5EF4-FFF2-40B4-BE49-F238E27FC236}">
                <a16:creationId xmlns:a16="http://schemas.microsoft.com/office/drawing/2014/main" id="{62821E75-8CA3-47C8-A723-20790948A10D}"/>
              </a:ext>
            </a:extLst>
          </p:cNvPr>
          <p:cNvSpPr>
            <a:spLocks noGrp="1"/>
          </p:cNvSpPr>
          <p:nvPr>
            <p:ph type="sldNum" sz="quarter" idx="10"/>
          </p:nvPr>
        </p:nvSpPr>
        <p:spPr>
          <a:xfrm>
            <a:off x="4429125" y="6505575"/>
            <a:ext cx="268288" cy="271463"/>
          </a:xfrm>
          <a:ln w="12700">
            <a:miter lim="400000"/>
          </a:ln>
        </p:spPr>
        <p:txBody>
          <a:bodyPr/>
          <a:lstStyle>
            <a:lvl1pPr algn="l" defTabSz="513458" hangingPunct="1">
              <a:defRPr sz="1050" smtClean="0">
                <a:solidFill>
                  <a:srgbClr val="000000"/>
                </a:solidFill>
                <a:latin typeface="Times New Roman" panose="02020603050405020304" pitchFamily="18" charset="0"/>
              </a:defRPr>
            </a:lvl1pPr>
          </a:lstStyle>
          <a:p>
            <a:pPr>
              <a:defRPr/>
            </a:pPr>
            <a:fld id="{B4628B7D-4F87-441D-B6C4-92A509C23550}" type="slidenum">
              <a:rPr lang="en-US" altLang="en-US"/>
              <a:pPr>
                <a:defRPr/>
              </a:pPr>
              <a:t>‹#›</a:t>
            </a:fld>
            <a:endParaRPr lang="en-US" altLang="en-US"/>
          </a:p>
        </p:txBody>
      </p:sp>
    </p:spTree>
    <p:extLst>
      <p:ext uri="{BB962C8B-B14F-4D97-AF65-F5344CB8AC3E}">
        <p14:creationId xmlns:p14="http://schemas.microsoft.com/office/powerpoint/2010/main" val="361755829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152400"/>
            <a:ext cx="8610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469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3002" y="1151941"/>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3002" y="3536157"/>
            <a:ext cx="7358063" cy="794743"/>
          </a:xfrm>
          <a:prstGeom prst="rect">
            <a:avLst/>
          </a:prstGeom>
        </p:spPr>
        <p:txBody>
          <a:bodyPr anchor="t"/>
          <a:lstStyle>
            <a:lvl1pPr marL="0" indent="0" algn="ctr">
              <a:spcBef>
                <a:spcPts val="0"/>
              </a:spcBef>
              <a:buSzTx/>
              <a:buNone/>
              <a:defRPr>
                <a:solidFill>
                  <a:srgbClr val="1F2E93"/>
                </a:solidFill>
              </a:defRPr>
            </a:lvl1pPr>
            <a:lvl2pPr marL="0" indent="120384" algn="ctr">
              <a:spcBef>
                <a:spcPts val="0"/>
              </a:spcBef>
              <a:buSzTx/>
              <a:buNone/>
              <a:defRPr>
                <a:solidFill>
                  <a:srgbClr val="1F2E93"/>
                </a:solidFill>
              </a:defRPr>
            </a:lvl2pPr>
            <a:lvl3pPr marL="0" indent="240766" algn="ctr">
              <a:spcBef>
                <a:spcPts val="0"/>
              </a:spcBef>
              <a:buSzTx/>
              <a:buNone/>
              <a:defRPr>
                <a:solidFill>
                  <a:srgbClr val="1F2E93"/>
                </a:solidFill>
              </a:defRPr>
            </a:lvl3pPr>
            <a:lvl4pPr marL="0" indent="361152" algn="ctr">
              <a:spcBef>
                <a:spcPts val="0"/>
              </a:spcBef>
              <a:buSzTx/>
              <a:buNone/>
              <a:defRPr>
                <a:solidFill>
                  <a:srgbClr val="1F2E93"/>
                </a:solidFill>
              </a:defRPr>
            </a:lvl4pPr>
            <a:lvl5pPr marL="0" indent="481533" algn="ctr">
              <a:spcBef>
                <a:spcPts val="0"/>
              </a:spcBef>
              <a:buSzTx/>
              <a:buNone/>
              <a:defRPr>
                <a:solidFill>
                  <a:srgbClr val="1F2E93"/>
                </a:solidFill>
              </a:defRPr>
            </a:lvl5pPr>
          </a:lstStyle>
          <a:p>
            <a:r>
              <a:t>Body Level One</a:t>
            </a:r>
          </a:p>
          <a:p>
            <a:pPr lvl="1"/>
            <a:r>
              <a:t>Body Level Two</a:t>
            </a:r>
          </a:p>
          <a:p>
            <a:pPr lvl="2"/>
            <a:r>
              <a:t>Body Level Three</a:t>
            </a:r>
          </a:p>
          <a:p>
            <a:pPr lvl="3"/>
            <a:r>
              <a:t>Body Level Four</a:t>
            </a:r>
          </a:p>
          <a:p>
            <a:pPr lvl="4"/>
            <a:r>
              <a:t>Body Level Five</a:t>
            </a:r>
          </a:p>
        </p:txBody>
      </p:sp>
      <p:sp>
        <p:nvSpPr>
          <p:cNvPr id="4" name="Shape 13">
            <a:extLst>
              <a:ext uri="{FF2B5EF4-FFF2-40B4-BE49-F238E27FC236}">
                <a16:creationId xmlns:a16="http://schemas.microsoft.com/office/drawing/2014/main" id="{BB6A5233-ED05-48AF-B2BD-F002ED806516}"/>
              </a:ext>
            </a:extLst>
          </p:cNvPr>
          <p:cNvSpPr>
            <a:spLocks noGrp="1"/>
          </p:cNvSpPr>
          <p:nvPr>
            <p:ph type="sldNum" sz="quarter" idx="10"/>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252214BD-2CBC-48D8-8AB5-517E3ABDE1DA}" type="slidenum">
              <a:rPr lang="en-US" altLang="en-US"/>
              <a:pPr>
                <a:defRPr/>
              </a:pPr>
              <a:t>‹#›</a:t>
            </a:fld>
            <a:endParaRPr lang="en-US" altLang="en-US"/>
          </a:p>
        </p:txBody>
      </p:sp>
    </p:spTree>
    <p:extLst>
      <p:ext uri="{BB962C8B-B14F-4D97-AF65-F5344CB8AC3E}">
        <p14:creationId xmlns:p14="http://schemas.microsoft.com/office/powerpoint/2010/main" val="38079763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33" y="446485"/>
            <a:ext cx="6875859" cy="4161235"/>
          </a:xfrm>
          <a:prstGeom prst="rect">
            <a:avLst/>
          </a:prstGeom>
        </p:spPr>
        <p:txBody>
          <a:bodyPr lIns="64206" tIns="32097" rIns="64206" bIns="32097" anchor="t">
            <a:noAutofit/>
          </a:bodyPr>
          <a:lstStyle/>
          <a:p>
            <a:pPr lvl="0"/>
            <a:endParaRPr noProof="0">
              <a:sym typeface="Helvetica Light"/>
            </a:endParaRPr>
          </a:p>
        </p:txBody>
      </p:sp>
      <p:sp>
        <p:nvSpPr>
          <p:cNvPr id="21" name="Shape 21"/>
          <p:cNvSpPr>
            <a:spLocks noGrp="1"/>
          </p:cNvSpPr>
          <p:nvPr>
            <p:ph type="title"/>
          </p:nvPr>
        </p:nvSpPr>
        <p:spPr>
          <a:xfrm>
            <a:off x="893002" y="4723816"/>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3002" y="5759650"/>
            <a:ext cx="7358063" cy="794743"/>
          </a:xfrm>
          <a:prstGeom prst="rect">
            <a:avLst/>
          </a:prstGeom>
        </p:spPr>
        <p:txBody>
          <a:bodyPr anchor="t"/>
          <a:lstStyle>
            <a:lvl1pPr marL="0" indent="0" algn="ctr">
              <a:spcBef>
                <a:spcPts val="0"/>
              </a:spcBef>
              <a:buSzTx/>
              <a:buNone/>
              <a:defRPr>
                <a:solidFill>
                  <a:srgbClr val="1F2E93"/>
                </a:solidFill>
              </a:defRPr>
            </a:lvl1pPr>
            <a:lvl2pPr marL="0" indent="120384" algn="ctr">
              <a:spcBef>
                <a:spcPts val="0"/>
              </a:spcBef>
              <a:buSzTx/>
              <a:buNone/>
              <a:defRPr>
                <a:solidFill>
                  <a:srgbClr val="1F2E93"/>
                </a:solidFill>
              </a:defRPr>
            </a:lvl2pPr>
            <a:lvl3pPr marL="0" indent="240766" algn="ctr">
              <a:spcBef>
                <a:spcPts val="0"/>
              </a:spcBef>
              <a:buSzTx/>
              <a:buNone/>
              <a:defRPr>
                <a:solidFill>
                  <a:srgbClr val="1F2E93"/>
                </a:solidFill>
              </a:defRPr>
            </a:lvl3pPr>
            <a:lvl4pPr marL="0" indent="361152" algn="ctr">
              <a:spcBef>
                <a:spcPts val="0"/>
              </a:spcBef>
              <a:buSzTx/>
              <a:buNone/>
              <a:defRPr>
                <a:solidFill>
                  <a:srgbClr val="1F2E93"/>
                </a:solidFill>
              </a:defRPr>
            </a:lvl4pPr>
            <a:lvl5pPr marL="0" indent="481533" algn="ctr">
              <a:spcBef>
                <a:spcPts val="0"/>
              </a:spcBef>
              <a:buSzTx/>
              <a:buNone/>
              <a:defRPr>
                <a:solidFill>
                  <a:srgbClr val="1F2E93"/>
                </a:solidFill>
              </a:defRPr>
            </a:lvl5pPr>
          </a:lstStyle>
          <a:p>
            <a:r>
              <a:t>Body Level One</a:t>
            </a:r>
          </a:p>
          <a:p>
            <a:pPr lvl="1"/>
            <a:r>
              <a:t>Body Level Two</a:t>
            </a:r>
          </a:p>
          <a:p>
            <a:pPr lvl="2"/>
            <a:r>
              <a:t>Body Level Three</a:t>
            </a:r>
          </a:p>
          <a:p>
            <a:pPr lvl="3"/>
            <a:r>
              <a:t>Body Level Four</a:t>
            </a:r>
          </a:p>
          <a:p>
            <a:pPr lvl="4"/>
            <a:r>
              <a:t>Body Level Five</a:t>
            </a:r>
          </a:p>
        </p:txBody>
      </p:sp>
      <p:sp>
        <p:nvSpPr>
          <p:cNvPr id="5" name="Shape 23">
            <a:extLst>
              <a:ext uri="{FF2B5EF4-FFF2-40B4-BE49-F238E27FC236}">
                <a16:creationId xmlns:a16="http://schemas.microsoft.com/office/drawing/2014/main" id="{B446292E-7F3F-4CE0-9331-C8BE312C233C}"/>
              </a:ext>
            </a:extLst>
          </p:cNvPr>
          <p:cNvSpPr>
            <a:spLocks noGrp="1"/>
          </p:cNvSpPr>
          <p:nvPr>
            <p:ph type="sldNum" sz="quarter" idx="14"/>
          </p:nvPr>
        </p:nvSpPr>
        <p:spPr>
          <a:xfrm>
            <a:off x="4429125" y="6500813"/>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F96AD2B3-8CF7-4184-A4CA-689427729120}" type="slidenum">
              <a:rPr lang="en-US" altLang="en-US"/>
              <a:pPr>
                <a:defRPr/>
              </a:pPr>
              <a:t>‹#›</a:t>
            </a:fld>
            <a:endParaRPr lang="en-US" altLang="en-US"/>
          </a:p>
        </p:txBody>
      </p:sp>
    </p:spTree>
    <p:extLst>
      <p:ext uri="{BB962C8B-B14F-4D97-AF65-F5344CB8AC3E}">
        <p14:creationId xmlns:p14="http://schemas.microsoft.com/office/powerpoint/2010/main" val="211217764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3002" y="2268146"/>
            <a:ext cx="7358063" cy="2321719"/>
          </a:xfrm>
          <a:prstGeom prst="rect">
            <a:avLst/>
          </a:prstGeom>
        </p:spPr>
        <p:txBody>
          <a:bodyPr/>
          <a:lstStyle/>
          <a:p>
            <a:r>
              <a:t>Title Text</a:t>
            </a:r>
          </a:p>
        </p:txBody>
      </p:sp>
      <p:sp>
        <p:nvSpPr>
          <p:cNvPr id="3" name="Shape 31">
            <a:extLst>
              <a:ext uri="{FF2B5EF4-FFF2-40B4-BE49-F238E27FC236}">
                <a16:creationId xmlns:a16="http://schemas.microsoft.com/office/drawing/2014/main" id="{1536821B-E6DB-4915-956E-97F67EA0667C}"/>
              </a:ext>
            </a:extLst>
          </p:cNvPr>
          <p:cNvSpPr>
            <a:spLocks noGrp="1"/>
          </p:cNvSpPr>
          <p:nvPr>
            <p:ph type="sldNum" sz="quarter" idx="10"/>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B0F74A36-A098-4383-AFD3-AD20CA5181DC}" type="slidenum">
              <a:rPr lang="en-US" altLang="en-US"/>
              <a:pPr>
                <a:defRPr/>
              </a:pPr>
              <a:t>‹#›</a:t>
            </a:fld>
            <a:endParaRPr lang="en-US" altLang="en-US"/>
          </a:p>
        </p:txBody>
      </p:sp>
    </p:spTree>
    <p:extLst>
      <p:ext uri="{BB962C8B-B14F-4D97-AF65-F5344CB8AC3E}">
        <p14:creationId xmlns:p14="http://schemas.microsoft.com/office/powerpoint/2010/main" val="298669792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16" y="446485"/>
            <a:ext cx="3750469" cy="5786439"/>
          </a:xfrm>
          <a:prstGeom prst="rect">
            <a:avLst/>
          </a:prstGeom>
        </p:spPr>
        <p:txBody>
          <a:bodyPr lIns="64206" tIns="32097" rIns="64206" bIns="32097" anchor="t">
            <a:noAutofit/>
          </a:bodyPr>
          <a:lstStyle/>
          <a:p>
            <a:pPr lvl="0"/>
            <a:endParaRPr noProof="0">
              <a:sym typeface="Helvetica Light"/>
            </a:endParaRPr>
          </a:p>
        </p:txBody>
      </p:sp>
      <p:sp>
        <p:nvSpPr>
          <p:cNvPr id="39" name="Shape 39"/>
          <p:cNvSpPr>
            <a:spLocks noGrp="1"/>
          </p:cNvSpPr>
          <p:nvPr>
            <p:ph type="title"/>
          </p:nvPr>
        </p:nvSpPr>
        <p:spPr>
          <a:xfrm>
            <a:off x="669736" y="446484"/>
            <a:ext cx="3750469" cy="2803923"/>
          </a:xfrm>
          <a:prstGeom prst="rect">
            <a:avLst/>
          </a:prstGeom>
        </p:spPr>
        <p:txBody>
          <a:bodyPr anchor="b"/>
          <a:lstStyle>
            <a:lvl1pPr algn="ctr">
              <a:defRPr sz="3150" b="0">
                <a:solidFill>
                  <a:srgbClr val="000000"/>
                </a:solidFill>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669736" y="3348645"/>
            <a:ext cx="3750469" cy="2884289"/>
          </a:xfrm>
          <a:prstGeom prst="rect">
            <a:avLst/>
          </a:prstGeom>
        </p:spPr>
        <p:txBody>
          <a:bodyPr anchor="t"/>
          <a:lstStyle>
            <a:lvl1pPr marL="0" indent="0" algn="ctr">
              <a:spcBef>
                <a:spcPts val="0"/>
              </a:spcBef>
              <a:buSzTx/>
              <a:buNone/>
              <a:defRPr>
                <a:solidFill>
                  <a:srgbClr val="1F2E93"/>
                </a:solidFill>
              </a:defRPr>
            </a:lvl1pPr>
            <a:lvl2pPr marL="0" indent="120384" algn="ctr">
              <a:spcBef>
                <a:spcPts val="0"/>
              </a:spcBef>
              <a:buSzTx/>
              <a:buNone/>
              <a:defRPr>
                <a:solidFill>
                  <a:srgbClr val="1F2E93"/>
                </a:solidFill>
              </a:defRPr>
            </a:lvl2pPr>
            <a:lvl3pPr marL="0" indent="240766" algn="ctr">
              <a:spcBef>
                <a:spcPts val="0"/>
              </a:spcBef>
              <a:buSzTx/>
              <a:buNone/>
              <a:defRPr>
                <a:solidFill>
                  <a:srgbClr val="1F2E93"/>
                </a:solidFill>
              </a:defRPr>
            </a:lvl3pPr>
            <a:lvl4pPr marL="0" indent="361152" algn="ctr">
              <a:spcBef>
                <a:spcPts val="0"/>
              </a:spcBef>
              <a:buSzTx/>
              <a:buNone/>
              <a:defRPr>
                <a:solidFill>
                  <a:srgbClr val="1F2E93"/>
                </a:solidFill>
              </a:defRPr>
            </a:lvl4pPr>
            <a:lvl5pPr marL="0" indent="481533" algn="ctr">
              <a:spcBef>
                <a:spcPts val="0"/>
              </a:spcBef>
              <a:buSzTx/>
              <a:buNone/>
              <a:defRPr>
                <a:solidFill>
                  <a:srgbClr val="1F2E93"/>
                </a:solidFill>
              </a:defRPr>
            </a:lvl5pPr>
          </a:lstStyle>
          <a:p>
            <a:r>
              <a:t>Body Level One</a:t>
            </a:r>
          </a:p>
          <a:p>
            <a:pPr lvl="1"/>
            <a:r>
              <a:t>Body Level Two</a:t>
            </a:r>
          </a:p>
          <a:p>
            <a:pPr lvl="2"/>
            <a:r>
              <a:t>Body Level Three</a:t>
            </a:r>
          </a:p>
          <a:p>
            <a:pPr lvl="3"/>
            <a:r>
              <a:t>Body Level Four</a:t>
            </a:r>
          </a:p>
          <a:p>
            <a:pPr lvl="4"/>
            <a:r>
              <a:t>Body Level Five</a:t>
            </a:r>
          </a:p>
        </p:txBody>
      </p:sp>
      <p:sp>
        <p:nvSpPr>
          <p:cNvPr id="5" name="Shape 41">
            <a:extLst>
              <a:ext uri="{FF2B5EF4-FFF2-40B4-BE49-F238E27FC236}">
                <a16:creationId xmlns:a16="http://schemas.microsoft.com/office/drawing/2014/main" id="{76584824-E1B5-4036-B9CE-B3559E3E9C96}"/>
              </a:ext>
            </a:extLst>
          </p:cNvPr>
          <p:cNvSpPr>
            <a:spLocks noGrp="1"/>
          </p:cNvSpPr>
          <p:nvPr>
            <p:ph type="sldNum" sz="quarter" idx="14"/>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6DD4A39C-9E56-489E-A308-7331853AEADD}" type="slidenum">
              <a:rPr lang="en-US" altLang="en-US"/>
              <a:pPr>
                <a:defRPr/>
              </a:pPr>
              <a:t>‹#›</a:t>
            </a:fld>
            <a:endParaRPr lang="en-US" altLang="en-US"/>
          </a:p>
        </p:txBody>
      </p:sp>
    </p:spTree>
    <p:extLst>
      <p:ext uri="{BB962C8B-B14F-4D97-AF65-F5344CB8AC3E}">
        <p14:creationId xmlns:p14="http://schemas.microsoft.com/office/powerpoint/2010/main" val="53549677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3" name="Shape 49">
            <a:extLst>
              <a:ext uri="{FF2B5EF4-FFF2-40B4-BE49-F238E27FC236}">
                <a16:creationId xmlns:a16="http://schemas.microsoft.com/office/drawing/2014/main" id="{9FDFB683-158A-456A-BA99-48E96F34E6BE}"/>
              </a:ext>
            </a:extLst>
          </p:cNvPr>
          <p:cNvSpPr>
            <a:spLocks noGrp="1"/>
          </p:cNvSpPr>
          <p:nvPr>
            <p:ph type="sldNum" sz="quarter" idx="10"/>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B20EA18D-C33B-461B-B0D0-E880AB6ECC61}" type="slidenum">
              <a:rPr lang="en-US" altLang="en-US"/>
              <a:pPr>
                <a:defRPr/>
              </a:pPr>
              <a:t>‹#›</a:t>
            </a:fld>
            <a:endParaRPr lang="en-US" altLang="en-US"/>
          </a:p>
        </p:txBody>
      </p:sp>
    </p:spTree>
    <p:extLst>
      <p:ext uri="{BB962C8B-B14F-4D97-AF65-F5344CB8AC3E}">
        <p14:creationId xmlns:p14="http://schemas.microsoft.com/office/powerpoint/2010/main" val="107598820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16" y="1830596"/>
            <a:ext cx="3750469" cy="4420195"/>
          </a:xfrm>
          <a:prstGeom prst="rect">
            <a:avLst/>
          </a:prstGeom>
        </p:spPr>
        <p:txBody>
          <a:bodyPr lIns="64206" tIns="32097" rIns="64206" bIns="32097" anchor="t">
            <a:noAutofit/>
          </a:bodyPr>
          <a:lstStyle/>
          <a:p>
            <a:pPr lvl="0"/>
            <a:endParaRPr noProof="0">
              <a:sym typeface="Helvetica Light"/>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36" y="1830596"/>
            <a:ext cx="3750469" cy="4420195"/>
          </a:xfrm>
          <a:prstGeom prst="rect">
            <a:avLst/>
          </a:prstGeom>
        </p:spPr>
        <p:txBody>
          <a:bodyPr/>
          <a:lstStyle>
            <a:lvl1pPr marL="128978" indent="-128978">
              <a:lnSpc>
                <a:spcPct val="120000"/>
              </a:lnSpc>
              <a:spcBef>
                <a:spcPts val="1688"/>
              </a:spcBef>
              <a:defRPr sz="1050"/>
            </a:lvl1pPr>
            <a:lvl2pPr marL="309560" indent="-128978">
              <a:lnSpc>
                <a:spcPct val="120000"/>
              </a:lnSpc>
              <a:spcBef>
                <a:spcPts val="1688"/>
              </a:spcBef>
              <a:defRPr sz="1050"/>
            </a:lvl2pPr>
            <a:lvl3pPr marL="490139" indent="-128978">
              <a:lnSpc>
                <a:spcPct val="120000"/>
              </a:lnSpc>
              <a:spcBef>
                <a:spcPts val="1688"/>
              </a:spcBef>
              <a:defRPr sz="1050"/>
            </a:lvl3pPr>
            <a:lvl4pPr marL="670715" indent="-128978">
              <a:lnSpc>
                <a:spcPct val="120000"/>
              </a:lnSpc>
              <a:spcBef>
                <a:spcPts val="1688"/>
              </a:spcBef>
              <a:defRPr sz="1050"/>
            </a:lvl4pPr>
            <a:lvl5pPr marL="851285" indent="-128978">
              <a:lnSpc>
                <a:spcPct val="120000"/>
              </a:lnSpc>
              <a:spcBef>
                <a:spcPts val="1688"/>
              </a:spcBef>
              <a:defRPr sz="1050"/>
            </a:lvl5pPr>
          </a:lstStyle>
          <a:p>
            <a:r>
              <a:t>Body Level One</a:t>
            </a:r>
          </a:p>
          <a:p>
            <a:pPr lvl="1"/>
            <a:r>
              <a:t>Body Level Two</a:t>
            </a:r>
          </a:p>
          <a:p>
            <a:pPr lvl="2"/>
            <a:r>
              <a:t>Body Level Three</a:t>
            </a:r>
          </a:p>
          <a:p>
            <a:pPr lvl="3"/>
            <a:r>
              <a:t>Body Level Four</a:t>
            </a:r>
          </a:p>
          <a:p>
            <a:pPr lvl="4"/>
            <a:r>
              <a:t>Body Level Five</a:t>
            </a:r>
          </a:p>
        </p:txBody>
      </p:sp>
      <p:sp>
        <p:nvSpPr>
          <p:cNvPr id="5" name="Shape 68">
            <a:extLst>
              <a:ext uri="{FF2B5EF4-FFF2-40B4-BE49-F238E27FC236}">
                <a16:creationId xmlns:a16="http://schemas.microsoft.com/office/drawing/2014/main" id="{B6750496-D183-481D-93FC-54D6E23B5A1A}"/>
              </a:ext>
            </a:extLst>
          </p:cNvPr>
          <p:cNvSpPr>
            <a:spLocks noGrp="1"/>
          </p:cNvSpPr>
          <p:nvPr>
            <p:ph type="sldNum" sz="quarter" idx="14"/>
          </p:nvPr>
        </p:nvSpPr>
        <p:spPr>
          <a:xfrm>
            <a:off x="4429125" y="6505575"/>
            <a:ext cx="217488" cy="222250"/>
          </a:xfrm>
          <a:ln w="12700">
            <a:miter lim="400000"/>
          </a:ln>
        </p:spPr>
        <p:txBody>
          <a:bodyPr/>
          <a:lstStyle>
            <a:lvl1pPr algn="l" defTabSz="684610" hangingPunct="1">
              <a:defRPr smtClean="0">
                <a:solidFill>
                  <a:srgbClr val="000000"/>
                </a:solidFill>
                <a:latin typeface="Times New Roman" panose="02020603050405020304" pitchFamily="18" charset="0"/>
              </a:defRPr>
            </a:lvl1pPr>
          </a:lstStyle>
          <a:p>
            <a:pPr>
              <a:defRPr/>
            </a:pPr>
            <a:fld id="{2B44F487-0A1A-490E-A74F-207C51FD7D66}" type="slidenum">
              <a:rPr lang="en-US" altLang="en-US"/>
              <a:pPr>
                <a:defRPr/>
              </a:pPr>
              <a:t>‹#›</a:t>
            </a:fld>
            <a:endParaRPr lang="en-US" altLang="en-US"/>
          </a:p>
        </p:txBody>
      </p:sp>
    </p:spTree>
    <p:extLst>
      <p:ext uri="{BB962C8B-B14F-4D97-AF65-F5344CB8AC3E}">
        <p14:creationId xmlns:p14="http://schemas.microsoft.com/office/powerpoint/2010/main" val="40523339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D29E372-AA72-4084-9B0F-6AC5DAAF2376}"/>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C67273-6340-4BB8-9391-D872597300D1}"/>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E7B6FD-93F5-4673-86C6-7E8772D8240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029" name="Rectangle 5">
            <a:extLst>
              <a:ext uri="{FF2B5EF4-FFF2-40B4-BE49-F238E27FC236}">
                <a16:creationId xmlns:a16="http://schemas.microsoft.com/office/drawing/2014/main" id="{B871C30B-71C6-4A2C-BF8A-8C6159AD56E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030" name="Rectangle 6">
            <a:extLst>
              <a:ext uri="{FF2B5EF4-FFF2-40B4-BE49-F238E27FC236}">
                <a16:creationId xmlns:a16="http://schemas.microsoft.com/office/drawing/2014/main" id="{8A922FC0-A225-473D-9477-23791A19F88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CADF2534-A268-4588-8A74-F7B04E832C94}" type="slidenum">
              <a:rPr lang="en-US" altLang="en-US"/>
              <a:pPr>
                <a:defRPr/>
              </a:pPr>
              <a:t>‹#›</a:t>
            </a:fld>
            <a:endParaRPr lang="en-US" altLang="en-US"/>
          </a:p>
        </p:txBody>
      </p:sp>
      <p:sp>
        <p:nvSpPr>
          <p:cNvPr id="1031" name="Line 7">
            <a:extLst>
              <a:ext uri="{FF2B5EF4-FFF2-40B4-BE49-F238E27FC236}">
                <a16:creationId xmlns:a16="http://schemas.microsoft.com/office/drawing/2014/main" id="{5E55A1A1-9240-4B48-8775-AEA0ECC35BA2}"/>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177" algn="l" rtl="0" eaLnBrk="0" fontAlgn="base" hangingPunct="0">
        <a:spcBef>
          <a:spcPct val="0"/>
        </a:spcBef>
        <a:spcAft>
          <a:spcPct val="0"/>
        </a:spcAft>
        <a:defRPr sz="3400">
          <a:solidFill>
            <a:schemeClr val="tx2"/>
          </a:solidFill>
          <a:latin typeface="Arial" pitchFamily="34" charset="0"/>
        </a:defRPr>
      </a:lvl6pPr>
      <a:lvl7pPr marL="914353" algn="l" rtl="0" eaLnBrk="0" fontAlgn="base" hangingPunct="0">
        <a:spcBef>
          <a:spcPct val="0"/>
        </a:spcBef>
        <a:spcAft>
          <a:spcPct val="0"/>
        </a:spcAft>
        <a:defRPr sz="3400">
          <a:solidFill>
            <a:schemeClr val="tx2"/>
          </a:solidFill>
          <a:latin typeface="Arial" pitchFamily="34" charset="0"/>
        </a:defRPr>
      </a:lvl7pPr>
      <a:lvl8pPr marL="1371530" algn="l" rtl="0" eaLnBrk="0" fontAlgn="base" hangingPunct="0">
        <a:spcBef>
          <a:spcPct val="0"/>
        </a:spcBef>
        <a:spcAft>
          <a:spcPct val="0"/>
        </a:spcAft>
        <a:defRPr sz="3400">
          <a:solidFill>
            <a:schemeClr val="tx2"/>
          </a:solidFill>
          <a:latin typeface="Arial" pitchFamily="34" charset="0"/>
        </a:defRPr>
      </a:lvl8pPr>
      <a:lvl9pPr marL="1828706" algn="l" rtl="0" eaLnBrk="0" fontAlgn="base" hangingPunct="0">
        <a:spcBef>
          <a:spcPct val="0"/>
        </a:spcBef>
        <a:spcAft>
          <a:spcPct val="0"/>
        </a:spcAft>
        <a:defRPr sz="3400">
          <a:solidFill>
            <a:schemeClr val="tx2"/>
          </a:solidFill>
          <a:latin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defRPr>
      </a:lvl2pPr>
      <a:lvl3pPr marL="1141413" indent="-227013" algn="l" rtl="0" eaLnBrk="0" fontAlgn="base" hangingPunct="0">
        <a:spcBef>
          <a:spcPct val="20000"/>
        </a:spcBef>
        <a:spcAft>
          <a:spcPct val="0"/>
        </a:spcAft>
        <a:buChar char="–"/>
        <a:defRPr>
          <a:solidFill>
            <a:schemeClr val="tx1"/>
          </a:solidFill>
          <a:latin typeface="+mn-lt"/>
        </a:defRPr>
      </a:lvl3pPr>
      <a:lvl4pPr marL="1598613" indent="-227013" algn="l" rtl="0" eaLnBrk="0" fontAlgn="base" hangingPunct="0">
        <a:spcBef>
          <a:spcPct val="20000"/>
        </a:spcBef>
        <a:spcAft>
          <a:spcPct val="0"/>
        </a:spcAft>
        <a:buChar char="»"/>
        <a:defRPr sz="1600">
          <a:solidFill>
            <a:schemeClr val="tx1"/>
          </a:solidFill>
          <a:latin typeface="+mn-lt"/>
        </a:defRPr>
      </a:lvl4pPr>
      <a:lvl5pPr marL="2055813" indent="-227013" algn="l" rtl="0" eaLnBrk="0" fontAlgn="base" hangingPunct="0">
        <a:spcBef>
          <a:spcPct val="20000"/>
        </a:spcBef>
        <a:spcAft>
          <a:spcPct val="0"/>
        </a:spcAft>
        <a:buChar char="»"/>
        <a:defRPr sz="1400">
          <a:solidFill>
            <a:schemeClr val="tx1"/>
          </a:solidFill>
          <a:latin typeface="+mn-lt"/>
        </a:defRPr>
      </a:lvl5pPr>
      <a:lvl6pPr marL="2514471" indent="-228588" algn="l" rtl="0" eaLnBrk="0" fontAlgn="base" hangingPunct="0">
        <a:spcBef>
          <a:spcPct val="20000"/>
        </a:spcBef>
        <a:spcAft>
          <a:spcPct val="0"/>
        </a:spcAft>
        <a:buChar char="»"/>
        <a:defRPr sz="1400">
          <a:solidFill>
            <a:schemeClr val="tx1"/>
          </a:solidFill>
          <a:latin typeface="+mn-lt"/>
        </a:defRPr>
      </a:lvl6pPr>
      <a:lvl7pPr marL="2971648" indent="-228588" algn="l" rtl="0" eaLnBrk="0" fontAlgn="base" hangingPunct="0">
        <a:spcBef>
          <a:spcPct val="20000"/>
        </a:spcBef>
        <a:spcAft>
          <a:spcPct val="0"/>
        </a:spcAft>
        <a:buChar char="»"/>
        <a:defRPr sz="1400">
          <a:solidFill>
            <a:schemeClr val="tx1"/>
          </a:solidFill>
          <a:latin typeface="+mn-lt"/>
        </a:defRPr>
      </a:lvl7pPr>
      <a:lvl8pPr marL="3428825" indent="-228588" algn="l" rtl="0" eaLnBrk="0" fontAlgn="base" hangingPunct="0">
        <a:spcBef>
          <a:spcPct val="20000"/>
        </a:spcBef>
        <a:spcAft>
          <a:spcPct val="0"/>
        </a:spcAft>
        <a:buChar char="»"/>
        <a:defRPr sz="1400">
          <a:solidFill>
            <a:schemeClr val="tx1"/>
          </a:solidFill>
          <a:latin typeface="+mn-lt"/>
        </a:defRPr>
      </a:lvl8pPr>
      <a:lvl9pPr marL="3886001" indent="-228588"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56464-A6CA-468A-B657-B4AA472C6A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80734-A4F3-4A4E-907A-B4ECB635CC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913F-3901-49DC-A15D-DAC794FBABD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77F5E61-63CB-4973-8EDD-1683B5C1606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E9FF3-B203-42FD-9D6A-E03E65ECD48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A8D46-FFE5-4264-900E-DD5BB0E27DA1}" type="slidenum">
              <a:rPr lang="en-US" smtClean="0"/>
              <a:t>‹#›</a:t>
            </a:fld>
            <a:endParaRPr lang="en-US"/>
          </a:p>
        </p:txBody>
      </p:sp>
    </p:spTree>
    <p:extLst>
      <p:ext uri="{BB962C8B-B14F-4D97-AF65-F5344CB8AC3E}">
        <p14:creationId xmlns:p14="http://schemas.microsoft.com/office/powerpoint/2010/main" val="366104842"/>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DF37C9-6A1B-472E-B04A-B2BEEA823AC1}"/>
              </a:ext>
            </a:extLst>
          </p:cNvPr>
          <p:cNvSpPr>
            <a:spLocks noGrp="1" noChangeArrowheads="1"/>
          </p:cNvSpPr>
          <p:nvPr>
            <p:ph type="title"/>
          </p:nvPr>
        </p:nvSpPr>
        <p:spPr bwMode="auto">
          <a:xfrm>
            <a:off x="279400" y="295275"/>
            <a:ext cx="7435850" cy="7715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S2K Arial, Bold, 37 points, 105% line spacing</a:t>
            </a:r>
          </a:p>
        </p:txBody>
      </p:sp>
      <p:sp>
        <p:nvSpPr>
          <p:cNvPr id="2051" name="Rectangle 3">
            <a:extLst>
              <a:ext uri="{FF2B5EF4-FFF2-40B4-BE49-F238E27FC236}">
                <a16:creationId xmlns:a16="http://schemas.microsoft.com/office/drawing/2014/main" id="{129251C3-50C9-4064-BAB2-B32E71ACFA21}"/>
              </a:ext>
            </a:extLst>
          </p:cNvPr>
          <p:cNvSpPr>
            <a:spLocks noGrp="1" noChangeArrowheads="1"/>
          </p:cNvSpPr>
          <p:nvPr>
            <p:ph type="body" idx="1"/>
          </p:nvPr>
        </p:nvSpPr>
        <p:spPr bwMode="auto">
          <a:xfrm>
            <a:off x="280988" y="1295400"/>
            <a:ext cx="85582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Bullets are gray; text is 26 points</a:t>
            </a:r>
          </a:p>
          <a:p>
            <a:pPr lvl="1"/>
            <a:r>
              <a:rPr lang="en-US" altLang="en-US"/>
              <a:t>They have 110% line spacing, 6 points before/after</a:t>
            </a:r>
          </a:p>
          <a:p>
            <a:pPr lvl="1"/>
            <a:r>
              <a:rPr lang="en-US" altLang="en-US"/>
              <a:t>Longer bullets in the form of a paragraph are harder to read if there is insufficient line spacing. This is the maximum recommended number of lines per slide (seven).</a:t>
            </a:r>
          </a:p>
          <a:p>
            <a:pPr lvl="2"/>
            <a:r>
              <a:rPr lang="en-US" altLang="en-US"/>
              <a:t>Sub-bullets look like this.</a:t>
            </a:r>
          </a:p>
        </p:txBody>
      </p:sp>
      <p:sp>
        <p:nvSpPr>
          <p:cNvPr id="956420" name="Rectangle 4">
            <a:extLst>
              <a:ext uri="{FF2B5EF4-FFF2-40B4-BE49-F238E27FC236}">
                <a16:creationId xmlns:a16="http://schemas.microsoft.com/office/drawing/2014/main" id="{4A7DD4A2-F089-4790-BFA4-E3B2F5AD0681}"/>
              </a:ext>
            </a:extLst>
          </p:cNvPr>
          <p:cNvSpPr>
            <a:spLocks noGrp="1" noChangeArrowheads="1"/>
          </p:cNvSpPr>
          <p:nvPr>
            <p:ph type="sldNum" sz="quarter" idx="4"/>
          </p:nvPr>
        </p:nvSpPr>
        <p:spPr bwMode="auto">
          <a:xfrm>
            <a:off x="2286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7B12146F-AC01-4FE6-A340-2A94212BB00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l" rtl="0" eaLnBrk="0" fontAlgn="base" hangingPunct="0">
        <a:lnSpc>
          <a:spcPct val="105000"/>
        </a:lnSpc>
        <a:spcBef>
          <a:spcPct val="0"/>
        </a:spcBef>
        <a:spcAft>
          <a:spcPct val="0"/>
        </a:spcAft>
        <a:defRPr sz="3700" b="1">
          <a:solidFill>
            <a:schemeClr val="tx1"/>
          </a:solidFill>
          <a:latin typeface="+mj-lt"/>
          <a:ea typeface="+mj-ea"/>
          <a:cs typeface="+mj-cs"/>
        </a:defRPr>
      </a:lvl1pPr>
      <a:lvl2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2pPr>
      <a:lvl3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3pPr>
      <a:lvl4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4pPr>
      <a:lvl5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5pPr>
      <a:lvl6pPr marL="457177" algn="l" rtl="0" fontAlgn="base">
        <a:lnSpc>
          <a:spcPct val="105000"/>
        </a:lnSpc>
        <a:spcBef>
          <a:spcPct val="0"/>
        </a:spcBef>
        <a:spcAft>
          <a:spcPct val="0"/>
        </a:spcAft>
        <a:defRPr sz="3700" b="1">
          <a:solidFill>
            <a:schemeClr val="tx1"/>
          </a:solidFill>
          <a:latin typeface="Arial" pitchFamily="34" charset="0"/>
          <a:cs typeface="Arial" pitchFamily="34" charset="0"/>
        </a:defRPr>
      </a:lvl6pPr>
      <a:lvl7pPr marL="914353" algn="l" rtl="0" fontAlgn="base">
        <a:lnSpc>
          <a:spcPct val="105000"/>
        </a:lnSpc>
        <a:spcBef>
          <a:spcPct val="0"/>
        </a:spcBef>
        <a:spcAft>
          <a:spcPct val="0"/>
        </a:spcAft>
        <a:defRPr sz="3700" b="1">
          <a:solidFill>
            <a:schemeClr val="tx1"/>
          </a:solidFill>
          <a:latin typeface="Arial" pitchFamily="34" charset="0"/>
          <a:cs typeface="Arial" pitchFamily="34" charset="0"/>
        </a:defRPr>
      </a:lvl7pPr>
      <a:lvl8pPr marL="1371530" algn="l" rtl="0" fontAlgn="base">
        <a:lnSpc>
          <a:spcPct val="105000"/>
        </a:lnSpc>
        <a:spcBef>
          <a:spcPct val="0"/>
        </a:spcBef>
        <a:spcAft>
          <a:spcPct val="0"/>
        </a:spcAft>
        <a:defRPr sz="3700" b="1">
          <a:solidFill>
            <a:schemeClr val="tx1"/>
          </a:solidFill>
          <a:latin typeface="Arial" pitchFamily="34" charset="0"/>
          <a:cs typeface="Arial" pitchFamily="34" charset="0"/>
        </a:defRPr>
      </a:lvl8pPr>
      <a:lvl9pPr marL="1828706" algn="l" rtl="0" fontAlgn="base">
        <a:lnSpc>
          <a:spcPct val="105000"/>
        </a:lnSpc>
        <a:spcBef>
          <a:spcPct val="0"/>
        </a:spcBef>
        <a:spcAft>
          <a:spcPct val="0"/>
        </a:spcAft>
        <a:defRPr sz="3700" b="1">
          <a:solidFill>
            <a:schemeClr val="tx1"/>
          </a:solidFill>
          <a:latin typeface="Arial" pitchFamily="34" charset="0"/>
          <a:cs typeface="Arial" pitchFamily="34" charset="0"/>
        </a:defRPr>
      </a:lvl9pPr>
    </p:titleStyle>
    <p:bodyStyle>
      <a:lvl1pPr marL="392113" indent="-392113" algn="l" rtl="0" eaLnBrk="0" fontAlgn="base" hangingPunct="0">
        <a:lnSpc>
          <a:spcPct val="110000"/>
        </a:lnSpc>
        <a:spcBef>
          <a:spcPts val="600"/>
        </a:spcBef>
        <a:spcAft>
          <a:spcPts val="600"/>
        </a:spcAft>
        <a:buClr>
          <a:srgbClr val="A9A5A5"/>
        </a:buClr>
        <a:buSzPct val="120000"/>
        <a:buChar char="•"/>
        <a:defRPr sz="3200">
          <a:solidFill>
            <a:schemeClr val="tx1"/>
          </a:solidFill>
          <a:latin typeface="+mn-lt"/>
          <a:ea typeface="+mn-ea"/>
          <a:cs typeface="+mn-cs"/>
        </a:defRPr>
      </a:lvl1pPr>
      <a:lvl2pPr marL="971550" indent="-392113" algn="l" rtl="0" eaLnBrk="0" fontAlgn="base" hangingPunct="0">
        <a:spcBef>
          <a:spcPct val="10000"/>
        </a:spcBef>
        <a:spcAft>
          <a:spcPct val="10000"/>
        </a:spcAft>
        <a:buClr>
          <a:srgbClr val="A9A5A5"/>
        </a:buClr>
        <a:buSzPct val="120000"/>
        <a:buChar char="•"/>
        <a:defRPr sz="3000">
          <a:solidFill>
            <a:schemeClr val="tx1"/>
          </a:solidFill>
          <a:latin typeface="+mn-lt"/>
          <a:cs typeface="+mn-cs"/>
        </a:defRPr>
      </a:lvl2pPr>
      <a:lvl3pPr marL="1538288" indent="-388938" algn="l" rtl="0" eaLnBrk="0" fontAlgn="base" hangingPunct="0">
        <a:spcBef>
          <a:spcPct val="20000"/>
        </a:spcBef>
        <a:spcAft>
          <a:spcPct val="20000"/>
        </a:spcAft>
        <a:buClr>
          <a:srgbClr val="A9A5A5"/>
        </a:buClr>
        <a:buSzPct val="120000"/>
        <a:buChar char="•"/>
        <a:defRPr sz="3000">
          <a:solidFill>
            <a:schemeClr val="tx1"/>
          </a:solidFill>
          <a:latin typeface="+mn-lt"/>
          <a:cs typeface="+mn-cs"/>
        </a:defRPr>
      </a:lvl3pPr>
      <a:lvl4pPr marL="1941513" indent="-227013" algn="l" rtl="0" eaLnBrk="0" fontAlgn="base" hangingPunct="0">
        <a:spcBef>
          <a:spcPct val="20000"/>
        </a:spcBef>
        <a:spcAft>
          <a:spcPct val="0"/>
        </a:spcAft>
        <a:buChar char="–"/>
        <a:defRPr sz="2000">
          <a:solidFill>
            <a:schemeClr val="tx1"/>
          </a:solidFill>
          <a:latin typeface="+mn-lt"/>
          <a:cs typeface="+mn-cs"/>
        </a:defRPr>
      </a:lvl4pPr>
      <a:lvl5pPr marL="2284413" indent="-227013" algn="l" rtl="0" eaLnBrk="0" fontAlgn="base" hangingPunct="0">
        <a:spcBef>
          <a:spcPct val="20000"/>
        </a:spcBef>
        <a:spcAft>
          <a:spcPct val="0"/>
        </a:spcAft>
        <a:buChar char="»"/>
        <a:defRPr sz="2000">
          <a:solidFill>
            <a:schemeClr val="tx1"/>
          </a:solidFill>
          <a:latin typeface="+mn-lt"/>
          <a:cs typeface="+mn-cs"/>
        </a:defRPr>
      </a:lvl5pPr>
      <a:lvl6pPr marL="2743060" indent="-228588" algn="l" rtl="0" fontAlgn="base">
        <a:spcBef>
          <a:spcPct val="20000"/>
        </a:spcBef>
        <a:spcAft>
          <a:spcPct val="0"/>
        </a:spcAft>
        <a:buChar char="»"/>
        <a:defRPr sz="2000">
          <a:solidFill>
            <a:schemeClr val="tx1"/>
          </a:solidFill>
          <a:latin typeface="+mn-lt"/>
          <a:cs typeface="+mn-cs"/>
        </a:defRPr>
      </a:lvl6pPr>
      <a:lvl7pPr marL="3200236" indent="-228588" algn="l" rtl="0" fontAlgn="base">
        <a:spcBef>
          <a:spcPct val="20000"/>
        </a:spcBef>
        <a:spcAft>
          <a:spcPct val="0"/>
        </a:spcAft>
        <a:buChar char="»"/>
        <a:defRPr sz="2000">
          <a:solidFill>
            <a:schemeClr val="tx1"/>
          </a:solidFill>
          <a:latin typeface="+mn-lt"/>
          <a:cs typeface="+mn-cs"/>
        </a:defRPr>
      </a:lvl7pPr>
      <a:lvl8pPr marL="3657413" indent="-228588" algn="l" rtl="0" fontAlgn="base">
        <a:spcBef>
          <a:spcPct val="20000"/>
        </a:spcBef>
        <a:spcAft>
          <a:spcPct val="0"/>
        </a:spcAft>
        <a:buChar char="»"/>
        <a:defRPr sz="2000">
          <a:solidFill>
            <a:schemeClr val="tx1"/>
          </a:solidFill>
          <a:latin typeface="+mn-lt"/>
          <a:cs typeface="+mn-cs"/>
        </a:defRPr>
      </a:lvl8pPr>
      <a:lvl9pPr marL="4114590"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E63D5B-F0AA-4182-A71D-3F5A8397C3B0}"/>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89D934F1-EFD9-4DA2-BCCE-A3E36FB13FE2}"/>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2564" name="Rectangle 4">
            <a:extLst>
              <a:ext uri="{FF2B5EF4-FFF2-40B4-BE49-F238E27FC236}">
                <a16:creationId xmlns:a16="http://schemas.microsoft.com/office/drawing/2014/main" id="{9FD3BF3C-BF2A-4001-ACDB-D27133E7A4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602565" name="Rectangle 5">
            <a:extLst>
              <a:ext uri="{FF2B5EF4-FFF2-40B4-BE49-F238E27FC236}">
                <a16:creationId xmlns:a16="http://schemas.microsoft.com/office/drawing/2014/main" id="{ABAEC04F-3F8F-443D-B3B0-0A7DDDBC2D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602566" name="Rectangle 6">
            <a:extLst>
              <a:ext uri="{FF2B5EF4-FFF2-40B4-BE49-F238E27FC236}">
                <a16:creationId xmlns:a16="http://schemas.microsoft.com/office/drawing/2014/main" id="{2310455A-4679-47DF-8642-BC04698F0F6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59E9C106-DD57-483C-88F4-1A7495966A37}" type="slidenum">
              <a:rPr lang="en-US" altLang="en-US"/>
              <a:pPr>
                <a:defRPr/>
              </a:pPr>
              <a:t>‹#›</a:t>
            </a:fld>
            <a:endParaRPr lang="en-US" altLang="en-US"/>
          </a:p>
        </p:txBody>
      </p:sp>
      <p:sp>
        <p:nvSpPr>
          <p:cNvPr id="3079" name="Line 7">
            <a:extLst>
              <a:ext uri="{FF2B5EF4-FFF2-40B4-BE49-F238E27FC236}">
                <a16:creationId xmlns:a16="http://schemas.microsoft.com/office/drawing/2014/main" id="{B3440340-099F-411E-9314-314068D58D5A}"/>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cs typeface="Arial" pitchFamily="34" charset="0"/>
        </a:defRPr>
      </a:lvl2pPr>
      <a:lvl3pPr algn="l" rtl="0" eaLnBrk="0" fontAlgn="base" hangingPunct="0">
        <a:spcBef>
          <a:spcPct val="0"/>
        </a:spcBef>
        <a:spcAft>
          <a:spcPct val="0"/>
        </a:spcAft>
        <a:defRPr sz="3400">
          <a:solidFill>
            <a:schemeClr val="tx2"/>
          </a:solidFill>
          <a:latin typeface="Arial" pitchFamily="34" charset="0"/>
          <a:cs typeface="Arial" pitchFamily="34" charset="0"/>
        </a:defRPr>
      </a:lvl3pPr>
      <a:lvl4pPr algn="l" rtl="0" eaLnBrk="0" fontAlgn="base" hangingPunct="0">
        <a:spcBef>
          <a:spcPct val="0"/>
        </a:spcBef>
        <a:spcAft>
          <a:spcPct val="0"/>
        </a:spcAft>
        <a:defRPr sz="3400">
          <a:solidFill>
            <a:schemeClr val="tx2"/>
          </a:solidFill>
          <a:latin typeface="Arial" pitchFamily="34" charset="0"/>
          <a:cs typeface="Arial" pitchFamily="34" charset="0"/>
        </a:defRPr>
      </a:lvl4pPr>
      <a:lvl5pPr algn="l" rtl="0" eaLnBrk="0" fontAlgn="base" hangingPunct="0">
        <a:spcBef>
          <a:spcPct val="0"/>
        </a:spcBef>
        <a:spcAft>
          <a:spcPct val="0"/>
        </a:spcAft>
        <a:defRPr sz="3400">
          <a:solidFill>
            <a:schemeClr val="tx2"/>
          </a:solidFill>
          <a:latin typeface="Arial" pitchFamily="34" charset="0"/>
          <a:cs typeface="Arial" pitchFamily="34" charset="0"/>
        </a:defRPr>
      </a:lvl5pPr>
      <a:lvl6pPr marL="457177" algn="l" rtl="0" fontAlgn="base">
        <a:spcBef>
          <a:spcPct val="0"/>
        </a:spcBef>
        <a:spcAft>
          <a:spcPct val="0"/>
        </a:spcAft>
        <a:defRPr sz="3400">
          <a:solidFill>
            <a:schemeClr val="tx2"/>
          </a:solidFill>
          <a:latin typeface="Arial" pitchFamily="34" charset="0"/>
          <a:cs typeface="Arial" pitchFamily="34" charset="0"/>
        </a:defRPr>
      </a:lvl6pPr>
      <a:lvl7pPr marL="914353" algn="l" rtl="0" fontAlgn="base">
        <a:spcBef>
          <a:spcPct val="0"/>
        </a:spcBef>
        <a:spcAft>
          <a:spcPct val="0"/>
        </a:spcAft>
        <a:defRPr sz="3400">
          <a:solidFill>
            <a:schemeClr val="tx2"/>
          </a:solidFill>
          <a:latin typeface="Arial" pitchFamily="34" charset="0"/>
          <a:cs typeface="Arial" pitchFamily="34" charset="0"/>
        </a:defRPr>
      </a:lvl7pPr>
      <a:lvl8pPr marL="1371530" algn="l" rtl="0" fontAlgn="base">
        <a:spcBef>
          <a:spcPct val="0"/>
        </a:spcBef>
        <a:spcAft>
          <a:spcPct val="0"/>
        </a:spcAft>
        <a:defRPr sz="3400">
          <a:solidFill>
            <a:schemeClr val="tx2"/>
          </a:solidFill>
          <a:latin typeface="Arial" pitchFamily="34" charset="0"/>
          <a:cs typeface="Arial" pitchFamily="34" charset="0"/>
        </a:defRPr>
      </a:lvl8pPr>
      <a:lvl9pPr marL="1828706" algn="l" rtl="0" fontAlgn="base">
        <a:spcBef>
          <a:spcPct val="0"/>
        </a:spcBef>
        <a:spcAft>
          <a:spcPct val="0"/>
        </a:spcAft>
        <a:defRPr sz="3400">
          <a:solidFill>
            <a:schemeClr val="tx2"/>
          </a:solidFill>
          <a:latin typeface="Arial" pitchFamily="34" charset="0"/>
          <a:cs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cs typeface="+mn-cs"/>
        </a:defRPr>
      </a:lvl2pPr>
      <a:lvl3pPr marL="1141413" indent="-227013" algn="l" rtl="0" eaLnBrk="0" fontAlgn="base" hangingPunct="0">
        <a:spcBef>
          <a:spcPct val="20000"/>
        </a:spcBef>
        <a:spcAft>
          <a:spcPct val="0"/>
        </a:spcAft>
        <a:buChar char="–"/>
        <a:defRPr>
          <a:solidFill>
            <a:schemeClr val="tx1"/>
          </a:solidFill>
          <a:latin typeface="+mn-lt"/>
          <a:cs typeface="+mn-cs"/>
        </a:defRPr>
      </a:lvl3pPr>
      <a:lvl4pPr marL="1598613" indent="-227013" algn="l" rtl="0" eaLnBrk="0" fontAlgn="base" hangingPunct="0">
        <a:spcBef>
          <a:spcPct val="20000"/>
        </a:spcBef>
        <a:spcAft>
          <a:spcPct val="0"/>
        </a:spcAft>
        <a:buChar char="»"/>
        <a:defRPr sz="1600">
          <a:solidFill>
            <a:schemeClr val="tx1"/>
          </a:solidFill>
          <a:latin typeface="+mn-lt"/>
          <a:cs typeface="+mn-cs"/>
        </a:defRPr>
      </a:lvl4pPr>
      <a:lvl5pPr marL="2055813" indent="-227013" algn="l" rtl="0" eaLnBrk="0" fontAlgn="base" hangingPunct="0">
        <a:spcBef>
          <a:spcPct val="20000"/>
        </a:spcBef>
        <a:spcAft>
          <a:spcPct val="0"/>
        </a:spcAft>
        <a:buChar char="»"/>
        <a:defRPr sz="1400">
          <a:solidFill>
            <a:schemeClr val="tx1"/>
          </a:solidFill>
          <a:latin typeface="+mn-lt"/>
          <a:cs typeface="+mn-cs"/>
        </a:defRPr>
      </a:lvl5pPr>
      <a:lvl6pPr marL="2514471" indent="-228588" algn="l" rtl="0" fontAlgn="base">
        <a:spcBef>
          <a:spcPct val="20000"/>
        </a:spcBef>
        <a:spcAft>
          <a:spcPct val="0"/>
        </a:spcAft>
        <a:buChar char="»"/>
        <a:defRPr sz="1400">
          <a:solidFill>
            <a:schemeClr val="tx1"/>
          </a:solidFill>
          <a:latin typeface="+mn-lt"/>
          <a:cs typeface="+mn-cs"/>
        </a:defRPr>
      </a:lvl6pPr>
      <a:lvl7pPr marL="2971648" indent="-228588" algn="l" rtl="0" fontAlgn="base">
        <a:spcBef>
          <a:spcPct val="20000"/>
        </a:spcBef>
        <a:spcAft>
          <a:spcPct val="0"/>
        </a:spcAft>
        <a:buChar char="»"/>
        <a:defRPr sz="1400">
          <a:solidFill>
            <a:schemeClr val="tx1"/>
          </a:solidFill>
          <a:latin typeface="+mn-lt"/>
          <a:cs typeface="+mn-cs"/>
        </a:defRPr>
      </a:lvl7pPr>
      <a:lvl8pPr marL="3428825" indent="-228588" algn="l" rtl="0" fontAlgn="base">
        <a:spcBef>
          <a:spcPct val="20000"/>
        </a:spcBef>
        <a:spcAft>
          <a:spcPct val="0"/>
        </a:spcAft>
        <a:buChar char="»"/>
        <a:defRPr sz="1400">
          <a:solidFill>
            <a:schemeClr val="tx1"/>
          </a:solidFill>
          <a:latin typeface="+mn-lt"/>
          <a:cs typeface="+mn-cs"/>
        </a:defRPr>
      </a:lvl8pPr>
      <a:lvl9pPr marL="3886001" indent="-228588"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4F73A5E-D6A5-4782-AAC9-F4E2D97548B4}"/>
              </a:ext>
            </a:extLst>
          </p:cNvPr>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AA36C214-58D3-4334-8199-F7CA55E2289D}"/>
              </a:ext>
            </a:extLst>
          </p:cNvPr>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99844" name="Rectangle 4">
            <a:extLst>
              <a:ext uri="{FF2B5EF4-FFF2-40B4-BE49-F238E27FC236}">
                <a16:creationId xmlns:a16="http://schemas.microsoft.com/office/drawing/2014/main" id="{553A5EB3-A721-4F03-A4A0-4EB8271243E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cs typeface="+mn-cs"/>
              </a:defRPr>
            </a:lvl1pPr>
          </a:lstStyle>
          <a:p>
            <a:pPr>
              <a:defRPr/>
            </a:pPr>
            <a:endParaRPr lang="en-US"/>
          </a:p>
        </p:txBody>
      </p:sp>
      <p:sp>
        <p:nvSpPr>
          <p:cNvPr id="1699845" name="Rectangle 5">
            <a:extLst>
              <a:ext uri="{FF2B5EF4-FFF2-40B4-BE49-F238E27FC236}">
                <a16:creationId xmlns:a16="http://schemas.microsoft.com/office/drawing/2014/main" id="{5459FBAA-143F-412E-9423-2FEE7B62CAE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699846" name="Rectangle 6">
            <a:extLst>
              <a:ext uri="{FF2B5EF4-FFF2-40B4-BE49-F238E27FC236}">
                <a16:creationId xmlns:a16="http://schemas.microsoft.com/office/drawing/2014/main" id="{E3B433BB-DAE7-4EDC-B3AA-943FBE76698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lvl1pPr>
          </a:lstStyle>
          <a:p>
            <a:pPr>
              <a:defRPr/>
            </a:pPr>
            <a:fld id="{2BC4C90F-B81D-4CC0-93D8-67C9B7231B5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4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177" algn="ctr" rtl="0" fontAlgn="base">
        <a:spcBef>
          <a:spcPct val="0"/>
        </a:spcBef>
        <a:spcAft>
          <a:spcPct val="0"/>
        </a:spcAft>
        <a:defRPr sz="4400">
          <a:solidFill>
            <a:schemeClr val="tx2"/>
          </a:solidFill>
          <a:latin typeface="Times New Roman" pitchFamily="18" charset="0"/>
          <a:cs typeface="Arial" pitchFamily="34" charset="0"/>
        </a:defRPr>
      </a:lvl6pPr>
      <a:lvl7pPr marL="914353" algn="ctr" rtl="0" fontAlgn="base">
        <a:spcBef>
          <a:spcPct val="0"/>
        </a:spcBef>
        <a:spcAft>
          <a:spcPct val="0"/>
        </a:spcAft>
        <a:defRPr sz="4400">
          <a:solidFill>
            <a:schemeClr val="tx2"/>
          </a:solidFill>
          <a:latin typeface="Times New Roman" pitchFamily="18" charset="0"/>
          <a:cs typeface="Arial" pitchFamily="34" charset="0"/>
        </a:defRPr>
      </a:lvl7pPr>
      <a:lvl8pPr marL="1371530" algn="ctr" rtl="0" fontAlgn="base">
        <a:spcBef>
          <a:spcPct val="0"/>
        </a:spcBef>
        <a:spcAft>
          <a:spcPct val="0"/>
        </a:spcAft>
        <a:defRPr sz="4400">
          <a:solidFill>
            <a:schemeClr val="tx2"/>
          </a:solidFill>
          <a:latin typeface="Times New Roman" pitchFamily="18" charset="0"/>
          <a:cs typeface="Arial" pitchFamily="34" charset="0"/>
        </a:defRPr>
      </a:lvl8pPr>
      <a:lvl9pPr marL="1828706"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2B2B2"/>
            </a:gs>
            <a:gs pos="100000">
              <a:srgbClr val="000000"/>
            </a:gs>
          </a:gsLst>
          <a:lin ang="16200000"/>
        </a:gradFill>
        <a:effectLst/>
      </p:bgPr>
    </p:bg>
    <p:spTree>
      <p:nvGrpSpPr>
        <p:cNvPr id="1" name=""/>
        <p:cNvGrpSpPr/>
        <p:nvPr/>
      </p:nvGrpSpPr>
      <p:grpSpPr>
        <a:xfrm>
          <a:off x="0" y="0"/>
          <a:ext cx="0" cy="0"/>
          <a:chOff x="0" y="0"/>
          <a:chExt cx="0" cy="0"/>
        </a:xfrm>
      </p:grpSpPr>
      <p:sp>
        <p:nvSpPr>
          <p:cNvPr id="6146" name="Rectangle">
            <a:extLst>
              <a:ext uri="{FF2B5EF4-FFF2-40B4-BE49-F238E27FC236}">
                <a16:creationId xmlns:a16="http://schemas.microsoft.com/office/drawing/2014/main" id="{287B46FD-F6E4-43EC-97FC-EACBA6241D9F}"/>
              </a:ext>
            </a:extLst>
          </p:cNvPr>
          <p:cNvSpPr>
            <a:spLocks noChangeArrowheads="1"/>
          </p:cNvSpPr>
          <p:nvPr/>
        </p:nvSpPr>
        <p:spPr bwMode="auto">
          <a:xfrm>
            <a:off x="139700" y="160338"/>
            <a:ext cx="8880475" cy="6594475"/>
          </a:xfrm>
          <a:prstGeom prst="rect">
            <a:avLst/>
          </a:prstGeom>
          <a:solidFill>
            <a:srgbClr val="000000"/>
          </a:solidFill>
          <a:ln w="12700">
            <a:solidFill>
              <a:srgbClr val="863D00"/>
            </a:solidFill>
            <a:miter lim="800000"/>
            <a:headEnd/>
            <a:tailEnd/>
          </a:ln>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a:defRPr/>
            </a:pPr>
            <a:endParaRPr lang="en-US" altLang="en-US" sz="3400">
              <a:solidFill>
                <a:srgbClr val="FFFFFF"/>
              </a:solidFill>
              <a:cs typeface="Times New Roman" pitchFamily="18" charset="0"/>
              <a:sym typeface="Times New Roman" pitchFamily="18" charset="0"/>
            </a:endParaRPr>
          </a:p>
        </p:txBody>
      </p:sp>
      <p:sp>
        <p:nvSpPr>
          <p:cNvPr id="6147" name="Rectangle">
            <a:extLst>
              <a:ext uri="{FF2B5EF4-FFF2-40B4-BE49-F238E27FC236}">
                <a16:creationId xmlns:a16="http://schemas.microsoft.com/office/drawing/2014/main" id="{A48E43A8-92AF-46EA-84C5-20FAA3D9E0B2}"/>
              </a:ext>
            </a:extLst>
          </p:cNvPr>
          <p:cNvSpPr>
            <a:spLocks noChangeArrowheads="1"/>
          </p:cNvSpPr>
          <p:nvPr/>
        </p:nvSpPr>
        <p:spPr bwMode="auto">
          <a:xfrm>
            <a:off x="155575" y="1833563"/>
            <a:ext cx="8851900" cy="4905375"/>
          </a:xfrm>
          <a:prstGeom prst="rect">
            <a:avLst/>
          </a:prstGeom>
          <a:gradFill rotWithShape="0">
            <a:gsLst>
              <a:gs pos="0">
                <a:srgbClr val="000000"/>
              </a:gs>
              <a:gs pos="100000">
                <a:srgbClr val="646464"/>
              </a:gs>
            </a:gsLst>
            <a:lin ang="16200000"/>
          </a:gradFill>
          <a:ln>
            <a:noFill/>
          </a:ln>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a:defRPr/>
            </a:pPr>
            <a:endParaRPr lang="en-US" altLang="en-US" sz="3400">
              <a:solidFill>
                <a:srgbClr val="FFFFFF"/>
              </a:solidFill>
              <a:cs typeface="Times New Roman" pitchFamily="18" charset="0"/>
              <a:sym typeface="Times New Roman" pitchFamily="18" charset="0"/>
            </a:endParaRPr>
          </a:p>
        </p:txBody>
      </p:sp>
      <p:sp>
        <p:nvSpPr>
          <p:cNvPr id="5124" name="Line">
            <a:extLst>
              <a:ext uri="{FF2B5EF4-FFF2-40B4-BE49-F238E27FC236}">
                <a16:creationId xmlns:a16="http://schemas.microsoft.com/office/drawing/2014/main" id="{612BC37E-03AE-4BD0-BEC1-3D0DFB2C6E3E}"/>
              </a:ext>
            </a:extLst>
          </p:cNvPr>
          <p:cNvSpPr>
            <a:spLocks noChangeShapeType="1"/>
          </p:cNvSpPr>
          <p:nvPr/>
        </p:nvSpPr>
        <p:spPr bwMode="auto">
          <a:xfrm>
            <a:off x="139700" y="1824038"/>
            <a:ext cx="8877300" cy="0"/>
          </a:xfrm>
          <a:prstGeom prst="line">
            <a:avLst/>
          </a:prstGeom>
          <a:noFill/>
          <a:ln w="12700">
            <a:solidFill>
              <a:srgbClr val="863D00"/>
            </a:solidFill>
            <a:round/>
            <a:headEnd/>
            <a:tailEn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5" name="Title Text">
            <a:extLst>
              <a:ext uri="{FF2B5EF4-FFF2-40B4-BE49-F238E27FC236}">
                <a16:creationId xmlns:a16="http://schemas.microsoft.com/office/drawing/2014/main" id="{4BE0BD23-FCEC-4F0D-BE5E-F5148B4C7247}"/>
              </a:ext>
            </a:extLst>
          </p:cNvPr>
          <p:cNvSpPr>
            <a:spLocks noGrp="1"/>
          </p:cNvSpPr>
          <p:nvPr>
            <p:ph type="title"/>
          </p:nvPr>
        </p:nvSpPr>
        <p:spPr>
          <a:xfrm>
            <a:off x="279400" y="295275"/>
            <a:ext cx="8561388" cy="1384300"/>
          </a:xfrm>
          <a:prstGeom prst="rect">
            <a:avLst/>
          </a:prstGeom>
          <a:ln w="12700">
            <a:miter lim="400000"/>
          </a:ln>
          <a:effectLst>
            <a:outerShdw blurRad="88900" dist="50800" dir="2700000" rotWithShape="0">
              <a:srgbClr val="863D00"/>
            </a:outerShdw>
          </a:effectLst>
        </p:spPr>
        <p:txBody>
          <a:bodyPr lIns="45718" tIns="45718" rIns="45718" bIns="45718" anchor="ctr">
            <a:normAutofit/>
          </a:bodyPr>
          <a:lstStyle/>
          <a:p>
            <a:r>
              <a:t>Title Text</a:t>
            </a:r>
          </a:p>
        </p:txBody>
      </p:sp>
      <p:sp>
        <p:nvSpPr>
          <p:cNvPr id="6" name="Body Level One…">
            <a:extLst>
              <a:ext uri="{FF2B5EF4-FFF2-40B4-BE49-F238E27FC236}">
                <a16:creationId xmlns:a16="http://schemas.microsoft.com/office/drawing/2014/main" id="{CC7DA0E4-A54D-48BC-8446-6F07A2935D06}"/>
              </a:ext>
            </a:extLst>
          </p:cNvPr>
          <p:cNvSpPr>
            <a:spLocks noGrp="1"/>
          </p:cNvSpPr>
          <p:nvPr>
            <p:ph type="body" idx="1"/>
          </p:nvPr>
        </p:nvSpPr>
        <p:spPr>
          <a:xfrm>
            <a:off x="301625" y="1981200"/>
            <a:ext cx="8561388" cy="4560888"/>
          </a:xfrm>
          <a:prstGeom prst="rect">
            <a:avLst/>
          </a:prstGeom>
          <a:ln w="12700">
            <a:miter lim="400000"/>
          </a:ln>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151" name="Slide Number">
            <a:extLst>
              <a:ext uri="{FF2B5EF4-FFF2-40B4-BE49-F238E27FC236}">
                <a16:creationId xmlns:a16="http://schemas.microsoft.com/office/drawing/2014/main" id="{869D7F59-CDCC-4140-A6EC-930312942130}"/>
              </a:ext>
            </a:extLst>
          </p:cNvPr>
          <p:cNvSpPr>
            <a:spLocks noGrp="1"/>
          </p:cNvSpPr>
          <p:nvPr>
            <p:ph type="sldNum" sz="quarter" idx="2"/>
          </p:nvPr>
        </p:nvSpPr>
        <p:spPr bwMode="auto">
          <a:xfrm>
            <a:off x="6297613" y="6226175"/>
            <a:ext cx="255587" cy="260350"/>
          </a:xfrm>
          <a:prstGeom prst="rect">
            <a:avLst/>
          </a:prstGeom>
          <a:noFill/>
          <a:ln>
            <a:noFill/>
          </a:ln>
        </p:spPr>
        <p:txBody>
          <a:bodyPr vert="horz" wrap="none" lIns="45718" tIns="45718" rIns="45718" bIns="45718" numCol="1" anchor="ctr" anchorCtr="0" compatLnSpc="1">
            <a:prstTxWarp prst="textNoShape">
              <a:avLst/>
            </a:prstTxWarp>
            <a:spAutoFit/>
          </a:bodyPr>
          <a:lstStyle>
            <a:lvl1pPr algn="r" defTabSz="912813" eaLnBrk="1" hangingPunct="0">
              <a:defRPr sz="1100">
                <a:solidFill>
                  <a:srgbClr val="FFFFFF"/>
                </a:solidFill>
                <a:cs typeface="Times New Roman" panose="02020603050405020304" pitchFamily="18" charset="0"/>
                <a:sym typeface="Times New Roman" panose="02020603050405020304" pitchFamily="18" charset="0"/>
              </a:defRPr>
            </a:lvl1pPr>
          </a:lstStyle>
          <a:p>
            <a:pPr>
              <a:defRPr/>
            </a:pPr>
            <a:fld id="{287A6691-6FAB-450D-A62B-969510CA2A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Lst>
  <p:transition spd="med"/>
  <p:txStyles>
    <p:titleStyle>
      <a:lvl1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1pPr>
      <a:lvl2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2pPr>
      <a:lvl3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3pPr>
      <a:lvl4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4pPr>
      <a:lvl5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5pPr>
      <a:lvl6pPr marL="0" marR="0" indent="321457"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642915"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964372"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1285829"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341313" indent="-341313"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1pPr>
      <a:lvl2pPr marL="660400" indent="-339725"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2pPr>
      <a:lvl3pPr marL="936625" indent="-293688"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3pPr>
      <a:lvl4pPr marL="1317625" indent="-352425"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4pPr>
      <a:lvl5pPr marL="1677988" indent="-392113"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5pPr>
      <a:lvl6pPr marL="2000179"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6pPr>
      <a:lvl7pPr marL="2321636"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7pPr>
      <a:lvl8pPr marL="2643094"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8pPr>
      <a:lvl9pPr marL="2964551"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9pPr>
    </p:bodyStyle>
    <p:otherStyle>
      <a:lvl1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1pPr>
      <a:lvl2pPr marL="0" marR="0" indent="321457"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2pPr>
      <a:lvl3pPr marL="0" marR="0" indent="642915"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3pPr>
      <a:lvl4pPr marL="0" marR="0" indent="964372"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4pPr>
      <a:lvl5pPr marL="0" marR="0" indent="1285829"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5pPr>
      <a:lvl6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6pPr>
      <a:lvl7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7pPr>
      <a:lvl8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8pPr>
      <a:lvl9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756C2001-E715-48C1-B68D-DC0B7DFAF3D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630D1D52-AF94-4E06-90CD-79BEA5DB5B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FD8B9-A48F-4B65-A8F9-52538FCC8B9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4C6810DA-0D65-40EA-8C0C-235FDCE48F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A4C48EA-4B0A-4CB0-8655-59B8E895F0B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5339DACA-80F2-4DF7-A875-EB863B440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56" r:id="rId12"/>
    <p:sldLayoutId id="2147484357" r:id="rId13"/>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helvetica light"/>
        </a:defRPr>
      </a:lvl1pPr>
      <a:lvl2pPr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2pPr>
      <a:lvl3pPr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3pPr>
      <a:lvl4pPr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4pPr>
      <a:lvl5pPr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5pPr>
      <a:lvl6pPr marL="457200"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6pPr>
      <a:lvl7pPr marL="914400"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7pPr>
      <a:lvl8pPr marL="1371600"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8pPr>
      <a:lvl9pPr marL="1828800" algn="l" defTabSz="685800" rtl="0" fontAlgn="base">
        <a:lnSpc>
          <a:spcPct val="90000"/>
        </a:lnSpc>
        <a:spcBef>
          <a:spcPct val="0"/>
        </a:spcBef>
        <a:spcAft>
          <a:spcPct val="0"/>
        </a:spcAft>
        <a:defRPr sz="3300">
          <a:solidFill>
            <a:schemeClr val="tx1"/>
          </a:solidFill>
          <a:latin typeface="helvetica light"/>
          <a:ea typeface="helvetica light"/>
          <a:cs typeface="helvetica light"/>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helvetica"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helvetica"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helvetica"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helvetica"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helvetica"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A436E81-A593-4B6C-BD3B-6AABE64993C8}"/>
              </a:ext>
            </a:extLst>
          </p:cNvPr>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5D97A923-5F2A-4EA6-90F8-0ABC224CD1B2}"/>
              </a:ext>
            </a:extLst>
          </p:cNvPr>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04" name="Rectangle 4">
            <a:extLst>
              <a:ext uri="{FF2B5EF4-FFF2-40B4-BE49-F238E27FC236}">
                <a16:creationId xmlns:a16="http://schemas.microsoft.com/office/drawing/2014/main" id="{6AEC21B9-E5F6-47D0-921C-19E301286523}"/>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a:defRPr/>
            </a:pPr>
            <a:endParaRPr lang="en-US"/>
          </a:p>
        </p:txBody>
      </p:sp>
      <p:sp>
        <p:nvSpPr>
          <p:cNvPr id="563205" name="Rectangle 5">
            <a:extLst>
              <a:ext uri="{FF2B5EF4-FFF2-40B4-BE49-F238E27FC236}">
                <a16:creationId xmlns:a16="http://schemas.microsoft.com/office/drawing/2014/main" id="{072660A1-A3FD-4823-AC09-259A54F88D9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563206" name="Rectangle 6">
            <a:extLst>
              <a:ext uri="{FF2B5EF4-FFF2-40B4-BE49-F238E27FC236}">
                <a16:creationId xmlns:a16="http://schemas.microsoft.com/office/drawing/2014/main" id="{437BC630-C534-4011-8A39-56C906BB4E19}"/>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F95AA506-0686-4650-ACED-6B29D48E3558}" type="slidenum">
              <a:rPr lang="en-US" altLang="en-US"/>
              <a:pPr>
                <a:defRPr/>
              </a:pPr>
              <a:t>‹#›</a:t>
            </a:fld>
            <a:endParaRPr lang="en-US" altLang="en-US"/>
          </a:p>
        </p:txBody>
      </p:sp>
      <p:sp>
        <p:nvSpPr>
          <p:cNvPr id="7175" name="Line 7">
            <a:extLst>
              <a:ext uri="{FF2B5EF4-FFF2-40B4-BE49-F238E27FC236}">
                <a16:creationId xmlns:a16="http://schemas.microsoft.com/office/drawing/2014/main" id="{809A8CEA-B35F-4916-9842-59F39825EB14}"/>
              </a:ext>
            </a:extLst>
          </p:cNvPr>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58" r:id="rId12"/>
    <p:sldLayoutId id="2147484359"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E2CC7F29-A900-4A72-B546-962ED617D74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1679F3AA-9D41-4306-9C6B-76156A8F3A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5AAE2-5AFB-451D-82C4-1F75CF1793B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A453CC59-79A2-4604-93BD-CE85E649E53A}" type="datetimeFigureOut">
              <a:rPr lang="en-US"/>
              <a:pPr>
                <a:defRPr/>
              </a:pPr>
              <a:t>11/22/2021</a:t>
            </a:fld>
            <a:endParaRPr lang="en-US"/>
          </a:p>
        </p:txBody>
      </p:sp>
      <p:sp>
        <p:nvSpPr>
          <p:cNvPr id="5" name="Footer Placeholder 4">
            <a:extLst>
              <a:ext uri="{FF2B5EF4-FFF2-40B4-BE49-F238E27FC236}">
                <a16:creationId xmlns:a16="http://schemas.microsoft.com/office/drawing/2014/main" id="{33097C01-9FA8-4C70-8A7F-43D7283269A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9B962C4-23AD-4A95-891C-E4AF3EF4C70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0140E030-8AA1-42DA-A19F-2124B137D9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60" r:id="rId12"/>
    <p:sldLayoutId id="2147484362" r:id="rId13"/>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Shape 2">
            <a:extLst>
              <a:ext uri="{FF2B5EF4-FFF2-40B4-BE49-F238E27FC236}">
                <a16:creationId xmlns:a16="http://schemas.microsoft.com/office/drawing/2014/main" id="{2624B355-9D7A-4A0B-ABFA-5FBE7E6DF920}"/>
              </a:ext>
            </a:extLst>
          </p:cNvPr>
          <p:cNvSpPr>
            <a:spLocks noGrp="1"/>
          </p:cNvSpPr>
          <p:nvPr>
            <p:ph type="title"/>
          </p:nvPr>
        </p:nvSpPr>
        <p:spPr bwMode="auto">
          <a:xfrm>
            <a:off x="669925" y="312738"/>
            <a:ext cx="78041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5663" tIns="35663" rIns="35663" bIns="35663" numCol="1" anchor="ctr" anchorCtr="0" compatLnSpc="1">
            <a:prstTxWarp prst="textNoShape">
              <a:avLst/>
            </a:prstTxWarp>
          </a:bodyPr>
          <a:lstStyle/>
          <a:p>
            <a:pPr lvl="0"/>
            <a:r>
              <a:rPr lang="en-US" altLang="en-US">
                <a:sym typeface="helvetica" panose="020B0604020202020204" pitchFamily="34" charset="0"/>
              </a:rPr>
              <a:t>Title Text</a:t>
            </a:r>
          </a:p>
        </p:txBody>
      </p:sp>
      <p:sp>
        <p:nvSpPr>
          <p:cNvPr id="5123" name="Shape 3">
            <a:extLst>
              <a:ext uri="{FF2B5EF4-FFF2-40B4-BE49-F238E27FC236}">
                <a16:creationId xmlns:a16="http://schemas.microsoft.com/office/drawing/2014/main" id="{387A6D5C-EED5-4656-B0A3-3655B1C85709}"/>
              </a:ext>
            </a:extLst>
          </p:cNvPr>
          <p:cNvSpPr>
            <a:spLocks noGrp="1"/>
          </p:cNvSpPr>
          <p:nvPr>
            <p:ph type="body" idx="1"/>
          </p:nvPr>
        </p:nvSpPr>
        <p:spPr bwMode="auto">
          <a:xfrm>
            <a:off x="669925" y="1830388"/>
            <a:ext cx="7804150" cy="4421187"/>
          </a:xfrm>
          <a:prstGeom prst="rect">
            <a:avLst/>
          </a:prstGeom>
          <a:noFill/>
          <a:ln>
            <a:noFill/>
          </a:ln>
        </p:spPr>
        <p:txBody>
          <a:bodyPr vert="horz" wrap="square" lIns="35663" tIns="35663" rIns="35663" bIns="35663" numCol="1" anchor="ctr" anchorCtr="0" compatLnSpc="1">
            <a:prstTxWarp prst="textNoShape">
              <a:avLst/>
            </a:prstTxWarp>
          </a:bodyPr>
          <a:lstStyle/>
          <a:p>
            <a:pPr lvl="0"/>
            <a:r>
              <a:rPr lang="en-US" altLang="en-US">
                <a:sym typeface="Helvetica Light"/>
              </a:rPr>
              <a:t>Body Level One</a:t>
            </a:r>
          </a:p>
          <a:p>
            <a:pPr lvl="1"/>
            <a:r>
              <a:rPr lang="en-US" altLang="en-US">
                <a:sym typeface="Helvetica Light"/>
              </a:rPr>
              <a:t>Body Level Two</a:t>
            </a:r>
          </a:p>
          <a:p>
            <a:pPr lvl="2"/>
            <a:r>
              <a:rPr lang="en-US" altLang="en-US">
                <a:sym typeface="Helvetica Light"/>
              </a:rPr>
              <a:t>Body Level Three</a:t>
            </a:r>
          </a:p>
          <a:p>
            <a:pPr lvl="3"/>
            <a:r>
              <a:rPr lang="en-US" altLang="en-US">
                <a:sym typeface="Helvetica Light"/>
              </a:rPr>
              <a:t>Body Level Four</a:t>
            </a:r>
          </a:p>
          <a:p>
            <a:pPr lvl="4"/>
            <a:r>
              <a:rPr lang="en-US" altLang="en-US">
                <a:sym typeface="Helvetica Light"/>
              </a:rPr>
              <a:t>Body Level Five</a:t>
            </a:r>
          </a:p>
        </p:txBody>
      </p:sp>
      <p:sp>
        <p:nvSpPr>
          <p:cNvPr id="5124" name="Shape 4">
            <a:extLst>
              <a:ext uri="{FF2B5EF4-FFF2-40B4-BE49-F238E27FC236}">
                <a16:creationId xmlns:a16="http://schemas.microsoft.com/office/drawing/2014/main" id="{5932E1D8-9C83-44C9-9909-FEAB9EDBB674}"/>
              </a:ext>
            </a:extLst>
          </p:cNvPr>
          <p:cNvSpPr>
            <a:spLocks noGrp="1"/>
          </p:cNvSpPr>
          <p:nvPr>
            <p:ph type="sldNum" sz="quarter" idx="2"/>
          </p:nvPr>
        </p:nvSpPr>
        <p:spPr bwMode="auto">
          <a:xfrm>
            <a:off x="4454525" y="6505575"/>
            <a:ext cx="227013" cy="222250"/>
          </a:xfrm>
          <a:prstGeom prst="rect">
            <a:avLst/>
          </a:prstGeom>
          <a:noFill/>
          <a:ln>
            <a:noFill/>
          </a:ln>
        </p:spPr>
        <p:txBody>
          <a:bodyPr vert="horz" wrap="none" lIns="35663" tIns="35663" rIns="35663" bIns="35663" numCol="1" anchor="t" anchorCtr="0" compatLnSpc="1">
            <a:prstTxWarp prst="textNoShape">
              <a:avLst/>
            </a:prstTxWarp>
            <a:spAutoFit/>
          </a:bodyPr>
          <a:lstStyle>
            <a:lvl1pPr algn="ctr" defTabSz="305991" hangingPunct="0">
              <a:defRPr sz="975" smtClean="0">
                <a:solidFill>
                  <a:srgbClr val="000000"/>
                </a:solidFill>
                <a:latin typeface="Helvetica Light"/>
                <a:cs typeface="Helvetica Light"/>
                <a:sym typeface="Helvetica Light"/>
              </a:defRPr>
            </a:lvl1pPr>
          </a:lstStyle>
          <a:p>
            <a:pPr>
              <a:defRPr/>
            </a:pPr>
            <a:fld id="{CE7534A9-D049-40DB-8265-17C8EED792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ransition spd="med"/>
  <p:txStyles>
    <p:titleStyle>
      <a:lvl1pPr algn="l" defTabSz="304800" rtl="0" eaLnBrk="0" fontAlgn="base" hangingPunct="0">
        <a:spcBef>
          <a:spcPct val="0"/>
        </a:spcBef>
        <a:spcAft>
          <a:spcPct val="0"/>
        </a:spcAft>
        <a:defRPr sz="2100" b="1">
          <a:solidFill>
            <a:srgbClr val="1E2E92"/>
          </a:solidFill>
          <a:latin typeface="helvetica" panose="020B0604020202020204" pitchFamily="34" charset="0"/>
          <a:ea typeface="+mj-ea"/>
          <a:cs typeface="helvetica" panose="020B0604020202020204" pitchFamily="34" charset="0"/>
          <a:sym typeface="helvetica" panose="020B0604020202020204" pitchFamily="34" charset="0"/>
        </a:defRPr>
      </a:lvl1pPr>
      <a:lvl2pPr algn="l" defTabSz="304800" rtl="0" eaLnBrk="0" fontAlgn="base" hangingPunct="0">
        <a:spcBef>
          <a:spcPct val="0"/>
        </a:spcBef>
        <a:spcAft>
          <a:spcPct val="0"/>
        </a:spcAft>
        <a:defRPr sz="2100" b="1">
          <a:solidFill>
            <a:srgbClr val="1E2E92"/>
          </a:solidFill>
          <a:latin typeface="helvetica" panose="020B0604020202020204" pitchFamily="34" charset="0"/>
          <a:ea typeface="+mj-ea"/>
          <a:cs typeface="helvetica" panose="020B0604020202020204" pitchFamily="34" charset="0"/>
          <a:sym typeface="helvetica" panose="020B0604020202020204" pitchFamily="34" charset="0"/>
        </a:defRPr>
      </a:lvl2pPr>
      <a:lvl3pPr algn="l" defTabSz="304800" rtl="0" eaLnBrk="0" fontAlgn="base" hangingPunct="0">
        <a:spcBef>
          <a:spcPct val="0"/>
        </a:spcBef>
        <a:spcAft>
          <a:spcPct val="0"/>
        </a:spcAft>
        <a:defRPr sz="2100" b="1">
          <a:solidFill>
            <a:srgbClr val="1E2E92"/>
          </a:solidFill>
          <a:latin typeface="helvetica" panose="020B0604020202020204" pitchFamily="34" charset="0"/>
          <a:ea typeface="+mj-ea"/>
          <a:cs typeface="helvetica" panose="020B0604020202020204" pitchFamily="34" charset="0"/>
          <a:sym typeface="helvetica" panose="020B0604020202020204" pitchFamily="34" charset="0"/>
        </a:defRPr>
      </a:lvl3pPr>
      <a:lvl4pPr algn="l" defTabSz="304800" rtl="0" eaLnBrk="0" fontAlgn="base" hangingPunct="0">
        <a:spcBef>
          <a:spcPct val="0"/>
        </a:spcBef>
        <a:spcAft>
          <a:spcPct val="0"/>
        </a:spcAft>
        <a:defRPr sz="2100" b="1">
          <a:solidFill>
            <a:srgbClr val="1E2E92"/>
          </a:solidFill>
          <a:latin typeface="helvetica" panose="020B0604020202020204" pitchFamily="34" charset="0"/>
          <a:ea typeface="+mj-ea"/>
          <a:cs typeface="helvetica" panose="020B0604020202020204" pitchFamily="34" charset="0"/>
          <a:sym typeface="helvetica" panose="020B0604020202020204" pitchFamily="34" charset="0"/>
        </a:defRPr>
      </a:lvl4pPr>
      <a:lvl5pPr algn="l" defTabSz="304800" rtl="0" eaLnBrk="0" fontAlgn="base" hangingPunct="0">
        <a:spcBef>
          <a:spcPct val="0"/>
        </a:spcBef>
        <a:spcAft>
          <a:spcPct val="0"/>
        </a:spcAft>
        <a:defRPr sz="2100" b="1">
          <a:solidFill>
            <a:srgbClr val="1E2E92"/>
          </a:solidFill>
          <a:latin typeface="helvetica" panose="020B0604020202020204" pitchFamily="34" charset="0"/>
          <a:ea typeface="+mj-ea"/>
          <a:cs typeface="helvetica" panose="020B0604020202020204" pitchFamily="34" charset="0"/>
          <a:sym typeface="helvetica" panose="020B0604020202020204" pitchFamily="34" charset="0"/>
        </a:defRPr>
      </a:lvl5pPr>
      <a:lvl6pPr marL="0" marR="0" indent="601919" algn="l" defTabSz="307647" rtl="0" latinLnBrk="0">
        <a:lnSpc>
          <a:spcPct val="100000"/>
        </a:lnSpc>
        <a:spcBef>
          <a:spcPts val="0"/>
        </a:spcBef>
        <a:spcAft>
          <a:spcPts val="0"/>
        </a:spcAft>
        <a:buClrTx/>
        <a:buSzTx/>
        <a:buFontTx/>
        <a:buNone/>
        <a:tabLst/>
        <a:defRPr sz="2100" b="1" i="0" u="none" strike="noStrike" cap="none" spc="0" baseline="0">
          <a:ln>
            <a:noFill/>
          </a:ln>
          <a:solidFill>
            <a:srgbClr val="1E2E92"/>
          </a:solidFill>
          <a:uFillTx/>
          <a:latin typeface="+mj-lt"/>
          <a:ea typeface="+mj-ea"/>
          <a:cs typeface="+mj-cs"/>
          <a:sym typeface="Helvetica"/>
        </a:defRPr>
      </a:lvl6pPr>
      <a:lvl7pPr marL="0" marR="0" indent="722300" algn="l" defTabSz="307647" rtl="0" latinLnBrk="0">
        <a:lnSpc>
          <a:spcPct val="100000"/>
        </a:lnSpc>
        <a:spcBef>
          <a:spcPts val="0"/>
        </a:spcBef>
        <a:spcAft>
          <a:spcPts val="0"/>
        </a:spcAft>
        <a:buClrTx/>
        <a:buSzTx/>
        <a:buFontTx/>
        <a:buNone/>
        <a:tabLst/>
        <a:defRPr sz="2100" b="1" i="0" u="none" strike="noStrike" cap="none" spc="0" baseline="0">
          <a:ln>
            <a:noFill/>
          </a:ln>
          <a:solidFill>
            <a:srgbClr val="1E2E92"/>
          </a:solidFill>
          <a:uFillTx/>
          <a:latin typeface="+mj-lt"/>
          <a:ea typeface="+mj-ea"/>
          <a:cs typeface="+mj-cs"/>
          <a:sym typeface="Helvetica"/>
        </a:defRPr>
      </a:lvl7pPr>
      <a:lvl8pPr marL="0" marR="0" indent="842680" algn="l" defTabSz="307647" rtl="0" latinLnBrk="0">
        <a:lnSpc>
          <a:spcPct val="100000"/>
        </a:lnSpc>
        <a:spcBef>
          <a:spcPts val="0"/>
        </a:spcBef>
        <a:spcAft>
          <a:spcPts val="0"/>
        </a:spcAft>
        <a:buClrTx/>
        <a:buSzTx/>
        <a:buFontTx/>
        <a:buNone/>
        <a:tabLst/>
        <a:defRPr sz="2100" b="1" i="0" u="none" strike="noStrike" cap="none" spc="0" baseline="0">
          <a:ln>
            <a:noFill/>
          </a:ln>
          <a:solidFill>
            <a:srgbClr val="1E2E92"/>
          </a:solidFill>
          <a:uFillTx/>
          <a:latin typeface="+mj-lt"/>
          <a:ea typeface="+mj-ea"/>
          <a:cs typeface="+mj-cs"/>
          <a:sym typeface="Helvetica"/>
        </a:defRPr>
      </a:lvl8pPr>
      <a:lvl9pPr marL="0" marR="0" indent="963070" algn="l" defTabSz="307647" rtl="0" latinLnBrk="0">
        <a:lnSpc>
          <a:spcPct val="100000"/>
        </a:lnSpc>
        <a:spcBef>
          <a:spcPts val="0"/>
        </a:spcBef>
        <a:spcAft>
          <a:spcPts val="0"/>
        </a:spcAft>
        <a:buClrTx/>
        <a:buSzTx/>
        <a:buFontTx/>
        <a:buNone/>
        <a:tabLst/>
        <a:defRPr sz="2100" b="1" i="0" u="none" strike="noStrike" cap="none" spc="0" baseline="0">
          <a:ln>
            <a:noFill/>
          </a:ln>
          <a:solidFill>
            <a:srgbClr val="1E2E92"/>
          </a:solidFill>
          <a:uFillTx/>
          <a:latin typeface="+mj-lt"/>
          <a:ea typeface="+mj-ea"/>
          <a:cs typeface="+mj-cs"/>
          <a:sym typeface="Helvetica"/>
        </a:defRPr>
      </a:lvl9pPr>
    </p:titleStyle>
    <p:bodyStyle>
      <a:lvl1pPr marL="204788" indent="-204788" algn="l" defTabSz="304800" rtl="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1pPr>
      <a:lvl2pPr marL="439738" indent="-204788" algn="l" defTabSz="304800" rtl="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2pPr>
      <a:lvl3pPr marL="674688" indent="-204788" algn="l" defTabSz="304800" rtl="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3pPr>
      <a:lvl4pPr marL="908050" indent="-204788" algn="l" defTabSz="304800" rtl="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4pPr>
      <a:lvl5pPr marL="1143000" indent="-204788" algn="l" defTabSz="304800" rtl="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5pPr>
      <a:lvl6pPr marL="1378467" marR="0" indent="-208071" algn="l" defTabSz="307647" rtl="0" latinLnBrk="0">
        <a:lnSpc>
          <a:spcPct val="100000"/>
        </a:lnSpc>
        <a:spcBef>
          <a:spcPts val="2215"/>
        </a:spcBef>
        <a:spcAft>
          <a:spcPts val="0"/>
        </a:spcAft>
        <a:buClrTx/>
        <a:buSzPct val="75000"/>
        <a:buFontTx/>
        <a:buChar char="•"/>
        <a:tabLst/>
        <a:defRPr sz="1650" b="0" i="0" u="none" strike="noStrike" cap="none" spc="0" baseline="0">
          <a:ln>
            <a:noFill/>
          </a:ln>
          <a:solidFill>
            <a:srgbClr val="000000"/>
          </a:solidFill>
          <a:uFillTx/>
          <a:latin typeface="+mn-lt"/>
          <a:ea typeface="+mn-ea"/>
          <a:cs typeface="+mn-cs"/>
          <a:sym typeface="Helvetica Light"/>
        </a:defRPr>
      </a:lvl6pPr>
      <a:lvl7pPr marL="1612547" marR="0" indent="-208071" algn="l" defTabSz="307647" rtl="0" latinLnBrk="0">
        <a:lnSpc>
          <a:spcPct val="100000"/>
        </a:lnSpc>
        <a:spcBef>
          <a:spcPts val="2215"/>
        </a:spcBef>
        <a:spcAft>
          <a:spcPts val="0"/>
        </a:spcAft>
        <a:buClrTx/>
        <a:buSzPct val="75000"/>
        <a:buFontTx/>
        <a:buChar char="•"/>
        <a:tabLst/>
        <a:defRPr sz="1650" b="0" i="0" u="none" strike="noStrike" cap="none" spc="0" baseline="0">
          <a:ln>
            <a:noFill/>
          </a:ln>
          <a:solidFill>
            <a:srgbClr val="000000"/>
          </a:solidFill>
          <a:uFillTx/>
          <a:latin typeface="+mn-lt"/>
          <a:ea typeface="+mn-ea"/>
          <a:cs typeface="+mn-cs"/>
          <a:sym typeface="Helvetica Light"/>
        </a:defRPr>
      </a:lvl7pPr>
      <a:lvl8pPr marL="1846626" marR="0" indent="-208071" algn="l" defTabSz="307647" rtl="0" latinLnBrk="0">
        <a:lnSpc>
          <a:spcPct val="100000"/>
        </a:lnSpc>
        <a:spcBef>
          <a:spcPts val="2215"/>
        </a:spcBef>
        <a:spcAft>
          <a:spcPts val="0"/>
        </a:spcAft>
        <a:buClrTx/>
        <a:buSzPct val="75000"/>
        <a:buFontTx/>
        <a:buChar char="•"/>
        <a:tabLst/>
        <a:defRPr sz="1650" b="0" i="0" u="none" strike="noStrike" cap="none" spc="0" baseline="0">
          <a:ln>
            <a:noFill/>
          </a:ln>
          <a:solidFill>
            <a:srgbClr val="000000"/>
          </a:solidFill>
          <a:uFillTx/>
          <a:latin typeface="+mn-lt"/>
          <a:ea typeface="+mn-ea"/>
          <a:cs typeface="+mn-cs"/>
          <a:sym typeface="Helvetica Light"/>
        </a:defRPr>
      </a:lvl8pPr>
      <a:lvl9pPr marL="2080704" marR="0" indent="-208071" algn="l" defTabSz="307647" rtl="0" latinLnBrk="0">
        <a:lnSpc>
          <a:spcPct val="100000"/>
        </a:lnSpc>
        <a:spcBef>
          <a:spcPts val="2215"/>
        </a:spcBef>
        <a:spcAft>
          <a:spcPts val="0"/>
        </a:spcAft>
        <a:buClrTx/>
        <a:buSzPct val="75000"/>
        <a:buFontTx/>
        <a:buChar char="•"/>
        <a:tabLst/>
        <a:defRPr sz="16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1pPr>
      <a:lvl2pPr marL="0" marR="0" indent="120384"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2pPr>
      <a:lvl3pPr marL="0" marR="0" indent="240766"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3pPr>
      <a:lvl4pPr marL="0" marR="0" indent="361152"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4pPr>
      <a:lvl5pPr marL="0" marR="0" indent="481533"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5pPr>
      <a:lvl6pPr marL="0" marR="0" indent="601919"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6pPr>
      <a:lvl7pPr marL="0" marR="0" indent="722300"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7pPr>
      <a:lvl8pPr marL="0" marR="0" indent="842680"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8pPr>
      <a:lvl9pPr marL="0" marR="0" indent="963070" algn="ctr" defTabSz="307647" rtl="0" latinLnBrk="0">
        <a:lnSpc>
          <a:spcPct val="100000"/>
        </a:lnSpc>
        <a:spcBef>
          <a:spcPts val="0"/>
        </a:spcBef>
        <a:spcAft>
          <a:spcPts val="0"/>
        </a:spcAft>
        <a:buClrTx/>
        <a:buSzTx/>
        <a:buFontTx/>
        <a:buNone/>
        <a:tabLst/>
        <a:defRPr sz="975"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intro_4up.mpg" TargetMode="External"/><Relationship Id="rId1" Type="http://schemas.microsoft.com/office/2007/relationships/media" Target="file:///C:\Users\efros\Dropbox\courses\Computational%20Photography\people's%20slides\VideoTextures\intro_4up.mpg"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87.xml"/><Relationship Id="rId1" Type="http://schemas.openxmlformats.org/officeDocument/2006/relationships/slideLayout" Target="../slideLayouts/slideLayout9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png"/></Relationships>
</file>

<file path=ppt/slides/_rels/slide10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8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88.xml"/><Relationship Id="rId1" Type="http://schemas.openxmlformats.org/officeDocument/2006/relationships/slideLayout" Target="../slideLayouts/slideLayout9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png"/></Relationships>
</file>

<file path=ppt/slides/_rels/slide10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9.xml"/><Relationship Id="rId1" Type="http://schemas.openxmlformats.org/officeDocument/2006/relationships/slideLayout" Target="../slideLayouts/slideLayout79.xml"/><Relationship Id="rId4" Type="http://schemas.openxmlformats.org/officeDocument/2006/relationships/image" Target="../media/image232.png"/></Relationships>
</file>

<file path=ppt/slides/_rels/slide109.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jpeg"/><Relationship Id="rId18" Type="http://schemas.openxmlformats.org/officeDocument/2006/relationships/image" Target="../media/image247.jpeg"/><Relationship Id="rId3" Type="http://schemas.openxmlformats.org/officeDocument/2006/relationships/image" Target="../media/image232.png"/><Relationship Id="rId7" Type="http://schemas.openxmlformats.org/officeDocument/2006/relationships/image" Target="../media/image236.jpeg"/><Relationship Id="rId12" Type="http://schemas.openxmlformats.org/officeDocument/2006/relationships/image" Target="../media/image241.jpeg"/><Relationship Id="rId17" Type="http://schemas.openxmlformats.org/officeDocument/2006/relationships/image" Target="../media/image246.jpeg"/><Relationship Id="rId2" Type="http://schemas.openxmlformats.org/officeDocument/2006/relationships/notesSlide" Target="../notesSlides/notesSlide90.xml"/><Relationship Id="rId16" Type="http://schemas.openxmlformats.org/officeDocument/2006/relationships/image" Target="../media/image245.jpeg"/><Relationship Id="rId1" Type="http://schemas.openxmlformats.org/officeDocument/2006/relationships/slideLayout" Target="../slideLayouts/slideLayout79.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234.jpeg"/><Relationship Id="rId15" Type="http://schemas.openxmlformats.org/officeDocument/2006/relationships/image" Target="../media/image244.jpeg"/><Relationship Id="rId10" Type="http://schemas.openxmlformats.org/officeDocument/2006/relationships/image" Target="../media/image239.jpeg"/><Relationship Id="rId19" Type="http://schemas.openxmlformats.org/officeDocument/2006/relationships/image" Target="../media/image248.jpeg"/><Relationship Id="rId4" Type="http://schemas.openxmlformats.org/officeDocument/2006/relationships/image" Target="../media/image233.jpeg"/><Relationship Id="rId9" Type="http://schemas.openxmlformats.org/officeDocument/2006/relationships/image" Target="../media/image238.jpeg"/><Relationship Id="rId14" Type="http://schemas.openxmlformats.org/officeDocument/2006/relationships/image" Target="../media/image24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problem_statement.mpg" TargetMode="External"/><Relationship Id="rId1" Type="http://schemas.microsoft.com/office/2007/relationships/media" Target="file:///C:\Users\efros\Dropbox\courses\Computational%20Photography\people's%20slides\VideoTextures\problem_statement.mpg"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image" Target="../media/image253.jpeg"/><Relationship Id="rId13" Type="http://schemas.openxmlformats.org/officeDocument/2006/relationships/image" Target="../media/image258.jpeg"/><Relationship Id="rId18" Type="http://schemas.openxmlformats.org/officeDocument/2006/relationships/image" Target="../media/image263.jpeg"/><Relationship Id="rId3" Type="http://schemas.openxmlformats.org/officeDocument/2006/relationships/image" Target="../media/image232.png"/><Relationship Id="rId21" Type="http://schemas.openxmlformats.org/officeDocument/2006/relationships/image" Target="../media/image266.png"/><Relationship Id="rId7" Type="http://schemas.openxmlformats.org/officeDocument/2006/relationships/image" Target="../media/image252.jpeg"/><Relationship Id="rId12" Type="http://schemas.openxmlformats.org/officeDocument/2006/relationships/image" Target="../media/image257.jpeg"/><Relationship Id="rId17" Type="http://schemas.openxmlformats.org/officeDocument/2006/relationships/image" Target="../media/image262.jpeg"/><Relationship Id="rId2" Type="http://schemas.openxmlformats.org/officeDocument/2006/relationships/notesSlide" Target="../notesSlides/notesSlide91.xml"/><Relationship Id="rId16" Type="http://schemas.openxmlformats.org/officeDocument/2006/relationships/image" Target="../media/image261.jpeg"/><Relationship Id="rId20" Type="http://schemas.openxmlformats.org/officeDocument/2006/relationships/image" Target="../media/image265.png"/><Relationship Id="rId1" Type="http://schemas.openxmlformats.org/officeDocument/2006/relationships/slideLayout" Target="../slideLayouts/slideLayout79.xml"/><Relationship Id="rId6" Type="http://schemas.openxmlformats.org/officeDocument/2006/relationships/image" Target="../media/image251.jpeg"/><Relationship Id="rId11" Type="http://schemas.openxmlformats.org/officeDocument/2006/relationships/image" Target="../media/image256.jpeg"/><Relationship Id="rId5" Type="http://schemas.openxmlformats.org/officeDocument/2006/relationships/image" Target="../media/image250.jpeg"/><Relationship Id="rId15" Type="http://schemas.openxmlformats.org/officeDocument/2006/relationships/image" Target="../media/image260.jpeg"/><Relationship Id="rId23" Type="http://schemas.openxmlformats.org/officeDocument/2006/relationships/image" Target="../media/image268.png"/><Relationship Id="rId10" Type="http://schemas.openxmlformats.org/officeDocument/2006/relationships/image" Target="../media/image255.jpeg"/><Relationship Id="rId19" Type="http://schemas.openxmlformats.org/officeDocument/2006/relationships/image" Target="../media/image264.jpeg"/><Relationship Id="rId4" Type="http://schemas.openxmlformats.org/officeDocument/2006/relationships/image" Target="../media/image249.jpeg"/><Relationship Id="rId9" Type="http://schemas.openxmlformats.org/officeDocument/2006/relationships/image" Target="../media/image254.jpeg"/><Relationship Id="rId14" Type="http://schemas.openxmlformats.org/officeDocument/2006/relationships/image" Target="../media/image259.jpeg"/><Relationship Id="rId22" Type="http://schemas.openxmlformats.org/officeDocument/2006/relationships/image" Target="../media/image267.png"/></Relationships>
</file>

<file path=ppt/slides/_rels/slide111.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jpeg"/><Relationship Id="rId18" Type="http://schemas.openxmlformats.org/officeDocument/2006/relationships/image" Target="../media/image247.jpeg"/><Relationship Id="rId3" Type="http://schemas.openxmlformats.org/officeDocument/2006/relationships/image" Target="../media/image232.png"/><Relationship Id="rId21" Type="http://schemas.openxmlformats.org/officeDocument/2006/relationships/image" Target="../media/image273.jpeg"/><Relationship Id="rId7" Type="http://schemas.openxmlformats.org/officeDocument/2006/relationships/image" Target="../media/image271.jpeg"/><Relationship Id="rId12" Type="http://schemas.openxmlformats.org/officeDocument/2006/relationships/image" Target="../media/image241.jpeg"/><Relationship Id="rId17" Type="http://schemas.openxmlformats.org/officeDocument/2006/relationships/image" Target="../media/image246.jpeg"/><Relationship Id="rId2" Type="http://schemas.openxmlformats.org/officeDocument/2006/relationships/notesSlide" Target="../notesSlides/notesSlide92.xml"/><Relationship Id="rId16" Type="http://schemas.openxmlformats.org/officeDocument/2006/relationships/image" Target="../media/image245.jpeg"/><Relationship Id="rId20" Type="http://schemas.openxmlformats.org/officeDocument/2006/relationships/image" Target="../media/image272.jpeg"/><Relationship Id="rId1" Type="http://schemas.openxmlformats.org/officeDocument/2006/relationships/slideLayout" Target="../slideLayouts/slideLayout79.xml"/><Relationship Id="rId6" Type="http://schemas.openxmlformats.org/officeDocument/2006/relationships/image" Target="../media/image270.jpeg"/><Relationship Id="rId11" Type="http://schemas.openxmlformats.org/officeDocument/2006/relationships/image" Target="../media/image240.jpeg"/><Relationship Id="rId24" Type="http://schemas.openxmlformats.org/officeDocument/2006/relationships/image" Target="../media/image276.jpeg"/><Relationship Id="rId5" Type="http://schemas.openxmlformats.org/officeDocument/2006/relationships/image" Target="../media/image269.jpeg"/><Relationship Id="rId15" Type="http://schemas.openxmlformats.org/officeDocument/2006/relationships/image" Target="../media/image244.jpeg"/><Relationship Id="rId23" Type="http://schemas.openxmlformats.org/officeDocument/2006/relationships/image" Target="../media/image275.jpeg"/><Relationship Id="rId10" Type="http://schemas.openxmlformats.org/officeDocument/2006/relationships/image" Target="../media/image239.jpeg"/><Relationship Id="rId19" Type="http://schemas.openxmlformats.org/officeDocument/2006/relationships/image" Target="../media/image248.jpeg"/><Relationship Id="rId4" Type="http://schemas.openxmlformats.org/officeDocument/2006/relationships/image" Target="../media/image249.jpeg"/><Relationship Id="rId9" Type="http://schemas.openxmlformats.org/officeDocument/2006/relationships/image" Target="../media/image238.jpeg"/><Relationship Id="rId14" Type="http://schemas.openxmlformats.org/officeDocument/2006/relationships/image" Target="../media/image243.jpeg"/><Relationship Id="rId22" Type="http://schemas.openxmlformats.org/officeDocument/2006/relationships/image" Target="../media/image274.jpeg"/></Relationships>
</file>

<file path=ppt/slides/_rels/slide11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93.xml"/><Relationship Id="rId1" Type="http://schemas.openxmlformats.org/officeDocument/2006/relationships/slideLayout" Target="../slideLayouts/slideLayout79.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png"/></Relationships>
</file>

<file path=ppt/slides/_rels/slide113.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94.xml"/><Relationship Id="rId1" Type="http://schemas.openxmlformats.org/officeDocument/2006/relationships/slideLayout" Target="../slideLayouts/slideLayout79.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png"/></Relationships>
</file>

<file path=ppt/slides/_rels/slide114.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95.xml"/><Relationship Id="rId1" Type="http://schemas.openxmlformats.org/officeDocument/2006/relationships/slideLayout" Target="../slideLayouts/slideLayout79.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png"/><Relationship Id="rId9" Type="http://schemas.openxmlformats.org/officeDocument/2006/relationships/image" Target="../media/image283.png"/></Relationships>
</file>

<file path=ppt/slides/_rels/slide115.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96.xml"/><Relationship Id="rId1" Type="http://schemas.openxmlformats.org/officeDocument/2006/relationships/slideLayout" Target="../slideLayouts/slideLayout79.xml"/><Relationship Id="rId6" Type="http://schemas.openxmlformats.org/officeDocument/2006/relationships/image" Target="../media/image280.jpeg"/><Relationship Id="rId5" Type="http://schemas.openxmlformats.org/officeDocument/2006/relationships/image" Target="../media/image279.jpe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116.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97.xml"/><Relationship Id="rId1" Type="http://schemas.openxmlformats.org/officeDocument/2006/relationships/slideLayout" Target="../slideLayouts/slideLayout79.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117.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286.jpeg"/><Relationship Id="rId2" Type="http://schemas.openxmlformats.org/officeDocument/2006/relationships/notesSlide" Target="../notesSlides/notesSlide98.xml"/><Relationship Id="rId1" Type="http://schemas.openxmlformats.org/officeDocument/2006/relationships/slideLayout" Target="../slideLayouts/slideLayout79.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118.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8.jpeg"/><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287.png"/><Relationship Id="rId2" Type="http://schemas.openxmlformats.org/officeDocument/2006/relationships/notesSlide" Target="../notesSlides/notesSlide99.xml"/><Relationship Id="rId1" Type="http://schemas.openxmlformats.org/officeDocument/2006/relationships/slideLayout" Target="../slideLayouts/slideLayout79.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119.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100.xml"/><Relationship Id="rId1" Type="http://schemas.openxmlformats.org/officeDocument/2006/relationships/slideLayout" Target="../slideLayouts/slideLayout80.xml"/><Relationship Id="rId6" Type="http://schemas.openxmlformats.org/officeDocument/2006/relationships/image" Target="../media/image292.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vtflamra.mpg" TargetMode="External"/><Relationship Id="rId1" Type="http://schemas.microsoft.com/office/2007/relationships/media" Target="file:///C:\Users\efros\Dropbox\courses\Computational%20Photography\people's%20slides\VideoTextures\vtflamra.mpg"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png"/><Relationship Id="rId1" Type="http://schemas.openxmlformats.org/officeDocument/2006/relationships/slideLayout" Target="../slideLayouts/slideLayout69.xml"/></Relationships>
</file>

<file path=ppt/slides/_rels/slide12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7.png"/><Relationship Id="rId1" Type="http://schemas.openxmlformats.org/officeDocument/2006/relationships/slideLayout" Target="../slideLayouts/slideLayout69.xml"/><Relationship Id="rId6" Type="http://schemas.openxmlformats.org/officeDocument/2006/relationships/hyperlink" Target="http://www.sciencedirect.com/science/article/pii/S095943881730065X" TargetMode="External"/><Relationship Id="rId5" Type="http://schemas.openxmlformats.org/officeDocument/2006/relationships/image" Target="../media/image301.jpeg"/><Relationship Id="rId4" Type="http://schemas.openxmlformats.org/officeDocument/2006/relationships/image" Target="../media/image300.jpeg"/></Relationships>
</file>

<file path=ppt/slides/_rels/slide122.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104.xml"/><Relationship Id="rId5" Type="http://schemas.openxmlformats.org/officeDocument/2006/relationships/image" Target="../media/image305.png"/><Relationship Id="rId4" Type="http://schemas.openxmlformats.org/officeDocument/2006/relationships/image" Target="../media/image304.jpeg"/></Relationships>
</file>

<file path=ppt/slides/_rels/slide12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98.xml"/></Relationships>
</file>

<file path=ppt/slides/_rels/slide12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98.xml"/></Relationships>
</file>

<file path=ppt/slides/_rels/slide12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98.xml"/></Relationships>
</file>

<file path=ppt/slides/_rels/slide126.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98.xml"/></Relationships>
</file>

<file path=ppt/slides/_rels/slide12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98.xml"/></Relationships>
</file>

<file path=ppt/slides/_rels/slide128.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8" Type="http://schemas.openxmlformats.org/officeDocument/2006/relationships/image" Target="../media/image316.jpeg"/><Relationship Id="rId13" Type="http://schemas.openxmlformats.org/officeDocument/2006/relationships/image" Target="../media/image321.jpeg"/><Relationship Id="rId18" Type="http://schemas.openxmlformats.org/officeDocument/2006/relationships/image" Target="../media/image326.jpeg"/><Relationship Id="rId3" Type="http://schemas.openxmlformats.org/officeDocument/2006/relationships/image" Target="../media/image232.png"/><Relationship Id="rId7" Type="http://schemas.openxmlformats.org/officeDocument/2006/relationships/image" Target="../media/image315.jpeg"/><Relationship Id="rId12" Type="http://schemas.openxmlformats.org/officeDocument/2006/relationships/image" Target="../media/image320.jpeg"/><Relationship Id="rId17" Type="http://schemas.openxmlformats.org/officeDocument/2006/relationships/image" Target="../media/image325.jpeg"/><Relationship Id="rId2" Type="http://schemas.openxmlformats.org/officeDocument/2006/relationships/notesSlide" Target="../notesSlides/notesSlide101.xml"/><Relationship Id="rId16" Type="http://schemas.openxmlformats.org/officeDocument/2006/relationships/image" Target="../media/image324.jpeg"/><Relationship Id="rId1" Type="http://schemas.openxmlformats.org/officeDocument/2006/relationships/slideLayout" Target="../slideLayouts/slideLayout79.xml"/><Relationship Id="rId6" Type="http://schemas.openxmlformats.org/officeDocument/2006/relationships/image" Target="../media/image314.jpeg"/><Relationship Id="rId11" Type="http://schemas.openxmlformats.org/officeDocument/2006/relationships/image" Target="../media/image319.jpeg"/><Relationship Id="rId5" Type="http://schemas.openxmlformats.org/officeDocument/2006/relationships/image" Target="../media/image313.jpeg"/><Relationship Id="rId15" Type="http://schemas.openxmlformats.org/officeDocument/2006/relationships/image" Target="../media/image323.jpeg"/><Relationship Id="rId10" Type="http://schemas.openxmlformats.org/officeDocument/2006/relationships/image" Target="../media/image318.jpeg"/><Relationship Id="rId19" Type="http://schemas.openxmlformats.org/officeDocument/2006/relationships/image" Target="../media/image327.jpeg"/><Relationship Id="rId4" Type="http://schemas.openxmlformats.org/officeDocument/2006/relationships/image" Target="../media/image312.jpeg"/><Relationship Id="rId9" Type="http://schemas.openxmlformats.org/officeDocument/2006/relationships/image" Target="../media/image317.jpeg"/><Relationship Id="rId14" Type="http://schemas.openxmlformats.org/officeDocument/2006/relationships/image" Target="../media/image3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328.jpeg"/><Relationship Id="rId13" Type="http://schemas.openxmlformats.org/officeDocument/2006/relationships/image" Target="../media/image321.jpeg"/><Relationship Id="rId18" Type="http://schemas.openxmlformats.org/officeDocument/2006/relationships/image" Target="../media/image326.jpeg"/><Relationship Id="rId3" Type="http://schemas.openxmlformats.org/officeDocument/2006/relationships/image" Target="../media/image232.png"/><Relationship Id="rId21" Type="http://schemas.openxmlformats.org/officeDocument/2006/relationships/image" Target="../media/image332.png"/><Relationship Id="rId7" Type="http://schemas.openxmlformats.org/officeDocument/2006/relationships/image" Target="../media/image315.jpeg"/><Relationship Id="rId12" Type="http://schemas.openxmlformats.org/officeDocument/2006/relationships/image" Target="../media/image320.jpeg"/><Relationship Id="rId17" Type="http://schemas.openxmlformats.org/officeDocument/2006/relationships/image" Target="../media/image325.jpeg"/><Relationship Id="rId2" Type="http://schemas.openxmlformats.org/officeDocument/2006/relationships/notesSlide" Target="../notesSlides/notesSlide102.xml"/><Relationship Id="rId16" Type="http://schemas.openxmlformats.org/officeDocument/2006/relationships/image" Target="../media/image324.jpeg"/><Relationship Id="rId20" Type="http://schemas.openxmlformats.org/officeDocument/2006/relationships/image" Target="../media/image331.png"/><Relationship Id="rId1" Type="http://schemas.openxmlformats.org/officeDocument/2006/relationships/slideLayout" Target="../slideLayouts/slideLayout79.xml"/><Relationship Id="rId6" Type="http://schemas.openxmlformats.org/officeDocument/2006/relationships/image" Target="../media/image314.jpeg"/><Relationship Id="rId11" Type="http://schemas.openxmlformats.org/officeDocument/2006/relationships/image" Target="../media/image319.jpeg"/><Relationship Id="rId5" Type="http://schemas.openxmlformats.org/officeDocument/2006/relationships/image" Target="../media/image313.jpeg"/><Relationship Id="rId15" Type="http://schemas.openxmlformats.org/officeDocument/2006/relationships/image" Target="../media/image323.jpeg"/><Relationship Id="rId10" Type="http://schemas.openxmlformats.org/officeDocument/2006/relationships/image" Target="../media/image330.jpeg"/><Relationship Id="rId19" Type="http://schemas.openxmlformats.org/officeDocument/2006/relationships/image" Target="../media/image327.jpeg"/><Relationship Id="rId4" Type="http://schemas.openxmlformats.org/officeDocument/2006/relationships/image" Target="../media/image312.jpeg"/><Relationship Id="rId9" Type="http://schemas.openxmlformats.org/officeDocument/2006/relationships/image" Target="../media/image329.jpeg"/><Relationship Id="rId14" Type="http://schemas.openxmlformats.org/officeDocument/2006/relationships/image" Target="../media/image322.jpeg"/><Relationship Id="rId22" Type="http://schemas.openxmlformats.org/officeDocument/2006/relationships/image" Target="../media/image333.png"/></Relationships>
</file>

<file path=ppt/slides/_rels/slide131.xml.rels><?xml version="1.0" encoding="UTF-8" standalone="yes"?>
<Relationships xmlns="http://schemas.openxmlformats.org/package/2006/relationships"><Relationship Id="rId8" Type="http://schemas.openxmlformats.org/officeDocument/2006/relationships/image" Target="../media/image339.jpeg"/><Relationship Id="rId13" Type="http://schemas.openxmlformats.org/officeDocument/2006/relationships/image" Target="../media/image343.jpeg"/><Relationship Id="rId18" Type="http://schemas.openxmlformats.org/officeDocument/2006/relationships/image" Target="../media/image348.jpeg"/><Relationship Id="rId3" Type="http://schemas.openxmlformats.org/officeDocument/2006/relationships/image" Target="../media/image334.jpeg"/><Relationship Id="rId21" Type="http://schemas.openxmlformats.org/officeDocument/2006/relationships/image" Target="../media/image273.jpeg"/><Relationship Id="rId7" Type="http://schemas.openxmlformats.org/officeDocument/2006/relationships/image" Target="../media/image338.jpeg"/><Relationship Id="rId12" Type="http://schemas.openxmlformats.org/officeDocument/2006/relationships/image" Target="../media/image342.jpeg"/><Relationship Id="rId17" Type="http://schemas.openxmlformats.org/officeDocument/2006/relationships/image" Target="../media/image347.jpeg"/><Relationship Id="rId2" Type="http://schemas.openxmlformats.org/officeDocument/2006/relationships/notesSlide" Target="../notesSlides/notesSlide103.xml"/><Relationship Id="rId16" Type="http://schemas.openxmlformats.org/officeDocument/2006/relationships/image" Target="../media/image346.jpeg"/><Relationship Id="rId20" Type="http://schemas.openxmlformats.org/officeDocument/2006/relationships/image" Target="../media/image272.jpeg"/><Relationship Id="rId1" Type="http://schemas.openxmlformats.org/officeDocument/2006/relationships/slideLayout" Target="../slideLayouts/slideLayout79.xml"/><Relationship Id="rId6" Type="http://schemas.openxmlformats.org/officeDocument/2006/relationships/image" Target="../media/image337.jpeg"/><Relationship Id="rId11" Type="http://schemas.openxmlformats.org/officeDocument/2006/relationships/image" Target="../media/image341.jpeg"/><Relationship Id="rId24" Type="http://schemas.openxmlformats.org/officeDocument/2006/relationships/image" Target="../media/image276.jpeg"/><Relationship Id="rId5" Type="http://schemas.openxmlformats.org/officeDocument/2006/relationships/image" Target="../media/image336.jpeg"/><Relationship Id="rId15" Type="http://schemas.openxmlformats.org/officeDocument/2006/relationships/image" Target="../media/image345.jpeg"/><Relationship Id="rId23" Type="http://schemas.openxmlformats.org/officeDocument/2006/relationships/image" Target="../media/image275.jpeg"/><Relationship Id="rId10" Type="http://schemas.openxmlformats.org/officeDocument/2006/relationships/image" Target="../media/image340.jpeg"/><Relationship Id="rId19" Type="http://schemas.openxmlformats.org/officeDocument/2006/relationships/image" Target="../media/image349.jpeg"/><Relationship Id="rId4" Type="http://schemas.openxmlformats.org/officeDocument/2006/relationships/image" Target="../media/image335.jpeg"/><Relationship Id="rId9" Type="http://schemas.openxmlformats.org/officeDocument/2006/relationships/image" Target="../media/image232.png"/><Relationship Id="rId14" Type="http://schemas.openxmlformats.org/officeDocument/2006/relationships/image" Target="../media/image344.jpeg"/><Relationship Id="rId22" Type="http://schemas.openxmlformats.org/officeDocument/2006/relationships/image" Target="../media/image274.jpeg"/></Relationships>
</file>

<file path=ppt/slides/_rels/slide132.xml.rels><?xml version="1.0" encoding="UTF-8" standalone="yes"?>
<Relationships xmlns="http://schemas.openxmlformats.org/package/2006/relationships"><Relationship Id="rId8" Type="http://schemas.openxmlformats.org/officeDocument/2006/relationships/image" Target="../media/image339.jpeg"/><Relationship Id="rId13" Type="http://schemas.openxmlformats.org/officeDocument/2006/relationships/image" Target="../media/image343.jpeg"/><Relationship Id="rId18" Type="http://schemas.openxmlformats.org/officeDocument/2006/relationships/image" Target="../media/image348.jpeg"/><Relationship Id="rId3" Type="http://schemas.openxmlformats.org/officeDocument/2006/relationships/image" Target="../media/image334.jpeg"/><Relationship Id="rId21" Type="http://schemas.openxmlformats.org/officeDocument/2006/relationships/image" Target="../media/image352.jpeg"/><Relationship Id="rId7" Type="http://schemas.openxmlformats.org/officeDocument/2006/relationships/image" Target="../media/image338.jpeg"/><Relationship Id="rId12" Type="http://schemas.openxmlformats.org/officeDocument/2006/relationships/image" Target="../media/image342.jpeg"/><Relationship Id="rId17" Type="http://schemas.openxmlformats.org/officeDocument/2006/relationships/image" Target="../media/image347.jpeg"/><Relationship Id="rId25" Type="http://schemas.openxmlformats.org/officeDocument/2006/relationships/image" Target="../media/image356.png"/><Relationship Id="rId2" Type="http://schemas.openxmlformats.org/officeDocument/2006/relationships/notesSlide" Target="../notesSlides/notesSlide104.xml"/><Relationship Id="rId16" Type="http://schemas.openxmlformats.org/officeDocument/2006/relationships/image" Target="../media/image346.jpeg"/><Relationship Id="rId20" Type="http://schemas.openxmlformats.org/officeDocument/2006/relationships/image" Target="../media/image351.jpeg"/><Relationship Id="rId1" Type="http://schemas.openxmlformats.org/officeDocument/2006/relationships/slideLayout" Target="../slideLayouts/slideLayout79.xml"/><Relationship Id="rId6" Type="http://schemas.openxmlformats.org/officeDocument/2006/relationships/image" Target="../media/image337.jpeg"/><Relationship Id="rId11" Type="http://schemas.openxmlformats.org/officeDocument/2006/relationships/image" Target="../media/image341.jpeg"/><Relationship Id="rId24" Type="http://schemas.openxmlformats.org/officeDocument/2006/relationships/image" Target="../media/image355.jpeg"/><Relationship Id="rId5" Type="http://schemas.openxmlformats.org/officeDocument/2006/relationships/image" Target="../media/image336.jpeg"/><Relationship Id="rId15" Type="http://schemas.openxmlformats.org/officeDocument/2006/relationships/image" Target="../media/image345.jpeg"/><Relationship Id="rId23" Type="http://schemas.openxmlformats.org/officeDocument/2006/relationships/image" Target="../media/image354.jpeg"/><Relationship Id="rId10" Type="http://schemas.openxmlformats.org/officeDocument/2006/relationships/image" Target="../media/image340.jpeg"/><Relationship Id="rId19" Type="http://schemas.openxmlformats.org/officeDocument/2006/relationships/image" Target="../media/image349.jpeg"/><Relationship Id="rId4" Type="http://schemas.openxmlformats.org/officeDocument/2006/relationships/image" Target="../media/image350.jpeg"/><Relationship Id="rId9" Type="http://schemas.openxmlformats.org/officeDocument/2006/relationships/image" Target="../media/image232.png"/><Relationship Id="rId14" Type="http://schemas.openxmlformats.org/officeDocument/2006/relationships/image" Target="../media/image344.jpeg"/><Relationship Id="rId22" Type="http://schemas.openxmlformats.org/officeDocument/2006/relationships/image" Target="../media/image353.jpeg"/></Relationships>
</file>

<file path=ppt/slides/_rels/slide133.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357.jpeg"/><Relationship Id="rId1" Type="http://schemas.openxmlformats.org/officeDocument/2006/relationships/slideLayout" Target="../slideLayouts/slideLayout80.xml"/><Relationship Id="rId6" Type="http://schemas.openxmlformats.org/officeDocument/2006/relationships/image" Target="../media/image332.png"/><Relationship Id="rId5" Type="http://schemas.openxmlformats.org/officeDocument/2006/relationships/image" Target="../media/image356.png"/><Relationship Id="rId4" Type="http://schemas.openxmlformats.org/officeDocument/2006/relationships/image" Target="../media/image359.jpeg"/></Relationships>
</file>

<file path=ppt/slides/_rels/slide134.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4" Type="http://schemas.openxmlformats.org/officeDocument/2006/relationships/image" Target="../media/image362.png"/></Relationships>
</file>

<file path=ppt/slides/_rels/slide135.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4" Type="http://schemas.openxmlformats.org/officeDocument/2006/relationships/image" Target="../media/image362.png"/></Relationships>
</file>

<file path=ppt/slides/_rels/slide136.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5" Type="http://schemas.openxmlformats.org/officeDocument/2006/relationships/image" Target="../media/image363.jpeg"/><Relationship Id="rId4" Type="http://schemas.openxmlformats.org/officeDocument/2006/relationships/image" Target="../media/image362.png"/></Relationships>
</file>

<file path=ppt/slides/_rels/slide13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5" Type="http://schemas.openxmlformats.org/officeDocument/2006/relationships/image" Target="../media/image363.jpeg"/><Relationship Id="rId4" Type="http://schemas.openxmlformats.org/officeDocument/2006/relationships/image" Target="../media/image362.png"/></Relationships>
</file>

<file path=ppt/slides/_rels/slide13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5" Type="http://schemas.openxmlformats.org/officeDocument/2006/relationships/image" Target="../media/image363.jpeg"/><Relationship Id="rId4" Type="http://schemas.openxmlformats.org/officeDocument/2006/relationships/image" Target="../media/image362.png"/></Relationships>
</file>

<file path=ppt/slides/_rels/slide13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4.png"/><Relationship Id="rId5" Type="http://schemas.openxmlformats.org/officeDocument/2006/relationships/image" Target="../media/image363.jpeg"/><Relationship Id="rId4" Type="http://schemas.openxmlformats.org/officeDocument/2006/relationships/image" Target="../media/image36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4.png"/><Relationship Id="rId5" Type="http://schemas.openxmlformats.org/officeDocument/2006/relationships/image" Target="../media/image363.jpeg"/><Relationship Id="rId4" Type="http://schemas.openxmlformats.org/officeDocument/2006/relationships/image" Target="../media/image362.png"/></Relationships>
</file>

<file path=ppt/slides/_rels/slide141.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4.png"/><Relationship Id="rId5" Type="http://schemas.openxmlformats.org/officeDocument/2006/relationships/image" Target="../media/image363.jpeg"/><Relationship Id="rId4" Type="http://schemas.openxmlformats.org/officeDocument/2006/relationships/image" Target="../media/image362.png"/></Relationships>
</file>

<file path=ppt/slides/_rels/slide142.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65.png"/><Relationship Id="rId7" Type="http://schemas.openxmlformats.org/officeDocument/2006/relationships/image" Target="../media/image367.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6.jpeg"/><Relationship Id="rId5" Type="http://schemas.openxmlformats.org/officeDocument/2006/relationships/image" Target="../media/image362.png"/><Relationship Id="rId4" Type="http://schemas.openxmlformats.org/officeDocument/2006/relationships/image" Target="../media/image361.png"/><Relationship Id="rId9" Type="http://schemas.openxmlformats.org/officeDocument/2006/relationships/image" Target="../media/image363.jpeg"/></Relationships>
</file>

<file path=ppt/slides/_rels/slide143.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65.png"/><Relationship Id="rId7" Type="http://schemas.openxmlformats.org/officeDocument/2006/relationships/image" Target="../media/image367.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6.jpeg"/><Relationship Id="rId5" Type="http://schemas.openxmlformats.org/officeDocument/2006/relationships/image" Target="../media/image362.png"/><Relationship Id="rId4" Type="http://schemas.openxmlformats.org/officeDocument/2006/relationships/image" Target="../media/image361.png"/></Relationships>
</file>

<file path=ppt/slides/_rels/slide144.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61.png"/><Relationship Id="rId7" Type="http://schemas.openxmlformats.org/officeDocument/2006/relationships/image" Target="../media/image368.png"/><Relationship Id="rId2" Type="http://schemas.openxmlformats.org/officeDocument/2006/relationships/image" Target="../media/image360.png"/><Relationship Id="rId1" Type="http://schemas.openxmlformats.org/officeDocument/2006/relationships/slideLayout" Target="../slideLayouts/slideLayout80.xml"/><Relationship Id="rId6" Type="http://schemas.openxmlformats.org/officeDocument/2006/relationships/image" Target="../media/image367.png"/><Relationship Id="rId5" Type="http://schemas.openxmlformats.org/officeDocument/2006/relationships/image" Target="../media/image366.jpeg"/><Relationship Id="rId4" Type="http://schemas.openxmlformats.org/officeDocument/2006/relationships/image" Target="../media/image362.png"/></Relationships>
</file>

<file path=ppt/slides/_rels/slide145.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05.xml"/><Relationship Id="rId1" Type="http://schemas.openxmlformats.org/officeDocument/2006/relationships/slideLayout" Target="../slideLayouts/slideLayout79.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146.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80.xml"/></Relationships>
</file>

<file path=ppt/slides/_rels/slide147.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80.xml"/></Relationships>
</file>

<file path=ppt/slides/_rels/slide148.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3.jpeg"/><Relationship Id="rId1" Type="http://schemas.openxmlformats.org/officeDocument/2006/relationships/slideLayout" Target="../slideLayouts/slideLayout80.xml"/><Relationship Id="rId4" Type="http://schemas.openxmlformats.org/officeDocument/2006/relationships/image" Target="../media/image374.jpeg"/></Relationships>
</file>

<file path=ppt/slides/_rels/slide149.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150.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6.png"/><Relationship Id="rId1" Type="http://schemas.openxmlformats.org/officeDocument/2006/relationships/slideLayout" Target="../slideLayouts/slideLayout80.xml"/><Relationship Id="rId4" Type="http://schemas.openxmlformats.org/officeDocument/2006/relationships/image" Target="../media/image379.jpeg"/></Relationships>
</file>

<file path=ppt/slides/_rels/slide15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hyperlink" Target="http://www.deepart.io/" TargetMode="External"/><Relationship Id="rId1" Type="http://schemas.openxmlformats.org/officeDocument/2006/relationships/slideLayout" Target="../slideLayouts/slideLayout80.xml"/></Relationships>
</file>

<file path=ppt/slides/_rels/slide152.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80.xml"/></Relationships>
</file>

<file path=ppt/slides/_rels/slide154.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1.jpeg"/><Relationship Id="rId1" Type="http://schemas.openxmlformats.org/officeDocument/2006/relationships/slideLayout" Target="../slideLayouts/slideLayout80.xml"/></Relationships>
</file>

<file path=ppt/slides/_rels/slide155.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jpeg"/><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flame_highvslowsigma.mpg" TargetMode="External"/><Relationship Id="rId1" Type="http://schemas.microsoft.com/office/2007/relationships/media" Target="file:///C:\Users\efros\Dropbox\courses\Computational%20Photography\people's%20slides\VideoTextures\flame_highvslowsigma.mpg" TargetMode="Externa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vtclk1b.mpg" TargetMode="External"/><Relationship Id="rId1" Type="http://schemas.microsoft.com/office/2007/relationships/media" Target="file:///C:\Users\efros\Dropbox\courses\Computational%20Photography\people's%20slides\VideoTextures\vtclk1b.mpg" TargetMode="External"/><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0.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9.w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0S43IwBF0u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file:///C:\Users\efros\Dropbox\courses\Computational%20Photography\people's%20slides\VideoTextures\vtclk2c.mpg" TargetMode="External"/><Relationship Id="rId7" Type="http://schemas.openxmlformats.org/officeDocument/2006/relationships/image" Target="../media/image19.wmf"/><Relationship Id="rId2" Type="http://schemas.microsoft.com/office/2007/relationships/media" Target="file:///C:\Users\efros\Dropbox\courses\Computational%20Photography\people's%20slides\VideoTextures\vtclk2c.mpg" TargetMode="Externa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video" Target="file:///C:\Users\efros\Dropbox\courses\Computational%20Photography\people's%20slides\VideoTextures\vtclk2b.mpg" TargetMode="External"/><Relationship Id="rId7" Type="http://schemas.openxmlformats.org/officeDocument/2006/relationships/image" Target="../media/image22.wmf"/><Relationship Id="rId2" Type="http://schemas.microsoft.com/office/2007/relationships/media" Target="file:///C:\Users\efros\Dropbox\courses\Computational%20Photography\people's%20slides\VideoTextures\vtclk2b.mpg" TargetMode="Externa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24.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25.wmf"/><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26.wmf"/><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27.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28.w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vtclk2c.mpg" TargetMode="External"/><Relationship Id="rId1" Type="http://schemas.microsoft.com/office/2007/relationships/media" Target="file:///C:\Users\efros\Dropbox\courses\Computational%20Photography\people's%20slides\VideoTextures\vtclk2c.mpg" TargetMode="Externa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Dropbox\courses\Computational%20Photography\people's%20slides\VideoTextures\flameloop_3up.mpg" TargetMode="External"/><Relationship Id="rId1" Type="http://schemas.microsoft.com/office/2007/relationships/media" Target="file:///C:\Users\efros\Dropbox\courses\Computational%20Photography\people's%20slides\VideoTextures\flameloop_3up.mpg" TargetMode="External"/><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vtamy.mpg" TargetMode="External"/><Relationship Id="rId1" Type="http://schemas.microsoft.com/office/2007/relationships/media" Target="file:///C:\Users\efros\Dropbox\courses\Computational%20Photography\people's%20slides\VideoTextures\vtamy.mpg" TargetMode="External"/><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swing_region.mpg" TargetMode="External"/><Relationship Id="rId1" Type="http://schemas.microsoft.com/office/2007/relationships/media" Target="file:///C:\Users\efros\Dropbox\courses\Computational%20Photography\people's%20slides\VideoTextures\swing_region.mpg" TargetMode="External"/><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runner_3up.mpg" TargetMode="External"/><Relationship Id="rId1" Type="http://schemas.microsoft.com/office/2007/relationships/media" Target="file:///C:\Users\efros\Dropbox\courses\Computational%20Photography\people's%20slides\VideoTextures\runner_3up.mpg" TargetMode="External"/><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mario.mpg" TargetMode="External"/><Relationship Id="rId1" Type="http://schemas.microsoft.com/office/2007/relationships/media" Target="file:///C:\Users\efros\Dropbox\courses\Computational%20Photography\people's%20slides\VideoTextures\mario.mpg"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35.wmf"/><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36.wmf"/><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Dropbox\courses\Computational%20Photography\people's%20slides\VideoTextures\intrfish.mpg" TargetMode="External"/><Relationship Id="rId1" Type="http://schemas.microsoft.com/office/2007/relationships/media" Target="file:///C:\Users\efros\Dropbox\courses\Computational%20Photography\people's%20slides\VideoTextures\intrfish.mpg" TargetMode="External"/><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discussion_4up.mpg" TargetMode="External"/><Relationship Id="rId1" Type="http://schemas.microsoft.com/office/2007/relationships/media" Target="file:///C:\Users\efros\Dropbox\courses\Computational%20Photography\people's%20slides\VideoTextures\discussion_4up.mpg" TargetMode="External"/><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vtgrass.mpg" TargetMode="External"/><Relationship Id="rId1" Type="http://schemas.microsoft.com/office/2007/relationships/media" Target="file:///C:\Users\efros\Dropbox\courses\Computational%20Photography\people's%20slides\VideoTextures\vtgrass.mpg" TargetMode="External"/><Relationship Id="rId5" Type="http://schemas.openxmlformats.org/officeDocument/2006/relationships/image" Target="../media/image4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JzqumbhfxRo"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hyperlink" Target="http://www.youtube.com/watch?v=MsBMG-p1HDM&amp;feature=share&amp;list=PLFFD733D0FF425290"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Wt_Y04xn84M"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UMJcpLIAwKg"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9.xml"/><Relationship Id="rId7" Type="http://schemas.openxmlformats.org/officeDocument/2006/relationships/image" Target="../media/image43.wmf"/><Relationship Id="rId2" Type="http://schemas.openxmlformats.org/officeDocument/2006/relationships/slideLayout" Target="../slideLayouts/slideLayout35.xml"/><Relationship Id="rId1" Type="http://schemas.openxmlformats.org/officeDocument/2006/relationships/vmlDrawing" Target="../drawings/vmlDrawing16.vml"/><Relationship Id="rId6" Type="http://schemas.openxmlformats.org/officeDocument/2006/relationships/oleObject" Target="../embeddings/oleObject18.bin"/><Relationship Id="rId5" Type="http://schemas.openxmlformats.org/officeDocument/2006/relationships/image" Target="../media/image42.wmf"/><Relationship Id="rId4" Type="http://schemas.openxmlformats.org/officeDocument/2006/relationships/oleObject" Target="../embeddings/oleObject17.bin"/><Relationship Id="rId9" Type="http://schemas.openxmlformats.org/officeDocument/2006/relationships/image" Target="../media/image44.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40.xml"/><Relationship Id="rId7" Type="http://schemas.openxmlformats.org/officeDocument/2006/relationships/oleObject" Target="../embeddings/oleObject22.bin"/><Relationship Id="rId2" Type="http://schemas.openxmlformats.org/officeDocument/2006/relationships/slideLayout" Target="../slideLayouts/slideLayout35.xml"/><Relationship Id="rId1" Type="http://schemas.openxmlformats.org/officeDocument/2006/relationships/vmlDrawing" Target="../drawings/vmlDrawing17.vml"/><Relationship Id="rId6" Type="http://schemas.openxmlformats.org/officeDocument/2006/relationships/oleObject" Target="../embeddings/oleObject21.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25.bin"/><Relationship Id="rId4" Type="http://schemas.openxmlformats.org/officeDocument/2006/relationships/oleObject" Target="../embeddings/oleObject20.bin"/><Relationship Id="rId9"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70.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39.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4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4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58.xml"/><Relationship Id="rId7" Type="http://schemas.openxmlformats.org/officeDocument/2006/relationships/image" Target="../media/image108.wmf"/><Relationship Id="rId2" Type="http://schemas.openxmlformats.org/officeDocument/2006/relationships/slideLayout" Target="../slideLayouts/slideLayout40.xml"/><Relationship Id="rId1" Type="http://schemas.openxmlformats.org/officeDocument/2006/relationships/vmlDrawing" Target="../drawings/vmlDrawing18.vml"/><Relationship Id="rId6" Type="http://schemas.openxmlformats.org/officeDocument/2006/relationships/oleObject" Target="../embeddings/oleObject27.bin"/><Relationship Id="rId11" Type="http://schemas.openxmlformats.org/officeDocument/2006/relationships/image" Target="../media/image110.wmf"/><Relationship Id="rId5" Type="http://schemas.openxmlformats.org/officeDocument/2006/relationships/image" Target="../media/image107.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09.wmf"/></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4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0.xml"/><Relationship Id="rId7" Type="http://schemas.openxmlformats.org/officeDocument/2006/relationships/image" Target="../media/image115.wmf"/><Relationship Id="rId2" Type="http://schemas.openxmlformats.org/officeDocument/2006/relationships/slideLayout" Target="../slideLayouts/slideLayout40.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43.wmf"/></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oleObject" Target="../embeddings/oleObject34.bin"/><Relationship Id="rId3" Type="http://schemas.openxmlformats.org/officeDocument/2006/relationships/notesSlide" Target="../notesSlides/notesSlide61.xml"/><Relationship Id="rId7" Type="http://schemas.openxmlformats.org/officeDocument/2006/relationships/image" Target="../media/image122.png"/><Relationship Id="rId12" Type="http://schemas.openxmlformats.org/officeDocument/2006/relationships/image" Target="../media/image119.wmf"/><Relationship Id="rId2" Type="http://schemas.openxmlformats.org/officeDocument/2006/relationships/slideLayout" Target="../slideLayouts/slideLayout40.xml"/><Relationship Id="rId1" Type="http://schemas.openxmlformats.org/officeDocument/2006/relationships/vmlDrawing" Target="../drawings/vmlDrawing20.vml"/><Relationship Id="rId6" Type="http://schemas.openxmlformats.org/officeDocument/2006/relationships/image" Target="../media/image121.png"/><Relationship Id="rId11" Type="http://schemas.openxmlformats.org/officeDocument/2006/relationships/oleObject" Target="../embeddings/oleObject33.bin"/><Relationship Id="rId5" Type="http://schemas.openxmlformats.org/officeDocument/2006/relationships/image" Target="../media/image118.wmf"/><Relationship Id="rId10" Type="http://schemas.openxmlformats.org/officeDocument/2006/relationships/image" Target="../media/image125.png"/><Relationship Id="rId4" Type="http://schemas.openxmlformats.org/officeDocument/2006/relationships/oleObject" Target="../embeddings/oleObject32.bin"/><Relationship Id="rId9" Type="http://schemas.openxmlformats.org/officeDocument/2006/relationships/image" Target="../media/image124.png"/><Relationship Id="rId14" Type="http://schemas.openxmlformats.org/officeDocument/2006/relationships/image" Target="../media/image120.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62.xml"/><Relationship Id="rId7" Type="http://schemas.openxmlformats.org/officeDocument/2006/relationships/image" Target="../media/image127.wmf"/><Relationship Id="rId2" Type="http://schemas.openxmlformats.org/officeDocument/2006/relationships/slideLayout" Target="../slideLayouts/slideLayout40.xml"/><Relationship Id="rId1" Type="http://schemas.openxmlformats.org/officeDocument/2006/relationships/vmlDrawing" Target="../drawings/vmlDrawing21.vml"/><Relationship Id="rId6" Type="http://schemas.openxmlformats.org/officeDocument/2006/relationships/oleObject" Target="../embeddings/oleObject36.bin"/><Relationship Id="rId11" Type="http://schemas.openxmlformats.org/officeDocument/2006/relationships/image" Target="../media/image129.wmf"/><Relationship Id="rId5" Type="http://schemas.openxmlformats.org/officeDocument/2006/relationships/image" Target="../media/image126.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28.wmf"/></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35.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64.xml"/><Relationship Id="rId7" Type="http://schemas.openxmlformats.org/officeDocument/2006/relationships/image" Target="../media/image135.wmf"/><Relationship Id="rId2" Type="http://schemas.openxmlformats.org/officeDocument/2006/relationships/slideLayout" Target="../slideLayouts/slideLayout39.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image" Target="../media/image134.wmf"/><Relationship Id="rId4" Type="http://schemas.openxmlformats.org/officeDocument/2006/relationships/oleObject" Target="../embeddings/oleObject39.bin"/><Relationship Id="rId9" Type="http://schemas.openxmlformats.org/officeDocument/2006/relationships/image" Target="../media/image136.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0.xml"/><Relationship Id="rId1" Type="http://schemas.openxmlformats.org/officeDocument/2006/relationships/vmlDrawing" Target="../drawings/vmlDrawing23.vml"/><Relationship Id="rId6" Type="http://schemas.openxmlformats.org/officeDocument/2006/relationships/image" Target="../media/image137.wmf"/><Relationship Id="rId5" Type="http://schemas.openxmlformats.org/officeDocument/2006/relationships/oleObject" Target="../embeddings/oleObject42.bin"/><Relationship Id="rId4"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3.jpeg"/><Relationship Id="rId2" Type="http://schemas.openxmlformats.org/officeDocument/2006/relationships/notesSlide" Target="../notesSlides/notesSlide66.xml"/><Relationship Id="rId1" Type="http://schemas.openxmlformats.org/officeDocument/2006/relationships/slideLayout" Target="../slideLayouts/slideLayout39.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7.xml"/><Relationship Id="rId1" Type="http://schemas.openxmlformats.org/officeDocument/2006/relationships/slideLayout" Target="../slideLayouts/slideLayout39.xml"/><Relationship Id="rId5" Type="http://schemas.openxmlformats.org/officeDocument/2006/relationships/image" Target="../media/image145.jpeg"/><Relationship Id="rId4" Type="http://schemas.openxmlformats.org/officeDocument/2006/relationships/image" Target="../media/image144.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5.xml"/><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5.xml"/><Relationship Id="rId4" Type="http://schemas.openxmlformats.org/officeDocument/2006/relationships/image" Target="../media/image150.png"/></Relationships>
</file>

<file path=ppt/slides/_rels/slide7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1.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3.xml"/><Relationship Id="rId1" Type="http://schemas.openxmlformats.org/officeDocument/2006/relationships/slideLayout" Target="../slideLayouts/slideLayout39.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39.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8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notesSlide" Target="../notesSlides/notesSlide76.xml"/><Relationship Id="rId1" Type="http://schemas.openxmlformats.org/officeDocument/2006/relationships/slideLayout" Target="../slideLayouts/slideLayout61.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4.jpeg"/></Relationships>
</file>

<file path=ppt/slides/_rels/slide8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77.xml"/><Relationship Id="rId7" Type="http://schemas.openxmlformats.org/officeDocument/2006/relationships/oleObject" Target="../embeddings/oleObject43.bin"/><Relationship Id="rId2" Type="http://schemas.openxmlformats.org/officeDocument/2006/relationships/slideLayout" Target="../slideLayouts/slideLayout61.xml"/><Relationship Id="rId1" Type="http://schemas.openxmlformats.org/officeDocument/2006/relationships/vmlDrawing" Target="../drawings/vmlDrawing24.vml"/><Relationship Id="rId6" Type="http://schemas.openxmlformats.org/officeDocument/2006/relationships/image" Target="../media/image178.png"/><Relationship Id="rId11" Type="http://schemas.openxmlformats.org/officeDocument/2006/relationships/image" Target="../media/image181.png"/><Relationship Id="rId5" Type="http://schemas.openxmlformats.org/officeDocument/2006/relationships/image" Target="../media/image177.emf"/><Relationship Id="rId10" Type="http://schemas.openxmlformats.org/officeDocument/2006/relationships/image" Target="../media/image180.emf"/><Relationship Id="rId4" Type="http://schemas.openxmlformats.org/officeDocument/2006/relationships/image" Target="../media/image176.png"/><Relationship Id="rId9" Type="http://schemas.openxmlformats.org/officeDocument/2006/relationships/image" Target="../media/image179.png"/></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6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9.xml"/><Relationship Id="rId1" Type="http://schemas.openxmlformats.org/officeDocument/2006/relationships/slideLayout" Target="../slideLayouts/slideLayout61.xml"/><Relationship Id="rId5" Type="http://schemas.openxmlformats.org/officeDocument/2006/relationships/image" Target="../media/image188.png"/><Relationship Id="rId4" Type="http://schemas.openxmlformats.org/officeDocument/2006/relationships/image" Target="../media/image187.png"/></Relationships>
</file>

<file path=ppt/slides/_rels/slide87.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80.xml"/><Relationship Id="rId1" Type="http://schemas.openxmlformats.org/officeDocument/2006/relationships/slideLayout" Target="../slideLayouts/slideLayout6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8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notesSlide" Target="../notesSlides/notesSlide81.xml"/><Relationship Id="rId7" Type="http://schemas.openxmlformats.org/officeDocument/2006/relationships/image" Target="../media/image197.png"/><Relationship Id="rId2" Type="http://schemas.openxmlformats.org/officeDocument/2006/relationships/slideLayout" Target="../slideLayouts/slideLayout61.xml"/><Relationship Id="rId1" Type="http://schemas.openxmlformats.org/officeDocument/2006/relationships/tags" Target="../tags/tag2.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8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notesSlide" Target="../notesSlides/notesSlide82.xml"/><Relationship Id="rId7" Type="http://schemas.openxmlformats.org/officeDocument/2006/relationships/image" Target="../media/image204.png"/><Relationship Id="rId2" Type="http://schemas.openxmlformats.org/officeDocument/2006/relationships/slideLayout" Target="../slideLayouts/slideLayout61.xml"/><Relationship Id="rId1" Type="http://schemas.openxmlformats.org/officeDocument/2006/relationships/tags" Target="../tags/tag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Dropbox\courses\Computational%20Photography\people's%20slides\VideoTextures\intro_4up_short.mpg" TargetMode="External"/><Relationship Id="rId1" Type="http://schemas.microsoft.com/office/2007/relationships/media" Target="file:///C:\Users\efros\Dropbox\courses\Computational%20Photography\people's%20slides\VideoTextures\intro_4up_short.mpg" TargetMode="External"/><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6.png"/><Relationship Id="rId7" Type="http://schemas.openxmlformats.org/officeDocument/2006/relationships/image" Target="../media/image191.png"/><Relationship Id="rId2" Type="http://schemas.openxmlformats.org/officeDocument/2006/relationships/notesSlide" Target="../notesSlides/notesSlide83.xml"/><Relationship Id="rId1" Type="http://schemas.openxmlformats.org/officeDocument/2006/relationships/slideLayout" Target="../slideLayouts/slideLayout61.xml"/><Relationship Id="rId6" Type="http://schemas.openxmlformats.org/officeDocument/2006/relationships/image" Target="../media/image207.png"/><Relationship Id="rId5" Type="http://schemas.openxmlformats.org/officeDocument/2006/relationships/image" Target="../media/image190.png"/><Relationship Id="rId4" Type="http://schemas.openxmlformats.org/officeDocument/2006/relationships/image" Target="../media/image1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1.xml"/><Relationship Id="rId1" Type="http://schemas.openxmlformats.org/officeDocument/2006/relationships/tags" Target="../tags/tag4.xml"/><Relationship Id="rId5" Type="http://schemas.openxmlformats.org/officeDocument/2006/relationships/image" Target="../media/image209.png"/><Relationship Id="rId4" Type="http://schemas.openxmlformats.org/officeDocument/2006/relationships/image" Target="../media/image206.png"/></Relationships>
</file>

<file path=ppt/slides/_rels/slide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5.xml"/><Relationship Id="rId1" Type="http://schemas.openxmlformats.org/officeDocument/2006/relationships/slideLayout" Target="../slideLayouts/slideLayout61.xml"/><Relationship Id="rId5" Type="http://schemas.openxmlformats.org/officeDocument/2006/relationships/image" Target="../media/image210.png"/><Relationship Id="rId4" Type="http://schemas.openxmlformats.org/officeDocument/2006/relationships/image" Target="../media/image188.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1.png"/><Relationship Id="rId4"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2.xml"/></Relationships>
</file>

<file path=ppt/slides/_rels/slide9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6.xml"/><Relationship Id="rId4" Type="http://schemas.openxmlformats.org/officeDocument/2006/relationships/image" Target="../media/image216.png"/></Relationships>
</file>

<file path=ppt/slides/_rels/slide9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7.png"/><Relationship Id="rId1" Type="http://schemas.openxmlformats.org/officeDocument/2006/relationships/slideLayout" Target="../slideLayouts/slideLayout82.xml"/><Relationship Id="rId4" Type="http://schemas.openxmlformats.org/officeDocument/2006/relationships/image" Target="../media/image215.png"/></Relationships>
</file>

<file path=ppt/slides/_rels/slide9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B53FAA4-DD24-46CA-8C2B-24297FEA917A}"/>
              </a:ext>
            </a:extLst>
          </p:cNvPr>
          <p:cNvSpPr>
            <a:spLocks noGrp="1" noChangeArrowheads="1"/>
          </p:cNvSpPr>
          <p:nvPr>
            <p:ph type="title"/>
          </p:nvPr>
        </p:nvSpPr>
        <p:spPr>
          <a:xfrm>
            <a:off x="609600" y="76200"/>
            <a:ext cx="7848600" cy="838200"/>
          </a:xfrm>
        </p:spPr>
        <p:txBody>
          <a:bodyPr/>
          <a:lstStyle/>
          <a:p>
            <a:r>
              <a:rPr lang="en-US" altLang="en-US"/>
              <a:t>Video &amp; Texture Synthesis</a:t>
            </a:r>
          </a:p>
        </p:txBody>
      </p:sp>
      <p:sp>
        <p:nvSpPr>
          <p:cNvPr id="40963" name="Text Box 5">
            <a:extLst>
              <a:ext uri="{FF2B5EF4-FFF2-40B4-BE49-F238E27FC236}">
                <a16:creationId xmlns:a16="http://schemas.microsoft.com/office/drawing/2014/main" id="{702140B9-754C-4305-AC77-AA3D2A47EF32}"/>
              </a:ext>
            </a:extLst>
          </p:cNvPr>
          <p:cNvSpPr txBox="1">
            <a:spLocks noChangeArrowheads="1"/>
          </p:cNvSpPr>
          <p:nvPr/>
        </p:nvSpPr>
        <p:spPr bwMode="auto">
          <a:xfrm>
            <a:off x="1828800" y="5638800"/>
            <a:ext cx="12874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latin typeface="Times New Roman" panose="02020603050405020304" pitchFamily="18" charset="0"/>
              </a:rPr>
              <a:t>© A.A. Efros</a:t>
            </a:r>
            <a:endParaRPr lang="en-US" altLang="en-US" b="1">
              <a:latin typeface="Times New Roman" panose="02020603050405020304" pitchFamily="18" charset="0"/>
            </a:endParaRPr>
          </a:p>
        </p:txBody>
      </p:sp>
      <p:pic>
        <p:nvPicPr>
          <p:cNvPr id="40964" name="Picture 10">
            <a:extLst>
              <a:ext uri="{FF2B5EF4-FFF2-40B4-BE49-F238E27FC236}">
                <a16:creationId xmlns:a16="http://schemas.microsoft.com/office/drawing/2014/main" id="{AD37AB7B-8014-4471-A8D6-6989C7EA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03313"/>
            <a:ext cx="51054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4">
            <a:extLst>
              <a:ext uri="{FF2B5EF4-FFF2-40B4-BE49-F238E27FC236}">
                <a16:creationId xmlns:a16="http://schemas.microsoft.com/office/drawing/2014/main" id="{B91F1DFB-1623-4B60-A0B0-A4FBE166A40A}"/>
              </a:ext>
            </a:extLst>
          </p:cNvPr>
          <p:cNvSpPr txBox="1">
            <a:spLocks noChangeArrowheads="1"/>
          </p:cNvSpPr>
          <p:nvPr/>
        </p:nvSpPr>
        <p:spPr bwMode="auto">
          <a:xfrm>
            <a:off x="1417638" y="6019800"/>
            <a:ext cx="7726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a:t>CS194: Intro to Computer Vision &amp; Comp. Photography</a:t>
            </a:r>
          </a:p>
          <a:p>
            <a:pPr algn="r" eaLnBrk="1" hangingPunct="1">
              <a:spcBef>
                <a:spcPct val="0"/>
              </a:spcBef>
            </a:pPr>
            <a:r>
              <a:rPr lang="en-US" altLang="en-US"/>
              <a:t>Alexei Efros, UC Berkeley, Fall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AC729D07-C84D-4FF7-A448-594ED8418900}"/>
              </a:ext>
            </a:extLst>
          </p:cNvPr>
          <p:cNvSpPr>
            <a:spLocks noGrp="1" noChangeArrowheads="1"/>
          </p:cNvSpPr>
          <p:nvPr>
            <p:ph type="title"/>
          </p:nvPr>
        </p:nvSpPr>
        <p:spPr/>
        <p:txBody>
          <a:bodyPr/>
          <a:lstStyle/>
          <a:p>
            <a:pPr eaLnBrk="1" hangingPunct="1"/>
            <a:r>
              <a:rPr lang="en-US" altLang="en-US"/>
              <a:t>Video textures</a:t>
            </a:r>
          </a:p>
        </p:txBody>
      </p:sp>
      <p:pic>
        <p:nvPicPr>
          <p:cNvPr id="2" name="intro_4up.mpg">
            <a:hlinkClick r:id="" action="ppaction://media"/>
            <a:extLst>
              <a:ext uri="{FF2B5EF4-FFF2-40B4-BE49-F238E27FC236}">
                <a16:creationId xmlns:a16="http://schemas.microsoft.com/office/drawing/2014/main" id="{0D654A14-2049-4B89-85C5-A4F2EE933363}"/>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8580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hape 633">
            <a:extLst>
              <a:ext uri="{FF2B5EF4-FFF2-40B4-BE49-F238E27FC236}">
                <a16:creationId xmlns:a16="http://schemas.microsoft.com/office/drawing/2014/main" id="{18222CC3-C818-4F7B-BAE5-7A83180AF0E7}"/>
              </a:ext>
            </a:extLst>
          </p:cNvPr>
          <p:cNvSpPr>
            <a:spLocks noGrp="1" noChangeArrowheads="1"/>
          </p:cNvSpPr>
          <p:nvPr>
            <p:ph type="title"/>
          </p:nvPr>
        </p:nvSpPr>
        <p:spPr/>
        <p:txBody>
          <a:bodyPr/>
          <a:lstStyle/>
          <a:p>
            <a:r>
              <a:rPr lang="en-US" altLang="en-US"/>
              <a:t>Texture Synthesis</a:t>
            </a:r>
          </a:p>
        </p:txBody>
      </p:sp>
      <p:sp>
        <p:nvSpPr>
          <p:cNvPr id="121859" name="Shape 634">
            <a:extLst>
              <a:ext uri="{FF2B5EF4-FFF2-40B4-BE49-F238E27FC236}">
                <a16:creationId xmlns:a16="http://schemas.microsoft.com/office/drawing/2014/main" id="{FCD4D867-0FC5-4CD1-9A9B-62B2B6CEE116}"/>
              </a:ext>
            </a:extLst>
          </p:cNvPr>
          <p:cNvSpPr>
            <a:spLocks noChangeArrowheads="1"/>
          </p:cNvSpPr>
          <p:nvPr/>
        </p:nvSpPr>
        <p:spPr bwMode="auto">
          <a:xfrm>
            <a:off x="2382838" y="2535238"/>
            <a:ext cx="2111375" cy="2379662"/>
          </a:xfrm>
          <a:prstGeom prst="roundRect">
            <a:avLst>
              <a:gd name="adj" fmla="val 10000"/>
            </a:avLst>
          </a:prstGeom>
          <a:noFill/>
          <a:ln w="25400">
            <a:solidFill>
              <a:srgbClr val="85888D"/>
            </a:solidFill>
            <a:miter lim="400000"/>
            <a:headEnd/>
            <a:tailEnd/>
          </a:ln>
        </p:spPr>
        <p:txBody>
          <a:bodyPr lIns="20060" tIns="20060" rIns="20060" bIns="20060" anchor="ct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defRPr/>
            </a:pPr>
            <a:endParaRPr lang="en-US" altLang="en-US" sz="1350">
              <a:solidFill>
                <a:srgbClr val="000000"/>
              </a:solidFill>
              <a:latin typeface="Helvetica Light"/>
            </a:endParaRPr>
          </a:p>
        </p:txBody>
      </p:sp>
      <p:sp>
        <p:nvSpPr>
          <p:cNvPr id="121860" name="Shape 635">
            <a:extLst>
              <a:ext uri="{FF2B5EF4-FFF2-40B4-BE49-F238E27FC236}">
                <a16:creationId xmlns:a16="http://schemas.microsoft.com/office/drawing/2014/main" id="{FE8EDC0B-7DF3-47B9-892F-A6F628894C3F}"/>
              </a:ext>
            </a:extLst>
          </p:cNvPr>
          <p:cNvSpPr>
            <a:spLocks noChangeArrowheads="1"/>
          </p:cNvSpPr>
          <p:nvPr/>
        </p:nvSpPr>
        <p:spPr bwMode="auto">
          <a:xfrm>
            <a:off x="4503738" y="2535238"/>
            <a:ext cx="2114550" cy="2381250"/>
          </a:xfrm>
          <a:prstGeom prst="roundRect">
            <a:avLst>
              <a:gd name="adj" fmla="val 10000"/>
            </a:avLst>
          </a:prstGeom>
          <a:noFill/>
          <a:ln w="25400">
            <a:solidFill>
              <a:srgbClr val="85888D"/>
            </a:solidFill>
            <a:miter lim="400000"/>
            <a:headEnd/>
            <a:tailEnd/>
          </a:ln>
        </p:spPr>
        <p:txBody>
          <a:bodyPr lIns="20060" tIns="20060" rIns="20060" bIns="20060" anchor="ct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defRPr/>
            </a:pPr>
            <a:endParaRPr lang="en-US" altLang="en-US" sz="1350">
              <a:solidFill>
                <a:srgbClr val="000000"/>
              </a:solidFill>
              <a:latin typeface="Helvetica Light"/>
            </a:endParaRPr>
          </a:p>
        </p:txBody>
      </p:sp>
      <p:sp>
        <p:nvSpPr>
          <p:cNvPr id="230405" name="Shape 636">
            <a:extLst>
              <a:ext uri="{FF2B5EF4-FFF2-40B4-BE49-F238E27FC236}">
                <a16:creationId xmlns:a16="http://schemas.microsoft.com/office/drawing/2014/main" id="{445909F6-8EE2-45BA-B518-5C4511CBDEE0}"/>
              </a:ext>
            </a:extLst>
          </p:cNvPr>
          <p:cNvSpPr>
            <a:spLocks/>
          </p:cNvSpPr>
          <p:nvPr/>
        </p:nvSpPr>
        <p:spPr bwMode="auto">
          <a:xfrm>
            <a:off x="3030538" y="2813050"/>
            <a:ext cx="944562" cy="1619250"/>
          </a:xfrm>
          <a:custGeom>
            <a:avLst/>
            <a:gdLst>
              <a:gd name="T0" fmla="*/ 27719486 w 21433"/>
              <a:gd name="T1" fmla="*/ 80910174 h 21600"/>
              <a:gd name="T2" fmla="*/ 27719486 w 21433"/>
              <a:gd name="T3" fmla="*/ 80910174 h 21600"/>
              <a:gd name="T4" fmla="*/ 27719486 w 21433"/>
              <a:gd name="T5" fmla="*/ 80910174 h 21600"/>
              <a:gd name="T6" fmla="*/ 27719486 w 21433"/>
              <a:gd name="T7" fmla="*/ 8091017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33" h="21600" extrusionOk="0">
                <a:moveTo>
                  <a:pt x="0" y="21600"/>
                </a:moveTo>
                <a:cubicBezTo>
                  <a:pt x="1075" y="20430"/>
                  <a:pt x="2367" y="19333"/>
                  <a:pt x="3851" y="18329"/>
                </a:cubicBezTo>
                <a:cubicBezTo>
                  <a:pt x="6798" y="16337"/>
                  <a:pt x="10446" y="14746"/>
                  <a:pt x="14543" y="13666"/>
                </a:cubicBezTo>
                <a:cubicBezTo>
                  <a:pt x="16620" y="12745"/>
                  <a:pt x="18369" y="11594"/>
                  <a:pt x="19692" y="10277"/>
                </a:cubicBezTo>
                <a:cubicBezTo>
                  <a:pt x="20368" y="9605"/>
                  <a:pt x="20927" y="8894"/>
                  <a:pt x="21360" y="8155"/>
                </a:cubicBezTo>
                <a:cubicBezTo>
                  <a:pt x="21600" y="6662"/>
                  <a:pt x="21241" y="5156"/>
                  <a:pt x="20313" y="3759"/>
                </a:cubicBezTo>
                <a:cubicBezTo>
                  <a:pt x="19350" y="2310"/>
                  <a:pt x="17802" y="1020"/>
                  <a:pt x="15803" y="0"/>
                </a:cubicBezTo>
              </a:path>
            </a:pathLst>
          </a:custGeom>
          <a:noFill/>
          <a:ln w="50800">
            <a:solidFill>
              <a:srgbClr val="EC3B29"/>
            </a:solidFill>
            <a:miter lim="400000"/>
            <a:headEnd/>
            <a:tailEnd/>
          </a:ln>
          <a:extLst>
            <a:ext uri="{909E8E84-426E-40DD-AFC4-6F175D3DCCD1}">
              <a14:hiddenFill xmlns:a14="http://schemas.microsoft.com/office/drawing/2010/main">
                <a:solidFill>
                  <a:srgbClr val="FFFFFF"/>
                </a:solidFill>
              </a14:hiddenFill>
            </a:ext>
          </a:extLst>
        </p:spPr>
        <p:txBody>
          <a:bodyPr lIns="20060" tIns="20060" rIns="20060" bIns="20060" anchor="ctr"/>
          <a:lstStyle/>
          <a:p>
            <a:endParaRPr lang="en-US"/>
          </a:p>
        </p:txBody>
      </p:sp>
      <p:sp>
        <p:nvSpPr>
          <p:cNvPr id="637" name="Shape 637">
            <a:extLst>
              <a:ext uri="{FF2B5EF4-FFF2-40B4-BE49-F238E27FC236}">
                <a16:creationId xmlns:a16="http://schemas.microsoft.com/office/drawing/2014/main" id="{075B64A9-EA6F-46BC-B5DC-FC70ADD95EBE}"/>
              </a:ext>
            </a:extLst>
          </p:cNvPr>
          <p:cNvSpPr/>
          <p:nvPr/>
        </p:nvSpPr>
        <p:spPr>
          <a:xfrm>
            <a:off x="5473700" y="3044825"/>
            <a:ext cx="87313" cy="85725"/>
          </a:xfrm>
          <a:prstGeom prst="ellipse">
            <a:avLst/>
          </a:prstGeom>
          <a:blipFill>
            <a:blip r:embed="rId3"/>
          </a:blipFill>
          <a:ln w="12700">
            <a:miter lim="400000"/>
          </a:ln>
          <a:effectLst>
            <a:outerShdw blurRad="38100" dist="25400" dir="5400000" rotWithShape="0">
              <a:srgbClr val="000000">
                <a:alpha val="50000"/>
              </a:srgbClr>
            </a:outerShdw>
          </a:effectLst>
        </p:spPr>
        <p:txBody>
          <a:bodyPr lIns="20060" tIns="20060" rIns="20060" bIns="20060" anchor="ctr"/>
          <a:lstStyle/>
          <a:p>
            <a:pPr defTabSz="230735">
              <a:defRPr sz="2400">
                <a:solidFill>
                  <a:srgbClr val="FFFFFF"/>
                </a:solidFill>
              </a:defRPr>
            </a:pPr>
            <a:endParaRPr sz="1800">
              <a:solidFill>
                <a:srgbClr val="FFFFFF"/>
              </a:solidFill>
              <a:latin typeface="Helvetica Light"/>
            </a:endParaRPr>
          </a:p>
        </p:txBody>
      </p:sp>
      <p:sp>
        <p:nvSpPr>
          <p:cNvPr id="638" name="Shape 638">
            <a:extLst>
              <a:ext uri="{FF2B5EF4-FFF2-40B4-BE49-F238E27FC236}">
                <a16:creationId xmlns:a16="http://schemas.microsoft.com/office/drawing/2014/main" id="{CFACAFB2-4C0D-449B-B3B6-4CFE6E77B44A}"/>
              </a:ext>
            </a:extLst>
          </p:cNvPr>
          <p:cNvSpPr/>
          <p:nvPr/>
        </p:nvSpPr>
        <p:spPr>
          <a:xfrm>
            <a:off x="2887663" y="2273300"/>
            <a:ext cx="1055687" cy="257175"/>
          </a:xfrm>
          <a:prstGeom prst="rect">
            <a:avLst/>
          </a:prstGeom>
          <a:ln w="12700">
            <a:miter lim="400000"/>
          </a:ln>
        </p:spPr>
        <p:txBody>
          <a:bodyPr wrap="none" lIns="20060" tIns="20060" rIns="20060" bIns="20060" anchor="ctr">
            <a:spAutoFit/>
          </a:bodyPr>
          <a:lstStyle/>
          <a:p>
            <a:pPr defTabSz="230735">
              <a:defRPr/>
            </a:pPr>
            <a:r>
              <a:rPr sz="1406">
                <a:solidFill>
                  <a:srgbClr val="000000"/>
                </a:solidFill>
                <a:latin typeface="Helvetica Light"/>
              </a:rPr>
              <a:t>Image Space</a:t>
            </a:r>
          </a:p>
        </p:txBody>
      </p:sp>
      <p:sp>
        <p:nvSpPr>
          <p:cNvPr id="639" name="Shape 639">
            <a:extLst>
              <a:ext uri="{FF2B5EF4-FFF2-40B4-BE49-F238E27FC236}">
                <a16:creationId xmlns:a16="http://schemas.microsoft.com/office/drawing/2014/main" id="{FEA19E6D-880A-49A1-938B-7CF04793DA15}"/>
              </a:ext>
            </a:extLst>
          </p:cNvPr>
          <p:cNvSpPr/>
          <p:nvPr/>
        </p:nvSpPr>
        <p:spPr>
          <a:xfrm>
            <a:off x="5014913" y="2273300"/>
            <a:ext cx="1055687" cy="257175"/>
          </a:xfrm>
          <a:prstGeom prst="rect">
            <a:avLst/>
          </a:prstGeom>
          <a:ln w="12700">
            <a:miter lim="400000"/>
          </a:ln>
        </p:spPr>
        <p:txBody>
          <a:bodyPr wrap="none" lIns="20060" tIns="20060" rIns="20060" bIns="20060" anchor="ctr">
            <a:spAutoFit/>
          </a:bodyPr>
          <a:lstStyle/>
          <a:p>
            <a:pPr defTabSz="230735">
              <a:defRPr/>
            </a:pPr>
            <a:r>
              <a:rPr sz="1406">
                <a:solidFill>
                  <a:srgbClr val="000000"/>
                </a:solidFill>
                <a:latin typeface="Helvetica Light"/>
              </a:rPr>
              <a:t>Model Space</a:t>
            </a:r>
          </a:p>
        </p:txBody>
      </p:sp>
      <p:sp>
        <p:nvSpPr>
          <p:cNvPr id="640" name="Shape 640">
            <a:extLst>
              <a:ext uri="{FF2B5EF4-FFF2-40B4-BE49-F238E27FC236}">
                <a16:creationId xmlns:a16="http://schemas.microsoft.com/office/drawing/2014/main" id="{F7704E78-19E8-4675-BB55-50033EEAA7C2}"/>
              </a:ext>
            </a:extLst>
          </p:cNvPr>
          <p:cNvSpPr/>
          <p:nvPr/>
        </p:nvSpPr>
        <p:spPr>
          <a:xfrm>
            <a:off x="3132138" y="3984625"/>
            <a:ext cx="2028825" cy="595313"/>
          </a:xfrm>
          <a:prstGeom prst="rect">
            <a:avLst/>
          </a:prstGeom>
          <a:ln w="12700">
            <a:miter lim="400000"/>
          </a:ln>
        </p:spPr>
        <p:txBody>
          <a:bodyPr wrap="none" lIns="20060" tIns="20060" rIns="20060" bIns="20060" anchor="ctr">
            <a:spAutoFit/>
          </a:bodyPr>
          <a:lstStyle/>
          <a:p>
            <a:pPr defTabSz="230735">
              <a:defRPr sz="2400" b="1">
                <a:solidFill>
                  <a:srgbClr val="ED3B29"/>
                </a:solidFill>
                <a:latin typeface="+mj-lt"/>
                <a:ea typeface="+mj-ea"/>
                <a:cs typeface="+mj-cs"/>
                <a:sym typeface="Helvetica"/>
              </a:defRPr>
            </a:pPr>
            <a:r>
              <a:rPr sz="1800" b="1">
                <a:solidFill>
                  <a:srgbClr val="ED3B29"/>
                </a:solidFill>
                <a:latin typeface="Helvetica"/>
                <a:ea typeface="+mj-ea"/>
                <a:cs typeface="Helvetica"/>
                <a:sym typeface="Helvetica"/>
              </a:rPr>
              <a:t>Images with equal</a:t>
            </a:r>
          </a:p>
          <a:p>
            <a:pPr defTabSz="230735">
              <a:defRPr sz="2400" b="1">
                <a:solidFill>
                  <a:srgbClr val="ED3B29"/>
                </a:solidFill>
                <a:latin typeface="+mj-lt"/>
                <a:ea typeface="+mj-ea"/>
                <a:cs typeface="+mj-cs"/>
                <a:sym typeface="Helvetica"/>
              </a:defRPr>
            </a:pPr>
            <a:r>
              <a:rPr sz="1800" b="1">
                <a:solidFill>
                  <a:srgbClr val="ED3B29"/>
                </a:solidFill>
                <a:latin typeface="Helvetica"/>
                <a:ea typeface="+mj-ea"/>
                <a:cs typeface="Helvetica"/>
                <a:sym typeface="Helvetica"/>
              </a:rPr>
              <a:t>model response</a:t>
            </a:r>
          </a:p>
        </p:txBody>
      </p:sp>
      <p:sp>
        <p:nvSpPr>
          <p:cNvPr id="230410" name="Shape 641">
            <a:extLst>
              <a:ext uri="{FF2B5EF4-FFF2-40B4-BE49-F238E27FC236}">
                <a16:creationId xmlns:a16="http://schemas.microsoft.com/office/drawing/2014/main" id="{E27ACC74-0539-4383-8AD2-BD7F0F13F797}"/>
              </a:ext>
            </a:extLst>
          </p:cNvPr>
          <p:cNvSpPr>
            <a:spLocks/>
          </p:cNvSpPr>
          <p:nvPr/>
        </p:nvSpPr>
        <p:spPr bwMode="auto">
          <a:xfrm>
            <a:off x="3973513" y="2884488"/>
            <a:ext cx="1516062" cy="339725"/>
          </a:xfrm>
          <a:custGeom>
            <a:avLst/>
            <a:gdLst>
              <a:gd name="T0" fmla="*/ 70888564 w 21600"/>
              <a:gd name="T1" fmla="*/ 3776193 h 20453"/>
              <a:gd name="T2" fmla="*/ 70888564 w 21600"/>
              <a:gd name="T3" fmla="*/ 3776193 h 20453"/>
              <a:gd name="T4" fmla="*/ 70888564 w 21600"/>
              <a:gd name="T5" fmla="*/ 3776193 h 20453"/>
              <a:gd name="T6" fmla="*/ 70888564 w 21600"/>
              <a:gd name="T7" fmla="*/ 3776193 h 2045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453" extrusionOk="0">
                <a:moveTo>
                  <a:pt x="0" y="20453"/>
                </a:moveTo>
                <a:cubicBezTo>
                  <a:pt x="2941" y="8935"/>
                  <a:pt x="6704" y="1854"/>
                  <a:pt x="10701" y="316"/>
                </a:cubicBezTo>
                <a:cubicBezTo>
                  <a:pt x="14503" y="-1147"/>
                  <a:pt x="18317" y="2493"/>
                  <a:pt x="21600" y="10717"/>
                </a:cubicBezTo>
              </a:path>
            </a:pathLst>
          </a:custGeom>
          <a:noFill/>
          <a:ln w="25400">
            <a:solidFill>
              <a:srgbClr val="85888D"/>
            </a:solidFill>
            <a:miter lim="400000"/>
            <a:headEnd/>
            <a:tailEnd type="triangle" w="med" len="med"/>
          </a:ln>
          <a:extLst>
            <a:ext uri="{909E8E84-426E-40DD-AFC4-6F175D3DCCD1}">
              <a14:hiddenFill xmlns:a14="http://schemas.microsoft.com/office/drawing/2010/main">
                <a:solidFill>
                  <a:srgbClr val="FFFFFF"/>
                </a:solidFill>
              </a14:hiddenFill>
            </a:ext>
          </a:extLst>
        </p:spPr>
        <p:txBody>
          <a:bodyPr lIns="20060" tIns="20060" rIns="20060" bIns="20060" anchor="ctr"/>
          <a:lstStyle/>
          <a:p>
            <a:endParaRPr lang="en-US"/>
          </a:p>
        </p:txBody>
      </p:sp>
      <p:sp>
        <p:nvSpPr>
          <p:cNvPr id="642" name="Shape 642">
            <a:extLst>
              <a:ext uri="{FF2B5EF4-FFF2-40B4-BE49-F238E27FC236}">
                <a16:creationId xmlns:a16="http://schemas.microsoft.com/office/drawing/2014/main" id="{27063027-61D2-40B0-9A99-674BE23F73D0}"/>
              </a:ext>
            </a:extLst>
          </p:cNvPr>
          <p:cNvSpPr/>
          <p:nvPr/>
        </p:nvSpPr>
        <p:spPr>
          <a:xfrm>
            <a:off x="3925888" y="3184525"/>
            <a:ext cx="85725" cy="85725"/>
          </a:xfrm>
          <a:prstGeom prst="ellipse">
            <a:avLst/>
          </a:prstGeom>
          <a:blipFill>
            <a:blip r:embed="rId4"/>
          </a:blipFill>
          <a:ln w="12700">
            <a:miter lim="400000"/>
          </a:ln>
          <a:effectLst>
            <a:outerShdw blurRad="38100" dist="25400" dir="5400000" rotWithShape="0">
              <a:srgbClr val="000000">
                <a:alpha val="50000"/>
              </a:srgbClr>
            </a:outerShdw>
          </a:effectLst>
        </p:spPr>
        <p:txBody>
          <a:bodyPr lIns="20060" tIns="20060" rIns="20060" bIns="20060" anchor="ctr"/>
          <a:lstStyle/>
          <a:p>
            <a:pPr defTabSz="230735">
              <a:defRPr sz="2400">
                <a:solidFill>
                  <a:srgbClr val="FFFFFF"/>
                </a:solidFill>
              </a:defRPr>
            </a:pPr>
            <a:endParaRPr sz="1800">
              <a:solidFill>
                <a:srgbClr val="FFFFFF"/>
              </a:solidFill>
              <a:latin typeface="Helvetica Light"/>
            </a:endParaRPr>
          </a:p>
        </p:txBody>
      </p:sp>
      <p:sp>
        <p:nvSpPr>
          <p:cNvPr id="121868" name="Shape 643">
            <a:extLst>
              <a:ext uri="{FF2B5EF4-FFF2-40B4-BE49-F238E27FC236}">
                <a16:creationId xmlns:a16="http://schemas.microsoft.com/office/drawing/2014/main" id="{170B4D96-4643-4914-8AD6-169B50C198E6}"/>
              </a:ext>
            </a:extLst>
          </p:cNvPr>
          <p:cNvSpPr>
            <a:spLocks noChangeArrowheads="1"/>
          </p:cNvSpPr>
          <p:nvPr/>
        </p:nvSpPr>
        <p:spPr bwMode="auto">
          <a:xfrm>
            <a:off x="5300663" y="5097463"/>
            <a:ext cx="2239962" cy="228600"/>
          </a:xfrm>
          <a:prstGeom prst="rect">
            <a:avLst/>
          </a:prstGeom>
          <a:noFill/>
          <a:ln>
            <a:noFill/>
          </a:ln>
        </p:spPr>
        <p:txBody>
          <a:bodyPr wrap="none" lIns="20060" tIns="20060" rIns="20060" bIns="20060" anchor="ctr">
            <a:spAutoFit/>
          </a:bodyP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lnSpc>
                <a:spcPct val="120000"/>
              </a:lnSpc>
              <a:spcBef>
                <a:spcPts val="2400"/>
              </a:spcBef>
              <a:defRPr/>
            </a:pPr>
            <a:r>
              <a:rPr lang="en-US" altLang="en-US" sz="1125">
                <a:solidFill>
                  <a:srgbClr val="000000"/>
                </a:solidFill>
                <a:latin typeface="Helvetica Light"/>
              </a:rPr>
              <a:t>Slide by Portilla &amp; Simoncelli (2000)</a:t>
            </a:r>
          </a:p>
        </p:txBody>
      </p:sp>
      <p:pic>
        <p:nvPicPr>
          <p:cNvPr id="230413" name="NatureForests0084_1_S.jpg.jpg">
            <a:extLst>
              <a:ext uri="{FF2B5EF4-FFF2-40B4-BE49-F238E27FC236}">
                <a16:creationId xmlns:a16="http://schemas.microsoft.com/office/drawing/2014/main" id="{BC440B73-AB56-4A78-BC2E-BF159FBB51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8825" y="3044825"/>
            <a:ext cx="5016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649" name="Group 649">
            <a:extLst>
              <a:ext uri="{FF2B5EF4-FFF2-40B4-BE49-F238E27FC236}">
                <a16:creationId xmlns:a16="http://schemas.microsoft.com/office/drawing/2014/main" id="{65464715-74CF-4808-810C-F3C8C6AFDD55}"/>
              </a:ext>
            </a:extLst>
          </p:cNvPr>
          <p:cNvGrpSpPr>
            <a:grpSpLocks/>
          </p:cNvGrpSpPr>
          <p:nvPr/>
        </p:nvGrpSpPr>
        <p:grpSpPr bwMode="auto">
          <a:xfrm>
            <a:off x="2460625" y="3557588"/>
            <a:ext cx="2625725" cy="523875"/>
            <a:chOff x="0" y="0"/>
            <a:chExt cx="6639142" cy="1326550"/>
          </a:xfrm>
        </p:grpSpPr>
        <p:pic>
          <p:nvPicPr>
            <p:cNvPr id="230420" name="white_noise_img.jpg">
              <a:extLst>
                <a:ext uri="{FF2B5EF4-FFF2-40B4-BE49-F238E27FC236}">
                  <a16:creationId xmlns:a16="http://schemas.microsoft.com/office/drawing/2014/main" id="{8DD689E4-2932-4284-AD7D-039F815968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00" cy="84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46" name="Shape 646">
              <a:extLst>
                <a:ext uri="{FF2B5EF4-FFF2-40B4-BE49-F238E27FC236}">
                  <a16:creationId xmlns:a16="http://schemas.microsoft.com/office/drawing/2014/main" id="{80C4D88B-3AE5-4AD8-AD25-EB0111BCA8A4}"/>
                </a:ext>
              </a:extLst>
            </p:cNvPr>
            <p:cNvSpPr/>
            <p:nvPr/>
          </p:nvSpPr>
          <p:spPr>
            <a:xfrm>
              <a:off x="1420953" y="333646"/>
              <a:ext cx="220771" cy="217072"/>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sp>
          <p:nvSpPr>
            <p:cNvPr id="647" name="Shape 647">
              <a:extLst>
                <a:ext uri="{FF2B5EF4-FFF2-40B4-BE49-F238E27FC236}">
                  <a16:creationId xmlns:a16="http://schemas.microsoft.com/office/drawing/2014/main" id="{79553851-B59C-4512-A50E-31BEFD4E9050}"/>
                </a:ext>
              </a:extLst>
            </p:cNvPr>
            <p:cNvSpPr/>
            <p:nvPr/>
          </p:nvSpPr>
          <p:spPr>
            <a:xfrm>
              <a:off x="6418374" y="852208"/>
              <a:ext cx="220768" cy="217072"/>
            </a:xfrm>
            <a:prstGeom prst="ellipse">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sp>
          <p:nvSpPr>
            <p:cNvPr id="230423" name="Shape 648">
              <a:extLst>
                <a:ext uri="{FF2B5EF4-FFF2-40B4-BE49-F238E27FC236}">
                  <a16:creationId xmlns:a16="http://schemas.microsoft.com/office/drawing/2014/main" id="{DA27E90D-5DD8-4068-9F52-EEE4B0F06A44}"/>
                </a:ext>
              </a:extLst>
            </p:cNvPr>
            <p:cNvSpPr>
              <a:spLocks/>
            </p:cNvSpPr>
            <p:nvPr/>
          </p:nvSpPr>
          <p:spPr bwMode="auto">
            <a:xfrm>
              <a:off x="1648494" y="451976"/>
              <a:ext cx="4749020" cy="874574"/>
            </a:xfrm>
            <a:custGeom>
              <a:avLst/>
              <a:gdLst>
                <a:gd name="T0" fmla="*/ 522064606 w 21600"/>
                <a:gd name="T1" fmla="*/ 18741539 h 20406"/>
                <a:gd name="T2" fmla="*/ 522064606 w 21600"/>
                <a:gd name="T3" fmla="*/ 18741539 h 20406"/>
                <a:gd name="T4" fmla="*/ 522064606 w 21600"/>
                <a:gd name="T5" fmla="*/ 18741539 h 20406"/>
                <a:gd name="T6" fmla="*/ 522064606 w 21600"/>
                <a:gd name="T7" fmla="*/ 18741539 h 2040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406" extrusionOk="0">
                  <a:moveTo>
                    <a:pt x="0" y="0"/>
                  </a:moveTo>
                  <a:cubicBezTo>
                    <a:pt x="3272" y="11217"/>
                    <a:pt x="7040" y="18059"/>
                    <a:pt x="10960" y="19902"/>
                  </a:cubicBezTo>
                  <a:cubicBezTo>
                    <a:pt x="14574" y="21600"/>
                    <a:pt x="18215" y="18996"/>
                    <a:pt x="21600" y="12294"/>
                  </a:cubicBezTo>
                </a:path>
              </a:pathLst>
            </a:custGeom>
            <a:noFill/>
            <a:ln w="25400" cap="flat">
              <a:solidFill>
                <a:srgbClr val="85888D"/>
              </a:solidFill>
              <a:prstDash val="solid"/>
              <a:miter lim="400000"/>
              <a:headEnd/>
              <a:tailEnd type="triangle" w="med" len="med"/>
            </a:ln>
            <a:extLst>
              <a:ext uri="{909E8E84-426E-40DD-AFC4-6F175D3DCCD1}">
                <a14:hiddenFill xmlns:a14="http://schemas.microsoft.com/office/drawing/2010/main">
                  <a:solidFill>
                    <a:srgbClr val="FFFFFF"/>
                  </a:solidFill>
                </a14:hiddenFill>
              </a:ext>
            </a:extLst>
          </p:spPr>
          <p:txBody>
            <a:bodyPr lIns="28575" tIns="28575" rIns="28575" bIns="28575" anchor="ctr"/>
            <a:lstStyle/>
            <a:p>
              <a:endParaRPr lang="en-US"/>
            </a:p>
          </p:txBody>
        </p:sp>
      </p:grpSp>
      <p:sp>
        <p:nvSpPr>
          <p:cNvPr id="650" name="Shape 650">
            <a:extLst>
              <a:ext uri="{FF2B5EF4-FFF2-40B4-BE49-F238E27FC236}">
                <a16:creationId xmlns:a16="http://schemas.microsoft.com/office/drawing/2014/main" id="{6DAB0FF0-3E92-43BA-A25F-2C2E27F5CACC}"/>
              </a:ext>
            </a:extLst>
          </p:cNvPr>
          <p:cNvSpPr>
            <a:spLocks noChangeShapeType="1"/>
          </p:cNvSpPr>
          <p:nvPr/>
        </p:nvSpPr>
        <p:spPr bwMode="auto">
          <a:xfrm flipV="1">
            <a:off x="5075238" y="3130550"/>
            <a:ext cx="398462" cy="768350"/>
          </a:xfrm>
          <a:prstGeom prst="line">
            <a:avLst/>
          </a:prstGeom>
          <a:noFill/>
          <a:ln w="38100" cap="rnd">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0060" tIns="20060" rIns="20060" bIns="20060" anchor="ctr"/>
          <a:lstStyle/>
          <a:p>
            <a:endParaRPr lang="en-US"/>
          </a:p>
        </p:txBody>
      </p:sp>
      <p:grpSp>
        <p:nvGrpSpPr>
          <p:cNvPr id="654" name="Group 654">
            <a:extLst>
              <a:ext uri="{FF2B5EF4-FFF2-40B4-BE49-F238E27FC236}">
                <a16:creationId xmlns:a16="http://schemas.microsoft.com/office/drawing/2014/main" id="{FD8B9EA3-9773-441D-82A6-D6780D175C6D}"/>
              </a:ext>
            </a:extLst>
          </p:cNvPr>
          <p:cNvGrpSpPr>
            <a:grpSpLocks/>
          </p:cNvGrpSpPr>
          <p:nvPr/>
        </p:nvGrpSpPr>
        <p:grpSpPr bwMode="auto">
          <a:xfrm>
            <a:off x="3103563" y="3602038"/>
            <a:ext cx="1320800" cy="334962"/>
            <a:chOff x="0" y="0"/>
            <a:chExt cx="3338065" cy="846666"/>
          </a:xfrm>
        </p:grpSpPr>
        <p:sp>
          <p:nvSpPr>
            <p:cNvPr id="230417" name="Shape 651">
              <a:extLst>
                <a:ext uri="{FF2B5EF4-FFF2-40B4-BE49-F238E27FC236}">
                  <a16:creationId xmlns:a16="http://schemas.microsoft.com/office/drawing/2014/main" id="{D592433C-98E8-48F6-B9BD-BC26720A8419}"/>
                </a:ext>
              </a:extLst>
            </p:cNvPr>
            <p:cNvSpPr>
              <a:spLocks noChangeShapeType="1"/>
            </p:cNvSpPr>
            <p:nvPr/>
          </p:nvSpPr>
          <p:spPr bwMode="auto">
            <a:xfrm flipV="1">
              <a:off x="0" y="309315"/>
              <a:ext cx="1654363" cy="0"/>
            </a:xfrm>
            <a:prstGeom prst="line">
              <a:avLst/>
            </a:prstGeom>
            <a:noFill/>
            <a:ln w="38100" cap="rnd">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8575" tIns="28575" rIns="28575" bIns="28575" anchor="ctr"/>
            <a:lstStyle/>
            <a:p>
              <a:endParaRPr lang="en-US"/>
            </a:p>
          </p:txBody>
        </p:sp>
        <p:sp>
          <p:nvSpPr>
            <p:cNvPr id="652" name="Shape 652">
              <a:extLst>
                <a:ext uri="{FF2B5EF4-FFF2-40B4-BE49-F238E27FC236}">
                  <a16:creationId xmlns:a16="http://schemas.microsoft.com/office/drawing/2014/main" id="{48404456-CBDA-479F-8D26-84DC714956B2}"/>
                </a:ext>
              </a:extLst>
            </p:cNvPr>
            <p:cNvSpPr/>
            <p:nvPr/>
          </p:nvSpPr>
          <p:spPr>
            <a:xfrm>
              <a:off x="1661008" y="200632"/>
              <a:ext cx="216653" cy="220694"/>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pic>
          <p:nvPicPr>
            <p:cNvPr id="230419" name="source_NatureForests0084_1_S.jpg_gl_['pool4', 'pool3', 'pool2', 'pool1', 'conv1_1']_gw_equal_200000000.0_texsize_[208 312]_iter_1000_pool_ave.jpg">
              <a:extLst>
                <a:ext uri="{FF2B5EF4-FFF2-40B4-BE49-F238E27FC236}">
                  <a16:creationId xmlns:a16="http://schemas.microsoft.com/office/drawing/2014/main" id="{169A9C96-1776-41A8-8823-C6C3B677D5A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8065" y="0"/>
              <a:ext cx="1270001"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p:tmAbs val="0"/>
                                  </p:iterate>
                                  <p:childTnLst>
                                    <p:set>
                                      <p:cBhvr>
                                        <p:cTn id="10" fill="hold"/>
                                        <p:tgtEl>
                                          <p:spTgt spid="6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advAuto="0"/>
      <p:bldP spid="654"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3">
            <a:extLst>
              <a:ext uri="{FF2B5EF4-FFF2-40B4-BE49-F238E27FC236}">
                <a16:creationId xmlns:a16="http://schemas.microsoft.com/office/drawing/2014/main" id="{8AD6DCFD-70B6-428A-A852-D84EBE980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635125"/>
            <a:ext cx="4800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3">
            <a:extLst>
              <a:ext uri="{FF2B5EF4-FFF2-40B4-BE49-F238E27FC236}">
                <a16:creationId xmlns:a16="http://schemas.microsoft.com/office/drawing/2014/main" id="{3AEBA068-7CDC-49D9-9601-9173C9668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1609725"/>
            <a:ext cx="488632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3">
            <a:extLst>
              <a:ext uri="{FF2B5EF4-FFF2-40B4-BE49-F238E27FC236}">
                <a16:creationId xmlns:a16="http://schemas.microsoft.com/office/drawing/2014/main" id="{70640313-DFF6-4299-BE09-258B81D52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693863"/>
            <a:ext cx="4329113"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FE7D514C-0034-409C-8F2D-90DB73BAD577}"/>
              </a:ext>
            </a:extLst>
          </p:cNvPr>
          <p:cNvSpPr>
            <a:spLocks noGrp="1" noChangeArrowheads="1"/>
          </p:cNvSpPr>
          <p:nvPr>
            <p:ph type="title"/>
          </p:nvPr>
        </p:nvSpPr>
        <p:spPr>
          <a:xfrm>
            <a:off x="1714500" y="1028700"/>
            <a:ext cx="4329113" cy="377825"/>
          </a:xfrm>
        </p:spPr>
        <p:txBody>
          <a:bodyPr rtlCol="0">
            <a:normAutofit fontScale="90000"/>
          </a:bodyPr>
          <a:lstStyle/>
          <a:p>
            <a:pPr fontAlgn="auto">
              <a:spcAft>
                <a:spcPts val="0"/>
              </a:spcAft>
              <a:defRPr/>
            </a:pPr>
            <a:r>
              <a:rPr lang="en-US" altLang="en-US"/>
              <a:t>Simoncelli &amp; Portilla ’98+</a:t>
            </a:r>
          </a:p>
        </p:txBody>
      </p:sp>
      <p:sp>
        <p:nvSpPr>
          <p:cNvPr id="44035" name="Rectangle 3">
            <a:extLst>
              <a:ext uri="{FF2B5EF4-FFF2-40B4-BE49-F238E27FC236}">
                <a16:creationId xmlns:a16="http://schemas.microsoft.com/office/drawing/2014/main" id="{994396BD-B40F-4785-8BE4-27B0B697981E}"/>
              </a:ext>
            </a:extLst>
          </p:cNvPr>
          <p:cNvSpPr>
            <a:spLocks noGrp="1" noChangeArrowheads="1"/>
          </p:cNvSpPr>
          <p:nvPr>
            <p:ph type="body" idx="1"/>
          </p:nvPr>
        </p:nvSpPr>
        <p:spPr>
          <a:xfrm>
            <a:off x="1104900" y="3705225"/>
            <a:ext cx="6038850" cy="1524000"/>
          </a:xfrm>
        </p:spPr>
        <p:txBody>
          <a:bodyPr>
            <a:noAutofit/>
          </a:bodyPr>
          <a:lstStyle/>
          <a:p>
            <a:pPr fontAlgn="auto">
              <a:spcAft>
                <a:spcPts val="0"/>
              </a:spcAft>
              <a:defRPr/>
            </a:pPr>
            <a:r>
              <a:rPr lang="en-US" altLang="en-US" sz="1350" dirty="0"/>
              <a:t>Marginal statistics are not enough </a:t>
            </a:r>
          </a:p>
          <a:p>
            <a:pPr fontAlgn="auto">
              <a:spcAft>
                <a:spcPts val="0"/>
              </a:spcAft>
              <a:defRPr/>
            </a:pPr>
            <a:r>
              <a:rPr lang="en-US" altLang="en-US" sz="1350" dirty="0"/>
              <a:t> Neighboring filter responses are highly correlated </a:t>
            </a:r>
          </a:p>
          <a:p>
            <a:pPr lvl="1" fontAlgn="auto">
              <a:spcAft>
                <a:spcPts val="0"/>
              </a:spcAft>
              <a:defRPr/>
            </a:pPr>
            <a:r>
              <a:rPr lang="en-US" altLang="en-US" sz="1350" dirty="0"/>
              <a:t>an edge at low-res will cause an edge at high-res</a:t>
            </a:r>
          </a:p>
          <a:p>
            <a:pPr fontAlgn="auto">
              <a:spcAft>
                <a:spcPts val="0"/>
              </a:spcAft>
              <a:defRPr/>
            </a:pPr>
            <a:r>
              <a:rPr lang="en-US" altLang="en-US" sz="1350" dirty="0"/>
              <a:t>Let’s match 2</a:t>
            </a:r>
            <a:r>
              <a:rPr lang="en-US" altLang="en-US" sz="1350" baseline="30000" dirty="0"/>
              <a:t>nd</a:t>
            </a:r>
            <a:r>
              <a:rPr lang="en-US" altLang="en-US" sz="1350" dirty="0"/>
              <a:t> order statistics too!</a:t>
            </a:r>
          </a:p>
          <a:p>
            <a:pPr fontAlgn="auto">
              <a:spcAft>
                <a:spcPts val="0"/>
              </a:spcAft>
              <a:defRPr/>
            </a:pPr>
            <a:endParaRPr lang="en-US" altLang="en-US" sz="1350" dirty="0"/>
          </a:p>
          <a:p>
            <a:pPr fontAlgn="auto">
              <a:spcAft>
                <a:spcPts val="0"/>
              </a:spcAft>
              <a:defRPr/>
            </a:pPr>
            <a:r>
              <a:rPr lang="en-US" sz="1350" dirty="0"/>
              <a:t>J </a:t>
            </a:r>
            <a:r>
              <a:rPr lang="en-US" sz="1350" dirty="0" err="1"/>
              <a:t>Portilla</a:t>
            </a:r>
            <a:r>
              <a:rPr lang="en-US" sz="1350" dirty="0"/>
              <a:t> and E P </a:t>
            </a:r>
            <a:r>
              <a:rPr lang="en-US" sz="1350" dirty="0" err="1"/>
              <a:t>Simoncelli</a:t>
            </a:r>
            <a:r>
              <a:rPr lang="en-US" sz="1350" dirty="0"/>
              <a:t>. </a:t>
            </a:r>
            <a:r>
              <a:rPr lang="en-US" sz="1350" i="1" dirty="0"/>
              <a:t>A Parametric Texture Model based on Joint Statistics of Complex Wavelet Coefficients.</a:t>
            </a:r>
            <a:r>
              <a:rPr lang="en-US" sz="1350" dirty="0"/>
              <a:t> Int'l Journal of Computer Vision. 40(1):49-71, October, 2000.</a:t>
            </a:r>
            <a:endParaRPr lang="en-US" altLang="en-US" sz="1350" dirty="0"/>
          </a:p>
        </p:txBody>
      </p:sp>
      <p:pic>
        <p:nvPicPr>
          <p:cNvPr id="235524" name="Picture 5">
            <a:extLst>
              <a:ext uri="{FF2B5EF4-FFF2-40B4-BE49-F238E27FC236}">
                <a16:creationId xmlns:a16="http://schemas.microsoft.com/office/drawing/2014/main" id="{315781DF-CF27-4F6E-B4F3-33EB8E360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08138"/>
            <a:ext cx="34718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5C71A902-C1A6-426D-9E0C-C144AA34EA06}"/>
              </a:ext>
            </a:extLst>
          </p:cNvPr>
          <p:cNvSpPr>
            <a:spLocks noGrp="1" noChangeArrowheads="1"/>
          </p:cNvSpPr>
          <p:nvPr>
            <p:ph type="title"/>
          </p:nvPr>
        </p:nvSpPr>
        <p:spPr/>
        <p:txBody>
          <a:bodyPr/>
          <a:lstStyle/>
          <a:p>
            <a:r>
              <a:rPr lang="en-US" altLang="en-US"/>
              <a:t>Simoncelli &amp; Portilla ’98+</a:t>
            </a:r>
          </a:p>
        </p:txBody>
      </p:sp>
      <p:sp>
        <p:nvSpPr>
          <p:cNvPr id="128003" name="Rectangle 3">
            <a:extLst>
              <a:ext uri="{FF2B5EF4-FFF2-40B4-BE49-F238E27FC236}">
                <a16:creationId xmlns:a16="http://schemas.microsoft.com/office/drawing/2014/main" id="{F63BE361-6C84-4623-99A8-0DC8A502F832}"/>
              </a:ext>
            </a:extLst>
          </p:cNvPr>
          <p:cNvSpPr>
            <a:spLocks noGrp="1" noChangeArrowheads="1"/>
          </p:cNvSpPr>
          <p:nvPr>
            <p:ph type="body" idx="1"/>
          </p:nvPr>
        </p:nvSpPr>
        <p:spPr>
          <a:xfrm>
            <a:off x="2214563" y="3771900"/>
            <a:ext cx="4672012" cy="1371600"/>
          </a:xfrm>
        </p:spPr>
        <p:txBody>
          <a:bodyPr>
            <a:normAutofit fontScale="92500" lnSpcReduction="10000"/>
          </a:bodyPr>
          <a:lstStyle/>
          <a:p>
            <a:pPr fontAlgn="auto">
              <a:spcAft>
                <a:spcPts val="0"/>
              </a:spcAft>
              <a:defRPr/>
            </a:pPr>
            <a:r>
              <a:rPr lang="en-US" altLang="en-US"/>
              <a:t>Match joint histograms of pairs of filter responses at adjacent spatial locations, orientations, and scales.</a:t>
            </a:r>
          </a:p>
          <a:p>
            <a:pPr fontAlgn="auto">
              <a:spcAft>
                <a:spcPts val="0"/>
              </a:spcAft>
              <a:defRPr/>
            </a:pPr>
            <a:r>
              <a:rPr lang="en-US" altLang="en-US"/>
              <a:t>Optimize using repeated projections onto statistical constraint sufraces</a:t>
            </a:r>
          </a:p>
        </p:txBody>
      </p:sp>
      <p:pic>
        <p:nvPicPr>
          <p:cNvPr id="236548" name="Picture 5">
            <a:extLst>
              <a:ext uri="{FF2B5EF4-FFF2-40B4-BE49-F238E27FC236}">
                <a16:creationId xmlns:a16="http://schemas.microsoft.com/office/drawing/2014/main" id="{984C637E-18F8-40DF-ABC7-0E5F698FE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2014538"/>
            <a:ext cx="3670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4">
            <a:extLst>
              <a:ext uri="{FF2B5EF4-FFF2-40B4-BE49-F238E27FC236}">
                <a16:creationId xmlns:a16="http://schemas.microsoft.com/office/drawing/2014/main" id="{F2C3E860-CC05-41CF-B85D-385E99599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714500"/>
            <a:ext cx="31543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5">
            <a:extLst>
              <a:ext uri="{FF2B5EF4-FFF2-40B4-BE49-F238E27FC236}">
                <a16:creationId xmlns:a16="http://schemas.microsoft.com/office/drawing/2014/main" id="{3D218E28-8D58-4105-B237-DA4F2D514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1868488"/>
            <a:ext cx="29305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hape 633">
            <a:extLst>
              <a:ext uri="{FF2B5EF4-FFF2-40B4-BE49-F238E27FC236}">
                <a16:creationId xmlns:a16="http://schemas.microsoft.com/office/drawing/2014/main" id="{C1D63E92-75CD-40D5-9F6B-C46CA6AB30DE}"/>
              </a:ext>
            </a:extLst>
          </p:cNvPr>
          <p:cNvSpPr>
            <a:spLocks noGrp="1" noChangeArrowheads="1"/>
          </p:cNvSpPr>
          <p:nvPr>
            <p:ph type="title"/>
          </p:nvPr>
        </p:nvSpPr>
        <p:spPr/>
        <p:txBody>
          <a:bodyPr/>
          <a:lstStyle/>
          <a:p>
            <a:r>
              <a:rPr lang="en-US" altLang="en-US"/>
              <a:t>Texture Synthesis</a:t>
            </a:r>
          </a:p>
        </p:txBody>
      </p:sp>
      <p:sp>
        <p:nvSpPr>
          <p:cNvPr id="121859" name="Shape 634">
            <a:extLst>
              <a:ext uri="{FF2B5EF4-FFF2-40B4-BE49-F238E27FC236}">
                <a16:creationId xmlns:a16="http://schemas.microsoft.com/office/drawing/2014/main" id="{499365CB-B4C5-4A78-BE3B-2F6953DEA301}"/>
              </a:ext>
            </a:extLst>
          </p:cNvPr>
          <p:cNvSpPr>
            <a:spLocks noChangeArrowheads="1"/>
          </p:cNvSpPr>
          <p:nvPr/>
        </p:nvSpPr>
        <p:spPr bwMode="auto">
          <a:xfrm>
            <a:off x="2382838" y="2535238"/>
            <a:ext cx="2111375" cy="2379662"/>
          </a:xfrm>
          <a:prstGeom prst="roundRect">
            <a:avLst>
              <a:gd name="adj" fmla="val 10000"/>
            </a:avLst>
          </a:prstGeom>
          <a:noFill/>
          <a:ln w="25400">
            <a:solidFill>
              <a:srgbClr val="85888D"/>
            </a:solidFill>
            <a:miter lim="400000"/>
            <a:headEnd/>
            <a:tailEnd/>
          </a:ln>
        </p:spPr>
        <p:txBody>
          <a:bodyPr lIns="20060" tIns="20060" rIns="20060" bIns="20060" anchor="ct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defRPr/>
            </a:pPr>
            <a:endParaRPr lang="en-US" altLang="en-US" sz="1350">
              <a:solidFill>
                <a:srgbClr val="000000"/>
              </a:solidFill>
              <a:latin typeface="Helvetica Light"/>
            </a:endParaRPr>
          </a:p>
        </p:txBody>
      </p:sp>
      <p:sp>
        <p:nvSpPr>
          <p:cNvPr id="121860" name="Shape 635">
            <a:extLst>
              <a:ext uri="{FF2B5EF4-FFF2-40B4-BE49-F238E27FC236}">
                <a16:creationId xmlns:a16="http://schemas.microsoft.com/office/drawing/2014/main" id="{47DEF91C-C38B-411C-B645-14CA1945EB4B}"/>
              </a:ext>
            </a:extLst>
          </p:cNvPr>
          <p:cNvSpPr>
            <a:spLocks noChangeArrowheads="1"/>
          </p:cNvSpPr>
          <p:nvPr/>
        </p:nvSpPr>
        <p:spPr bwMode="auto">
          <a:xfrm>
            <a:off x="4503738" y="2535238"/>
            <a:ext cx="2114550" cy="2381250"/>
          </a:xfrm>
          <a:prstGeom prst="roundRect">
            <a:avLst>
              <a:gd name="adj" fmla="val 10000"/>
            </a:avLst>
          </a:prstGeom>
          <a:noFill/>
          <a:ln w="25400">
            <a:solidFill>
              <a:srgbClr val="85888D"/>
            </a:solidFill>
            <a:miter lim="400000"/>
            <a:headEnd/>
            <a:tailEnd/>
          </a:ln>
        </p:spPr>
        <p:txBody>
          <a:bodyPr lIns="20060" tIns="20060" rIns="20060" bIns="20060" anchor="ct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defRPr/>
            </a:pPr>
            <a:endParaRPr lang="en-US" altLang="en-US" sz="1350">
              <a:solidFill>
                <a:srgbClr val="000000"/>
              </a:solidFill>
              <a:latin typeface="Helvetica Light"/>
            </a:endParaRPr>
          </a:p>
        </p:txBody>
      </p:sp>
      <p:sp>
        <p:nvSpPr>
          <p:cNvPr id="246789" name="Shape 636">
            <a:extLst>
              <a:ext uri="{FF2B5EF4-FFF2-40B4-BE49-F238E27FC236}">
                <a16:creationId xmlns:a16="http://schemas.microsoft.com/office/drawing/2014/main" id="{A5D2F0D4-F592-4B68-80EE-2B77E7D218EC}"/>
              </a:ext>
            </a:extLst>
          </p:cNvPr>
          <p:cNvSpPr>
            <a:spLocks/>
          </p:cNvSpPr>
          <p:nvPr/>
        </p:nvSpPr>
        <p:spPr bwMode="auto">
          <a:xfrm>
            <a:off x="3030538" y="2813050"/>
            <a:ext cx="944562" cy="1619250"/>
          </a:xfrm>
          <a:custGeom>
            <a:avLst/>
            <a:gdLst>
              <a:gd name="T0" fmla="*/ 27719486 w 21433"/>
              <a:gd name="T1" fmla="*/ 80910174 h 21600"/>
              <a:gd name="T2" fmla="*/ 27719486 w 21433"/>
              <a:gd name="T3" fmla="*/ 80910174 h 21600"/>
              <a:gd name="T4" fmla="*/ 27719486 w 21433"/>
              <a:gd name="T5" fmla="*/ 80910174 h 21600"/>
              <a:gd name="T6" fmla="*/ 27719486 w 21433"/>
              <a:gd name="T7" fmla="*/ 8091017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33" h="21600" extrusionOk="0">
                <a:moveTo>
                  <a:pt x="0" y="21600"/>
                </a:moveTo>
                <a:cubicBezTo>
                  <a:pt x="1075" y="20430"/>
                  <a:pt x="2367" y="19333"/>
                  <a:pt x="3851" y="18329"/>
                </a:cubicBezTo>
                <a:cubicBezTo>
                  <a:pt x="6798" y="16337"/>
                  <a:pt x="10446" y="14746"/>
                  <a:pt x="14543" y="13666"/>
                </a:cubicBezTo>
                <a:cubicBezTo>
                  <a:pt x="16620" y="12745"/>
                  <a:pt x="18369" y="11594"/>
                  <a:pt x="19692" y="10277"/>
                </a:cubicBezTo>
                <a:cubicBezTo>
                  <a:pt x="20368" y="9605"/>
                  <a:pt x="20927" y="8894"/>
                  <a:pt x="21360" y="8155"/>
                </a:cubicBezTo>
                <a:cubicBezTo>
                  <a:pt x="21600" y="6662"/>
                  <a:pt x="21241" y="5156"/>
                  <a:pt x="20313" y="3759"/>
                </a:cubicBezTo>
                <a:cubicBezTo>
                  <a:pt x="19350" y="2310"/>
                  <a:pt x="17802" y="1020"/>
                  <a:pt x="15803" y="0"/>
                </a:cubicBezTo>
              </a:path>
            </a:pathLst>
          </a:custGeom>
          <a:noFill/>
          <a:ln w="50800">
            <a:solidFill>
              <a:srgbClr val="EC3B29"/>
            </a:solidFill>
            <a:miter lim="400000"/>
            <a:headEnd/>
            <a:tailEnd/>
          </a:ln>
          <a:extLst>
            <a:ext uri="{909E8E84-426E-40DD-AFC4-6F175D3DCCD1}">
              <a14:hiddenFill xmlns:a14="http://schemas.microsoft.com/office/drawing/2010/main">
                <a:solidFill>
                  <a:srgbClr val="FFFFFF"/>
                </a:solidFill>
              </a14:hiddenFill>
            </a:ext>
          </a:extLst>
        </p:spPr>
        <p:txBody>
          <a:bodyPr lIns="20060" tIns="20060" rIns="20060" bIns="20060" anchor="ctr"/>
          <a:lstStyle/>
          <a:p>
            <a:endParaRPr lang="en-US"/>
          </a:p>
        </p:txBody>
      </p:sp>
      <p:sp>
        <p:nvSpPr>
          <p:cNvPr id="637" name="Shape 637">
            <a:extLst>
              <a:ext uri="{FF2B5EF4-FFF2-40B4-BE49-F238E27FC236}">
                <a16:creationId xmlns:a16="http://schemas.microsoft.com/office/drawing/2014/main" id="{AF0F0CF4-2C88-45D8-B8C0-DB6DB0364BF7}"/>
              </a:ext>
            </a:extLst>
          </p:cNvPr>
          <p:cNvSpPr/>
          <p:nvPr/>
        </p:nvSpPr>
        <p:spPr>
          <a:xfrm>
            <a:off x="5473700" y="3044825"/>
            <a:ext cx="87313" cy="85725"/>
          </a:xfrm>
          <a:prstGeom prst="ellipse">
            <a:avLst/>
          </a:prstGeom>
          <a:blipFill>
            <a:blip r:embed="rId3"/>
          </a:blipFill>
          <a:ln w="12700">
            <a:miter lim="400000"/>
          </a:ln>
          <a:effectLst>
            <a:outerShdw blurRad="38100" dist="25400" dir="5400000" rotWithShape="0">
              <a:srgbClr val="000000">
                <a:alpha val="50000"/>
              </a:srgbClr>
            </a:outerShdw>
          </a:effectLst>
        </p:spPr>
        <p:txBody>
          <a:bodyPr lIns="20060" tIns="20060" rIns="20060" bIns="20060" anchor="ctr"/>
          <a:lstStyle/>
          <a:p>
            <a:pPr defTabSz="230735">
              <a:defRPr sz="2400">
                <a:solidFill>
                  <a:srgbClr val="FFFFFF"/>
                </a:solidFill>
              </a:defRPr>
            </a:pPr>
            <a:endParaRPr sz="1800">
              <a:solidFill>
                <a:srgbClr val="FFFFFF"/>
              </a:solidFill>
              <a:latin typeface="Helvetica Light"/>
            </a:endParaRPr>
          </a:p>
        </p:txBody>
      </p:sp>
      <p:sp>
        <p:nvSpPr>
          <p:cNvPr id="638" name="Shape 638">
            <a:extLst>
              <a:ext uri="{FF2B5EF4-FFF2-40B4-BE49-F238E27FC236}">
                <a16:creationId xmlns:a16="http://schemas.microsoft.com/office/drawing/2014/main" id="{9620B610-2A63-4F8D-A0EC-9FF92E187279}"/>
              </a:ext>
            </a:extLst>
          </p:cNvPr>
          <p:cNvSpPr/>
          <p:nvPr/>
        </p:nvSpPr>
        <p:spPr>
          <a:xfrm>
            <a:off x="2887663" y="2273300"/>
            <a:ext cx="1055687" cy="257175"/>
          </a:xfrm>
          <a:prstGeom prst="rect">
            <a:avLst/>
          </a:prstGeom>
          <a:ln w="12700">
            <a:miter lim="400000"/>
          </a:ln>
        </p:spPr>
        <p:txBody>
          <a:bodyPr wrap="none" lIns="20060" tIns="20060" rIns="20060" bIns="20060" anchor="ctr">
            <a:spAutoFit/>
          </a:bodyPr>
          <a:lstStyle/>
          <a:p>
            <a:pPr defTabSz="230735">
              <a:defRPr/>
            </a:pPr>
            <a:r>
              <a:rPr sz="1406">
                <a:solidFill>
                  <a:srgbClr val="000000"/>
                </a:solidFill>
                <a:latin typeface="Helvetica Light"/>
              </a:rPr>
              <a:t>Image Space</a:t>
            </a:r>
          </a:p>
        </p:txBody>
      </p:sp>
      <p:sp>
        <p:nvSpPr>
          <p:cNvPr id="639" name="Shape 639">
            <a:extLst>
              <a:ext uri="{FF2B5EF4-FFF2-40B4-BE49-F238E27FC236}">
                <a16:creationId xmlns:a16="http://schemas.microsoft.com/office/drawing/2014/main" id="{500A53C1-9911-4B65-8327-4A78F807A4B8}"/>
              </a:ext>
            </a:extLst>
          </p:cNvPr>
          <p:cNvSpPr/>
          <p:nvPr/>
        </p:nvSpPr>
        <p:spPr>
          <a:xfrm>
            <a:off x="5014913" y="2273300"/>
            <a:ext cx="1055687" cy="257175"/>
          </a:xfrm>
          <a:prstGeom prst="rect">
            <a:avLst/>
          </a:prstGeom>
          <a:ln w="12700">
            <a:miter lim="400000"/>
          </a:ln>
        </p:spPr>
        <p:txBody>
          <a:bodyPr wrap="none" lIns="20060" tIns="20060" rIns="20060" bIns="20060" anchor="ctr">
            <a:spAutoFit/>
          </a:bodyPr>
          <a:lstStyle/>
          <a:p>
            <a:pPr defTabSz="230735">
              <a:defRPr/>
            </a:pPr>
            <a:r>
              <a:rPr sz="1406">
                <a:solidFill>
                  <a:srgbClr val="000000"/>
                </a:solidFill>
                <a:latin typeface="Helvetica Light"/>
              </a:rPr>
              <a:t>Model Space</a:t>
            </a:r>
          </a:p>
        </p:txBody>
      </p:sp>
      <p:sp>
        <p:nvSpPr>
          <p:cNvPr id="640" name="Shape 640">
            <a:extLst>
              <a:ext uri="{FF2B5EF4-FFF2-40B4-BE49-F238E27FC236}">
                <a16:creationId xmlns:a16="http://schemas.microsoft.com/office/drawing/2014/main" id="{09DF5CF5-C7F9-4156-98E5-33D7719684FE}"/>
              </a:ext>
            </a:extLst>
          </p:cNvPr>
          <p:cNvSpPr/>
          <p:nvPr/>
        </p:nvSpPr>
        <p:spPr>
          <a:xfrm>
            <a:off x="3132138" y="3984625"/>
            <a:ext cx="2028825" cy="595313"/>
          </a:xfrm>
          <a:prstGeom prst="rect">
            <a:avLst/>
          </a:prstGeom>
          <a:ln w="12700">
            <a:miter lim="400000"/>
          </a:ln>
        </p:spPr>
        <p:txBody>
          <a:bodyPr wrap="none" lIns="20060" tIns="20060" rIns="20060" bIns="20060" anchor="ctr">
            <a:spAutoFit/>
          </a:bodyPr>
          <a:lstStyle/>
          <a:p>
            <a:pPr defTabSz="230735">
              <a:defRPr sz="2400" b="1">
                <a:solidFill>
                  <a:srgbClr val="ED3B29"/>
                </a:solidFill>
                <a:latin typeface="+mj-lt"/>
                <a:ea typeface="+mj-ea"/>
                <a:cs typeface="+mj-cs"/>
                <a:sym typeface="Helvetica"/>
              </a:defRPr>
            </a:pPr>
            <a:r>
              <a:rPr sz="1800" b="1">
                <a:solidFill>
                  <a:srgbClr val="ED3B29"/>
                </a:solidFill>
                <a:latin typeface="Helvetica"/>
                <a:ea typeface="+mj-ea"/>
                <a:cs typeface="Helvetica"/>
                <a:sym typeface="Helvetica"/>
              </a:rPr>
              <a:t>Images with equal</a:t>
            </a:r>
          </a:p>
          <a:p>
            <a:pPr defTabSz="230735">
              <a:defRPr sz="2400" b="1">
                <a:solidFill>
                  <a:srgbClr val="ED3B29"/>
                </a:solidFill>
                <a:latin typeface="+mj-lt"/>
                <a:ea typeface="+mj-ea"/>
                <a:cs typeface="+mj-cs"/>
                <a:sym typeface="Helvetica"/>
              </a:defRPr>
            </a:pPr>
            <a:r>
              <a:rPr sz="1800" b="1">
                <a:solidFill>
                  <a:srgbClr val="ED3B29"/>
                </a:solidFill>
                <a:latin typeface="Helvetica"/>
                <a:ea typeface="+mj-ea"/>
                <a:cs typeface="Helvetica"/>
                <a:sym typeface="Helvetica"/>
              </a:rPr>
              <a:t>model response</a:t>
            </a:r>
          </a:p>
        </p:txBody>
      </p:sp>
      <p:sp>
        <p:nvSpPr>
          <p:cNvPr id="246794" name="Shape 641">
            <a:extLst>
              <a:ext uri="{FF2B5EF4-FFF2-40B4-BE49-F238E27FC236}">
                <a16:creationId xmlns:a16="http://schemas.microsoft.com/office/drawing/2014/main" id="{6A2E7AF6-318C-4167-B1F6-0A9921FC4B55}"/>
              </a:ext>
            </a:extLst>
          </p:cNvPr>
          <p:cNvSpPr>
            <a:spLocks/>
          </p:cNvSpPr>
          <p:nvPr/>
        </p:nvSpPr>
        <p:spPr bwMode="auto">
          <a:xfrm>
            <a:off x="3973513" y="2884488"/>
            <a:ext cx="1516062" cy="339725"/>
          </a:xfrm>
          <a:custGeom>
            <a:avLst/>
            <a:gdLst>
              <a:gd name="T0" fmla="*/ 70888564 w 21600"/>
              <a:gd name="T1" fmla="*/ 3776193 h 20453"/>
              <a:gd name="T2" fmla="*/ 70888564 w 21600"/>
              <a:gd name="T3" fmla="*/ 3776193 h 20453"/>
              <a:gd name="T4" fmla="*/ 70888564 w 21600"/>
              <a:gd name="T5" fmla="*/ 3776193 h 20453"/>
              <a:gd name="T6" fmla="*/ 70888564 w 21600"/>
              <a:gd name="T7" fmla="*/ 3776193 h 2045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453" extrusionOk="0">
                <a:moveTo>
                  <a:pt x="0" y="20453"/>
                </a:moveTo>
                <a:cubicBezTo>
                  <a:pt x="2941" y="8935"/>
                  <a:pt x="6704" y="1854"/>
                  <a:pt x="10701" y="316"/>
                </a:cubicBezTo>
                <a:cubicBezTo>
                  <a:pt x="14503" y="-1147"/>
                  <a:pt x="18317" y="2493"/>
                  <a:pt x="21600" y="10717"/>
                </a:cubicBezTo>
              </a:path>
            </a:pathLst>
          </a:custGeom>
          <a:noFill/>
          <a:ln w="25400">
            <a:solidFill>
              <a:srgbClr val="85888D"/>
            </a:solidFill>
            <a:miter lim="400000"/>
            <a:headEnd/>
            <a:tailEnd type="triangle" w="med" len="med"/>
          </a:ln>
          <a:extLst>
            <a:ext uri="{909E8E84-426E-40DD-AFC4-6F175D3DCCD1}">
              <a14:hiddenFill xmlns:a14="http://schemas.microsoft.com/office/drawing/2010/main">
                <a:solidFill>
                  <a:srgbClr val="FFFFFF"/>
                </a:solidFill>
              </a14:hiddenFill>
            </a:ext>
          </a:extLst>
        </p:spPr>
        <p:txBody>
          <a:bodyPr lIns="20060" tIns="20060" rIns="20060" bIns="20060" anchor="ctr"/>
          <a:lstStyle/>
          <a:p>
            <a:endParaRPr lang="en-US"/>
          </a:p>
        </p:txBody>
      </p:sp>
      <p:sp>
        <p:nvSpPr>
          <p:cNvPr id="642" name="Shape 642">
            <a:extLst>
              <a:ext uri="{FF2B5EF4-FFF2-40B4-BE49-F238E27FC236}">
                <a16:creationId xmlns:a16="http://schemas.microsoft.com/office/drawing/2014/main" id="{AD1164CE-7B22-4944-9D4A-ECDC0D811D3B}"/>
              </a:ext>
            </a:extLst>
          </p:cNvPr>
          <p:cNvSpPr/>
          <p:nvPr/>
        </p:nvSpPr>
        <p:spPr>
          <a:xfrm>
            <a:off x="3925888" y="3184525"/>
            <a:ext cx="85725" cy="85725"/>
          </a:xfrm>
          <a:prstGeom prst="ellipse">
            <a:avLst/>
          </a:prstGeom>
          <a:blipFill>
            <a:blip r:embed="rId4"/>
          </a:blipFill>
          <a:ln w="12700">
            <a:miter lim="400000"/>
          </a:ln>
          <a:effectLst>
            <a:outerShdw blurRad="38100" dist="25400" dir="5400000" rotWithShape="0">
              <a:srgbClr val="000000">
                <a:alpha val="50000"/>
              </a:srgbClr>
            </a:outerShdw>
          </a:effectLst>
        </p:spPr>
        <p:txBody>
          <a:bodyPr lIns="20060" tIns="20060" rIns="20060" bIns="20060" anchor="ctr"/>
          <a:lstStyle/>
          <a:p>
            <a:pPr defTabSz="230735">
              <a:defRPr sz="2400">
                <a:solidFill>
                  <a:srgbClr val="FFFFFF"/>
                </a:solidFill>
              </a:defRPr>
            </a:pPr>
            <a:endParaRPr sz="1800">
              <a:solidFill>
                <a:srgbClr val="FFFFFF"/>
              </a:solidFill>
              <a:latin typeface="Helvetica Light"/>
            </a:endParaRPr>
          </a:p>
        </p:txBody>
      </p:sp>
      <p:sp>
        <p:nvSpPr>
          <p:cNvPr id="121868" name="Shape 643">
            <a:extLst>
              <a:ext uri="{FF2B5EF4-FFF2-40B4-BE49-F238E27FC236}">
                <a16:creationId xmlns:a16="http://schemas.microsoft.com/office/drawing/2014/main" id="{B7EFA7F8-0FFA-4EA2-BE38-AEF5DD19684C}"/>
              </a:ext>
            </a:extLst>
          </p:cNvPr>
          <p:cNvSpPr>
            <a:spLocks noChangeArrowheads="1"/>
          </p:cNvSpPr>
          <p:nvPr/>
        </p:nvSpPr>
        <p:spPr bwMode="auto">
          <a:xfrm>
            <a:off x="5300663" y="5097463"/>
            <a:ext cx="2239962" cy="228600"/>
          </a:xfrm>
          <a:prstGeom prst="rect">
            <a:avLst/>
          </a:prstGeom>
          <a:noFill/>
          <a:ln>
            <a:noFill/>
          </a:ln>
        </p:spPr>
        <p:txBody>
          <a:bodyPr wrap="none" lIns="20060" tIns="20060" rIns="20060" bIns="20060" anchor="ctr">
            <a:spAutoFit/>
          </a:bodyPr>
          <a:lstStyle>
            <a:lvl1pPr defTabSz="306388">
              <a:defRPr sz="2400">
                <a:solidFill>
                  <a:schemeClr val="tx1"/>
                </a:solidFill>
                <a:latin typeface="Arial" panose="020B0604020202020204" pitchFamily="34" charset="0"/>
                <a:cs typeface="Arial" panose="020B0604020202020204" pitchFamily="34" charset="0"/>
              </a:defRPr>
            </a:lvl1pPr>
            <a:lvl2pPr marL="742950" indent="-285750" defTabSz="306388">
              <a:defRPr sz="2400">
                <a:solidFill>
                  <a:schemeClr val="tx1"/>
                </a:solidFill>
                <a:latin typeface="Arial" panose="020B0604020202020204" pitchFamily="34" charset="0"/>
                <a:cs typeface="Arial" panose="020B0604020202020204" pitchFamily="34" charset="0"/>
              </a:defRPr>
            </a:lvl2pPr>
            <a:lvl3pPr marL="1143000" indent="-228600" defTabSz="306388">
              <a:defRPr sz="2400">
                <a:solidFill>
                  <a:schemeClr val="tx1"/>
                </a:solidFill>
                <a:latin typeface="Arial" panose="020B0604020202020204" pitchFamily="34" charset="0"/>
                <a:cs typeface="Arial" panose="020B0604020202020204" pitchFamily="34" charset="0"/>
              </a:defRPr>
            </a:lvl3pPr>
            <a:lvl4pPr marL="1600200" indent="-228600" defTabSz="306388">
              <a:defRPr sz="2400">
                <a:solidFill>
                  <a:schemeClr val="tx1"/>
                </a:solidFill>
                <a:latin typeface="Arial" panose="020B0604020202020204" pitchFamily="34" charset="0"/>
                <a:cs typeface="Arial" panose="020B0604020202020204" pitchFamily="34" charset="0"/>
              </a:defRPr>
            </a:lvl4pPr>
            <a:lvl5pPr marL="2057400" indent="-228600" defTabSz="306388">
              <a:defRPr sz="2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229791">
              <a:lnSpc>
                <a:spcPct val="120000"/>
              </a:lnSpc>
              <a:spcBef>
                <a:spcPts val="2400"/>
              </a:spcBef>
              <a:defRPr/>
            </a:pPr>
            <a:r>
              <a:rPr lang="en-US" altLang="en-US" sz="1125">
                <a:solidFill>
                  <a:srgbClr val="000000"/>
                </a:solidFill>
                <a:latin typeface="Helvetica Light"/>
              </a:rPr>
              <a:t>Slide by Portilla &amp; Simoncelli (2000)</a:t>
            </a:r>
          </a:p>
        </p:txBody>
      </p:sp>
      <p:pic>
        <p:nvPicPr>
          <p:cNvPr id="246797" name="NatureForests0084_1_S.jpg.jpg">
            <a:extLst>
              <a:ext uri="{FF2B5EF4-FFF2-40B4-BE49-F238E27FC236}">
                <a16:creationId xmlns:a16="http://schemas.microsoft.com/office/drawing/2014/main" id="{333A6A24-AFDC-4959-A292-76CB20628D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8825" y="3044825"/>
            <a:ext cx="5016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649" name="Group 649">
            <a:extLst>
              <a:ext uri="{FF2B5EF4-FFF2-40B4-BE49-F238E27FC236}">
                <a16:creationId xmlns:a16="http://schemas.microsoft.com/office/drawing/2014/main" id="{E9FB22B7-2D25-4013-BDF4-EC27C8762ADD}"/>
              </a:ext>
            </a:extLst>
          </p:cNvPr>
          <p:cNvGrpSpPr>
            <a:grpSpLocks/>
          </p:cNvGrpSpPr>
          <p:nvPr/>
        </p:nvGrpSpPr>
        <p:grpSpPr bwMode="auto">
          <a:xfrm>
            <a:off x="2460625" y="3557588"/>
            <a:ext cx="2625725" cy="523875"/>
            <a:chOff x="0" y="0"/>
            <a:chExt cx="6639142" cy="1326550"/>
          </a:xfrm>
        </p:grpSpPr>
        <p:pic>
          <p:nvPicPr>
            <p:cNvPr id="246804" name="white_noise_img.jpg">
              <a:extLst>
                <a:ext uri="{FF2B5EF4-FFF2-40B4-BE49-F238E27FC236}">
                  <a16:creationId xmlns:a16="http://schemas.microsoft.com/office/drawing/2014/main" id="{DCB7C5ED-71F3-484A-98EC-FEB911537A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00" cy="84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46" name="Shape 646">
              <a:extLst>
                <a:ext uri="{FF2B5EF4-FFF2-40B4-BE49-F238E27FC236}">
                  <a16:creationId xmlns:a16="http://schemas.microsoft.com/office/drawing/2014/main" id="{6FCEFA00-7B68-499D-A6A6-EE879D237FBB}"/>
                </a:ext>
              </a:extLst>
            </p:cNvPr>
            <p:cNvSpPr/>
            <p:nvPr/>
          </p:nvSpPr>
          <p:spPr>
            <a:xfrm>
              <a:off x="1420953" y="333646"/>
              <a:ext cx="220771" cy="217072"/>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sp>
          <p:nvSpPr>
            <p:cNvPr id="647" name="Shape 647">
              <a:extLst>
                <a:ext uri="{FF2B5EF4-FFF2-40B4-BE49-F238E27FC236}">
                  <a16:creationId xmlns:a16="http://schemas.microsoft.com/office/drawing/2014/main" id="{9A092C37-7D23-4B1F-B8BC-0EDD7BB0AFF0}"/>
                </a:ext>
              </a:extLst>
            </p:cNvPr>
            <p:cNvSpPr/>
            <p:nvPr/>
          </p:nvSpPr>
          <p:spPr>
            <a:xfrm>
              <a:off x="6418374" y="852208"/>
              <a:ext cx="220768" cy="217072"/>
            </a:xfrm>
            <a:prstGeom prst="ellipse">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sp>
          <p:nvSpPr>
            <p:cNvPr id="246807" name="Shape 648">
              <a:extLst>
                <a:ext uri="{FF2B5EF4-FFF2-40B4-BE49-F238E27FC236}">
                  <a16:creationId xmlns:a16="http://schemas.microsoft.com/office/drawing/2014/main" id="{31647397-97F1-4F7E-8AE6-4B83F30CDAFF}"/>
                </a:ext>
              </a:extLst>
            </p:cNvPr>
            <p:cNvSpPr>
              <a:spLocks/>
            </p:cNvSpPr>
            <p:nvPr/>
          </p:nvSpPr>
          <p:spPr bwMode="auto">
            <a:xfrm>
              <a:off x="1648494" y="451976"/>
              <a:ext cx="4749020" cy="874574"/>
            </a:xfrm>
            <a:custGeom>
              <a:avLst/>
              <a:gdLst>
                <a:gd name="T0" fmla="*/ 522064606 w 21600"/>
                <a:gd name="T1" fmla="*/ 18741539 h 20406"/>
                <a:gd name="T2" fmla="*/ 522064606 w 21600"/>
                <a:gd name="T3" fmla="*/ 18741539 h 20406"/>
                <a:gd name="T4" fmla="*/ 522064606 w 21600"/>
                <a:gd name="T5" fmla="*/ 18741539 h 20406"/>
                <a:gd name="T6" fmla="*/ 522064606 w 21600"/>
                <a:gd name="T7" fmla="*/ 18741539 h 2040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406" extrusionOk="0">
                  <a:moveTo>
                    <a:pt x="0" y="0"/>
                  </a:moveTo>
                  <a:cubicBezTo>
                    <a:pt x="3272" y="11217"/>
                    <a:pt x="7040" y="18059"/>
                    <a:pt x="10960" y="19902"/>
                  </a:cubicBezTo>
                  <a:cubicBezTo>
                    <a:pt x="14574" y="21600"/>
                    <a:pt x="18215" y="18996"/>
                    <a:pt x="21600" y="12294"/>
                  </a:cubicBezTo>
                </a:path>
              </a:pathLst>
            </a:custGeom>
            <a:noFill/>
            <a:ln w="25400" cap="flat">
              <a:solidFill>
                <a:srgbClr val="85888D"/>
              </a:solidFill>
              <a:prstDash val="solid"/>
              <a:miter lim="400000"/>
              <a:headEnd/>
              <a:tailEnd type="triangle" w="med" len="med"/>
            </a:ln>
            <a:extLst>
              <a:ext uri="{909E8E84-426E-40DD-AFC4-6F175D3DCCD1}">
                <a14:hiddenFill xmlns:a14="http://schemas.microsoft.com/office/drawing/2010/main">
                  <a:solidFill>
                    <a:srgbClr val="FFFFFF"/>
                  </a:solidFill>
                </a14:hiddenFill>
              </a:ext>
            </a:extLst>
          </p:spPr>
          <p:txBody>
            <a:bodyPr lIns="28575" tIns="28575" rIns="28575" bIns="28575" anchor="ctr"/>
            <a:lstStyle/>
            <a:p>
              <a:endParaRPr lang="en-US"/>
            </a:p>
          </p:txBody>
        </p:sp>
      </p:grpSp>
      <p:sp>
        <p:nvSpPr>
          <p:cNvPr id="650" name="Shape 650">
            <a:extLst>
              <a:ext uri="{FF2B5EF4-FFF2-40B4-BE49-F238E27FC236}">
                <a16:creationId xmlns:a16="http://schemas.microsoft.com/office/drawing/2014/main" id="{0DC78856-FA29-4137-B3DF-741AA1C28AF5}"/>
              </a:ext>
            </a:extLst>
          </p:cNvPr>
          <p:cNvSpPr>
            <a:spLocks noChangeShapeType="1"/>
          </p:cNvSpPr>
          <p:nvPr/>
        </p:nvSpPr>
        <p:spPr bwMode="auto">
          <a:xfrm flipV="1">
            <a:off x="5075238" y="3130550"/>
            <a:ext cx="398462" cy="768350"/>
          </a:xfrm>
          <a:prstGeom prst="line">
            <a:avLst/>
          </a:prstGeom>
          <a:noFill/>
          <a:ln w="38100" cap="rnd">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0060" tIns="20060" rIns="20060" bIns="20060" anchor="ctr"/>
          <a:lstStyle/>
          <a:p>
            <a:endParaRPr lang="en-US"/>
          </a:p>
        </p:txBody>
      </p:sp>
      <p:grpSp>
        <p:nvGrpSpPr>
          <p:cNvPr id="654" name="Group 654">
            <a:extLst>
              <a:ext uri="{FF2B5EF4-FFF2-40B4-BE49-F238E27FC236}">
                <a16:creationId xmlns:a16="http://schemas.microsoft.com/office/drawing/2014/main" id="{FC442BA2-1765-49CB-BE11-4D11510A3AFC}"/>
              </a:ext>
            </a:extLst>
          </p:cNvPr>
          <p:cNvGrpSpPr>
            <a:grpSpLocks/>
          </p:cNvGrpSpPr>
          <p:nvPr/>
        </p:nvGrpSpPr>
        <p:grpSpPr bwMode="auto">
          <a:xfrm>
            <a:off x="3103563" y="3602038"/>
            <a:ext cx="1320800" cy="334962"/>
            <a:chOff x="0" y="0"/>
            <a:chExt cx="3338065" cy="846666"/>
          </a:xfrm>
        </p:grpSpPr>
        <p:sp>
          <p:nvSpPr>
            <p:cNvPr id="246801" name="Shape 651">
              <a:extLst>
                <a:ext uri="{FF2B5EF4-FFF2-40B4-BE49-F238E27FC236}">
                  <a16:creationId xmlns:a16="http://schemas.microsoft.com/office/drawing/2014/main" id="{95FFB1F8-BB5B-4981-809B-E7EFC22136AF}"/>
                </a:ext>
              </a:extLst>
            </p:cNvPr>
            <p:cNvSpPr>
              <a:spLocks noChangeShapeType="1"/>
            </p:cNvSpPr>
            <p:nvPr/>
          </p:nvSpPr>
          <p:spPr bwMode="auto">
            <a:xfrm flipV="1">
              <a:off x="0" y="309315"/>
              <a:ext cx="1654363" cy="0"/>
            </a:xfrm>
            <a:prstGeom prst="line">
              <a:avLst/>
            </a:prstGeom>
            <a:noFill/>
            <a:ln w="38100" cap="rnd">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8575" tIns="28575" rIns="28575" bIns="28575" anchor="ctr"/>
            <a:lstStyle/>
            <a:p>
              <a:endParaRPr lang="en-US"/>
            </a:p>
          </p:txBody>
        </p:sp>
        <p:sp>
          <p:nvSpPr>
            <p:cNvPr id="652" name="Shape 652">
              <a:extLst>
                <a:ext uri="{FF2B5EF4-FFF2-40B4-BE49-F238E27FC236}">
                  <a16:creationId xmlns:a16="http://schemas.microsoft.com/office/drawing/2014/main" id="{C9685704-AA95-491D-AEA6-7D2FDF79366C}"/>
                </a:ext>
              </a:extLst>
            </p:cNvPr>
            <p:cNvSpPr/>
            <p:nvPr/>
          </p:nvSpPr>
          <p:spPr>
            <a:xfrm>
              <a:off x="1661008" y="200632"/>
              <a:ext cx="216653" cy="220694"/>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lIns="28575" tIns="28575" rIns="28575" bIns="28575" anchor="ctr"/>
            <a:lstStyle/>
            <a:p>
              <a:pPr defTabSz="230735">
                <a:defRPr sz="2400">
                  <a:solidFill>
                    <a:srgbClr val="FFFFFF"/>
                  </a:solidFill>
                </a:defRPr>
              </a:pPr>
              <a:endParaRPr sz="1800">
                <a:solidFill>
                  <a:srgbClr val="FFFFFF"/>
                </a:solidFill>
                <a:latin typeface="Helvetica Light"/>
              </a:endParaRPr>
            </a:p>
          </p:txBody>
        </p:sp>
        <p:pic>
          <p:nvPicPr>
            <p:cNvPr id="246803" name="source_NatureForests0084_1_S.jpg_gl_['pool4', 'pool3', 'pool2', 'pool1', 'conv1_1']_gw_equal_200000000.0_texsize_[208 312]_iter_1000_pool_ave.jpg">
              <a:extLst>
                <a:ext uri="{FF2B5EF4-FFF2-40B4-BE49-F238E27FC236}">
                  <a16:creationId xmlns:a16="http://schemas.microsoft.com/office/drawing/2014/main" id="{00733D04-0CDC-4F2D-9F42-02194BA5AD0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8065" y="0"/>
              <a:ext cx="1270001"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p:tmAbs val="0"/>
                                  </p:iterate>
                                  <p:childTnLst>
                                    <p:set>
                                      <p:cBhvr>
                                        <p:cTn id="10" fill="hold"/>
                                        <p:tgtEl>
                                          <p:spTgt spid="6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advAuto="0"/>
      <p:bldP spid="654"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hape 279">
            <a:extLst>
              <a:ext uri="{FF2B5EF4-FFF2-40B4-BE49-F238E27FC236}">
                <a16:creationId xmlns:a16="http://schemas.microsoft.com/office/drawing/2014/main" id="{0DFC1C2C-2317-413B-A17B-CD1261EC3657}"/>
              </a:ext>
            </a:extLst>
          </p:cNvPr>
          <p:cNvSpPr>
            <a:spLocks noGrp="1" noChangeArrowheads="1"/>
          </p:cNvSpPr>
          <p:nvPr>
            <p:ph type="title"/>
          </p:nvPr>
        </p:nvSpPr>
        <p:spPr/>
        <p:txBody>
          <a:bodyPr/>
          <a:lstStyle/>
          <a:p>
            <a:pPr eaLnBrk="1" hangingPunct="1"/>
            <a:r>
              <a:rPr lang="en-US" altLang="en-US" dirty="0"/>
              <a:t>CNN as features</a:t>
            </a:r>
          </a:p>
        </p:txBody>
      </p:sp>
      <p:grpSp>
        <p:nvGrpSpPr>
          <p:cNvPr id="267267" name="Group 285">
            <a:extLst>
              <a:ext uri="{FF2B5EF4-FFF2-40B4-BE49-F238E27FC236}">
                <a16:creationId xmlns:a16="http://schemas.microsoft.com/office/drawing/2014/main" id="{F414FC24-F687-4B3F-A281-985A0A45E30D}"/>
              </a:ext>
            </a:extLst>
          </p:cNvPr>
          <p:cNvGrpSpPr>
            <a:grpSpLocks/>
          </p:cNvGrpSpPr>
          <p:nvPr/>
        </p:nvGrpSpPr>
        <p:grpSpPr bwMode="auto">
          <a:xfrm>
            <a:off x="6851650" y="2730500"/>
            <a:ext cx="344488" cy="1843088"/>
            <a:chOff x="0" y="-133010"/>
            <a:chExt cx="652613" cy="3494661"/>
          </a:xfrm>
        </p:grpSpPr>
        <p:sp>
          <p:nvSpPr>
            <p:cNvPr id="267275" name="Shape 280">
              <a:extLst>
                <a:ext uri="{FF2B5EF4-FFF2-40B4-BE49-F238E27FC236}">
                  <a16:creationId xmlns:a16="http://schemas.microsoft.com/office/drawing/2014/main" id="{B97500A2-EE30-4D0F-B804-39505D33328E}"/>
                </a:ext>
              </a:extLst>
            </p:cNvPr>
            <p:cNvSpPr>
              <a:spLocks noChangeArrowheads="1"/>
            </p:cNvSpPr>
            <p:nvPr/>
          </p:nvSpPr>
          <p:spPr bwMode="auto">
            <a:xfrm>
              <a:off x="4509" y="9510"/>
              <a:ext cx="473454" cy="3352141"/>
            </a:xfrm>
            <a:prstGeom prst="rect">
              <a:avLst/>
            </a:prstGeom>
            <a:noFill/>
            <a:ln w="25400">
              <a:solidFill>
                <a:srgbClr val="85888D"/>
              </a:solidFill>
              <a:miter lim="400000"/>
              <a:headEnd/>
              <a:tailEnd/>
            </a:ln>
            <a:extLst>
              <a:ext uri="{909E8E84-426E-40DD-AFC4-6F175D3DCCD1}">
                <a14:hiddenFill xmlns:a14="http://schemas.microsoft.com/office/drawing/2010/main">
                  <a:solidFill>
                    <a:srgbClr val="FFFFFF"/>
                  </a:solidFill>
                </a14:hiddenFill>
              </a:ext>
            </a:extLst>
          </p:spPr>
          <p:txBody>
            <a:bodyPr lIns="38100" tIns="38100" rIns="38100" bIns="38100" anchor="ct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1800">
                <a:solidFill>
                  <a:srgbClr val="000000"/>
                </a:solidFill>
                <a:latin typeface="helvetica light"/>
              </a:endParaRPr>
            </a:p>
          </p:txBody>
        </p:sp>
        <p:sp>
          <p:nvSpPr>
            <p:cNvPr id="267276" name="Shape 281">
              <a:extLst>
                <a:ext uri="{FF2B5EF4-FFF2-40B4-BE49-F238E27FC236}">
                  <a16:creationId xmlns:a16="http://schemas.microsoft.com/office/drawing/2014/main" id="{E500B99E-4F2E-4097-B59E-6237C0E9ABEB}"/>
                </a:ext>
              </a:extLst>
            </p:cNvPr>
            <p:cNvSpPr>
              <a:spLocks noChangeArrowheads="1"/>
            </p:cNvSpPr>
            <p:nvPr/>
          </p:nvSpPr>
          <p:spPr bwMode="auto">
            <a:xfrm>
              <a:off x="0" y="-133010"/>
              <a:ext cx="652613" cy="67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nSpc>
                  <a:spcPct val="120000"/>
                </a:lnSpc>
                <a:spcBef>
                  <a:spcPts val="3200"/>
                </a:spcBef>
              </a:pPr>
              <a:r>
                <a:rPr lang="en-US" altLang="en-US" sz="1500">
                  <a:solidFill>
                    <a:srgbClr val="000000"/>
                  </a:solidFill>
                  <a:latin typeface="helvetica light"/>
                </a:rPr>
                <a:t>2.3</a:t>
              </a:r>
            </a:p>
          </p:txBody>
        </p:sp>
        <p:sp>
          <p:nvSpPr>
            <p:cNvPr id="267277" name="Shape 282">
              <a:extLst>
                <a:ext uri="{FF2B5EF4-FFF2-40B4-BE49-F238E27FC236}">
                  <a16:creationId xmlns:a16="http://schemas.microsoft.com/office/drawing/2014/main" id="{2666EF08-6299-4037-87DA-16A94DC6635C}"/>
                </a:ext>
              </a:extLst>
            </p:cNvPr>
            <p:cNvSpPr>
              <a:spLocks noChangeArrowheads="1"/>
            </p:cNvSpPr>
            <p:nvPr/>
          </p:nvSpPr>
          <p:spPr bwMode="auto">
            <a:xfrm>
              <a:off x="0" y="257508"/>
              <a:ext cx="652613" cy="67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nSpc>
                  <a:spcPct val="120000"/>
                </a:lnSpc>
                <a:spcBef>
                  <a:spcPts val="3200"/>
                </a:spcBef>
              </a:pPr>
              <a:r>
                <a:rPr lang="en-US" altLang="en-US" sz="1500">
                  <a:solidFill>
                    <a:srgbClr val="000000"/>
                  </a:solidFill>
                  <a:latin typeface="helvetica light"/>
                </a:rPr>
                <a:t>7.1</a:t>
              </a:r>
            </a:p>
          </p:txBody>
        </p:sp>
        <p:sp>
          <p:nvSpPr>
            <p:cNvPr id="267278" name="Shape 283">
              <a:extLst>
                <a:ext uri="{FF2B5EF4-FFF2-40B4-BE49-F238E27FC236}">
                  <a16:creationId xmlns:a16="http://schemas.microsoft.com/office/drawing/2014/main" id="{BF67F970-36DD-4789-963D-0FE03E479DDB}"/>
                </a:ext>
              </a:extLst>
            </p:cNvPr>
            <p:cNvSpPr>
              <a:spLocks noChangeArrowheads="1"/>
            </p:cNvSpPr>
            <p:nvPr/>
          </p:nvSpPr>
          <p:spPr bwMode="auto">
            <a:xfrm>
              <a:off x="0" y="648027"/>
              <a:ext cx="652613" cy="67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nSpc>
                  <a:spcPct val="120000"/>
                </a:lnSpc>
                <a:spcBef>
                  <a:spcPts val="3200"/>
                </a:spcBef>
              </a:pPr>
              <a:r>
                <a:rPr lang="en-US" altLang="en-US" sz="1500">
                  <a:solidFill>
                    <a:srgbClr val="000000"/>
                  </a:solidFill>
                  <a:latin typeface="helvetica light"/>
                </a:rPr>
                <a:t>3.8</a:t>
              </a:r>
            </a:p>
          </p:txBody>
        </p:sp>
        <p:sp>
          <p:nvSpPr>
            <p:cNvPr id="267279" name="Shape 284">
              <a:extLst>
                <a:ext uri="{FF2B5EF4-FFF2-40B4-BE49-F238E27FC236}">
                  <a16:creationId xmlns:a16="http://schemas.microsoft.com/office/drawing/2014/main" id="{CE4A5DA8-FA6C-4DC8-B634-518DD330EF86}"/>
                </a:ext>
              </a:extLst>
            </p:cNvPr>
            <p:cNvSpPr>
              <a:spLocks noChangeShapeType="1"/>
            </p:cNvSpPr>
            <p:nvPr/>
          </p:nvSpPr>
          <p:spPr bwMode="auto">
            <a:xfrm flipH="1">
              <a:off x="241235" y="1151721"/>
              <a:ext cx="0" cy="413093"/>
            </a:xfrm>
            <a:prstGeom prst="line">
              <a:avLst/>
            </a:prstGeom>
            <a:noFill/>
            <a:ln w="38100" cap="rnd">
              <a:solidFill>
                <a:srgbClr val="000000"/>
              </a:solidFill>
              <a:miter lim="400000"/>
              <a:headEnd/>
              <a:tailEnd/>
            </a:ln>
            <a:extLst>
              <a:ext uri="{909E8E84-426E-40DD-AFC4-6F175D3DCCD1}">
                <a14:hiddenFill xmlns:a14="http://schemas.microsoft.com/office/drawing/2010/main">
                  <a:noFill/>
                </a14:hiddenFill>
              </a:ext>
            </a:extLst>
          </p:spPr>
          <p:txBody>
            <a:bodyPr lIns="38100" tIns="38100" rIns="38100" bIns="38100" anchor="ctr"/>
            <a:lstStyle/>
            <a:p>
              <a:endParaRPr lang="en-US"/>
            </a:p>
          </p:txBody>
        </p:sp>
      </p:grpSp>
      <p:sp>
        <p:nvSpPr>
          <p:cNvPr id="267268" name="Shape 286">
            <a:extLst>
              <a:ext uri="{FF2B5EF4-FFF2-40B4-BE49-F238E27FC236}">
                <a16:creationId xmlns:a16="http://schemas.microsoft.com/office/drawing/2014/main" id="{892757BF-7825-4B61-96E8-C5A0F8A88422}"/>
              </a:ext>
            </a:extLst>
          </p:cNvPr>
          <p:cNvSpPr>
            <a:spLocks noChangeArrowheads="1"/>
          </p:cNvSpPr>
          <p:nvPr/>
        </p:nvSpPr>
        <p:spPr bwMode="auto">
          <a:xfrm>
            <a:off x="4538663" y="2474913"/>
            <a:ext cx="1930400" cy="2522537"/>
          </a:xfrm>
          <a:prstGeom prst="roundRect">
            <a:avLst>
              <a:gd name="adj" fmla="val 12412"/>
            </a:avLst>
          </a:prstGeom>
          <a:noFill/>
          <a:ln w="25400">
            <a:solidFill>
              <a:srgbClr val="85888D"/>
            </a:solidFill>
            <a:miter lim="400000"/>
            <a:headEnd/>
            <a:tailEnd/>
          </a:ln>
          <a:extLst>
            <a:ext uri="{909E8E84-426E-40DD-AFC4-6F175D3DCCD1}">
              <a14:hiddenFill xmlns:a14="http://schemas.microsoft.com/office/drawing/2010/main">
                <a:solidFill>
                  <a:srgbClr val="FFFFFF"/>
                </a:solidFill>
              </a14:hiddenFill>
            </a:ext>
          </a:extLst>
        </p:spPr>
        <p:txBody>
          <a:bodyPr lIns="26756" tIns="26756" rIns="26756" bIns="26756" anchor="ct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1800">
              <a:solidFill>
                <a:srgbClr val="000000"/>
              </a:solidFill>
              <a:latin typeface="helvetica light"/>
            </a:endParaRPr>
          </a:p>
        </p:txBody>
      </p:sp>
      <p:sp>
        <p:nvSpPr>
          <p:cNvPr id="267269" name="Shape 287">
            <a:extLst>
              <a:ext uri="{FF2B5EF4-FFF2-40B4-BE49-F238E27FC236}">
                <a16:creationId xmlns:a16="http://schemas.microsoft.com/office/drawing/2014/main" id="{BC186D89-1DE2-4CE4-9F54-7A710FFEB295}"/>
              </a:ext>
            </a:extLst>
          </p:cNvPr>
          <p:cNvSpPr>
            <a:spLocks noChangeArrowheads="1"/>
          </p:cNvSpPr>
          <p:nvPr/>
        </p:nvSpPr>
        <p:spPr bwMode="auto">
          <a:xfrm>
            <a:off x="4516438" y="5011738"/>
            <a:ext cx="27987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56" tIns="26756" rIns="26756" bIns="26756" anchor="ctr">
            <a:spAutoFit/>
          </a:bodyP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nSpc>
                <a:spcPct val="120000"/>
              </a:lnSpc>
              <a:spcBef>
                <a:spcPts val="3200"/>
              </a:spcBef>
            </a:pPr>
            <a:r>
              <a:rPr lang="en-US" altLang="en-US" sz="1500" b="1">
                <a:solidFill>
                  <a:srgbClr val="000000"/>
                </a:solidFill>
                <a:sym typeface="helvetica" panose="020B0604020202020204" pitchFamily="34" charset="0"/>
              </a:rPr>
              <a:t>Convolutional Neural Network</a:t>
            </a:r>
          </a:p>
        </p:txBody>
      </p:sp>
      <p:sp>
        <p:nvSpPr>
          <p:cNvPr id="267270" name="Shape 288">
            <a:extLst>
              <a:ext uri="{FF2B5EF4-FFF2-40B4-BE49-F238E27FC236}">
                <a16:creationId xmlns:a16="http://schemas.microsoft.com/office/drawing/2014/main" id="{11121EA6-1E62-494C-8C5A-1A855B1AF3C1}"/>
              </a:ext>
            </a:extLst>
          </p:cNvPr>
          <p:cNvSpPr>
            <a:spLocks noChangeArrowheads="1"/>
          </p:cNvSpPr>
          <p:nvPr/>
        </p:nvSpPr>
        <p:spPr bwMode="auto">
          <a:xfrm>
            <a:off x="5808663" y="5629275"/>
            <a:ext cx="21383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56" tIns="26756" rIns="26756" bIns="26756" anchor="ctr">
            <a:spAutoFit/>
          </a:bodyPr>
          <a:lstStyle>
            <a:lvl1pPr defTabSz="306388">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306388">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306388">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06388">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306388">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306388"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nSpc>
                <a:spcPct val="120000"/>
              </a:lnSpc>
              <a:spcBef>
                <a:spcPts val="3200"/>
              </a:spcBef>
            </a:pPr>
            <a:r>
              <a:rPr lang="en-US" altLang="en-US" sz="1500">
                <a:solidFill>
                  <a:srgbClr val="000000"/>
                </a:solidFill>
                <a:latin typeface="helvetica light"/>
              </a:rPr>
              <a:t>Gatys et al. (NIPS 2015)</a:t>
            </a:r>
          </a:p>
        </p:txBody>
      </p:sp>
      <p:pic>
        <p:nvPicPr>
          <p:cNvPr id="267271" name="NatureForests0084_1_S.jpg.jpg">
            <a:extLst>
              <a:ext uri="{FF2B5EF4-FFF2-40B4-BE49-F238E27FC236}">
                <a16:creationId xmlns:a16="http://schemas.microsoft.com/office/drawing/2014/main" id="{C37A9CF8-D14F-4C45-A2A0-597665686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54338"/>
            <a:ext cx="2344738"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67272" name="Shape 290">
            <a:extLst>
              <a:ext uri="{FF2B5EF4-FFF2-40B4-BE49-F238E27FC236}">
                <a16:creationId xmlns:a16="http://schemas.microsoft.com/office/drawing/2014/main" id="{CF7779E3-F013-4064-B676-F97A5F7F054D}"/>
              </a:ext>
            </a:extLst>
          </p:cNvPr>
          <p:cNvSpPr>
            <a:spLocks noChangeShapeType="1"/>
          </p:cNvSpPr>
          <p:nvPr/>
        </p:nvSpPr>
        <p:spPr bwMode="auto">
          <a:xfrm>
            <a:off x="4189413" y="3768725"/>
            <a:ext cx="258762" cy="0"/>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6756" tIns="26756" rIns="26756" bIns="26756" anchor="ctr"/>
          <a:lstStyle/>
          <a:p>
            <a:endParaRPr lang="en-US"/>
          </a:p>
        </p:txBody>
      </p:sp>
      <p:sp>
        <p:nvSpPr>
          <p:cNvPr id="267273" name="Shape 291">
            <a:extLst>
              <a:ext uri="{FF2B5EF4-FFF2-40B4-BE49-F238E27FC236}">
                <a16:creationId xmlns:a16="http://schemas.microsoft.com/office/drawing/2014/main" id="{77D3DC9B-B42F-47EA-A532-8144C47DE66E}"/>
              </a:ext>
            </a:extLst>
          </p:cNvPr>
          <p:cNvSpPr>
            <a:spLocks noChangeShapeType="1"/>
          </p:cNvSpPr>
          <p:nvPr/>
        </p:nvSpPr>
        <p:spPr bwMode="auto">
          <a:xfrm>
            <a:off x="6535738" y="3768725"/>
            <a:ext cx="254000" cy="0"/>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26756" tIns="26756" rIns="26756" bIns="26756" anchor="ctr"/>
          <a:lstStyle/>
          <a:p>
            <a:endParaRPr lang="en-US"/>
          </a:p>
        </p:txBody>
      </p:sp>
      <p:pic>
        <p:nvPicPr>
          <p:cNvPr id="267274" name="CNN.pdf">
            <a:extLst>
              <a:ext uri="{FF2B5EF4-FFF2-40B4-BE49-F238E27FC236}">
                <a16:creationId xmlns:a16="http://schemas.microsoft.com/office/drawing/2014/main" id="{9304E686-A792-4EE7-A1CC-27188AFFF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2590800"/>
            <a:ext cx="167481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hape 429">
            <a:extLst>
              <a:ext uri="{FF2B5EF4-FFF2-40B4-BE49-F238E27FC236}">
                <a16:creationId xmlns:a16="http://schemas.microsoft.com/office/drawing/2014/main" id="{A81D71A9-BCEF-4B00-9C8F-5DB4E72307BA}"/>
              </a:ext>
            </a:extLst>
          </p:cNvPr>
          <p:cNvSpPr>
            <a:spLocks noGrp="1" noChangeArrowheads="1"/>
          </p:cNvSpPr>
          <p:nvPr>
            <p:ph type="title"/>
          </p:nvPr>
        </p:nvSpPr>
        <p:spPr/>
        <p:txBody>
          <a:bodyPr/>
          <a:lstStyle/>
          <a:p>
            <a:pPr eaLnBrk="1" hangingPunct="1"/>
            <a:r>
              <a:rPr lang="en-US" altLang="en-US"/>
              <a:t>CNN - Multiscale Filter Bank</a:t>
            </a:r>
          </a:p>
        </p:txBody>
      </p:sp>
      <p:grpSp>
        <p:nvGrpSpPr>
          <p:cNvPr id="269315" name="Group 435">
            <a:extLst>
              <a:ext uri="{FF2B5EF4-FFF2-40B4-BE49-F238E27FC236}">
                <a16:creationId xmlns:a16="http://schemas.microsoft.com/office/drawing/2014/main" id="{F7E9EA64-AE47-42F9-A205-BA7B8E933991}"/>
              </a:ext>
            </a:extLst>
          </p:cNvPr>
          <p:cNvGrpSpPr>
            <a:grpSpLocks/>
          </p:cNvGrpSpPr>
          <p:nvPr/>
        </p:nvGrpSpPr>
        <p:grpSpPr bwMode="auto">
          <a:xfrm>
            <a:off x="1746250" y="2070100"/>
            <a:ext cx="1728788" cy="3348038"/>
            <a:chOff x="0" y="0"/>
            <a:chExt cx="3279681" cy="6350000"/>
          </a:xfrm>
        </p:grpSpPr>
        <p:grpSp>
          <p:nvGrpSpPr>
            <p:cNvPr id="269366" name="Group 432">
              <a:extLst>
                <a:ext uri="{FF2B5EF4-FFF2-40B4-BE49-F238E27FC236}">
                  <a16:creationId xmlns:a16="http://schemas.microsoft.com/office/drawing/2014/main" id="{8D929924-C01B-41E2-A7D6-FB0332CAE6B4}"/>
                </a:ext>
              </a:extLst>
            </p:cNvPr>
            <p:cNvGrpSpPr>
              <a:grpSpLocks/>
            </p:cNvGrpSpPr>
            <p:nvPr/>
          </p:nvGrpSpPr>
          <p:grpSpPr bwMode="auto">
            <a:xfrm>
              <a:off x="0" y="0"/>
              <a:ext cx="3279682" cy="4285237"/>
              <a:chOff x="0" y="0"/>
              <a:chExt cx="3279681" cy="4285236"/>
            </a:xfrm>
          </p:grpSpPr>
          <p:sp>
            <p:nvSpPr>
              <p:cNvPr id="430" name="Shape 430">
                <a:extLst>
                  <a:ext uri="{FF2B5EF4-FFF2-40B4-BE49-F238E27FC236}">
                    <a16:creationId xmlns:a16="http://schemas.microsoft.com/office/drawing/2014/main" id="{98DDBD94-CA14-41EE-938A-68A4DDA9B20F}"/>
                  </a:ext>
                </a:extLst>
              </p:cNvPr>
              <p:cNvSpPr/>
              <p:nvPr/>
            </p:nvSpPr>
            <p:spPr>
              <a:xfrm>
                <a:off x="0" y="0"/>
                <a:ext cx="3279679" cy="4284517"/>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pic>
            <p:nvPicPr>
              <p:cNvPr id="269370" name="CNN.pdf">
                <a:extLst>
                  <a:ext uri="{FF2B5EF4-FFF2-40B4-BE49-F238E27FC236}">
                    <a16:creationId xmlns:a16="http://schemas.microsoft.com/office/drawing/2014/main" id="{46931472-7FDB-4E89-83D5-B02343A790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349" y="195664"/>
                <a:ext cx="2844983" cy="38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69367" name="NatureForests0084_1_S.jpg.jpg">
              <a:extLst>
                <a:ext uri="{FF2B5EF4-FFF2-40B4-BE49-F238E27FC236}">
                  <a16:creationId xmlns:a16="http://schemas.microsoft.com/office/drawing/2014/main" id="{D097DC13-4182-4852-BFA7-2A45BC0F7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47" y="4830252"/>
              <a:ext cx="2275987" cy="151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34" name="Shape 434">
              <a:extLst>
                <a:ext uri="{FF2B5EF4-FFF2-40B4-BE49-F238E27FC236}">
                  <a16:creationId xmlns:a16="http://schemas.microsoft.com/office/drawing/2014/main" id="{D86B08C9-B19D-49A9-9D40-6148DEF66A5E}"/>
                </a:ext>
              </a:extLst>
            </p:cNvPr>
            <p:cNvSpPr/>
            <p:nvPr/>
          </p:nvSpPr>
          <p:spPr>
            <a:xfrm rot="16200000">
              <a:off x="1468218" y="3743869"/>
              <a:ext cx="343243" cy="1575089"/>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sp>
        <p:nvSpPr>
          <p:cNvPr id="436" name="Shape 436">
            <a:extLst>
              <a:ext uri="{FF2B5EF4-FFF2-40B4-BE49-F238E27FC236}">
                <a16:creationId xmlns:a16="http://schemas.microsoft.com/office/drawing/2014/main" id="{3D79CE62-DD97-40DC-814F-C82552B5E757}"/>
              </a:ext>
            </a:extLst>
          </p:cNvPr>
          <p:cNvSpPr/>
          <p:nvPr/>
        </p:nvSpPr>
        <p:spPr>
          <a:xfrm flipV="1">
            <a:off x="6327775" y="3627438"/>
            <a:ext cx="96838" cy="98425"/>
          </a:xfrm>
          <a:prstGeom prst="line">
            <a:avLst/>
          </a:prstGeom>
          <a:ln w="38100" cap="rnd">
            <a:solidFill>
              <a:srgbClr val="000000"/>
            </a:solidFill>
            <a:custDash>
              <a:ds d="100000" sp="200000"/>
            </a:custDash>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69317" name="Group 440">
            <a:extLst>
              <a:ext uri="{FF2B5EF4-FFF2-40B4-BE49-F238E27FC236}">
                <a16:creationId xmlns:a16="http://schemas.microsoft.com/office/drawing/2014/main" id="{6664EBA9-1899-48FF-AA7A-275BDDDA945F}"/>
              </a:ext>
            </a:extLst>
          </p:cNvPr>
          <p:cNvGrpSpPr>
            <a:grpSpLocks/>
          </p:cNvGrpSpPr>
          <p:nvPr/>
        </p:nvGrpSpPr>
        <p:grpSpPr bwMode="auto">
          <a:xfrm>
            <a:off x="5670550" y="2768600"/>
            <a:ext cx="428625" cy="311150"/>
            <a:chOff x="0" y="0"/>
            <a:chExt cx="812799" cy="588460"/>
          </a:xfrm>
        </p:grpSpPr>
        <p:pic>
          <p:nvPicPr>
            <p:cNvPr id="269363" name="layer_pool2_featuremap_114_image_NatureForests0084_1_S.jpg.jpg">
              <a:extLst>
                <a:ext uri="{FF2B5EF4-FFF2-40B4-BE49-F238E27FC236}">
                  <a16:creationId xmlns:a16="http://schemas.microsoft.com/office/drawing/2014/main" id="{78F0EB23-C0E9-4AE7-AF41-1108F2CB69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66" y="0"/>
              <a:ext cx="677334" cy="45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64" name="layer_pool2_featuremap_115_image_NatureForests0084_1_S.jpg.jpg">
              <a:extLst>
                <a:ext uri="{FF2B5EF4-FFF2-40B4-BE49-F238E27FC236}">
                  <a16:creationId xmlns:a16="http://schemas.microsoft.com/office/drawing/2014/main" id="{AB05DA15-AFFF-4786-857D-6ED78A0DF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33" y="67733"/>
              <a:ext cx="677334" cy="45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65" name="layer_pool2_featuremap_112_image_NatureForests0084_1_S.jpg.jpg">
              <a:extLst>
                <a:ext uri="{FF2B5EF4-FFF2-40B4-BE49-F238E27FC236}">
                  <a16:creationId xmlns:a16="http://schemas.microsoft.com/office/drawing/2014/main" id="{2D22566C-93AF-4E55-962D-9B560FFA93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5466"/>
              <a:ext cx="677334" cy="45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69318" name="Group 444">
            <a:extLst>
              <a:ext uri="{FF2B5EF4-FFF2-40B4-BE49-F238E27FC236}">
                <a16:creationId xmlns:a16="http://schemas.microsoft.com/office/drawing/2014/main" id="{BA072CA1-9A6A-48CF-80D6-6DAAA1CA8F7E}"/>
              </a:ext>
            </a:extLst>
          </p:cNvPr>
          <p:cNvGrpSpPr>
            <a:grpSpLocks/>
          </p:cNvGrpSpPr>
          <p:nvPr/>
        </p:nvGrpSpPr>
        <p:grpSpPr bwMode="auto">
          <a:xfrm>
            <a:off x="5456238" y="3270250"/>
            <a:ext cx="857250" cy="620713"/>
            <a:chOff x="0" y="0"/>
            <a:chExt cx="1625600" cy="1175487"/>
          </a:xfrm>
        </p:grpSpPr>
        <p:pic>
          <p:nvPicPr>
            <p:cNvPr id="269360" name="layer_pool1_featuremap_4_image_NatureForests0084_1_S.jpg.jpg">
              <a:extLst>
                <a:ext uri="{FF2B5EF4-FFF2-40B4-BE49-F238E27FC236}">
                  <a16:creationId xmlns:a16="http://schemas.microsoft.com/office/drawing/2014/main" id="{0573AA92-6479-4C02-A62C-6B1F5D626AA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0933" y="0"/>
              <a:ext cx="1354668" cy="90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61" name="layer_pool1_featuremap_2_image_NatureForests0084_1_S.jpg.jpg">
              <a:extLst>
                <a:ext uri="{FF2B5EF4-FFF2-40B4-BE49-F238E27FC236}">
                  <a16:creationId xmlns:a16="http://schemas.microsoft.com/office/drawing/2014/main" id="{9F934C2A-6078-4525-AE02-E15668AC5F4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5466" y="142557"/>
              <a:ext cx="1354668" cy="90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62" name="layer_pool1_featuremap_18_image_NatureForests0084_1_S.jpg.jpg">
              <a:extLst>
                <a:ext uri="{FF2B5EF4-FFF2-40B4-BE49-F238E27FC236}">
                  <a16:creationId xmlns:a16="http://schemas.microsoft.com/office/drawing/2014/main" id="{5A16C01C-EF85-40BC-ADFC-D84F542F741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70933"/>
              <a:ext cx="1354667" cy="90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69319" name="Group 448">
            <a:extLst>
              <a:ext uri="{FF2B5EF4-FFF2-40B4-BE49-F238E27FC236}">
                <a16:creationId xmlns:a16="http://schemas.microsoft.com/office/drawing/2014/main" id="{27AE2CC8-129A-499E-9E1D-D34A14FB062A}"/>
              </a:ext>
            </a:extLst>
          </p:cNvPr>
          <p:cNvGrpSpPr>
            <a:grpSpLocks/>
          </p:cNvGrpSpPr>
          <p:nvPr/>
        </p:nvGrpSpPr>
        <p:grpSpPr bwMode="auto">
          <a:xfrm>
            <a:off x="5776913" y="2457450"/>
            <a:ext cx="214312" cy="155575"/>
            <a:chOff x="0" y="0"/>
            <a:chExt cx="406399" cy="294940"/>
          </a:xfrm>
        </p:grpSpPr>
        <p:pic>
          <p:nvPicPr>
            <p:cNvPr id="269357" name="layer_pool3_featuremap_250_image_NatureForests0084_1_S.jpg.jpg">
              <a:extLst>
                <a:ext uri="{FF2B5EF4-FFF2-40B4-BE49-F238E27FC236}">
                  <a16:creationId xmlns:a16="http://schemas.microsoft.com/office/drawing/2014/main" id="{7BA2A3AC-E38F-4973-B747-8E17A079180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733" y="0"/>
              <a:ext cx="338667" cy="22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8" name="layer_pool3_featuremap_252_image_NatureForests0084_1_S.jpg.jpg">
              <a:extLst>
                <a:ext uri="{FF2B5EF4-FFF2-40B4-BE49-F238E27FC236}">
                  <a16:creationId xmlns:a16="http://schemas.microsoft.com/office/drawing/2014/main" id="{029DCE98-2DB1-4121-A89A-0DFFCF708BB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866" y="33866"/>
              <a:ext cx="338668" cy="2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9" name="layer_pool3_featuremap_249_image_NatureForests0084_1_S.jpg.jpg">
              <a:extLst>
                <a:ext uri="{FF2B5EF4-FFF2-40B4-BE49-F238E27FC236}">
                  <a16:creationId xmlns:a16="http://schemas.microsoft.com/office/drawing/2014/main" id="{E12AC800-5A0C-4EE8-B664-C960D1A3394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7733"/>
              <a:ext cx="338667" cy="2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69320" name="Group 452">
            <a:extLst>
              <a:ext uri="{FF2B5EF4-FFF2-40B4-BE49-F238E27FC236}">
                <a16:creationId xmlns:a16="http://schemas.microsoft.com/office/drawing/2014/main" id="{EB025F72-6031-45F0-BADE-83158A7CB1ED}"/>
              </a:ext>
            </a:extLst>
          </p:cNvPr>
          <p:cNvGrpSpPr>
            <a:grpSpLocks/>
          </p:cNvGrpSpPr>
          <p:nvPr/>
        </p:nvGrpSpPr>
        <p:grpSpPr bwMode="auto">
          <a:xfrm>
            <a:off x="5830888" y="2163763"/>
            <a:ext cx="106362" cy="77787"/>
            <a:chOff x="0" y="0"/>
            <a:chExt cx="203199" cy="148166"/>
          </a:xfrm>
        </p:grpSpPr>
        <p:pic>
          <p:nvPicPr>
            <p:cNvPr id="269354" name="layer_pool4_featuremap_416_image_NatureForests0084_1_S.jpg.jpg">
              <a:extLst>
                <a:ext uri="{FF2B5EF4-FFF2-40B4-BE49-F238E27FC236}">
                  <a16:creationId xmlns:a16="http://schemas.microsoft.com/office/drawing/2014/main" id="{33B91BFA-82DA-4196-9234-9511471D28D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866" y="0"/>
              <a:ext cx="169334"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5" name="layer_pool4_featuremap_417_image_NatureForests0084_1_S.jpg.jpg">
              <a:extLst>
                <a:ext uri="{FF2B5EF4-FFF2-40B4-BE49-F238E27FC236}">
                  <a16:creationId xmlns:a16="http://schemas.microsoft.com/office/drawing/2014/main" id="{8F61E0DD-E268-469E-9731-8EEBF67F541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933" y="16933"/>
              <a:ext cx="169334" cy="11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6" name="layer_pool4_featuremap_415_image_NatureForests0084_1_S.jpg.jpg">
              <a:extLst>
                <a:ext uri="{FF2B5EF4-FFF2-40B4-BE49-F238E27FC236}">
                  <a16:creationId xmlns:a16="http://schemas.microsoft.com/office/drawing/2014/main" id="{0DA8FE80-5787-479E-965E-4A7E3B16DBC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33866"/>
              <a:ext cx="169334" cy="11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53" name="Shape 453">
            <a:extLst>
              <a:ext uri="{FF2B5EF4-FFF2-40B4-BE49-F238E27FC236}">
                <a16:creationId xmlns:a16="http://schemas.microsoft.com/office/drawing/2014/main" id="{F08E626D-6A58-4527-8E93-D89BE24A443D}"/>
              </a:ext>
            </a:extLst>
          </p:cNvPr>
          <p:cNvSpPr/>
          <p:nvPr/>
        </p:nvSpPr>
        <p:spPr>
          <a:xfrm flipV="1">
            <a:off x="6732588" y="4921250"/>
            <a:ext cx="98425" cy="96838"/>
          </a:xfrm>
          <a:prstGeom prst="line">
            <a:avLst/>
          </a:prstGeom>
          <a:ln w="38100" cap="rnd">
            <a:solidFill>
              <a:srgbClr val="000000"/>
            </a:solidFill>
            <a:custDash>
              <a:ds d="100000" sp="200000"/>
            </a:custDash>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54" name="Shape 454">
            <a:extLst>
              <a:ext uri="{FF2B5EF4-FFF2-40B4-BE49-F238E27FC236}">
                <a16:creationId xmlns:a16="http://schemas.microsoft.com/office/drawing/2014/main" id="{450FCD96-7EEF-499F-96B1-B704496ADBDC}"/>
              </a:ext>
            </a:extLst>
          </p:cNvPr>
          <p:cNvSpPr/>
          <p:nvPr/>
        </p:nvSpPr>
        <p:spPr>
          <a:xfrm flipV="1">
            <a:off x="6105525" y="2898775"/>
            <a:ext cx="98425" cy="96838"/>
          </a:xfrm>
          <a:prstGeom prst="line">
            <a:avLst/>
          </a:prstGeom>
          <a:ln w="38100" cap="rnd">
            <a:solidFill>
              <a:srgbClr val="000000"/>
            </a:solidFill>
            <a:custDash>
              <a:ds d="100000" sp="200000"/>
            </a:custDash>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55" name="Shape 455">
            <a:extLst>
              <a:ext uri="{FF2B5EF4-FFF2-40B4-BE49-F238E27FC236}">
                <a16:creationId xmlns:a16="http://schemas.microsoft.com/office/drawing/2014/main" id="{A7810866-7C7C-406C-AD93-5572878D2F1E}"/>
              </a:ext>
            </a:extLst>
          </p:cNvPr>
          <p:cNvSpPr/>
          <p:nvPr/>
        </p:nvSpPr>
        <p:spPr>
          <a:xfrm flipV="1">
            <a:off x="6005513" y="2465388"/>
            <a:ext cx="98425" cy="98425"/>
          </a:xfrm>
          <a:prstGeom prst="line">
            <a:avLst/>
          </a:prstGeom>
          <a:ln w="38100" cap="rnd">
            <a:solidFill>
              <a:srgbClr val="000000"/>
            </a:solidFill>
            <a:custDash>
              <a:ds d="100000" sp="200000"/>
            </a:custDash>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69324" name="Group 459">
            <a:extLst>
              <a:ext uri="{FF2B5EF4-FFF2-40B4-BE49-F238E27FC236}">
                <a16:creationId xmlns:a16="http://schemas.microsoft.com/office/drawing/2014/main" id="{4756C999-4C73-4C8E-851E-83E37C65C73B}"/>
              </a:ext>
            </a:extLst>
          </p:cNvPr>
          <p:cNvGrpSpPr>
            <a:grpSpLocks/>
          </p:cNvGrpSpPr>
          <p:nvPr/>
        </p:nvGrpSpPr>
        <p:grpSpPr bwMode="auto">
          <a:xfrm>
            <a:off x="5027613" y="4081463"/>
            <a:ext cx="1714500" cy="1241425"/>
            <a:chOff x="0" y="0"/>
            <a:chExt cx="3251199" cy="2350974"/>
          </a:xfrm>
        </p:grpSpPr>
        <p:pic>
          <p:nvPicPr>
            <p:cNvPr id="269351" name="layer_conv1_1_featuremap_0_image_NatureForests0084_1_S.jpg.jpg">
              <a:extLst>
                <a:ext uri="{FF2B5EF4-FFF2-40B4-BE49-F238E27FC236}">
                  <a16:creationId xmlns:a16="http://schemas.microsoft.com/office/drawing/2014/main" id="{367421C8-2068-49A0-A87A-DA13221BEEA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41866" y="0"/>
              <a:ext cx="2709334" cy="18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2" name="layer_conv1_1_featuremap_1_image_NatureForests0084_1_S.jpg.jpg">
              <a:extLst>
                <a:ext uri="{FF2B5EF4-FFF2-40B4-BE49-F238E27FC236}">
                  <a16:creationId xmlns:a16="http://schemas.microsoft.com/office/drawing/2014/main" id="{C32DDD20-A447-4E83-B998-ED384072B7C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0933" y="270933"/>
              <a:ext cx="2709334" cy="18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69353" name="layer_conv1_1_featuremap_5_image_NatureForests0084_1_S.jpg.jpg">
              <a:extLst>
                <a:ext uri="{FF2B5EF4-FFF2-40B4-BE49-F238E27FC236}">
                  <a16:creationId xmlns:a16="http://schemas.microsoft.com/office/drawing/2014/main" id="{DDAF88DA-5AEC-4067-9AFA-52CEB937F8A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541866"/>
              <a:ext cx="2709334" cy="18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60" name="Shape 460">
            <a:extLst>
              <a:ext uri="{FF2B5EF4-FFF2-40B4-BE49-F238E27FC236}">
                <a16:creationId xmlns:a16="http://schemas.microsoft.com/office/drawing/2014/main" id="{3E320DF7-E525-46CE-AB22-8F567FE8BC16}"/>
              </a:ext>
            </a:extLst>
          </p:cNvPr>
          <p:cNvSpPr/>
          <p:nvPr/>
        </p:nvSpPr>
        <p:spPr>
          <a:xfrm flipV="1">
            <a:off x="5945188" y="2108200"/>
            <a:ext cx="96837" cy="100013"/>
          </a:xfrm>
          <a:prstGeom prst="line">
            <a:avLst/>
          </a:prstGeom>
          <a:ln w="38100" cap="rnd">
            <a:solidFill>
              <a:srgbClr val="000000"/>
            </a:solidFill>
            <a:custDash>
              <a:ds d="100000" sp="200000"/>
            </a:custDash>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1" name="Shape 461">
            <a:extLst>
              <a:ext uri="{FF2B5EF4-FFF2-40B4-BE49-F238E27FC236}">
                <a16:creationId xmlns:a16="http://schemas.microsoft.com/office/drawing/2014/main" id="{3A0FB500-F296-4DE4-9B4B-4C525C5BFA18}"/>
              </a:ext>
            </a:extLst>
          </p:cNvPr>
          <p:cNvSpPr/>
          <p:nvPr/>
        </p:nvSpPr>
        <p:spPr>
          <a:xfrm flipV="1">
            <a:off x="3732213" y="2576513"/>
            <a:ext cx="0" cy="1608137"/>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2" name="Shape 462">
            <a:extLst>
              <a:ext uri="{FF2B5EF4-FFF2-40B4-BE49-F238E27FC236}">
                <a16:creationId xmlns:a16="http://schemas.microsoft.com/office/drawing/2014/main" id="{8C5BB3DC-DCEA-45D3-A7EA-74A8D7842400}"/>
              </a:ext>
            </a:extLst>
          </p:cNvPr>
          <p:cNvSpPr/>
          <p:nvPr/>
        </p:nvSpPr>
        <p:spPr>
          <a:xfrm>
            <a:off x="3532188" y="3478213"/>
            <a:ext cx="203200"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3" name="Shape 463">
            <a:extLst>
              <a:ext uri="{FF2B5EF4-FFF2-40B4-BE49-F238E27FC236}">
                <a16:creationId xmlns:a16="http://schemas.microsoft.com/office/drawing/2014/main" id="{93FE7E78-F1C1-4771-B687-99F48460C267}"/>
              </a:ext>
            </a:extLst>
          </p:cNvPr>
          <p:cNvSpPr/>
          <p:nvPr/>
        </p:nvSpPr>
        <p:spPr>
          <a:xfrm flipH="1">
            <a:off x="4113213" y="2208213"/>
            <a:ext cx="742950"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4" name="Shape 464">
            <a:extLst>
              <a:ext uri="{FF2B5EF4-FFF2-40B4-BE49-F238E27FC236}">
                <a16:creationId xmlns:a16="http://schemas.microsoft.com/office/drawing/2014/main" id="{F1E23AF1-989E-44D0-8FEF-5F745E35C22A}"/>
              </a:ext>
            </a:extLst>
          </p:cNvPr>
          <p:cNvSpPr/>
          <p:nvPr/>
        </p:nvSpPr>
        <p:spPr>
          <a:xfrm flipV="1">
            <a:off x="4116388" y="2203450"/>
            <a:ext cx="0" cy="2586038"/>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5" name="Shape 465">
            <a:extLst>
              <a:ext uri="{FF2B5EF4-FFF2-40B4-BE49-F238E27FC236}">
                <a16:creationId xmlns:a16="http://schemas.microsoft.com/office/drawing/2014/main" id="{55BE3794-8FD1-420E-A624-0CB12377D4F0}"/>
              </a:ext>
            </a:extLst>
          </p:cNvPr>
          <p:cNvSpPr/>
          <p:nvPr/>
        </p:nvSpPr>
        <p:spPr>
          <a:xfrm flipH="1">
            <a:off x="4113213" y="4784725"/>
            <a:ext cx="742950"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6" name="Shape 466">
            <a:extLst>
              <a:ext uri="{FF2B5EF4-FFF2-40B4-BE49-F238E27FC236}">
                <a16:creationId xmlns:a16="http://schemas.microsoft.com/office/drawing/2014/main" id="{6930FC1E-922F-4D59-8E13-C4714AC899C6}"/>
              </a:ext>
            </a:extLst>
          </p:cNvPr>
          <p:cNvSpPr/>
          <p:nvPr/>
        </p:nvSpPr>
        <p:spPr>
          <a:xfrm flipH="1">
            <a:off x="3725863" y="3276600"/>
            <a:ext cx="382587"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67" name="Shape 467">
            <a:extLst>
              <a:ext uri="{FF2B5EF4-FFF2-40B4-BE49-F238E27FC236}">
                <a16:creationId xmlns:a16="http://schemas.microsoft.com/office/drawing/2014/main" id="{B08EEF6C-22E7-4238-93C6-17485CE2FDD3}"/>
              </a:ext>
            </a:extLst>
          </p:cNvPr>
          <p:cNvSpPr/>
          <p:nvPr/>
        </p:nvSpPr>
        <p:spPr>
          <a:xfrm>
            <a:off x="4224338" y="4495800"/>
            <a:ext cx="825500" cy="331788"/>
          </a:xfrm>
          <a:prstGeom prst="rect">
            <a:avLst/>
          </a:prstGeom>
          <a:ln w="12700">
            <a:miter lim="400000"/>
          </a:ln>
        </p:spPr>
        <p:txBody>
          <a:bodyPr wrap="none" lIns="26756" tIns="26756" rIns="26756" bIns="26756" anchor="ctr">
            <a:spAutoFit/>
          </a:bodyPr>
          <a:lstStyle>
            <a:lvl1pPr algn="l">
              <a:lnSpc>
                <a:spcPct val="120000"/>
              </a:lnSpc>
              <a:spcBef>
                <a:spcPts val="3200"/>
              </a:spcBef>
              <a:defRPr sz="2000" b="1">
                <a:latin typeface="+mj-lt"/>
                <a:ea typeface="+mj-ea"/>
                <a:cs typeface="+mj-cs"/>
                <a:sym typeface="Helvetica"/>
              </a:defRPr>
            </a:lvl1pPr>
          </a:lstStyle>
          <a:p>
            <a:pPr defTabSz="307726" fontAlgn="auto">
              <a:spcBef>
                <a:spcPts val="2400"/>
              </a:spcBef>
              <a:spcAft>
                <a:spcPts val="0"/>
              </a:spcAft>
              <a:defRPr/>
            </a:pPr>
            <a:r>
              <a:rPr sz="1500" kern="0">
                <a:solidFill>
                  <a:srgbClr val="000000"/>
                </a:solidFill>
                <a:latin typeface="Helvetica"/>
                <a:cs typeface="Helvetica"/>
              </a:rPr>
              <a:t>conv1_1</a:t>
            </a:r>
          </a:p>
        </p:txBody>
      </p:sp>
      <p:sp>
        <p:nvSpPr>
          <p:cNvPr id="468" name="Shape 468">
            <a:extLst>
              <a:ext uri="{FF2B5EF4-FFF2-40B4-BE49-F238E27FC236}">
                <a16:creationId xmlns:a16="http://schemas.microsoft.com/office/drawing/2014/main" id="{E999C031-9ADE-4FE0-9032-E21A4A85E259}"/>
              </a:ext>
            </a:extLst>
          </p:cNvPr>
          <p:cNvSpPr/>
          <p:nvPr/>
        </p:nvSpPr>
        <p:spPr>
          <a:xfrm>
            <a:off x="4224338" y="1928813"/>
            <a:ext cx="565150" cy="331787"/>
          </a:xfrm>
          <a:prstGeom prst="rect">
            <a:avLst/>
          </a:prstGeom>
          <a:ln w="12700">
            <a:miter lim="400000"/>
          </a:ln>
        </p:spPr>
        <p:txBody>
          <a:bodyPr wrap="none" lIns="26756" tIns="26756" rIns="26756" bIns="26756" anchor="ctr">
            <a:spAutoFit/>
          </a:bodyPr>
          <a:lstStyle>
            <a:lvl1pPr algn="l">
              <a:lnSpc>
                <a:spcPct val="120000"/>
              </a:lnSpc>
              <a:spcBef>
                <a:spcPts val="3200"/>
              </a:spcBef>
              <a:defRPr sz="2000" b="1">
                <a:latin typeface="+mj-lt"/>
                <a:ea typeface="+mj-ea"/>
                <a:cs typeface="+mj-cs"/>
                <a:sym typeface="Helvetica"/>
              </a:defRPr>
            </a:lvl1pPr>
          </a:lstStyle>
          <a:p>
            <a:pPr defTabSz="307726" fontAlgn="auto">
              <a:spcBef>
                <a:spcPts val="2400"/>
              </a:spcBef>
              <a:spcAft>
                <a:spcPts val="0"/>
              </a:spcAft>
              <a:defRPr/>
            </a:pPr>
            <a:r>
              <a:rPr sz="1500" kern="0">
                <a:solidFill>
                  <a:srgbClr val="000000"/>
                </a:solidFill>
                <a:latin typeface="Helvetica"/>
                <a:cs typeface="Helvetica"/>
              </a:rPr>
              <a:t>pool4</a:t>
            </a:r>
          </a:p>
        </p:txBody>
      </p:sp>
      <p:sp>
        <p:nvSpPr>
          <p:cNvPr id="469" name="Shape 469">
            <a:extLst>
              <a:ext uri="{FF2B5EF4-FFF2-40B4-BE49-F238E27FC236}">
                <a16:creationId xmlns:a16="http://schemas.microsoft.com/office/drawing/2014/main" id="{186B2EF3-641F-4B14-ADE5-B693D14BCA5A}"/>
              </a:ext>
            </a:extLst>
          </p:cNvPr>
          <p:cNvSpPr/>
          <p:nvPr/>
        </p:nvSpPr>
        <p:spPr>
          <a:xfrm>
            <a:off x="3535363" y="4176713"/>
            <a:ext cx="200025"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0" name="Shape 470">
            <a:extLst>
              <a:ext uri="{FF2B5EF4-FFF2-40B4-BE49-F238E27FC236}">
                <a16:creationId xmlns:a16="http://schemas.microsoft.com/office/drawing/2014/main" id="{6710EAC7-ED72-45AE-97C2-20BFF4AB3ADC}"/>
              </a:ext>
            </a:extLst>
          </p:cNvPr>
          <p:cNvSpPr/>
          <p:nvPr/>
        </p:nvSpPr>
        <p:spPr>
          <a:xfrm>
            <a:off x="3533775" y="2989263"/>
            <a:ext cx="206375"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1" name="Shape 471">
            <a:extLst>
              <a:ext uri="{FF2B5EF4-FFF2-40B4-BE49-F238E27FC236}">
                <a16:creationId xmlns:a16="http://schemas.microsoft.com/office/drawing/2014/main" id="{0122690D-B538-46CC-83A1-DC703C6F23F4}"/>
              </a:ext>
            </a:extLst>
          </p:cNvPr>
          <p:cNvSpPr/>
          <p:nvPr/>
        </p:nvSpPr>
        <p:spPr>
          <a:xfrm>
            <a:off x="3533775" y="2582863"/>
            <a:ext cx="203200"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2" name="Shape 472">
            <a:extLst>
              <a:ext uri="{FF2B5EF4-FFF2-40B4-BE49-F238E27FC236}">
                <a16:creationId xmlns:a16="http://schemas.microsoft.com/office/drawing/2014/main" id="{3B064493-9258-4DFE-8C63-BF74B97B7FF0}"/>
              </a:ext>
            </a:extLst>
          </p:cNvPr>
          <p:cNvSpPr/>
          <p:nvPr/>
        </p:nvSpPr>
        <p:spPr>
          <a:xfrm flipH="1">
            <a:off x="4113213" y="2541588"/>
            <a:ext cx="742950"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3" name="Shape 473">
            <a:extLst>
              <a:ext uri="{FF2B5EF4-FFF2-40B4-BE49-F238E27FC236}">
                <a16:creationId xmlns:a16="http://schemas.microsoft.com/office/drawing/2014/main" id="{F5DA14F1-2EA3-4244-BE41-B581DA7A1E70}"/>
              </a:ext>
            </a:extLst>
          </p:cNvPr>
          <p:cNvSpPr/>
          <p:nvPr/>
        </p:nvSpPr>
        <p:spPr>
          <a:xfrm>
            <a:off x="4224338" y="2263775"/>
            <a:ext cx="565150" cy="330200"/>
          </a:xfrm>
          <a:prstGeom prst="rect">
            <a:avLst/>
          </a:prstGeom>
          <a:ln w="12700">
            <a:miter lim="400000"/>
          </a:ln>
        </p:spPr>
        <p:txBody>
          <a:bodyPr wrap="none" lIns="26756" tIns="26756" rIns="26756" bIns="26756" anchor="ctr">
            <a:spAutoFit/>
          </a:bodyPr>
          <a:lstStyle>
            <a:lvl1pPr algn="l">
              <a:lnSpc>
                <a:spcPct val="120000"/>
              </a:lnSpc>
              <a:spcBef>
                <a:spcPts val="3200"/>
              </a:spcBef>
              <a:defRPr sz="2000" b="1">
                <a:latin typeface="+mj-lt"/>
                <a:ea typeface="+mj-ea"/>
                <a:cs typeface="+mj-cs"/>
                <a:sym typeface="Helvetica"/>
              </a:defRPr>
            </a:lvl1pPr>
          </a:lstStyle>
          <a:p>
            <a:pPr defTabSz="307726" fontAlgn="auto">
              <a:spcBef>
                <a:spcPts val="2400"/>
              </a:spcBef>
              <a:spcAft>
                <a:spcPts val="0"/>
              </a:spcAft>
              <a:defRPr/>
            </a:pPr>
            <a:r>
              <a:rPr sz="1500" kern="0">
                <a:solidFill>
                  <a:srgbClr val="000000"/>
                </a:solidFill>
                <a:latin typeface="Helvetica"/>
                <a:cs typeface="Helvetica"/>
              </a:rPr>
              <a:t>pool3</a:t>
            </a:r>
          </a:p>
        </p:txBody>
      </p:sp>
      <p:sp>
        <p:nvSpPr>
          <p:cNvPr id="474" name="Shape 474">
            <a:extLst>
              <a:ext uri="{FF2B5EF4-FFF2-40B4-BE49-F238E27FC236}">
                <a16:creationId xmlns:a16="http://schemas.microsoft.com/office/drawing/2014/main" id="{78F21A81-2D3B-46E0-9E78-A52CA08F9470}"/>
              </a:ext>
            </a:extLst>
          </p:cNvPr>
          <p:cNvSpPr/>
          <p:nvPr/>
        </p:nvSpPr>
        <p:spPr>
          <a:xfrm flipH="1">
            <a:off x="4108450" y="2916238"/>
            <a:ext cx="746125"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5" name="Shape 475">
            <a:extLst>
              <a:ext uri="{FF2B5EF4-FFF2-40B4-BE49-F238E27FC236}">
                <a16:creationId xmlns:a16="http://schemas.microsoft.com/office/drawing/2014/main" id="{05D1CD8F-2A41-4C8B-939B-A36F48CA934F}"/>
              </a:ext>
            </a:extLst>
          </p:cNvPr>
          <p:cNvSpPr/>
          <p:nvPr/>
        </p:nvSpPr>
        <p:spPr>
          <a:xfrm>
            <a:off x="4222750" y="2640013"/>
            <a:ext cx="565150" cy="330200"/>
          </a:xfrm>
          <a:prstGeom prst="rect">
            <a:avLst/>
          </a:prstGeom>
          <a:ln w="12700">
            <a:miter lim="400000"/>
          </a:ln>
        </p:spPr>
        <p:txBody>
          <a:bodyPr wrap="none" lIns="26756" tIns="26756" rIns="26756" bIns="26756" anchor="ctr">
            <a:spAutoFit/>
          </a:bodyPr>
          <a:lstStyle>
            <a:lvl1pPr algn="l">
              <a:lnSpc>
                <a:spcPct val="120000"/>
              </a:lnSpc>
              <a:spcBef>
                <a:spcPts val="3200"/>
              </a:spcBef>
              <a:defRPr sz="2000" b="1">
                <a:latin typeface="+mj-lt"/>
                <a:ea typeface="+mj-ea"/>
                <a:cs typeface="+mj-cs"/>
                <a:sym typeface="Helvetica"/>
              </a:defRPr>
            </a:lvl1pPr>
          </a:lstStyle>
          <a:p>
            <a:pPr defTabSz="307726" fontAlgn="auto">
              <a:spcBef>
                <a:spcPts val="2400"/>
              </a:spcBef>
              <a:spcAft>
                <a:spcPts val="0"/>
              </a:spcAft>
              <a:defRPr/>
            </a:pPr>
            <a:r>
              <a:rPr sz="1500" kern="0">
                <a:solidFill>
                  <a:srgbClr val="000000"/>
                </a:solidFill>
                <a:latin typeface="Helvetica"/>
                <a:cs typeface="Helvetica"/>
              </a:rPr>
              <a:t>pool2</a:t>
            </a:r>
          </a:p>
        </p:txBody>
      </p:sp>
      <p:sp>
        <p:nvSpPr>
          <p:cNvPr id="476" name="Shape 476">
            <a:extLst>
              <a:ext uri="{FF2B5EF4-FFF2-40B4-BE49-F238E27FC236}">
                <a16:creationId xmlns:a16="http://schemas.microsoft.com/office/drawing/2014/main" id="{1C3A228A-5645-45B9-AC70-09D2C41865B0}"/>
              </a:ext>
            </a:extLst>
          </p:cNvPr>
          <p:cNvSpPr/>
          <p:nvPr/>
        </p:nvSpPr>
        <p:spPr>
          <a:xfrm flipH="1">
            <a:off x="4108450" y="3670300"/>
            <a:ext cx="746125"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7" name="Shape 477">
            <a:extLst>
              <a:ext uri="{FF2B5EF4-FFF2-40B4-BE49-F238E27FC236}">
                <a16:creationId xmlns:a16="http://schemas.microsoft.com/office/drawing/2014/main" id="{5D809AE9-C9B6-4CC7-9A8F-C28D9B6FDFB9}"/>
              </a:ext>
            </a:extLst>
          </p:cNvPr>
          <p:cNvSpPr/>
          <p:nvPr/>
        </p:nvSpPr>
        <p:spPr>
          <a:xfrm>
            <a:off x="4222750" y="3392488"/>
            <a:ext cx="565150" cy="330200"/>
          </a:xfrm>
          <a:prstGeom prst="rect">
            <a:avLst/>
          </a:prstGeom>
          <a:ln w="12700">
            <a:miter lim="400000"/>
          </a:ln>
        </p:spPr>
        <p:txBody>
          <a:bodyPr wrap="none" lIns="26756" tIns="26756" rIns="26756" bIns="26756" anchor="ctr">
            <a:spAutoFit/>
          </a:bodyPr>
          <a:lstStyle>
            <a:lvl1pPr algn="l">
              <a:lnSpc>
                <a:spcPct val="120000"/>
              </a:lnSpc>
              <a:spcBef>
                <a:spcPts val="3200"/>
              </a:spcBef>
              <a:defRPr sz="2000" b="1">
                <a:latin typeface="+mj-lt"/>
                <a:ea typeface="+mj-ea"/>
                <a:cs typeface="+mj-cs"/>
                <a:sym typeface="Helvetica"/>
              </a:defRPr>
            </a:lvl1pPr>
          </a:lstStyle>
          <a:p>
            <a:pPr defTabSz="307726" fontAlgn="auto">
              <a:spcBef>
                <a:spcPts val="2400"/>
              </a:spcBef>
              <a:spcAft>
                <a:spcPts val="0"/>
              </a:spcAft>
              <a:defRPr/>
            </a:pPr>
            <a:r>
              <a:rPr sz="1500" kern="0">
                <a:solidFill>
                  <a:srgbClr val="000000"/>
                </a:solidFill>
                <a:latin typeface="Helvetica"/>
                <a:cs typeface="Helvetica"/>
              </a:rPr>
              <a:t>pool1</a:t>
            </a:r>
          </a:p>
        </p:txBody>
      </p:sp>
      <p:sp>
        <p:nvSpPr>
          <p:cNvPr id="478" name="Shape 478">
            <a:extLst>
              <a:ext uri="{FF2B5EF4-FFF2-40B4-BE49-F238E27FC236}">
                <a16:creationId xmlns:a16="http://schemas.microsoft.com/office/drawing/2014/main" id="{F04CE888-0570-49E5-8111-79669B673731}"/>
              </a:ext>
            </a:extLst>
          </p:cNvPr>
          <p:cNvSpPr/>
          <p:nvPr/>
        </p:nvSpPr>
        <p:spPr>
          <a:xfrm flipV="1">
            <a:off x="3732213" y="3821113"/>
            <a:ext cx="0" cy="257175"/>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79" name="Shape 479">
            <a:extLst>
              <a:ext uri="{FF2B5EF4-FFF2-40B4-BE49-F238E27FC236}">
                <a16:creationId xmlns:a16="http://schemas.microsoft.com/office/drawing/2014/main" id="{856E32B3-C21F-43A9-8F08-BB6E0AE89B19}"/>
              </a:ext>
            </a:extLst>
          </p:cNvPr>
          <p:cNvSpPr/>
          <p:nvPr/>
        </p:nvSpPr>
        <p:spPr>
          <a:xfrm>
            <a:off x="3535363" y="3925888"/>
            <a:ext cx="201612" cy="0"/>
          </a:xfrm>
          <a:prstGeom prst="line">
            <a:avLst/>
          </a:prstGeom>
          <a:ln w="25400">
            <a:solidFill>
              <a:srgbClr val="85888D"/>
            </a:solidFill>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480" name="Shape 480">
            <a:extLst>
              <a:ext uri="{FF2B5EF4-FFF2-40B4-BE49-F238E27FC236}">
                <a16:creationId xmlns:a16="http://schemas.microsoft.com/office/drawing/2014/main" id="{5E7AA200-83DD-44F7-A597-1E6CD2D6669E}"/>
              </a:ext>
            </a:extLst>
          </p:cNvPr>
          <p:cNvSpPr/>
          <p:nvPr/>
        </p:nvSpPr>
        <p:spPr>
          <a:xfrm>
            <a:off x="6891338" y="4416425"/>
            <a:ext cx="223837" cy="276225"/>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64</a:t>
            </a:r>
          </a:p>
        </p:txBody>
      </p:sp>
      <p:sp>
        <p:nvSpPr>
          <p:cNvPr id="481" name="Shape 481">
            <a:extLst>
              <a:ext uri="{FF2B5EF4-FFF2-40B4-BE49-F238E27FC236}">
                <a16:creationId xmlns:a16="http://schemas.microsoft.com/office/drawing/2014/main" id="{2465EFF5-384D-4771-8C98-85574114887A}"/>
              </a:ext>
            </a:extLst>
          </p:cNvPr>
          <p:cNvSpPr/>
          <p:nvPr/>
        </p:nvSpPr>
        <p:spPr>
          <a:xfrm>
            <a:off x="6696075" y="1751013"/>
            <a:ext cx="777875" cy="276225"/>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 features</a:t>
            </a:r>
          </a:p>
        </p:txBody>
      </p:sp>
      <p:sp>
        <p:nvSpPr>
          <p:cNvPr id="482" name="Shape 482">
            <a:extLst>
              <a:ext uri="{FF2B5EF4-FFF2-40B4-BE49-F238E27FC236}">
                <a16:creationId xmlns:a16="http://schemas.microsoft.com/office/drawing/2014/main" id="{E5FBDA6A-E115-42A6-B47C-7981086B2A55}"/>
              </a:ext>
            </a:extLst>
          </p:cNvPr>
          <p:cNvSpPr/>
          <p:nvPr/>
        </p:nvSpPr>
        <p:spPr>
          <a:xfrm>
            <a:off x="6891338" y="3359150"/>
            <a:ext cx="223837" cy="276225"/>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64</a:t>
            </a:r>
          </a:p>
        </p:txBody>
      </p:sp>
      <p:sp>
        <p:nvSpPr>
          <p:cNvPr id="483" name="Shape 483">
            <a:extLst>
              <a:ext uri="{FF2B5EF4-FFF2-40B4-BE49-F238E27FC236}">
                <a16:creationId xmlns:a16="http://schemas.microsoft.com/office/drawing/2014/main" id="{05567FB0-AD1C-426E-AD49-5D4877C55864}"/>
              </a:ext>
            </a:extLst>
          </p:cNvPr>
          <p:cNvSpPr/>
          <p:nvPr/>
        </p:nvSpPr>
        <p:spPr>
          <a:xfrm>
            <a:off x="6859588" y="2751138"/>
            <a:ext cx="307975" cy="276225"/>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128</a:t>
            </a:r>
          </a:p>
        </p:txBody>
      </p:sp>
      <p:sp>
        <p:nvSpPr>
          <p:cNvPr id="484" name="Shape 484">
            <a:extLst>
              <a:ext uri="{FF2B5EF4-FFF2-40B4-BE49-F238E27FC236}">
                <a16:creationId xmlns:a16="http://schemas.microsoft.com/office/drawing/2014/main" id="{FB8CCC9E-B374-42A4-BE9C-485AB3CCBD30}"/>
              </a:ext>
            </a:extLst>
          </p:cNvPr>
          <p:cNvSpPr/>
          <p:nvPr/>
        </p:nvSpPr>
        <p:spPr>
          <a:xfrm>
            <a:off x="6861175" y="2397125"/>
            <a:ext cx="309563" cy="276225"/>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256</a:t>
            </a:r>
          </a:p>
        </p:txBody>
      </p:sp>
      <p:sp>
        <p:nvSpPr>
          <p:cNvPr id="485" name="Shape 485">
            <a:extLst>
              <a:ext uri="{FF2B5EF4-FFF2-40B4-BE49-F238E27FC236}">
                <a16:creationId xmlns:a16="http://schemas.microsoft.com/office/drawing/2014/main" id="{8E829D48-57AD-4BB2-8CB4-C8CCBFEC95C5}"/>
              </a:ext>
            </a:extLst>
          </p:cNvPr>
          <p:cNvSpPr/>
          <p:nvPr/>
        </p:nvSpPr>
        <p:spPr>
          <a:xfrm>
            <a:off x="6861175" y="2071688"/>
            <a:ext cx="309563" cy="274637"/>
          </a:xfrm>
          <a:prstGeom prst="rect">
            <a:avLst/>
          </a:prstGeom>
          <a:ln w="12700">
            <a:miter lim="400000"/>
          </a:ln>
        </p:spPr>
        <p:txBody>
          <a:bodyPr wrap="none" lIns="26756" tIns="26756" rIns="26756" bIns="26756"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512</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7D22DE0-6578-4F79-B919-4C701C2C1A50}"/>
              </a:ext>
            </a:extLst>
          </p:cNvPr>
          <p:cNvSpPr>
            <a:spLocks noGrp="1" noChangeArrowheads="1"/>
          </p:cNvSpPr>
          <p:nvPr>
            <p:ph type="title"/>
          </p:nvPr>
        </p:nvSpPr>
        <p:spPr/>
        <p:txBody>
          <a:bodyPr/>
          <a:lstStyle/>
          <a:p>
            <a:pPr eaLnBrk="1" hangingPunct="1"/>
            <a:r>
              <a:rPr lang="en-US" altLang="en-US"/>
              <a:t>Problem statement</a:t>
            </a:r>
          </a:p>
        </p:txBody>
      </p:sp>
      <p:sp>
        <p:nvSpPr>
          <p:cNvPr id="61443" name="Text Box 4">
            <a:extLst>
              <a:ext uri="{FF2B5EF4-FFF2-40B4-BE49-F238E27FC236}">
                <a16:creationId xmlns:a16="http://schemas.microsoft.com/office/drawing/2014/main" id="{52A0139E-0B13-4E2A-A51E-101AF18F232D}"/>
              </a:ext>
            </a:extLst>
          </p:cNvPr>
          <p:cNvSpPr txBox="1">
            <a:spLocks noChangeArrowheads="1"/>
          </p:cNvSpPr>
          <p:nvPr/>
        </p:nvSpPr>
        <p:spPr bwMode="auto">
          <a:xfrm>
            <a:off x="1066800" y="48768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clip</a:t>
            </a:r>
          </a:p>
        </p:txBody>
      </p:sp>
      <p:sp>
        <p:nvSpPr>
          <p:cNvPr id="61444" name="Text Box 5">
            <a:extLst>
              <a:ext uri="{FF2B5EF4-FFF2-40B4-BE49-F238E27FC236}">
                <a16:creationId xmlns:a16="http://schemas.microsoft.com/office/drawing/2014/main" id="{A9E32E7B-7670-4C75-A80A-5BA130758260}"/>
              </a:ext>
            </a:extLst>
          </p:cNvPr>
          <p:cNvSpPr txBox="1">
            <a:spLocks noChangeArrowheads="1"/>
          </p:cNvSpPr>
          <p:nvPr/>
        </p:nvSpPr>
        <p:spPr bwMode="auto">
          <a:xfrm>
            <a:off x="5181600" y="487680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texture</a:t>
            </a:r>
          </a:p>
        </p:txBody>
      </p:sp>
      <p:pic>
        <p:nvPicPr>
          <p:cNvPr id="2" name="problem_statement.mpg">
            <a:hlinkClick r:id="" action="ppaction://media"/>
            <a:extLst>
              <a:ext uri="{FF2B5EF4-FFF2-40B4-BE49-F238E27FC236}">
                <a16:creationId xmlns:a16="http://schemas.microsoft.com/office/drawing/2014/main" id="{192E4A7D-98F3-49CF-B038-4A7F64DBBF49}"/>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78247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hape 489">
            <a:extLst>
              <a:ext uri="{FF2B5EF4-FFF2-40B4-BE49-F238E27FC236}">
                <a16:creationId xmlns:a16="http://schemas.microsoft.com/office/drawing/2014/main" id="{AA6CF299-D648-4387-B8C4-31FEA2BE890D}"/>
              </a:ext>
            </a:extLst>
          </p:cNvPr>
          <p:cNvSpPr>
            <a:spLocks noGrp="1" noChangeArrowheads="1"/>
          </p:cNvSpPr>
          <p:nvPr>
            <p:ph type="title"/>
          </p:nvPr>
        </p:nvSpPr>
        <p:spPr/>
        <p:txBody>
          <a:bodyPr/>
          <a:lstStyle/>
          <a:p>
            <a:pPr eaLnBrk="1" hangingPunct="1"/>
            <a:r>
              <a:rPr lang="en-US" altLang="en-US"/>
              <a:t>CNN - Texture Features</a:t>
            </a:r>
          </a:p>
        </p:txBody>
      </p:sp>
      <p:grpSp>
        <p:nvGrpSpPr>
          <p:cNvPr id="271363" name="Group 495">
            <a:extLst>
              <a:ext uri="{FF2B5EF4-FFF2-40B4-BE49-F238E27FC236}">
                <a16:creationId xmlns:a16="http://schemas.microsoft.com/office/drawing/2014/main" id="{F120BA66-0789-4693-8EA8-AF8981338035}"/>
              </a:ext>
            </a:extLst>
          </p:cNvPr>
          <p:cNvGrpSpPr>
            <a:grpSpLocks/>
          </p:cNvGrpSpPr>
          <p:nvPr/>
        </p:nvGrpSpPr>
        <p:grpSpPr bwMode="auto">
          <a:xfrm>
            <a:off x="1477963" y="2403475"/>
            <a:ext cx="1339850" cy="2595563"/>
            <a:chOff x="0" y="0"/>
            <a:chExt cx="2540000" cy="4917856"/>
          </a:xfrm>
        </p:grpSpPr>
        <p:grpSp>
          <p:nvGrpSpPr>
            <p:cNvPr id="271394" name="Group 492">
              <a:extLst>
                <a:ext uri="{FF2B5EF4-FFF2-40B4-BE49-F238E27FC236}">
                  <a16:creationId xmlns:a16="http://schemas.microsoft.com/office/drawing/2014/main" id="{13BC5A3A-E538-4980-8C67-904CE8081961}"/>
                </a:ext>
              </a:extLst>
            </p:cNvPr>
            <p:cNvGrpSpPr>
              <a:grpSpLocks/>
            </p:cNvGrpSpPr>
            <p:nvPr/>
          </p:nvGrpSpPr>
          <p:grpSpPr bwMode="auto">
            <a:xfrm>
              <a:off x="0" y="0"/>
              <a:ext cx="2540000" cy="3318768"/>
              <a:chOff x="0" y="0"/>
              <a:chExt cx="2540000" cy="3318767"/>
            </a:xfrm>
          </p:grpSpPr>
          <p:sp>
            <p:nvSpPr>
              <p:cNvPr id="490" name="Shape 490">
                <a:extLst>
                  <a:ext uri="{FF2B5EF4-FFF2-40B4-BE49-F238E27FC236}">
                    <a16:creationId xmlns:a16="http://schemas.microsoft.com/office/drawing/2014/main" id="{3324429C-163F-41C3-98DC-0C0FCDB8E27E}"/>
                  </a:ext>
                </a:extLst>
              </p:cNvPr>
              <p:cNvSpPr/>
              <p:nvPr/>
            </p:nvSpPr>
            <p:spPr>
              <a:xfrm>
                <a:off x="0" y="0"/>
                <a:ext cx="2540000" cy="3317672"/>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pic>
            <p:nvPicPr>
              <p:cNvPr id="271398" name="CNN.pdf">
                <a:extLst>
                  <a:ext uri="{FF2B5EF4-FFF2-40B4-BE49-F238E27FC236}">
                    <a16:creationId xmlns:a16="http://schemas.microsoft.com/office/drawing/2014/main" id="{D8134361-6C35-447B-BA6F-8BED993E44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329" y="151535"/>
                <a:ext cx="2203342" cy="3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71395" name="NatureForests0084_1_S.jpg.jpg">
              <a:extLst>
                <a:ext uri="{FF2B5EF4-FFF2-40B4-BE49-F238E27FC236}">
                  <a16:creationId xmlns:a16="http://schemas.microsoft.com/office/drawing/2014/main" id="{E6C726D0-752B-4D17-928A-FC95AAA113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63" y="3740863"/>
              <a:ext cx="1762674" cy="117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94" name="Shape 494">
              <a:extLst>
                <a:ext uri="{FF2B5EF4-FFF2-40B4-BE49-F238E27FC236}">
                  <a16:creationId xmlns:a16="http://schemas.microsoft.com/office/drawing/2014/main" id="{E0F368AB-25A0-4391-9306-92063BD7DE70}"/>
                </a:ext>
              </a:extLst>
            </p:cNvPr>
            <p:cNvSpPr/>
            <p:nvPr/>
          </p:nvSpPr>
          <p:spPr>
            <a:xfrm rot="16200000">
              <a:off x="1137654" y="2899251"/>
              <a:ext cx="264692" cy="1221848"/>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grpSp>
        <p:nvGrpSpPr>
          <p:cNvPr id="271364" name="Group 521">
            <a:extLst>
              <a:ext uri="{FF2B5EF4-FFF2-40B4-BE49-F238E27FC236}">
                <a16:creationId xmlns:a16="http://schemas.microsoft.com/office/drawing/2014/main" id="{BB22737D-C728-4436-9614-D0557540BCB8}"/>
              </a:ext>
            </a:extLst>
          </p:cNvPr>
          <p:cNvGrpSpPr>
            <a:grpSpLocks/>
          </p:cNvGrpSpPr>
          <p:nvPr/>
        </p:nvGrpSpPr>
        <p:grpSpPr bwMode="auto">
          <a:xfrm>
            <a:off x="2909888" y="2381250"/>
            <a:ext cx="1482725" cy="2640013"/>
            <a:chOff x="0" y="0"/>
            <a:chExt cx="2811849" cy="5005959"/>
          </a:xfrm>
        </p:grpSpPr>
        <p:sp>
          <p:nvSpPr>
            <p:cNvPr id="496" name="Shape 496">
              <a:extLst>
                <a:ext uri="{FF2B5EF4-FFF2-40B4-BE49-F238E27FC236}">
                  <a16:creationId xmlns:a16="http://schemas.microsoft.com/office/drawing/2014/main" id="{1E5B808C-1914-45D3-A76B-7FC795BFC047}"/>
                </a:ext>
              </a:extLst>
            </p:cNvPr>
            <p:cNvSpPr/>
            <p:nvPr/>
          </p:nvSpPr>
          <p:spPr>
            <a:xfrm flipV="1">
              <a:off x="2026096" y="2366015"/>
              <a:ext cx="153539" cy="153521"/>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71370" name="Group 500">
              <a:extLst>
                <a:ext uri="{FF2B5EF4-FFF2-40B4-BE49-F238E27FC236}">
                  <a16:creationId xmlns:a16="http://schemas.microsoft.com/office/drawing/2014/main" id="{DC8064F5-F88C-4C72-B1DB-0A6B0F76D380}"/>
                </a:ext>
              </a:extLst>
            </p:cNvPr>
            <p:cNvGrpSpPr>
              <a:grpSpLocks/>
            </p:cNvGrpSpPr>
            <p:nvPr/>
          </p:nvGrpSpPr>
          <p:grpSpPr bwMode="auto">
            <a:xfrm>
              <a:off x="1001838" y="1027738"/>
              <a:ext cx="667893" cy="483549"/>
              <a:chOff x="0" y="0"/>
              <a:chExt cx="667892" cy="483548"/>
            </a:xfrm>
          </p:grpSpPr>
          <p:pic>
            <p:nvPicPr>
              <p:cNvPr id="271391" name="layer_pool2_featuremap_114_image_NatureForests0084_1_S.jpg.jpg">
                <a:extLst>
                  <a:ext uri="{FF2B5EF4-FFF2-40B4-BE49-F238E27FC236}">
                    <a16:creationId xmlns:a16="http://schemas.microsoft.com/office/drawing/2014/main" id="{4E8232A2-1B60-4C5D-962F-F5FE4D28BF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 y="0"/>
                <a:ext cx="556578" cy="37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92" name="layer_pool2_featuremap_115_image_NatureForests0084_1_S.jpg.jpg">
                <a:extLst>
                  <a:ext uri="{FF2B5EF4-FFF2-40B4-BE49-F238E27FC236}">
                    <a16:creationId xmlns:a16="http://schemas.microsoft.com/office/drawing/2014/main" id="{60777CB7-5F57-404A-B541-0F140E6DC50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57" y="55657"/>
                <a:ext cx="556578" cy="37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93" name="layer_pool2_featuremap_112_image_NatureForests0084_1_S.jpg.jpg">
                <a:extLst>
                  <a:ext uri="{FF2B5EF4-FFF2-40B4-BE49-F238E27FC236}">
                    <a16:creationId xmlns:a16="http://schemas.microsoft.com/office/drawing/2014/main" id="{CF22E41B-EFC7-4B68-B9A4-5732E7A9591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11315"/>
                <a:ext cx="556577" cy="37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1371" name="Group 504">
              <a:extLst>
                <a:ext uri="{FF2B5EF4-FFF2-40B4-BE49-F238E27FC236}">
                  <a16:creationId xmlns:a16="http://schemas.microsoft.com/office/drawing/2014/main" id="{95A60B84-77C5-4D75-B4F3-B8AD78A69E73}"/>
                </a:ext>
              </a:extLst>
            </p:cNvPr>
            <p:cNvGrpSpPr>
              <a:grpSpLocks/>
            </p:cNvGrpSpPr>
            <p:nvPr/>
          </p:nvGrpSpPr>
          <p:grpSpPr bwMode="auto">
            <a:xfrm>
              <a:off x="667892" y="1809744"/>
              <a:ext cx="1335785" cy="965920"/>
              <a:chOff x="0" y="0"/>
              <a:chExt cx="1335784" cy="965918"/>
            </a:xfrm>
          </p:grpSpPr>
          <p:pic>
            <p:nvPicPr>
              <p:cNvPr id="271388" name="layer_pool1_featuremap_4_image_NatureForests0084_1_S.jpg.jpg">
                <a:extLst>
                  <a:ext uri="{FF2B5EF4-FFF2-40B4-BE49-F238E27FC236}">
                    <a16:creationId xmlns:a16="http://schemas.microsoft.com/office/drawing/2014/main" id="{E32A1EE1-6E72-4BA6-9CF7-2AFAB24DCD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2630" y="0"/>
                <a:ext cx="1113155" cy="7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9" name="layer_pool1_featuremap_2_image_NatureForests0084_1_S.jpg.jpg">
                <a:extLst>
                  <a:ext uri="{FF2B5EF4-FFF2-40B4-BE49-F238E27FC236}">
                    <a16:creationId xmlns:a16="http://schemas.microsoft.com/office/drawing/2014/main" id="{2A0BBDFF-1F1A-4581-9AC8-A3C3B3F5AF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315" y="117142"/>
                <a:ext cx="1113155" cy="74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90" name="layer_pool1_featuremap_18_image_NatureForests0084_1_S.jpg.jpg">
                <a:extLst>
                  <a:ext uri="{FF2B5EF4-FFF2-40B4-BE49-F238E27FC236}">
                    <a16:creationId xmlns:a16="http://schemas.microsoft.com/office/drawing/2014/main" id="{160B53F0-463E-4ABB-B545-954D60DF739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22630"/>
                <a:ext cx="1113154" cy="74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1372" name="Group 508">
              <a:extLst>
                <a:ext uri="{FF2B5EF4-FFF2-40B4-BE49-F238E27FC236}">
                  <a16:creationId xmlns:a16="http://schemas.microsoft.com/office/drawing/2014/main" id="{34F566C4-4502-4595-BC14-A039C15E8C83}"/>
                </a:ext>
              </a:extLst>
            </p:cNvPr>
            <p:cNvGrpSpPr>
              <a:grpSpLocks/>
            </p:cNvGrpSpPr>
            <p:nvPr/>
          </p:nvGrpSpPr>
          <p:grpSpPr bwMode="auto">
            <a:xfrm>
              <a:off x="1168811" y="541933"/>
              <a:ext cx="333947" cy="242358"/>
              <a:chOff x="0" y="0"/>
              <a:chExt cx="333946" cy="242357"/>
            </a:xfrm>
          </p:grpSpPr>
          <p:pic>
            <p:nvPicPr>
              <p:cNvPr id="271385" name="layer_pool3_featuremap_250_image_NatureForests0084_1_S.jpg.jpg">
                <a:extLst>
                  <a:ext uri="{FF2B5EF4-FFF2-40B4-BE49-F238E27FC236}">
                    <a16:creationId xmlns:a16="http://schemas.microsoft.com/office/drawing/2014/main" id="{4904DCEC-6BD3-47EA-9413-CA0087BAC4B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657" y="0"/>
                <a:ext cx="278290" cy="18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6" name="layer_pool3_featuremap_252_image_NatureForests0084_1_S.jpg.jpg">
                <a:extLst>
                  <a:ext uri="{FF2B5EF4-FFF2-40B4-BE49-F238E27FC236}">
                    <a16:creationId xmlns:a16="http://schemas.microsoft.com/office/drawing/2014/main" id="{1EE507F1-AC72-41AD-9DBA-50FD5A62F01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828" y="27828"/>
                <a:ext cx="278290" cy="18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7" name="layer_pool3_featuremap_249_image_NatureForests0084_1_S.jpg.jpg">
                <a:extLst>
                  <a:ext uri="{FF2B5EF4-FFF2-40B4-BE49-F238E27FC236}">
                    <a16:creationId xmlns:a16="http://schemas.microsoft.com/office/drawing/2014/main" id="{D4F77A34-6288-4DD7-B72C-91AFD11F6F2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5657"/>
                <a:ext cx="278289" cy="18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1373" name="Group 512">
              <a:extLst>
                <a:ext uri="{FF2B5EF4-FFF2-40B4-BE49-F238E27FC236}">
                  <a16:creationId xmlns:a16="http://schemas.microsoft.com/office/drawing/2014/main" id="{B61D1941-F95E-43BC-A4A9-1FEE04ED8D93}"/>
                </a:ext>
              </a:extLst>
            </p:cNvPr>
            <p:cNvGrpSpPr>
              <a:grpSpLocks/>
            </p:cNvGrpSpPr>
            <p:nvPr/>
          </p:nvGrpSpPr>
          <p:grpSpPr bwMode="auto">
            <a:xfrm>
              <a:off x="1252297" y="84373"/>
              <a:ext cx="166975" cy="121752"/>
              <a:chOff x="0" y="0"/>
              <a:chExt cx="166973" cy="121751"/>
            </a:xfrm>
          </p:grpSpPr>
          <p:pic>
            <p:nvPicPr>
              <p:cNvPr id="271382" name="layer_pool4_featuremap_416_image_NatureForests0084_1_S.jpg.jpg">
                <a:extLst>
                  <a:ext uri="{FF2B5EF4-FFF2-40B4-BE49-F238E27FC236}">
                    <a16:creationId xmlns:a16="http://schemas.microsoft.com/office/drawing/2014/main" id="{A13F8B51-D282-4A70-AC94-FCD761C5ECE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828" y="0"/>
                <a:ext cx="139146" cy="9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3" name="layer_pool4_featuremap_417_image_NatureForests0084_1_S.jpg.jpg">
                <a:extLst>
                  <a:ext uri="{FF2B5EF4-FFF2-40B4-BE49-F238E27FC236}">
                    <a16:creationId xmlns:a16="http://schemas.microsoft.com/office/drawing/2014/main" id="{DBE8E314-EA76-4EFC-A940-4BCEBF2EFB6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914" y="13914"/>
                <a:ext cx="139145" cy="9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4" name="layer_pool4_featuremap_415_image_NatureForests0084_1_S.jpg.jpg">
                <a:extLst>
                  <a:ext uri="{FF2B5EF4-FFF2-40B4-BE49-F238E27FC236}">
                    <a16:creationId xmlns:a16="http://schemas.microsoft.com/office/drawing/2014/main" id="{909AFA1B-78C2-40F3-9F42-9A3E242C7AE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27828"/>
                <a:ext cx="139145" cy="9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13" name="Shape 513">
              <a:extLst>
                <a:ext uri="{FF2B5EF4-FFF2-40B4-BE49-F238E27FC236}">
                  <a16:creationId xmlns:a16="http://schemas.microsoft.com/office/drawing/2014/main" id="{1759C9D5-56CC-4D07-9E30-D2E7DB731A77}"/>
                </a:ext>
              </a:extLst>
            </p:cNvPr>
            <p:cNvSpPr/>
            <p:nvPr/>
          </p:nvSpPr>
          <p:spPr>
            <a:xfrm flipV="1">
              <a:off x="2658310" y="4379838"/>
              <a:ext cx="153539" cy="153519"/>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514" name="Shape 514">
              <a:extLst>
                <a:ext uri="{FF2B5EF4-FFF2-40B4-BE49-F238E27FC236}">
                  <a16:creationId xmlns:a16="http://schemas.microsoft.com/office/drawing/2014/main" id="{4B53F1CF-26B5-4414-9F6C-6038F26A8643}"/>
                </a:ext>
              </a:extLst>
            </p:cNvPr>
            <p:cNvSpPr/>
            <p:nvPr/>
          </p:nvSpPr>
          <p:spPr>
            <a:xfrm flipV="1">
              <a:off x="1679884" y="1228160"/>
              <a:ext cx="153537" cy="153521"/>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515" name="Shape 515">
              <a:extLst>
                <a:ext uri="{FF2B5EF4-FFF2-40B4-BE49-F238E27FC236}">
                  <a16:creationId xmlns:a16="http://schemas.microsoft.com/office/drawing/2014/main" id="{514B27A8-C833-4386-9F4F-9D173592C6CA}"/>
                </a:ext>
              </a:extLst>
            </p:cNvPr>
            <p:cNvSpPr/>
            <p:nvPr/>
          </p:nvSpPr>
          <p:spPr>
            <a:xfrm flipV="1">
              <a:off x="1523336" y="556887"/>
              <a:ext cx="153537" cy="150510"/>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71377" name="Group 519">
              <a:extLst>
                <a:ext uri="{FF2B5EF4-FFF2-40B4-BE49-F238E27FC236}">
                  <a16:creationId xmlns:a16="http://schemas.microsoft.com/office/drawing/2014/main" id="{5580BD71-343E-4274-9238-DFE401CBF651}"/>
                </a:ext>
              </a:extLst>
            </p:cNvPr>
            <p:cNvGrpSpPr>
              <a:grpSpLocks/>
            </p:cNvGrpSpPr>
            <p:nvPr/>
          </p:nvGrpSpPr>
          <p:grpSpPr bwMode="auto">
            <a:xfrm>
              <a:off x="0" y="3074122"/>
              <a:ext cx="2671569" cy="1931838"/>
              <a:chOff x="0" y="0"/>
              <a:chExt cx="2671568" cy="1931837"/>
            </a:xfrm>
          </p:grpSpPr>
          <p:pic>
            <p:nvPicPr>
              <p:cNvPr id="271379" name="layer_conv1_1_featuremap_0_image_NatureForests0084_1_S.jpg.jpg">
                <a:extLst>
                  <a:ext uri="{FF2B5EF4-FFF2-40B4-BE49-F238E27FC236}">
                    <a16:creationId xmlns:a16="http://schemas.microsoft.com/office/drawing/2014/main" id="{C25A8618-D85F-4E2B-B395-09DA3AEBBA4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45261" y="0"/>
                <a:ext cx="2226308" cy="14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0" name="layer_conv1_1_featuremap_1_image_NatureForests0084_1_S.jpg.jpg">
                <a:extLst>
                  <a:ext uri="{FF2B5EF4-FFF2-40B4-BE49-F238E27FC236}">
                    <a16:creationId xmlns:a16="http://schemas.microsoft.com/office/drawing/2014/main" id="{707C0009-50E7-4AA0-A3D7-246BD5C6F78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22630" y="222630"/>
                <a:ext cx="2226309" cy="14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1381" name="layer_conv1_1_featuremap_5_image_NatureForests0084_1_S.jpg.jpg">
                <a:extLst>
                  <a:ext uri="{FF2B5EF4-FFF2-40B4-BE49-F238E27FC236}">
                    <a16:creationId xmlns:a16="http://schemas.microsoft.com/office/drawing/2014/main" id="{501F06BE-3C3F-4483-8E47-EB1D7D3CE8B7}"/>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445261"/>
                <a:ext cx="2226308" cy="14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20" name="Shape 520">
              <a:extLst>
                <a:ext uri="{FF2B5EF4-FFF2-40B4-BE49-F238E27FC236}">
                  <a16:creationId xmlns:a16="http://schemas.microsoft.com/office/drawing/2014/main" id="{F0D7583E-1825-445F-B06D-D09F38D55CF3}"/>
                </a:ext>
              </a:extLst>
            </p:cNvPr>
            <p:cNvSpPr/>
            <p:nvPr/>
          </p:nvSpPr>
          <p:spPr>
            <a:xfrm flipV="1">
              <a:off x="1433019" y="0"/>
              <a:ext cx="150527" cy="153521"/>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pic>
        <p:nvPicPr>
          <p:cNvPr id="271365" name="pasted-image.pdf">
            <a:extLst>
              <a:ext uri="{FF2B5EF4-FFF2-40B4-BE49-F238E27FC236}">
                <a16:creationId xmlns:a16="http://schemas.microsoft.com/office/drawing/2014/main" id="{CD1EDCDD-D61F-4EE4-BC6B-C3B5E401248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773613" y="2041525"/>
            <a:ext cx="21558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23" name="pasted-image.pdf">
            <a:extLst>
              <a:ext uri="{FF2B5EF4-FFF2-40B4-BE49-F238E27FC236}">
                <a16:creationId xmlns:a16="http://schemas.microsoft.com/office/drawing/2014/main" id="{7ADDAB69-439B-419E-AF88-62ABDDF461CE}"/>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773613" y="2589213"/>
            <a:ext cx="9032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24" name="pasted-image.pdf">
            <a:extLst>
              <a:ext uri="{FF2B5EF4-FFF2-40B4-BE49-F238E27FC236}">
                <a16:creationId xmlns:a16="http://schemas.microsoft.com/office/drawing/2014/main" id="{0EF269AD-003E-4FD8-A404-B2EA5BE1A3CC}"/>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638675" y="3170238"/>
            <a:ext cx="297973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25" name="pasted-image.pdf">
            <a:extLst>
              <a:ext uri="{FF2B5EF4-FFF2-40B4-BE49-F238E27FC236}">
                <a16:creationId xmlns:a16="http://schemas.microsoft.com/office/drawing/2014/main" id="{73424693-B571-4787-9E1C-864A9CB6D587}"/>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752975" y="4887913"/>
            <a:ext cx="18478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5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0" animBg="1" advAuto="0"/>
      <p:bldP spid="524" grpId="0" animBg="1" advAuto="0"/>
      <p:bldP spid="525" grpId="0"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hape 529">
            <a:extLst>
              <a:ext uri="{FF2B5EF4-FFF2-40B4-BE49-F238E27FC236}">
                <a16:creationId xmlns:a16="http://schemas.microsoft.com/office/drawing/2014/main" id="{B9041EA1-2EC6-4D70-B8F6-FE56A37B73DD}"/>
              </a:ext>
            </a:extLst>
          </p:cNvPr>
          <p:cNvSpPr>
            <a:spLocks noGrp="1" noChangeArrowheads="1"/>
          </p:cNvSpPr>
          <p:nvPr>
            <p:ph type="title"/>
          </p:nvPr>
        </p:nvSpPr>
        <p:spPr/>
        <p:txBody>
          <a:bodyPr/>
          <a:lstStyle/>
          <a:p>
            <a:pPr eaLnBrk="1" hangingPunct="1"/>
            <a:r>
              <a:rPr lang="en-US" altLang="en-US"/>
              <a:t>CNN - Texture Features</a:t>
            </a:r>
          </a:p>
        </p:txBody>
      </p:sp>
      <p:grpSp>
        <p:nvGrpSpPr>
          <p:cNvPr id="273411" name="Group 535">
            <a:extLst>
              <a:ext uri="{FF2B5EF4-FFF2-40B4-BE49-F238E27FC236}">
                <a16:creationId xmlns:a16="http://schemas.microsoft.com/office/drawing/2014/main" id="{5612ACA6-DFD7-46D0-8D7C-4A9A5919C679}"/>
              </a:ext>
            </a:extLst>
          </p:cNvPr>
          <p:cNvGrpSpPr>
            <a:grpSpLocks/>
          </p:cNvGrpSpPr>
          <p:nvPr/>
        </p:nvGrpSpPr>
        <p:grpSpPr bwMode="auto">
          <a:xfrm>
            <a:off x="1677988" y="2403475"/>
            <a:ext cx="1339850" cy="2595563"/>
            <a:chOff x="0" y="0"/>
            <a:chExt cx="2540000" cy="4917856"/>
          </a:xfrm>
        </p:grpSpPr>
        <p:grpSp>
          <p:nvGrpSpPr>
            <p:cNvPr id="273453" name="Group 532">
              <a:extLst>
                <a:ext uri="{FF2B5EF4-FFF2-40B4-BE49-F238E27FC236}">
                  <a16:creationId xmlns:a16="http://schemas.microsoft.com/office/drawing/2014/main" id="{C8B8EF76-244F-402A-A42D-48B03606A89C}"/>
                </a:ext>
              </a:extLst>
            </p:cNvPr>
            <p:cNvGrpSpPr>
              <a:grpSpLocks/>
            </p:cNvGrpSpPr>
            <p:nvPr/>
          </p:nvGrpSpPr>
          <p:grpSpPr bwMode="auto">
            <a:xfrm>
              <a:off x="0" y="0"/>
              <a:ext cx="2540000" cy="3318768"/>
              <a:chOff x="0" y="0"/>
              <a:chExt cx="2540000" cy="3318767"/>
            </a:xfrm>
          </p:grpSpPr>
          <p:sp>
            <p:nvSpPr>
              <p:cNvPr id="530" name="Shape 530">
                <a:extLst>
                  <a:ext uri="{FF2B5EF4-FFF2-40B4-BE49-F238E27FC236}">
                    <a16:creationId xmlns:a16="http://schemas.microsoft.com/office/drawing/2014/main" id="{3887FFCE-CE46-4384-BAD4-B192ECE6E2A7}"/>
                  </a:ext>
                </a:extLst>
              </p:cNvPr>
              <p:cNvSpPr/>
              <p:nvPr/>
            </p:nvSpPr>
            <p:spPr>
              <a:xfrm>
                <a:off x="0" y="0"/>
                <a:ext cx="2540000" cy="3317672"/>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pic>
            <p:nvPicPr>
              <p:cNvPr id="273457" name="CNN.pdf">
                <a:extLst>
                  <a:ext uri="{FF2B5EF4-FFF2-40B4-BE49-F238E27FC236}">
                    <a16:creationId xmlns:a16="http://schemas.microsoft.com/office/drawing/2014/main" id="{68B84EE9-171F-4685-8BCE-0C76AD7EF8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329" y="151535"/>
                <a:ext cx="2203342" cy="3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73454" name="NatureForests0084_1_S.jpg.jpg">
              <a:extLst>
                <a:ext uri="{FF2B5EF4-FFF2-40B4-BE49-F238E27FC236}">
                  <a16:creationId xmlns:a16="http://schemas.microsoft.com/office/drawing/2014/main" id="{FDFFB7D8-3A66-4BFC-926C-2F7AFACB66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63" y="3740863"/>
              <a:ext cx="1762674" cy="117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34" name="Shape 534">
              <a:extLst>
                <a:ext uri="{FF2B5EF4-FFF2-40B4-BE49-F238E27FC236}">
                  <a16:creationId xmlns:a16="http://schemas.microsoft.com/office/drawing/2014/main" id="{62735763-435A-4016-9BE5-EB8F16BBF427}"/>
                </a:ext>
              </a:extLst>
            </p:cNvPr>
            <p:cNvSpPr/>
            <p:nvPr/>
          </p:nvSpPr>
          <p:spPr>
            <a:xfrm rot="16200000">
              <a:off x="1137654" y="2899251"/>
              <a:ext cx="264692" cy="1221848"/>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grpSp>
        <p:nvGrpSpPr>
          <p:cNvPr id="273412" name="Group 561">
            <a:extLst>
              <a:ext uri="{FF2B5EF4-FFF2-40B4-BE49-F238E27FC236}">
                <a16:creationId xmlns:a16="http://schemas.microsoft.com/office/drawing/2014/main" id="{76B2F152-48A5-4311-A633-556EA8111356}"/>
              </a:ext>
            </a:extLst>
          </p:cNvPr>
          <p:cNvGrpSpPr>
            <a:grpSpLocks/>
          </p:cNvGrpSpPr>
          <p:nvPr/>
        </p:nvGrpSpPr>
        <p:grpSpPr bwMode="auto">
          <a:xfrm>
            <a:off x="3132138" y="2108200"/>
            <a:ext cx="1804987" cy="3214688"/>
            <a:chOff x="0" y="0"/>
            <a:chExt cx="3421916" cy="6092066"/>
          </a:xfrm>
        </p:grpSpPr>
        <p:sp>
          <p:nvSpPr>
            <p:cNvPr id="536" name="Shape 536">
              <a:extLst>
                <a:ext uri="{FF2B5EF4-FFF2-40B4-BE49-F238E27FC236}">
                  <a16:creationId xmlns:a16="http://schemas.microsoft.com/office/drawing/2014/main" id="{89099C5B-2A54-4EB4-A287-AE97BDFBB903}"/>
                </a:ext>
              </a:extLst>
            </p:cNvPr>
            <p:cNvSpPr/>
            <p:nvPr/>
          </p:nvSpPr>
          <p:spPr>
            <a:xfrm flipV="1">
              <a:off x="2464863" y="2879066"/>
              <a:ext cx="186595" cy="186522"/>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73429" name="Group 540">
              <a:extLst>
                <a:ext uri="{FF2B5EF4-FFF2-40B4-BE49-F238E27FC236}">
                  <a16:creationId xmlns:a16="http://schemas.microsoft.com/office/drawing/2014/main" id="{03AB8B40-01B9-4DE7-B7C4-BADD3003FDE9}"/>
                </a:ext>
              </a:extLst>
            </p:cNvPr>
            <p:cNvGrpSpPr>
              <a:grpSpLocks/>
            </p:cNvGrpSpPr>
            <p:nvPr/>
          </p:nvGrpSpPr>
          <p:grpSpPr bwMode="auto">
            <a:xfrm>
              <a:off x="1219200" y="1250718"/>
              <a:ext cx="812800" cy="588462"/>
              <a:chOff x="0" y="0"/>
              <a:chExt cx="812799" cy="588460"/>
            </a:xfrm>
          </p:grpSpPr>
          <p:pic>
            <p:nvPicPr>
              <p:cNvPr id="273450" name="layer_pool2_featuremap_114_image_NatureForests0084_1_S.jpg.jpg">
                <a:extLst>
                  <a:ext uri="{FF2B5EF4-FFF2-40B4-BE49-F238E27FC236}">
                    <a16:creationId xmlns:a16="http://schemas.microsoft.com/office/drawing/2014/main" id="{E1F7542E-79BD-424A-9534-E926310466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66" y="0"/>
                <a:ext cx="677334" cy="45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51" name="layer_pool2_featuremap_115_image_NatureForests0084_1_S.jpg.jpg">
                <a:extLst>
                  <a:ext uri="{FF2B5EF4-FFF2-40B4-BE49-F238E27FC236}">
                    <a16:creationId xmlns:a16="http://schemas.microsoft.com/office/drawing/2014/main" id="{E2E9188E-6899-482F-AD98-B728B3A559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33" y="67733"/>
                <a:ext cx="677334" cy="45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52" name="layer_pool2_featuremap_112_image_NatureForests0084_1_S.jpg.jpg">
                <a:extLst>
                  <a:ext uri="{FF2B5EF4-FFF2-40B4-BE49-F238E27FC236}">
                    <a16:creationId xmlns:a16="http://schemas.microsoft.com/office/drawing/2014/main" id="{774CA5AA-36DD-477B-8F49-11C90FB0C34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5466"/>
                <a:ext cx="677334" cy="45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3430" name="Group 544">
              <a:extLst>
                <a:ext uri="{FF2B5EF4-FFF2-40B4-BE49-F238E27FC236}">
                  <a16:creationId xmlns:a16="http://schemas.microsoft.com/office/drawing/2014/main" id="{819C32D2-E96E-48F9-8BCB-C1D0D3F8D61E}"/>
                </a:ext>
              </a:extLst>
            </p:cNvPr>
            <p:cNvGrpSpPr>
              <a:grpSpLocks/>
            </p:cNvGrpSpPr>
            <p:nvPr/>
          </p:nvGrpSpPr>
          <p:grpSpPr bwMode="auto">
            <a:xfrm>
              <a:off x="812800" y="2202392"/>
              <a:ext cx="1625601" cy="1175488"/>
              <a:chOff x="0" y="0"/>
              <a:chExt cx="1625600" cy="1175487"/>
            </a:xfrm>
          </p:grpSpPr>
          <p:pic>
            <p:nvPicPr>
              <p:cNvPr id="273447" name="layer_pool1_featuremap_4_image_NatureForests0084_1_S.jpg.jpg">
                <a:extLst>
                  <a:ext uri="{FF2B5EF4-FFF2-40B4-BE49-F238E27FC236}">
                    <a16:creationId xmlns:a16="http://schemas.microsoft.com/office/drawing/2014/main" id="{437B1FDE-C762-417C-9481-0FD12F5D62D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0933" y="0"/>
                <a:ext cx="1354668" cy="90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8" name="layer_pool1_featuremap_2_image_NatureForests0084_1_S.jpg.jpg">
                <a:extLst>
                  <a:ext uri="{FF2B5EF4-FFF2-40B4-BE49-F238E27FC236}">
                    <a16:creationId xmlns:a16="http://schemas.microsoft.com/office/drawing/2014/main" id="{E0D49DCE-B2E2-4A55-8C47-02D062816CE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5466" y="142557"/>
                <a:ext cx="1354668" cy="90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9" name="layer_pool1_featuremap_18_image_NatureForests0084_1_S.jpg.jpg">
                <a:extLst>
                  <a:ext uri="{FF2B5EF4-FFF2-40B4-BE49-F238E27FC236}">
                    <a16:creationId xmlns:a16="http://schemas.microsoft.com/office/drawing/2014/main" id="{1ADA53A1-4DBC-488C-8CF1-6184B08DFCF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70933"/>
                <a:ext cx="1354667" cy="90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3431" name="Group 548">
              <a:extLst>
                <a:ext uri="{FF2B5EF4-FFF2-40B4-BE49-F238E27FC236}">
                  <a16:creationId xmlns:a16="http://schemas.microsoft.com/office/drawing/2014/main" id="{0FDE6D77-59AE-4345-B455-4D3173F388BF}"/>
                </a:ext>
              </a:extLst>
            </p:cNvPr>
            <p:cNvGrpSpPr>
              <a:grpSpLocks/>
            </p:cNvGrpSpPr>
            <p:nvPr/>
          </p:nvGrpSpPr>
          <p:grpSpPr bwMode="auto">
            <a:xfrm>
              <a:off x="1422400" y="659512"/>
              <a:ext cx="406400" cy="294941"/>
              <a:chOff x="0" y="0"/>
              <a:chExt cx="406399" cy="294940"/>
            </a:xfrm>
          </p:grpSpPr>
          <p:pic>
            <p:nvPicPr>
              <p:cNvPr id="273444" name="layer_pool3_featuremap_250_image_NatureForests0084_1_S.jpg.jpg">
                <a:extLst>
                  <a:ext uri="{FF2B5EF4-FFF2-40B4-BE49-F238E27FC236}">
                    <a16:creationId xmlns:a16="http://schemas.microsoft.com/office/drawing/2014/main" id="{BA5B1534-EAB8-4E6D-8EF3-CFFF390B014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733" y="0"/>
                <a:ext cx="338667" cy="22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5" name="layer_pool3_featuremap_252_image_NatureForests0084_1_S.jpg.jpg">
                <a:extLst>
                  <a:ext uri="{FF2B5EF4-FFF2-40B4-BE49-F238E27FC236}">
                    <a16:creationId xmlns:a16="http://schemas.microsoft.com/office/drawing/2014/main" id="{1B871714-68D2-4FC5-B303-89C8277C46F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866" y="33866"/>
                <a:ext cx="338668" cy="2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6" name="layer_pool3_featuremap_249_image_NatureForests0084_1_S.jpg.jpg">
                <a:extLst>
                  <a:ext uri="{FF2B5EF4-FFF2-40B4-BE49-F238E27FC236}">
                    <a16:creationId xmlns:a16="http://schemas.microsoft.com/office/drawing/2014/main" id="{0291861D-4D44-4472-BA59-B5BBB289AD5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7733"/>
                <a:ext cx="338667" cy="2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73432" name="Group 552">
              <a:extLst>
                <a:ext uri="{FF2B5EF4-FFF2-40B4-BE49-F238E27FC236}">
                  <a16:creationId xmlns:a16="http://schemas.microsoft.com/office/drawing/2014/main" id="{27AF6E6F-6A83-47BE-85A2-5F224AB98C09}"/>
                </a:ext>
              </a:extLst>
            </p:cNvPr>
            <p:cNvGrpSpPr>
              <a:grpSpLocks/>
            </p:cNvGrpSpPr>
            <p:nvPr/>
          </p:nvGrpSpPr>
          <p:grpSpPr bwMode="auto">
            <a:xfrm>
              <a:off x="1524000" y="102679"/>
              <a:ext cx="203200" cy="148168"/>
              <a:chOff x="0" y="0"/>
              <a:chExt cx="203199" cy="148166"/>
            </a:xfrm>
          </p:grpSpPr>
          <p:pic>
            <p:nvPicPr>
              <p:cNvPr id="273441" name="layer_pool4_featuremap_416_image_NatureForests0084_1_S.jpg.jpg">
                <a:extLst>
                  <a:ext uri="{FF2B5EF4-FFF2-40B4-BE49-F238E27FC236}">
                    <a16:creationId xmlns:a16="http://schemas.microsoft.com/office/drawing/2014/main" id="{B61E1932-2045-4425-9985-8E8F008B170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866" y="0"/>
                <a:ext cx="169334"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2" name="layer_pool4_featuremap_417_image_NatureForests0084_1_S.jpg.jpg">
                <a:extLst>
                  <a:ext uri="{FF2B5EF4-FFF2-40B4-BE49-F238E27FC236}">
                    <a16:creationId xmlns:a16="http://schemas.microsoft.com/office/drawing/2014/main" id="{B8EC3359-4074-4AF9-A4B1-F223898B9FC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933" y="16933"/>
                <a:ext cx="169334" cy="11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3" name="layer_pool4_featuremap_415_image_NatureForests0084_1_S.jpg.jpg">
                <a:extLst>
                  <a:ext uri="{FF2B5EF4-FFF2-40B4-BE49-F238E27FC236}">
                    <a16:creationId xmlns:a16="http://schemas.microsoft.com/office/drawing/2014/main" id="{C747D6F7-2679-4AAF-82BF-C5CD95CE682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33866"/>
                <a:ext cx="169334" cy="11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53" name="Shape 553">
              <a:extLst>
                <a:ext uri="{FF2B5EF4-FFF2-40B4-BE49-F238E27FC236}">
                  <a16:creationId xmlns:a16="http://schemas.microsoft.com/office/drawing/2014/main" id="{0690F66B-564D-4F46-B9B8-C247E852713D}"/>
                </a:ext>
              </a:extLst>
            </p:cNvPr>
            <p:cNvSpPr/>
            <p:nvPr/>
          </p:nvSpPr>
          <p:spPr>
            <a:xfrm flipV="1">
              <a:off x="3238331" y="5330933"/>
              <a:ext cx="183585" cy="186522"/>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554" name="Shape 554">
              <a:extLst>
                <a:ext uri="{FF2B5EF4-FFF2-40B4-BE49-F238E27FC236}">
                  <a16:creationId xmlns:a16="http://schemas.microsoft.com/office/drawing/2014/main" id="{2A2194A2-1EBB-4482-B904-52CC54119A59}"/>
                </a:ext>
              </a:extLst>
            </p:cNvPr>
            <p:cNvSpPr/>
            <p:nvPr/>
          </p:nvSpPr>
          <p:spPr>
            <a:xfrm flipV="1">
              <a:off x="2046529" y="1495189"/>
              <a:ext cx="186595" cy="186522"/>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555" name="Shape 555">
              <a:extLst>
                <a:ext uri="{FF2B5EF4-FFF2-40B4-BE49-F238E27FC236}">
                  <a16:creationId xmlns:a16="http://schemas.microsoft.com/office/drawing/2014/main" id="{555419EB-19D9-44BC-BBCB-52F9BB7F4CDF}"/>
                </a:ext>
              </a:extLst>
            </p:cNvPr>
            <p:cNvSpPr/>
            <p:nvPr/>
          </p:nvSpPr>
          <p:spPr>
            <a:xfrm flipV="1">
              <a:off x="1856923" y="673888"/>
              <a:ext cx="183587" cy="186522"/>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273436" name="Group 559">
              <a:extLst>
                <a:ext uri="{FF2B5EF4-FFF2-40B4-BE49-F238E27FC236}">
                  <a16:creationId xmlns:a16="http://schemas.microsoft.com/office/drawing/2014/main" id="{7C648061-E302-4692-9319-3607A8C7A338}"/>
                </a:ext>
              </a:extLst>
            </p:cNvPr>
            <p:cNvGrpSpPr>
              <a:grpSpLocks/>
            </p:cNvGrpSpPr>
            <p:nvPr/>
          </p:nvGrpSpPr>
          <p:grpSpPr bwMode="auto">
            <a:xfrm>
              <a:off x="0" y="3741092"/>
              <a:ext cx="3251200" cy="2350975"/>
              <a:chOff x="0" y="0"/>
              <a:chExt cx="3251199" cy="2350974"/>
            </a:xfrm>
          </p:grpSpPr>
          <p:pic>
            <p:nvPicPr>
              <p:cNvPr id="273438" name="layer_conv1_1_featuremap_0_image_NatureForests0084_1_S.jpg.jpg">
                <a:extLst>
                  <a:ext uri="{FF2B5EF4-FFF2-40B4-BE49-F238E27FC236}">
                    <a16:creationId xmlns:a16="http://schemas.microsoft.com/office/drawing/2014/main" id="{78B6A5D3-CE41-4B62-96EB-4CF679579E9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41866" y="0"/>
                <a:ext cx="2709334" cy="18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39" name="layer_conv1_1_featuremap_1_image_NatureForests0084_1_S.jpg.jpg">
                <a:extLst>
                  <a:ext uri="{FF2B5EF4-FFF2-40B4-BE49-F238E27FC236}">
                    <a16:creationId xmlns:a16="http://schemas.microsoft.com/office/drawing/2014/main" id="{5411DFD8-C7BC-4F16-8848-BBFCA0FA4C5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0933" y="270933"/>
                <a:ext cx="2709334" cy="18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40" name="layer_conv1_1_featuremap_5_image_NatureForests0084_1_S.jpg.jpg">
                <a:extLst>
                  <a:ext uri="{FF2B5EF4-FFF2-40B4-BE49-F238E27FC236}">
                    <a16:creationId xmlns:a16="http://schemas.microsoft.com/office/drawing/2014/main" id="{5631F352-D637-46B6-AEF8-B4392E4F3D8C}"/>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541866"/>
                <a:ext cx="2709334" cy="18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560" name="Shape 560">
              <a:extLst>
                <a:ext uri="{FF2B5EF4-FFF2-40B4-BE49-F238E27FC236}">
                  <a16:creationId xmlns:a16="http://schemas.microsoft.com/office/drawing/2014/main" id="{298F107F-FA79-47B1-8E38-EAEE26FB4220}"/>
                </a:ext>
              </a:extLst>
            </p:cNvPr>
            <p:cNvSpPr/>
            <p:nvPr/>
          </p:nvSpPr>
          <p:spPr>
            <a:xfrm flipV="1">
              <a:off x="1742558" y="0"/>
              <a:ext cx="183587" cy="186522"/>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sp>
        <p:nvSpPr>
          <p:cNvPr id="562" name="Shape 562">
            <a:extLst>
              <a:ext uri="{FF2B5EF4-FFF2-40B4-BE49-F238E27FC236}">
                <a16:creationId xmlns:a16="http://schemas.microsoft.com/office/drawing/2014/main" id="{5C4BECE8-FF93-4544-9B8E-7ED32B9B90E3}"/>
              </a:ext>
            </a:extLst>
          </p:cNvPr>
          <p:cNvSpPr/>
          <p:nvPr/>
        </p:nvSpPr>
        <p:spPr>
          <a:xfrm rot="10800000" flipH="1">
            <a:off x="5019675" y="3049588"/>
            <a:ext cx="293688" cy="930275"/>
          </a:xfrm>
          <a:prstGeom prst="rightArrow">
            <a:avLst>
              <a:gd name="adj1" fmla="val 45468"/>
              <a:gd name="adj2" fmla="val 100000"/>
            </a:avLst>
          </a:prstGeom>
          <a:ln w="25400">
            <a:solidFill>
              <a:srgbClr val="85888E"/>
            </a:solidFill>
            <a:miter lim="400000"/>
          </a:ln>
          <a:effectLst>
            <a:outerShdw blurRad="38100" dist="25400" dir="5400000" rotWithShape="0">
              <a:srgbClr val="000000">
                <a:alpha val="50000"/>
              </a:srgbClr>
            </a:outerShdw>
          </a:effectLst>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grpSp>
        <p:nvGrpSpPr>
          <p:cNvPr id="576" name="Group 576">
            <a:extLst>
              <a:ext uri="{FF2B5EF4-FFF2-40B4-BE49-F238E27FC236}">
                <a16:creationId xmlns:a16="http://schemas.microsoft.com/office/drawing/2014/main" id="{E2F21144-7DEA-4D9E-9077-3FC3FF17CDBD}"/>
              </a:ext>
            </a:extLst>
          </p:cNvPr>
          <p:cNvGrpSpPr>
            <a:grpSpLocks/>
          </p:cNvGrpSpPr>
          <p:nvPr/>
        </p:nvGrpSpPr>
        <p:grpSpPr bwMode="auto">
          <a:xfrm>
            <a:off x="5400675" y="1238250"/>
            <a:ext cx="2498725" cy="3992563"/>
            <a:chOff x="-169887" y="-54361"/>
            <a:chExt cx="4740586" cy="7569938"/>
          </a:xfrm>
        </p:grpSpPr>
        <p:grpSp>
          <p:nvGrpSpPr>
            <p:cNvPr id="273415" name="Group 574">
              <a:extLst>
                <a:ext uri="{FF2B5EF4-FFF2-40B4-BE49-F238E27FC236}">
                  <a16:creationId xmlns:a16="http://schemas.microsoft.com/office/drawing/2014/main" id="{26057C84-C780-4DAE-B543-FA87B103E45E}"/>
                </a:ext>
              </a:extLst>
            </p:cNvPr>
            <p:cNvGrpSpPr>
              <a:grpSpLocks/>
            </p:cNvGrpSpPr>
            <p:nvPr/>
          </p:nvGrpSpPr>
          <p:grpSpPr bwMode="auto">
            <a:xfrm>
              <a:off x="198933" y="746779"/>
              <a:ext cx="4371766" cy="6768798"/>
              <a:chOff x="0" y="0"/>
              <a:chExt cx="4371764" cy="6768797"/>
            </a:xfrm>
          </p:grpSpPr>
          <p:pic>
            <p:nvPicPr>
              <p:cNvPr id="273417" name="layer_conv1_1_image_NatureForests0084_1_S.jpg.jpg">
                <a:extLst>
                  <a:ext uri="{FF2B5EF4-FFF2-40B4-BE49-F238E27FC236}">
                    <a16:creationId xmlns:a16="http://schemas.microsoft.com/office/drawing/2014/main" id="{685D6822-E6D2-49E5-878D-342209D5FA8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111250" y="6327556"/>
                <a:ext cx="317500" cy="31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18" name="layer_pool1_image_NatureForests0084_1_S.jpg.jpg">
                <a:extLst>
                  <a:ext uri="{FF2B5EF4-FFF2-40B4-BE49-F238E27FC236}">
                    <a16:creationId xmlns:a16="http://schemas.microsoft.com/office/drawing/2014/main" id="{64269C42-AF0B-4C42-BD69-127B1B4E9000}"/>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11250" y="5544373"/>
                <a:ext cx="317500" cy="31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19" name="layer_pool2_image_NatureForests0084_1_S.jpg.jpg">
                <a:extLst>
                  <a:ext uri="{FF2B5EF4-FFF2-40B4-BE49-F238E27FC236}">
                    <a16:creationId xmlns:a16="http://schemas.microsoft.com/office/drawing/2014/main" id="{A872FA65-6392-414E-AA3E-73AB18431CD7}"/>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52500" y="4443691"/>
                <a:ext cx="635000" cy="63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20" name="layer_pool3_image_NatureForests0084_1_S.jpg.jpg">
                <a:extLst>
                  <a:ext uri="{FF2B5EF4-FFF2-40B4-BE49-F238E27FC236}">
                    <a16:creationId xmlns:a16="http://schemas.microsoft.com/office/drawing/2014/main" id="{5431DAF1-9EF6-428E-929F-3F09F970FBB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35000" y="2829036"/>
                <a:ext cx="1270000" cy="12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3421" name="layer_pool4_image_NatureForests0084_1_S.jpg.jpg">
                <a:extLst>
                  <a:ext uri="{FF2B5EF4-FFF2-40B4-BE49-F238E27FC236}">
                    <a16:creationId xmlns:a16="http://schemas.microsoft.com/office/drawing/2014/main" id="{0EAE6FF5-C15F-4D9A-AB0B-63E7F6428CC3}"/>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68" name="Shape 568">
                <a:extLst>
                  <a:ext uri="{FF2B5EF4-FFF2-40B4-BE49-F238E27FC236}">
                    <a16:creationId xmlns:a16="http://schemas.microsoft.com/office/drawing/2014/main" id="{978A39DB-9EB3-4CC3-8C5B-84FF091C1D1A}"/>
                  </a:ext>
                </a:extLst>
              </p:cNvPr>
              <p:cNvSpPr/>
              <p:nvPr/>
            </p:nvSpPr>
            <p:spPr>
              <a:xfrm>
                <a:off x="3221254" y="6202933"/>
                <a:ext cx="469842"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64</a:t>
                </a:r>
              </a:p>
            </p:txBody>
          </p:sp>
          <p:sp>
            <p:nvSpPr>
              <p:cNvPr id="569" name="Shape 569">
                <a:extLst>
                  <a:ext uri="{FF2B5EF4-FFF2-40B4-BE49-F238E27FC236}">
                    <a16:creationId xmlns:a16="http://schemas.microsoft.com/office/drawing/2014/main" id="{38B09A01-45A8-4F93-9138-07D1B5CE632C}"/>
                  </a:ext>
                </a:extLst>
              </p:cNvPr>
              <p:cNvSpPr/>
              <p:nvPr/>
            </p:nvSpPr>
            <p:spPr>
              <a:xfrm>
                <a:off x="2850803" y="149993"/>
                <a:ext cx="1520961"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 features</a:t>
                </a:r>
              </a:p>
            </p:txBody>
          </p:sp>
          <p:sp>
            <p:nvSpPr>
              <p:cNvPr id="570" name="Shape 570">
                <a:extLst>
                  <a:ext uri="{FF2B5EF4-FFF2-40B4-BE49-F238E27FC236}">
                    <a16:creationId xmlns:a16="http://schemas.microsoft.com/office/drawing/2014/main" id="{4B6F0DB5-236E-492B-962C-8F1432766739}"/>
                  </a:ext>
                </a:extLst>
              </p:cNvPr>
              <p:cNvSpPr/>
              <p:nvPr/>
            </p:nvSpPr>
            <p:spPr>
              <a:xfrm>
                <a:off x="3221254" y="5432395"/>
                <a:ext cx="469842"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64</a:t>
                </a:r>
              </a:p>
            </p:txBody>
          </p:sp>
          <p:sp>
            <p:nvSpPr>
              <p:cNvPr id="571" name="Shape 571">
                <a:extLst>
                  <a:ext uri="{FF2B5EF4-FFF2-40B4-BE49-F238E27FC236}">
                    <a16:creationId xmlns:a16="http://schemas.microsoft.com/office/drawing/2014/main" id="{0F07FF11-CCD1-4E73-A7B7-AF65FAA47453}"/>
                  </a:ext>
                </a:extLst>
              </p:cNvPr>
              <p:cNvSpPr/>
              <p:nvPr/>
            </p:nvSpPr>
            <p:spPr>
              <a:xfrm>
                <a:off x="3164030" y="4478251"/>
                <a:ext cx="629467"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128</a:t>
                </a:r>
              </a:p>
            </p:txBody>
          </p:sp>
          <p:sp>
            <p:nvSpPr>
              <p:cNvPr id="572" name="Shape 572">
                <a:extLst>
                  <a:ext uri="{FF2B5EF4-FFF2-40B4-BE49-F238E27FC236}">
                    <a16:creationId xmlns:a16="http://schemas.microsoft.com/office/drawing/2014/main" id="{F90AA959-2539-41C2-8013-9855C50FEC83}"/>
                  </a:ext>
                </a:extLst>
              </p:cNvPr>
              <p:cNvSpPr/>
              <p:nvPr/>
            </p:nvSpPr>
            <p:spPr>
              <a:xfrm>
                <a:off x="3158007" y="3180979"/>
                <a:ext cx="629467"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256</a:t>
                </a:r>
              </a:p>
            </p:txBody>
          </p:sp>
          <p:sp>
            <p:nvSpPr>
              <p:cNvPr id="573" name="Shape 573">
                <a:extLst>
                  <a:ext uri="{FF2B5EF4-FFF2-40B4-BE49-F238E27FC236}">
                    <a16:creationId xmlns:a16="http://schemas.microsoft.com/office/drawing/2014/main" id="{C8D171CE-4C9D-4D04-84F4-96F8FB2BC56E}"/>
                  </a:ext>
                </a:extLst>
              </p:cNvPr>
              <p:cNvSpPr/>
              <p:nvPr/>
            </p:nvSpPr>
            <p:spPr>
              <a:xfrm>
                <a:off x="3164030" y="986750"/>
                <a:ext cx="629467" cy="565864"/>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726" fontAlgn="auto">
                  <a:spcBef>
                    <a:spcPts val="2400"/>
                  </a:spcBef>
                  <a:spcAft>
                    <a:spcPts val="0"/>
                  </a:spcAft>
                  <a:defRPr/>
                </a:pPr>
                <a:r>
                  <a:rPr sz="1200" kern="0">
                    <a:solidFill>
                      <a:srgbClr val="000000"/>
                    </a:solidFill>
                    <a:latin typeface="Helvetica"/>
                    <a:cs typeface="Helvetica"/>
                  </a:rPr>
                  <a:t>512</a:t>
                </a:r>
              </a:p>
            </p:txBody>
          </p:sp>
        </p:grpSp>
        <p:sp>
          <p:nvSpPr>
            <p:cNvPr id="575" name="Shape 575">
              <a:extLst>
                <a:ext uri="{FF2B5EF4-FFF2-40B4-BE49-F238E27FC236}">
                  <a16:creationId xmlns:a16="http://schemas.microsoft.com/office/drawing/2014/main" id="{ED5E6C54-7FF0-45D3-B6E8-2B5D209FCBF7}"/>
                </a:ext>
              </a:extLst>
            </p:cNvPr>
            <p:cNvSpPr/>
            <p:nvPr/>
          </p:nvSpPr>
          <p:spPr>
            <a:xfrm>
              <a:off x="-169887" y="-54361"/>
              <a:ext cx="3135293" cy="692281"/>
            </a:xfrm>
            <a:prstGeom prst="rect">
              <a:avLst/>
            </a:prstGeom>
            <a:noFill/>
            <a:ln w="12700" cap="flat">
              <a:noFill/>
              <a:miter lim="400000"/>
            </a:ln>
            <a:effectLst/>
          </p:spPr>
          <p:txBody>
            <a:bodyPr wrap="none" lIns="38100" tIns="38100" rIns="38100" bIns="38100" anchor="ctr">
              <a:spAutoFit/>
            </a:bodyPr>
            <a:lstStyle/>
            <a:p>
              <a:pPr algn="ctr" defTabSz="307726" fontAlgn="auto">
                <a:spcBef>
                  <a:spcPts val="0"/>
                </a:spcBef>
                <a:spcAft>
                  <a:spcPts val="0"/>
                </a:spcAft>
                <a:defRPr/>
              </a:pPr>
              <a:r>
                <a:rPr sz="1875" kern="0">
                  <a:solidFill>
                    <a:srgbClr val="000000"/>
                  </a:solidFill>
                  <a:latin typeface="Helvetica Light"/>
                  <a:sym typeface="Helvetica Light"/>
                </a:rPr>
                <a:t>Gram Matrices</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advAuto="0"/>
      <p:bldP spid="576" grpId="0"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asted-image.pdf">
            <a:extLst>
              <a:ext uri="{FF2B5EF4-FFF2-40B4-BE49-F238E27FC236}">
                <a16:creationId xmlns:a16="http://schemas.microsoft.com/office/drawing/2014/main" id="{63AA8B2C-74DC-4501-8F46-E6496530E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5459" name="Shape 659">
            <a:extLst>
              <a:ext uri="{FF2B5EF4-FFF2-40B4-BE49-F238E27FC236}">
                <a16:creationId xmlns:a16="http://schemas.microsoft.com/office/drawing/2014/main" id="{87134D73-7B04-4EB7-A278-3EC3395BA1A8}"/>
              </a:ext>
            </a:extLst>
          </p:cNvPr>
          <p:cNvSpPr>
            <a:spLocks noGrp="1" noChangeArrowheads="1"/>
          </p:cNvSpPr>
          <p:nvPr>
            <p:ph type="title"/>
          </p:nvPr>
        </p:nvSpPr>
        <p:spPr/>
        <p:txBody>
          <a:bodyPr/>
          <a:lstStyle/>
          <a:p>
            <a:pPr eaLnBrk="1" hangingPunct="1"/>
            <a:r>
              <a:rPr lang="en-US" altLang="en-US"/>
              <a:t>Texture Synthesis</a:t>
            </a:r>
          </a:p>
        </p:txBody>
      </p:sp>
      <p:pic>
        <p:nvPicPr>
          <p:cNvPr id="275460" name="pasted-image.pdf">
            <a:extLst>
              <a:ext uri="{FF2B5EF4-FFF2-40B4-BE49-F238E27FC236}">
                <a16:creationId xmlns:a16="http://schemas.microsoft.com/office/drawing/2014/main" id="{BA268695-1C9E-4F61-9CD6-0BA5C6E651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5461" name="NatureForests0084_1_S.jpg.jpg">
            <a:extLst>
              <a:ext uri="{FF2B5EF4-FFF2-40B4-BE49-F238E27FC236}">
                <a16:creationId xmlns:a16="http://schemas.microsoft.com/office/drawing/2014/main" id="{722CD016-3234-4850-8F03-738C301115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5462" name="white_noise_img.jpg">
            <a:extLst>
              <a:ext uri="{FF2B5EF4-FFF2-40B4-BE49-F238E27FC236}">
                <a16:creationId xmlns:a16="http://schemas.microsoft.com/office/drawing/2014/main" id="{27AB379F-C563-43F3-9F9E-B5EB3E1708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63" name="Shape 663">
            <a:extLst>
              <a:ext uri="{FF2B5EF4-FFF2-40B4-BE49-F238E27FC236}">
                <a16:creationId xmlns:a16="http://schemas.microsoft.com/office/drawing/2014/main" id="{7D2B7239-5B90-4D9F-B8F3-049EBEA70112}"/>
              </a:ext>
            </a:extLst>
          </p:cNvPr>
          <p:cNvSpPr/>
          <p:nvPr/>
        </p:nvSpPr>
        <p:spPr>
          <a:xfrm>
            <a:off x="4579938" y="2001838"/>
            <a:ext cx="2787650" cy="3536950"/>
          </a:xfrm>
          <a:prstGeom prst="rect">
            <a:avLst/>
          </a:prstGeom>
          <a:solidFill>
            <a:srgbClr val="FFFFFF"/>
          </a:solidFill>
          <a:ln w="12700">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6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asted-image.pdf">
            <a:extLst>
              <a:ext uri="{FF2B5EF4-FFF2-40B4-BE49-F238E27FC236}">
                <a16:creationId xmlns:a16="http://schemas.microsoft.com/office/drawing/2014/main" id="{F7C1FAE8-FC51-4E9A-AB2F-CCD20645D2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7507" name="Shape 668">
            <a:extLst>
              <a:ext uri="{FF2B5EF4-FFF2-40B4-BE49-F238E27FC236}">
                <a16:creationId xmlns:a16="http://schemas.microsoft.com/office/drawing/2014/main" id="{2168927A-CD75-45D4-9DF0-DB88BCFE1262}"/>
              </a:ext>
            </a:extLst>
          </p:cNvPr>
          <p:cNvSpPr>
            <a:spLocks noGrp="1" noChangeArrowheads="1"/>
          </p:cNvSpPr>
          <p:nvPr>
            <p:ph type="title"/>
          </p:nvPr>
        </p:nvSpPr>
        <p:spPr/>
        <p:txBody>
          <a:bodyPr/>
          <a:lstStyle/>
          <a:p>
            <a:pPr eaLnBrk="1" hangingPunct="1"/>
            <a:r>
              <a:rPr lang="en-US" altLang="en-US"/>
              <a:t>Texture Synthesis</a:t>
            </a:r>
          </a:p>
        </p:txBody>
      </p:sp>
      <p:pic>
        <p:nvPicPr>
          <p:cNvPr id="277508" name="pasted-image.pdf">
            <a:extLst>
              <a:ext uri="{FF2B5EF4-FFF2-40B4-BE49-F238E27FC236}">
                <a16:creationId xmlns:a16="http://schemas.microsoft.com/office/drawing/2014/main" id="{2C0A5B53-264C-4235-80DF-DC742C8939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7509" name="NatureForests0084_1_S.jpg.jpg">
            <a:extLst>
              <a:ext uri="{FF2B5EF4-FFF2-40B4-BE49-F238E27FC236}">
                <a16:creationId xmlns:a16="http://schemas.microsoft.com/office/drawing/2014/main" id="{9070F128-8439-45CF-920C-64DCDE9BD3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7510" name="white_noise_img.jpg">
            <a:extLst>
              <a:ext uri="{FF2B5EF4-FFF2-40B4-BE49-F238E27FC236}">
                <a16:creationId xmlns:a16="http://schemas.microsoft.com/office/drawing/2014/main" id="{A0A6A876-DEDD-4E7F-BB69-DB4CE0AC35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7511" name="pasted-image.pdf">
            <a:extLst>
              <a:ext uri="{FF2B5EF4-FFF2-40B4-BE49-F238E27FC236}">
                <a16:creationId xmlns:a16="http://schemas.microsoft.com/office/drawing/2014/main" id="{6B3D8404-990F-4E4F-9EEC-F546B0CBD8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7512" name="pasted-image.pdf">
            <a:extLst>
              <a:ext uri="{FF2B5EF4-FFF2-40B4-BE49-F238E27FC236}">
                <a16:creationId xmlns:a16="http://schemas.microsoft.com/office/drawing/2014/main" id="{BAC92D12-A725-47A7-BCFF-BC55004548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asted-image.pdf">
            <a:extLst>
              <a:ext uri="{FF2B5EF4-FFF2-40B4-BE49-F238E27FC236}">
                <a16:creationId xmlns:a16="http://schemas.microsoft.com/office/drawing/2014/main" id="{8DFBBE7B-E951-4724-847A-6B585B4AF9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9555" name="Shape 678">
            <a:extLst>
              <a:ext uri="{FF2B5EF4-FFF2-40B4-BE49-F238E27FC236}">
                <a16:creationId xmlns:a16="http://schemas.microsoft.com/office/drawing/2014/main" id="{8EAC82FB-5D82-405C-9D15-362993888DD8}"/>
              </a:ext>
            </a:extLst>
          </p:cNvPr>
          <p:cNvSpPr>
            <a:spLocks noGrp="1" noChangeArrowheads="1"/>
          </p:cNvSpPr>
          <p:nvPr>
            <p:ph type="title"/>
          </p:nvPr>
        </p:nvSpPr>
        <p:spPr/>
        <p:txBody>
          <a:bodyPr/>
          <a:lstStyle/>
          <a:p>
            <a:pPr eaLnBrk="1" hangingPunct="1"/>
            <a:r>
              <a:rPr lang="en-US" altLang="en-US"/>
              <a:t>Texture Synthesis</a:t>
            </a:r>
          </a:p>
        </p:txBody>
      </p:sp>
      <p:pic>
        <p:nvPicPr>
          <p:cNvPr id="279556" name="pasted-image.pdf">
            <a:extLst>
              <a:ext uri="{FF2B5EF4-FFF2-40B4-BE49-F238E27FC236}">
                <a16:creationId xmlns:a16="http://schemas.microsoft.com/office/drawing/2014/main" id="{13EA559E-48B3-4F2F-A219-8AD95E77A2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9557" name="NatureForests0084_1_S.jpg.jpg">
            <a:extLst>
              <a:ext uri="{FF2B5EF4-FFF2-40B4-BE49-F238E27FC236}">
                <a16:creationId xmlns:a16="http://schemas.microsoft.com/office/drawing/2014/main" id="{009DE7A0-0935-48F7-A13A-84E1ED8667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9558" name="white_noise_img.jpg">
            <a:extLst>
              <a:ext uri="{FF2B5EF4-FFF2-40B4-BE49-F238E27FC236}">
                <a16:creationId xmlns:a16="http://schemas.microsoft.com/office/drawing/2014/main" id="{41CC173B-AE24-498A-9B27-1404F5EA59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9559" name="pasted-image.pdf">
            <a:extLst>
              <a:ext uri="{FF2B5EF4-FFF2-40B4-BE49-F238E27FC236}">
                <a16:creationId xmlns:a16="http://schemas.microsoft.com/office/drawing/2014/main" id="{1A32FD20-EDB2-4179-92B3-6457E92A3E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9560" name="pasted-image.pdf">
            <a:extLst>
              <a:ext uri="{FF2B5EF4-FFF2-40B4-BE49-F238E27FC236}">
                <a16:creationId xmlns:a16="http://schemas.microsoft.com/office/drawing/2014/main" id="{4845EBA3-CCAC-4D04-A4C7-3649F07EF4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9561" name="pasted-image.pdf">
            <a:extLst>
              <a:ext uri="{FF2B5EF4-FFF2-40B4-BE49-F238E27FC236}">
                <a16:creationId xmlns:a16="http://schemas.microsoft.com/office/drawing/2014/main" id="{6BE7700C-EA13-46C7-A1D1-BDB2FCE87C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47491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asted-image.pdf">
            <a:extLst>
              <a:ext uri="{FF2B5EF4-FFF2-40B4-BE49-F238E27FC236}">
                <a16:creationId xmlns:a16="http://schemas.microsoft.com/office/drawing/2014/main" id="{F828DF4C-A3CC-4267-856A-17B867A7A9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1603" name="Shape 689">
            <a:extLst>
              <a:ext uri="{FF2B5EF4-FFF2-40B4-BE49-F238E27FC236}">
                <a16:creationId xmlns:a16="http://schemas.microsoft.com/office/drawing/2014/main" id="{FD49ED5E-AF26-48C8-B853-FD464AE50482}"/>
              </a:ext>
            </a:extLst>
          </p:cNvPr>
          <p:cNvSpPr>
            <a:spLocks noGrp="1" noChangeArrowheads="1"/>
          </p:cNvSpPr>
          <p:nvPr>
            <p:ph type="title"/>
          </p:nvPr>
        </p:nvSpPr>
        <p:spPr/>
        <p:txBody>
          <a:bodyPr/>
          <a:lstStyle/>
          <a:p>
            <a:pPr eaLnBrk="1" hangingPunct="1"/>
            <a:r>
              <a:rPr lang="en-US" altLang="en-US"/>
              <a:t>Texture Synthesis</a:t>
            </a:r>
          </a:p>
        </p:txBody>
      </p:sp>
      <p:pic>
        <p:nvPicPr>
          <p:cNvPr id="281604" name="pasted-image.pdf">
            <a:extLst>
              <a:ext uri="{FF2B5EF4-FFF2-40B4-BE49-F238E27FC236}">
                <a16:creationId xmlns:a16="http://schemas.microsoft.com/office/drawing/2014/main" id="{B24A3AF8-7C39-444E-A3E9-7D6FF34BB4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05" name="NatureForests0084_1_S.jpg.jpg">
            <a:extLst>
              <a:ext uri="{FF2B5EF4-FFF2-40B4-BE49-F238E27FC236}">
                <a16:creationId xmlns:a16="http://schemas.microsoft.com/office/drawing/2014/main" id="{DAFD6172-51C2-43E6-9D1D-133BFF753A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06" name="white_noise_img.jpg">
            <a:extLst>
              <a:ext uri="{FF2B5EF4-FFF2-40B4-BE49-F238E27FC236}">
                <a16:creationId xmlns:a16="http://schemas.microsoft.com/office/drawing/2014/main" id="{D1DDCE41-3F97-4696-BB86-75A0F0C83C5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07" name="pasted-image.pdf">
            <a:extLst>
              <a:ext uri="{FF2B5EF4-FFF2-40B4-BE49-F238E27FC236}">
                <a16:creationId xmlns:a16="http://schemas.microsoft.com/office/drawing/2014/main" id="{21C99AB4-B38F-4EBE-994D-DDD4954476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08" name="pasted-image.pdf">
            <a:extLst>
              <a:ext uri="{FF2B5EF4-FFF2-40B4-BE49-F238E27FC236}">
                <a16:creationId xmlns:a16="http://schemas.microsoft.com/office/drawing/2014/main" id="{FF49E277-CA15-4F1F-9536-E5E2A53C2D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09" name="pasted-image.pdf">
            <a:extLst>
              <a:ext uri="{FF2B5EF4-FFF2-40B4-BE49-F238E27FC236}">
                <a16:creationId xmlns:a16="http://schemas.microsoft.com/office/drawing/2014/main" id="{89F62757-427D-4E97-85FC-F62C338277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47491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1610" name="pasted-image.pdf">
            <a:extLst>
              <a:ext uri="{FF2B5EF4-FFF2-40B4-BE49-F238E27FC236}">
                <a16:creationId xmlns:a16="http://schemas.microsoft.com/office/drawing/2014/main" id="{83163B26-D78F-4750-A0FA-BE10A5EAC7C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2788" y="2555875"/>
            <a:ext cx="4079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asted-image.pdf">
            <a:extLst>
              <a:ext uri="{FF2B5EF4-FFF2-40B4-BE49-F238E27FC236}">
                <a16:creationId xmlns:a16="http://schemas.microsoft.com/office/drawing/2014/main" id="{20FD2520-5005-4326-B4A7-1719F3C863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3651" name="Shape 701">
            <a:extLst>
              <a:ext uri="{FF2B5EF4-FFF2-40B4-BE49-F238E27FC236}">
                <a16:creationId xmlns:a16="http://schemas.microsoft.com/office/drawing/2014/main" id="{A5C6A09A-254D-41D3-B0A4-DFF92F527286}"/>
              </a:ext>
            </a:extLst>
          </p:cNvPr>
          <p:cNvSpPr>
            <a:spLocks noGrp="1" noChangeArrowheads="1"/>
          </p:cNvSpPr>
          <p:nvPr>
            <p:ph type="title"/>
          </p:nvPr>
        </p:nvSpPr>
        <p:spPr/>
        <p:txBody>
          <a:bodyPr/>
          <a:lstStyle/>
          <a:p>
            <a:pPr eaLnBrk="1" hangingPunct="1"/>
            <a:r>
              <a:rPr lang="en-US" altLang="en-US"/>
              <a:t>Texture Synthesis</a:t>
            </a:r>
          </a:p>
        </p:txBody>
      </p:sp>
      <p:pic>
        <p:nvPicPr>
          <p:cNvPr id="283652" name="pasted-image.pdf">
            <a:extLst>
              <a:ext uri="{FF2B5EF4-FFF2-40B4-BE49-F238E27FC236}">
                <a16:creationId xmlns:a16="http://schemas.microsoft.com/office/drawing/2014/main" id="{259414C3-BE11-426F-BB06-1B6CB1DA8C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3" name="NatureForests0084_1_S.jpg.jpg">
            <a:extLst>
              <a:ext uri="{FF2B5EF4-FFF2-40B4-BE49-F238E27FC236}">
                <a16:creationId xmlns:a16="http://schemas.microsoft.com/office/drawing/2014/main" id="{BEBEF776-BF7C-4399-A176-595D78FDE7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4" name="white_noise_img.jpg">
            <a:extLst>
              <a:ext uri="{FF2B5EF4-FFF2-40B4-BE49-F238E27FC236}">
                <a16:creationId xmlns:a16="http://schemas.microsoft.com/office/drawing/2014/main" id="{B9F5DCD7-C56D-4E17-A336-C28C5CAEE0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5" name="pasted-image.pdf">
            <a:extLst>
              <a:ext uri="{FF2B5EF4-FFF2-40B4-BE49-F238E27FC236}">
                <a16:creationId xmlns:a16="http://schemas.microsoft.com/office/drawing/2014/main" id="{2CDBF748-2393-4C52-8B4C-EA584DFC19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6" name="pasted-image.pdf">
            <a:extLst>
              <a:ext uri="{FF2B5EF4-FFF2-40B4-BE49-F238E27FC236}">
                <a16:creationId xmlns:a16="http://schemas.microsoft.com/office/drawing/2014/main" id="{9818248A-7959-44EC-821C-0A66D1655F9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7" name="pasted-image.pdf">
            <a:extLst>
              <a:ext uri="{FF2B5EF4-FFF2-40B4-BE49-F238E27FC236}">
                <a16:creationId xmlns:a16="http://schemas.microsoft.com/office/drawing/2014/main" id="{66739C28-E287-41C7-B934-220DBB19500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47491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8" name="pasted-image.pdf">
            <a:extLst>
              <a:ext uri="{FF2B5EF4-FFF2-40B4-BE49-F238E27FC236}">
                <a16:creationId xmlns:a16="http://schemas.microsoft.com/office/drawing/2014/main" id="{25729C4A-5A31-45E4-879B-EC12319258D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2788" y="2555875"/>
            <a:ext cx="4079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3659" name="pasted-image.pdf">
            <a:extLst>
              <a:ext uri="{FF2B5EF4-FFF2-40B4-BE49-F238E27FC236}">
                <a16:creationId xmlns:a16="http://schemas.microsoft.com/office/drawing/2014/main" id="{370A6A3B-74C3-4CDA-B44A-B0571EF4814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32363" y="3036888"/>
            <a:ext cx="122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asted-image.pdf">
            <a:extLst>
              <a:ext uri="{FF2B5EF4-FFF2-40B4-BE49-F238E27FC236}">
                <a16:creationId xmlns:a16="http://schemas.microsoft.com/office/drawing/2014/main" id="{25224065-0A78-4E2A-A413-E466E68F60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5699" name="Shape 714">
            <a:extLst>
              <a:ext uri="{FF2B5EF4-FFF2-40B4-BE49-F238E27FC236}">
                <a16:creationId xmlns:a16="http://schemas.microsoft.com/office/drawing/2014/main" id="{4091BA97-8C00-432F-B548-C86AE1953ED2}"/>
              </a:ext>
            </a:extLst>
          </p:cNvPr>
          <p:cNvSpPr>
            <a:spLocks noGrp="1" noChangeArrowheads="1"/>
          </p:cNvSpPr>
          <p:nvPr>
            <p:ph type="title"/>
          </p:nvPr>
        </p:nvSpPr>
        <p:spPr/>
        <p:txBody>
          <a:bodyPr/>
          <a:lstStyle/>
          <a:p>
            <a:pPr eaLnBrk="1" hangingPunct="1"/>
            <a:r>
              <a:rPr lang="en-US" altLang="en-US"/>
              <a:t>Texture Synthesis</a:t>
            </a:r>
          </a:p>
        </p:txBody>
      </p:sp>
      <p:pic>
        <p:nvPicPr>
          <p:cNvPr id="285700" name="pasted-image.pdf">
            <a:extLst>
              <a:ext uri="{FF2B5EF4-FFF2-40B4-BE49-F238E27FC236}">
                <a16:creationId xmlns:a16="http://schemas.microsoft.com/office/drawing/2014/main" id="{4205886B-51AF-43F3-BFF2-6D6849C91E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1" name="NatureForests0084_1_S.jpg.jpg">
            <a:extLst>
              <a:ext uri="{FF2B5EF4-FFF2-40B4-BE49-F238E27FC236}">
                <a16:creationId xmlns:a16="http://schemas.microsoft.com/office/drawing/2014/main" id="{AC82E833-595D-4A7F-A074-D86AF57774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2" name="white_noise_img.jpg">
            <a:extLst>
              <a:ext uri="{FF2B5EF4-FFF2-40B4-BE49-F238E27FC236}">
                <a16:creationId xmlns:a16="http://schemas.microsoft.com/office/drawing/2014/main" id="{92D96F74-93E2-44C9-A754-BFA28FD872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3" name="pasted-image.pdf">
            <a:extLst>
              <a:ext uri="{FF2B5EF4-FFF2-40B4-BE49-F238E27FC236}">
                <a16:creationId xmlns:a16="http://schemas.microsoft.com/office/drawing/2014/main" id="{D8B0C628-E9B0-4D6F-A9A5-434782EAF0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4" name="pasted-image.pdf">
            <a:extLst>
              <a:ext uri="{FF2B5EF4-FFF2-40B4-BE49-F238E27FC236}">
                <a16:creationId xmlns:a16="http://schemas.microsoft.com/office/drawing/2014/main" id="{533DC17D-E178-4A8D-A7FD-45ECC2E69F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5" name="pasted-image.pdf">
            <a:extLst>
              <a:ext uri="{FF2B5EF4-FFF2-40B4-BE49-F238E27FC236}">
                <a16:creationId xmlns:a16="http://schemas.microsoft.com/office/drawing/2014/main" id="{D70101FD-685C-4462-8A4B-6F6304DE85C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47491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6" name="pasted-image.pdf">
            <a:extLst>
              <a:ext uri="{FF2B5EF4-FFF2-40B4-BE49-F238E27FC236}">
                <a16:creationId xmlns:a16="http://schemas.microsoft.com/office/drawing/2014/main" id="{298D43F2-A70D-4B4D-8203-7805823E7C4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2788" y="2555875"/>
            <a:ext cx="4079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7" name="pasted-image.pdf">
            <a:extLst>
              <a:ext uri="{FF2B5EF4-FFF2-40B4-BE49-F238E27FC236}">
                <a16:creationId xmlns:a16="http://schemas.microsoft.com/office/drawing/2014/main" id="{9AF9BA0B-D891-4DE0-9B61-B76F4D4A70D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32363" y="3036888"/>
            <a:ext cx="122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8" name="si_NatureForests0084_1_S.jpg_loss_gram_tl_['pool4', 'pool3', 'pool2', 'pool1', 'conv1_1']_tw_1000000000.0_srcimsize_[209 313]_dstimsize_[209 313]_iter_50.jpg">
            <a:extLst>
              <a:ext uri="{FF2B5EF4-FFF2-40B4-BE49-F238E27FC236}">
                <a16:creationId xmlns:a16="http://schemas.microsoft.com/office/drawing/2014/main" id="{E5C454AE-9CE9-41C8-9998-7B69F76BC9B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51510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5709" name="pasted-image.pdf">
            <a:extLst>
              <a:ext uri="{FF2B5EF4-FFF2-40B4-BE49-F238E27FC236}">
                <a16:creationId xmlns:a16="http://schemas.microsoft.com/office/drawing/2014/main" id="{6369A60C-9F29-4B86-8E3D-1FD0FA6F6DF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62663" y="5511800"/>
            <a:ext cx="619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asted-image.pdf">
            <a:extLst>
              <a:ext uri="{FF2B5EF4-FFF2-40B4-BE49-F238E27FC236}">
                <a16:creationId xmlns:a16="http://schemas.microsoft.com/office/drawing/2014/main" id="{48D3CE71-5F98-4E12-95CD-295F15C26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058988"/>
            <a:ext cx="790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7747" name="Shape 729">
            <a:extLst>
              <a:ext uri="{FF2B5EF4-FFF2-40B4-BE49-F238E27FC236}">
                <a16:creationId xmlns:a16="http://schemas.microsoft.com/office/drawing/2014/main" id="{158A3600-C607-4BED-8DEA-C6DB31928874}"/>
              </a:ext>
            </a:extLst>
          </p:cNvPr>
          <p:cNvSpPr>
            <a:spLocks noGrp="1" noChangeArrowheads="1"/>
          </p:cNvSpPr>
          <p:nvPr>
            <p:ph type="title"/>
          </p:nvPr>
        </p:nvSpPr>
        <p:spPr/>
        <p:txBody>
          <a:bodyPr/>
          <a:lstStyle/>
          <a:p>
            <a:pPr eaLnBrk="1" hangingPunct="1"/>
            <a:r>
              <a:rPr lang="en-US" altLang="en-US"/>
              <a:t>Texture Synthesis</a:t>
            </a:r>
          </a:p>
        </p:txBody>
      </p:sp>
      <p:pic>
        <p:nvPicPr>
          <p:cNvPr id="287748" name="pasted-image.pdf">
            <a:extLst>
              <a:ext uri="{FF2B5EF4-FFF2-40B4-BE49-F238E27FC236}">
                <a16:creationId xmlns:a16="http://schemas.microsoft.com/office/drawing/2014/main" id="{72C445AA-0AD3-4292-8CC2-2B6D2BCF73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2230438"/>
            <a:ext cx="5400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49" name="NatureForests0084_1_S.jpg.jpg">
            <a:extLst>
              <a:ext uri="{FF2B5EF4-FFF2-40B4-BE49-F238E27FC236}">
                <a16:creationId xmlns:a16="http://schemas.microsoft.com/office/drawing/2014/main" id="{35ABB6FB-CA8D-48A5-9A94-6DED9462DF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0" name="white_noise_img.jpg">
            <a:extLst>
              <a:ext uri="{FF2B5EF4-FFF2-40B4-BE49-F238E27FC236}">
                <a16:creationId xmlns:a16="http://schemas.microsoft.com/office/drawing/2014/main" id="{1866173B-7E7D-427D-9065-4DEC8C1D6D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5065713"/>
            <a:ext cx="669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1" name="pasted-image.pdf">
            <a:extLst>
              <a:ext uri="{FF2B5EF4-FFF2-40B4-BE49-F238E27FC236}">
                <a16:creationId xmlns:a16="http://schemas.microsoft.com/office/drawing/2014/main" id="{42C2A7FD-C12D-4443-9FD0-04C4867E67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1808163"/>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2" name="pasted-image.pdf">
            <a:extLst>
              <a:ext uri="{FF2B5EF4-FFF2-40B4-BE49-F238E27FC236}">
                <a16:creationId xmlns:a16="http://schemas.microsoft.com/office/drawing/2014/main" id="{1D7D8590-74E0-42CD-B5A3-5D540DFC01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873625"/>
            <a:ext cx="1066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3" name="pasted-image.pdf">
            <a:extLst>
              <a:ext uri="{FF2B5EF4-FFF2-40B4-BE49-F238E27FC236}">
                <a16:creationId xmlns:a16="http://schemas.microsoft.com/office/drawing/2014/main" id="{F9BFD6BB-C083-44C3-A356-F54CB6BAFA9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2474913"/>
            <a:ext cx="90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4" name="pasted-image.pdf">
            <a:extLst>
              <a:ext uri="{FF2B5EF4-FFF2-40B4-BE49-F238E27FC236}">
                <a16:creationId xmlns:a16="http://schemas.microsoft.com/office/drawing/2014/main" id="{95142864-4C37-4D23-BDA3-4AEE1C586AA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2788" y="2555875"/>
            <a:ext cx="4079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5" name="pasted-image.pdf">
            <a:extLst>
              <a:ext uri="{FF2B5EF4-FFF2-40B4-BE49-F238E27FC236}">
                <a16:creationId xmlns:a16="http://schemas.microsoft.com/office/drawing/2014/main" id="{4C19A59A-5FA6-4220-A245-E2441ABC21E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32363" y="3036888"/>
            <a:ext cx="122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6" name="pasted-image.pdf">
            <a:extLst>
              <a:ext uri="{FF2B5EF4-FFF2-40B4-BE49-F238E27FC236}">
                <a16:creationId xmlns:a16="http://schemas.microsoft.com/office/drawing/2014/main" id="{808D5147-C347-48E2-8751-E10D20AF57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62663" y="5511800"/>
            <a:ext cx="6191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7757" name="source_NatureForests0084_1_S.jpg_gl_['pool4', 'pool3', 'pool2', 'pool1', 'conv1_1']_gw_equal_200000000.0_texsize_[208 312]_iter_1000_pool_ave.jpg">
            <a:extLst>
              <a:ext uri="{FF2B5EF4-FFF2-40B4-BE49-F238E27FC236}">
                <a16:creationId xmlns:a16="http://schemas.microsoft.com/office/drawing/2014/main" id="{3BA45F97-3233-4086-804A-8BD8F8A9CC9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15100" y="5065713"/>
            <a:ext cx="6699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hape 743">
            <a:extLst>
              <a:ext uri="{FF2B5EF4-FFF2-40B4-BE49-F238E27FC236}">
                <a16:creationId xmlns:a16="http://schemas.microsoft.com/office/drawing/2014/main" id="{D18B9976-0D3A-4E4F-B4F3-8A64CAE59E4B}"/>
              </a:ext>
            </a:extLst>
          </p:cNvPr>
          <p:cNvSpPr>
            <a:spLocks noGrp="1" noChangeArrowheads="1"/>
          </p:cNvSpPr>
          <p:nvPr>
            <p:ph type="title"/>
          </p:nvPr>
        </p:nvSpPr>
        <p:spPr/>
        <p:txBody>
          <a:bodyPr/>
          <a:lstStyle/>
          <a:p>
            <a:pPr eaLnBrk="1" hangingPunct="1"/>
            <a:r>
              <a:rPr lang="en-US" altLang="en-US"/>
              <a:t>Test Julesz’ Conjecture</a:t>
            </a:r>
          </a:p>
        </p:txBody>
      </p:sp>
      <p:pic>
        <p:nvPicPr>
          <p:cNvPr id="289795" name="Meat0003_3_S.png">
            <a:extLst>
              <a:ext uri="{FF2B5EF4-FFF2-40B4-BE49-F238E27FC236}">
                <a16:creationId xmlns:a16="http://schemas.microsoft.com/office/drawing/2014/main" id="{EC4FD06B-6ADD-44BB-BDBB-E0EE45D969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3927475"/>
            <a:ext cx="29337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796" name="Aerials0066_S.png">
            <a:extLst>
              <a:ext uri="{FF2B5EF4-FFF2-40B4-BE49-F238E27FC236}">
                <a16:creationId xmlns:a16="http://schemas.microsoft.com/office/drawing/2014/main" id="{AC7AD213-11F0-4CDE-AFB6-D0CFAA9928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7950" y="2922588"/>
            <a:ext cx="29337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797" name="FlowerBeds0044_1_S.png">
            <a:extLst>
              <a:ext uri="{FF2B5EF4-FFF2-40B4-BE49-F238E27FC236}">
                <a16:creationId xmlns:a16="http://schemas.microsoft.com/office/drawing/2014/main" id="{F13CB0B1-C3D9-410C-96FA-18A7A0A869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0013" y="1916113"/>
            <a:ext cx="2933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798" name="Grungemaps0049_1_S.png">
            <a:extLst>
              <a:ext uri="{FF2B5EF4-FFF2-40B4-BE49-F238E27FC236}">
                <a16:creationId xmlns:a16="http://schemas.microsoft.com/office/drawing/2014/main" id="{8B73CD66-55A0-408D-B278-6537DE045E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77963" y="4930775"/>
            <a:ext cx="27320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799" name="InkFull0008_1_S.png">
            <a:extLst>
              <a:ext uri="{FF2B5EF4-FFF2-40B4-BE49-F238E27FC236}">
                <a16:creationId xmlns:a16="http://schemas.microsoft.com/office/drawing/2014/main" id="{9A83CB10-7042-47A9-AD4A-2AA34F3762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3927475"/>
            <a:ext cx="29337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800" name="LandscapeCity0016_1_S.png">
            <a:extLst>
              <a:ext uri="{FF2B5EF4-FFF2-40B4-BE49-F238E27FC236}">
                <a16:creationId xmlns:a16="http://schemas.microsoft.com/office/drawing/2014/main" id="{B3CE5DF6-6422-4A23-84EA-DAA67ACF915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1916113"/>
            <a:ext cx="2933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801" name="Wicker0039_S.png">
            <a:extLst>
              <a:ext uri="{FF2B5EF4-FFF2-40B4-BE49-F238E27FC236}">
                <a16:creationId xmlns:a16="http://schemas.microsoft.com/office/drawing/2014/main" id="{F24815D9-7BA7-4A63-A9FF-A06C8CD6329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8025" y="2922588"/>
            <a:ext cx="29337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9802" name="RockGrassy0171_1_S.png">
            <a:extLst>
              <a:ext uri="{FF2B5EF4-FFF2-40B4-BE49-F238E27FC236}">
                <a16:creationId xmlns:a16="http://schemas.microsoft.com/office/drawing/2014/main" id="{1F0123D1-6152-4E71-A2CA-2B4E03C418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18038" y="4930775"/>
            <a:ext cx="2733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52" name="Shape 752">
            <a:extLst>
              <a:ext uri="{FF2B5EF4-FFF2-40B4-BE49-F238E27FC236}">
                <a16:creationId xmlns:a16="http://schemas.microsoft.com/office/drawing/2014/main" id="{B11FA1A8-50B9-4AA5-A51D-EC10C24F96DF}"/>
              </a:ext>
            </a:extLst>
          </p:cNvPr>
          <p:cNvSpPr/>
          <p:nvPr/>
        </p:nvSpPr>
        <p:spPr>
          <a:xfrm>
            <a:off x="1370013" y="1851025"/>
            <a:ext cx="6105525" cy="131763"/>
          </a:xfrm>
          <a:prstGeom prst="rect">
            <a:avLst/>
          </a:prstGeom>
          <a:solidFill>
            <a:srgbClr val="FFFFFF"/>
          </a:solidFill>
          <a:ln w="12700">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753" name="Shape 753">
            <a:extLst>
              <a:ext uri="{FF2B5EF4-FFF2-40B4-BE49-F238E27FC236}">
                <a16:creationId xmlns:a16="http://schemas.microsoft.com/office/drawing/2014/main" id="{3C82ECA5-3B6D-4DC7-9D8A-49A360F0A090}"/>
              </a:ext>
            </a:extLst>
          </p:cNvPr>
          <p:cNvSpPr/>
          <p:nvPr/>
        </p:nvSpPr>
        <p:spPr>
          <a:xfrm>
            <a:off x="1438275" y="2879725"/>
            <a:ext cx="6105525" cy="114300"/>
          </a:xfrm>
          <a:prstGeom prst="rect">
            <a:avLst/>
          </a:prstGeom>
          <a:solidFill>
            <a:srgbClr val="FFFFFF"/>
          </a:solidFill>
          <a:ln w="12700">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754" name="Shape 754">
            <a:extLst>
              <a:ext uri="{FF2B5EF4-FFF2-40B4-BE49-F238E27FC236}">
                <a16:creationId xmlns:a16="http://schemas.microsoft.com/office/drawing/2014/main" id="{A8DAA469-3789-40DB-A69E-8D8C47F19EB1}"/>
              </a:ext>
            </a:extLst>
          </p:cNvPr>
          <p:cNvSpPr/>
          <p:nvPr/>
        </p:nvSpPr>
        <p:spPr>
          <a:xfrm>
            <a:off x="1504950" y="3878263"/>
            <a:ext cx="6105525" cy="114300"/>
          </a:xfrm>
          <a:prstGeom prst="rect">
            <a:avLst/>
          </a:prstGeom>
          <a:solidFill>
            <a:srgbClr val="FFFFFF"/>
          </a:solidFill>
          <a:ln w="12700">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
        <p:nvSpPr>
          <p:cNvPr id="755" name="Shape 755">
            <a:extLst>
              <a:ext uri="{FF2B5EF4-FFF2-40B4-BE49-F238E27FC236}">
                <a16:creationId xmlns:a16="http://schemas.microsoft.com/office/drawing/2014/main" id="{429AA53D-2883-4297-9916-451724EADAE3}"/>
              </a:ext>
            </a:extLst>
          </p:cNvPr>
          <p:cNvSpPr/>
          <p:nvPr/>
        </p:nvSpPr>
        <p:spPr>
          <a:xfrm>
            <a:off x="1571625" y="4875213"/>
            <a:ext cx="6105525" cy="114300"/>
          </a:xfrm>
          <a:prstGeom prst="rect">
            <a:avLst/>
          </a:prstGeom>
          <a:solidFill>
            <a:srgbClr val="FFFFFF"/>
          </a:solidFill>
          <a:ln w="12700">
            <a:miter lim="400000"/>
          </a:ln>
        </p:spPr>
        <p:txBody>
          <a:bodyPr lIns="26756" tIns="26756" rIns="26756" bIns="26756" anchor="ctr"/>
          <a:lstStyle/>
          <a:p>
            <a:pPr algn="ctr" defTabSz="307726"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FBEE9EC-BED9-4259-BDB2-CD0A9B79332E}"/>
              </a:ext>
            </a:extLst>
          </p:cNvPr>
          <p:cNvSpPr>
            <a:spLocks noGrp="1" noChangeArrowheads="1"/>
          </p:cNvSpPr>
          <p:nvPr>
            <p:ph type="title"/>
          </p:nvPr>
        </p:nvSpPr>
        <p:spPr/>
        <p:txBody>
          <a:bodyPr/>
          <a:lstStyle/>
          <a:p>
            <a:pPr eaLnBrk="1" hangingPunct="1"/>
            <a:r>
              <a:rPr lang="en-US" altLang="en-US"/>
              <a:t>Our approach</a:t>
            </a:r>
          </a:p>
        </p:txBody>
      </p:sp>
      <p:sp>
        <p:nvSpPr>
          <p:cNvPr id="63491" name="Rectangle 3">
            <a:extLst>
              <a:ext uri="{FF2B5EF4-FFF2-40B4-BE49-F238E27FC236}">
                <a16:creationId xmlns:a16="http://schemas.microsoft.com/office/drawing/2014/main" id="{88832D19-5392-473C-87FB-9186DACFE3F5}"/>
              </a:ext>
            </a:extLst>
          </p:cNvPr>
          <p:cNvSpPr>
            <a:spLocks noGrp="1" noChangeArrowheads="1"/>
          </p:cNvSpPr>
          <p:nvPr>
            <p:ph type="body" idx="1"/>
          </p:nvPr>
        </p:nvSpPr>
        <p:spPr>
          <a:xfrm>
            <a:off x="381000" y="5715000"/>
            <a:ext cx="7162800" cy="685800"/>
          </a:xfrm>
        </p:spPr>
        <p:txBody>
          <a:bodyPr/>
          <a:lstStyle/>
          <a:p>
            <a:pPr eaLnBrk="1" hangingPunct="1"/>
            <a:r>
              <a:rPr lang="en-US" altLang="en-US"/>
              <a:t>How do we find good transitions?</a:t>
            </a:r>
          </a:p>
          <a:p>
            <a:pPr eaLnBrk="1" hangingPunct="1"/>
            <a:endParaRPr lang="en-US" altLang="en-US"/>
          </a:p>
        </p:txBody>
      </p:sp>
      <p:pic>
        <p:nvPicPr>
          <p:cNvPr id="2" name="vtflamra.mpg">
            <a:hlinkClick r:id="" action="ppaction://media"/>
            <a:extLst>
              <a:ext uri="{FF2B5EF4-FFF2-40B4-BE49-F238E27FC236}">
                <a16:creationId xmlns:a16="http://schemas.microsoft.com/office/drawing/2014/main" id="{D912994C-BA85-4149-8125-B7E66E3EB340}"/>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0" y="1258888"/>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1C8613-B6D6-4616-942A-DD509DB3830A}"/>
              </a:ext>
            </a:extLst>
          </p:cNvPr>
          <p:cNvSpPr txBox="1"/>
          <p:nvPr/>
        </p:nvSpPr>
        <p:spPr>
          <a:xfrm>
            <a:off x="6715125" y="3389313"/>
            <a:ext cx="1255713" cy="614362"/>
          </a:xfrm>
          <a:prstGeom prst="rect">
            <a:avLst/>
          </a:prstGeom>
          <a:noFill/>
          <a:ln>
            <a:solidFill>
              <a:schemeClr val="tx1"/>
            </a:solidFill>
          </a:ln>
        </p:spPr>
        <p:txBody>
          <a:bodyPr wrap="none" lIns="42771" tIns="21366" rIns="42771" bIns="21366">
            <a:spAutoFit/>
          </a:bodyPr>
          <a:lstStyle/>
          <a:p>
            <a:pPr defTabSz="609467" eaLnBrk="1" fontAlgn="auto" hangingPunct="1">
              <a:spcBef>
                <a:spcPts val="0"/>
              </a:spcBef>
              <a:spcAft>
                <a:spcPts val="0"/>
              </a:spcAft>
              <a:defRPr/>
            </a:pPr>
            <a:r>
              <a:rPr lang="en-US" sz="1856" dirty="0">
                <a:solidFill>
                  <a:srgbClr val="000000"/>
                </a:solidFill>
                <a:latin typeface="Arial"/>
                <a:cs typeface="Arial"/>
                <a:sym typeface="Helvetica Light"/>
              </a:rPr>
              <a:t>“Shetland</a:t>
            </a:r>
          </a:p>
          <a:p>
            <a:pPr defTabSz="609467" eaLnBrk="1" fontAlgn="auto" hangingPunct="1">
              <a:spcBef>
                <a:spcPts val="0"/>
              </a:spcBef>
              <a:spcAft>
                <a:spcPts val="0"/>
              </a:spcAft>
              <a:defRPr/>
            </a:pPr>
            <a:r>
              <a:rPr lang="en-US" sz="1856" dirty="0">
                <a:solidFill>
                  <a:srgbClr val="000000"/>
                </a:solidFill>
                <a:latin typeface="Arial"/>
                <a:cs typeface="Arial"/>
                <a:sym typeface="Helvetica Light"/>
              </a:rPr>
              <a:t>Sheepdog”</a:t>
            </a:r>
          </a:p>
        </p:txBody>
      </p:sp>
      <p:sp>
        <p:nvSpPr>
          <p:cNvPr id="7" name="TextBox 6">
            <a:extLst>
              <a:ext uri="{FF2B5EF4-FFF2-40B4-BE49-F238E27FC236}">
                <a16:creationId xmlns:a16="http://schemas.microsoft.com/office/drawing/2014/main" id="{0CE1EF66-CE86-4DC6-B342-88D7A087232A}"/>
              </a:ext>
            </a:extLst>
          </p:cNvPr>
          <p:cNvSpPr txBox="1"/>
          <p:nvPr/>
        </p:nvSpPr>
        <p:spPr>
          <a:xfrm>
            <a:off x="1657350" y="4757738"/>
            <a:ext cx="1038225" cy="354012"/>
          </a:xfrm>
          <a:prstGeom prst="rect">
            <a:avLst/>
          </a:prstGeom>
          <a:noFill/>
        </p:spPr>
        <p:txBody>
          <a:bodyPr wrap="none" lIns="42771" tIns="21366" rIns="42771" bIns="21366">
            <a:spAutoFit/>
          </a:bodyPr>
          <a:lstStyle/>
          <a:p>
            <a:pPr defTabSz="609467" eaLnBrk="1" fontAlgn="auto" hangingPunct="1">
              <a:spcBef>
                <a:spcPts val="0"/>
              </a:spcBef>
              <a:spcAft>
                <a:spcPts val="0"/>
              </a:spcAft>
              <a:defRPr/>
            </a:pPr>
            <a:r>
              <a:rPr lang="en-US" sz="2025" dirty="0">
                <a:solidFill>
                  <a:srgbClr val="000000"/>
                </a:solidFill>
                <a:latin typeface="Arial"/>
                <a:cs typeface="Arial"/>
                <a:sym typeface="Helvetica Light"/>
              </a:rPr>
              <a:t>image </a:t>
            </a:r>
            <a:r>
              <a:rPr lang="en-US" sz="2025" i="1" dirty="0">
                <a:solidFill>
                  <a:srgbClr val="000000"/>
                </a:solidFill>
                <a:latin typeface="Arial"/>
                <a:cs typeface="Arial"/>
                <a:sym typeface="Helvetica Light"/>
              </a:rPr>
              <a:t>X</a:t>
            </a:r>
          </a:p>
        </p:txBody>
      </p:sp>
      <p:sp>
        <p:nvSpPr>
          <p:cNvPr id="9" name="TextBox 8">
            <a:extLst>
              <a:ext uri="{FF2B5EF4-FFF2-40B4-BE49-F238E27FC236}">
                <a16:creationId xmlns:a16="http://schemas.microsoft.com/office/drawing/2014/main" id="{1622542B-7963-4A28-9BB6-C1CFCF884738}"/>
              </a:ext>
            </a:extLst>
          </p:cNvPr>
          <p:cNvSpPr txBox="1"/>
          <p:nvPr/>
        </p:nvSpPr>
        <p:spPr>
          <a:xfrm>
            <a:off x="6824663" y="4757738"/>
            <a:ext cx="879475" cy="354012"/>
          </a:xfrm>
          <a:prstGeom prst="rect">
            <a:avLst/>
          </a:prstGeom>
          <a:noFill/>
        </p:spPr>
        <p:txBody>
          <a:bodyPr wrap="none" lIns="42771" tIns="21366" rIns="42771" bIns="21366">
            <a:spAutoFit/>
          </a:bodyPr>
          <a:lstStyle/>
          <a:p>
            <a:pPr defTabSz="609467" eaLnBrk="1" fontAlgn="auto" hangingPunct="1">
              <a:spcBef>
                <a:spcPts val="0"/>
              </a:spcBef>
              <a:spcAft>
                <a:spcPts val="0"/>
              </a:spcAft>
              <a:defRPr/>
            </a:pPr>
            <a:r>
              <a:rPr lang="en-US" sz="2025" dirty="0">
                <a:solidFill>
                  <a:srgbClr val="000000"/>
                </a:solidFill>
                <a:latin typeface="Arial"/>
                <a:cs typeface="Arial"/>
                <a:sym typeface="Helvetica Light"/>
              </a:rPr>
              <a:t>label </a:t>
            </a:r>
            <a:r>
              <a:rPr lang="en-US" sz="2025" i="1" dirty="0">
                <a:solidFill>
                  <a:srgbClr val="000000"/>
                </a:solidFill>
                <a:latin typeface="Arial"/>
                <a:cs typeface="Arial"/>
                <a:sym typeface="Helvetica Light"/>
              </a:rPr>
              <a:t>Y</a:t>
            </a:r>
          </a:p>
        </p:txBody>
      </p:sp>
      <p:cxnSp>
        <p:nvCxnSpPr>
          <p:cNvPr id="12" name="Straight Arrow Connector 11">
            <a:extLst>
              <a:ext uri="{FF2B5EF4-FFF2-40B4-BE49-F238E27FC236}">
                <a16:creationId xmlns:a16="http://schemas.microsoft.com/office/drawing/2014/main" id="{00E3FC91-85FD-42A8-8148-1ECE93255D1F}"/>
              </a:ext>
            </a:extLst>
          </p:cNvPr>
          <p:cNvCxnSpPr/>
          <p:nvPr/>
        </p:nvCxnSpPr>
        <p:spPr>
          <a:xfrm>
            <a:off x="5976938" y="3714750"/>
            <a:ext cx="666750"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3C73037-25B1-4A8C-9D18-8B8DE3D08627}"/>
              </a:ext>
            </a:extLst>
          </p:cNvPr>
          <p:cNvCxnSpPr/>
          <p:nvPr/>
        </p:nvCxnSpPr>
        <p:spPr>
          <a:xfrm>
            <a:off x="3071813" y="3714750"/>
            <a:ext cx="666750"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sp>
        <p:nvSpPr>
          <p:cNvPr id="19" name="Shape 2220">
            <a:extLst>
              <a:ext uri="{FF2B5EF4-FFF2-40B4-BE49-F238E27FC236}">
                <a16:creationId xmlns:a16="http://schemas.microsoft.com/office/drawing/2014/main" id="{72F10C09-9B02-48F6-BAFA-A3F3819BC481}"/>
              </a:ext>
            </a:extLst>
          </p:cNvPr>
          <p:cNvSpPr/>
          <p:nvPr/>
        </p:nvSpPr>
        <p:spPr>
          <a:xfrm>
            <a:off x="3786188" y="2522538"/>
            <a:ext cx="2071687" cy="2263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blipFill>
            <a:blip r:embed="rId2" cstate="screen"/>
          </a:blipFill>
          <a:ln w="12700">
            <a:miter lim="400000"/>
          </a:ln>
          <a:effectLst>
            <a:outerShdw blurRad="50800" dist="25400" dir="5400000" rotWithShape="0">
              <a:srgbClr val="000000">
                <a:alpha val="50000"/>
              </a:srgbClr>
            </a:outerShdw>
          </a:effectLst>
        </p:spPr>
        <p:txBody>
          <a:bodyPr lIns="23747" tIns="23747" rIns="23747" bIns="23747" anchor="ctr"/>
          <a:lstStyle/>
          <a:p>
            <a:pPr defTabSz="609467" eaLnBrk="1" fontAlgn="auto" hangingPunct="1">
              <a:spcBef>
                <a:spcPts val="0"/>
              </a:spcBef>
              <a:spcAft>
                <a:spcPts val="0"/>
              </a:spcAft>
              <a:defRPr sz="300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defRPr>
            </a:pPr>
            <a:r>
              <a:rPr lang="en-US" sz="2475" dirty="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rPr>
              <a:t>Convolutional Neural Network</a:t>
            </a:r>
            <a:endParaRPr sz="2475" dirty="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endParaRPr>
          </a:p>
        </p:txBody>
      </p:sp>
      <p:pic>
        <p:nvPicPr>
          <p:cNvPr id="265224" name="val_im_2.jpg">
            <a:extLst>
              <a:ext uri="{FF2B5EF4-FFF2-40B4-BE49-F238E27FC236}">
                <a16:creationId xmlns:a16="http://schemas.microsoft.com/office/drawing/2014/main" id="{4DE75AE3-8D19-4DC3-A3A2-1A559BDA7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3" y="2928938"/>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 name="Title 1">
            <a:extLst>
              <a:ext uri="{FF2B5EF4-FFF2-40B4-BE49-F238E27FC236}">
                <a16:creationId xmlns:a16="http://schemas.microsoft.com/office/drawing/2014/main" id="{C32F1733-A2CE-4C8C-B5AE-35FE7052292E}"/>
              </a:ext>
            </a:extLst>
          </p:cNvPr>
          <p:cNvSpPr txBox="1">
            <a:spLocks/>
          </p:cNvSpPr>
          <p:nvPr/>
        </p:nvSpPr>
        <p:spPr bwMode="auto">
          <a:xfrm>
            <a:off x="392906" y="76200"/>
            <a:ext cx="8827293" cy="642938"/>
          </a:xfrm>
          <a:prstGeom prst="rect">
            <a:avLst/>
          </a:prstGeom>
          <a:noFill/>
          <a:ln>
            <a:noFill/>
          </a:ln>
        </p:spPr>
        <p:txBody>
          <a:bodyPr lIns="60592" tIns="30289" rIns="60592" bIns="30289" anchor="ctr"/>
          <a:lstStyle>
            <a:lvl1pPr algn="ctr" rtl="0" eaLnBrk="0" fontAlgn="base" hangingPunct="0">
              <a:spcBef>
                <a:spcPct val="0"/>
              </a:spcBef>
              <a:spcAft>
                <a:spcPct val="0"/>
              </a:spcAft>
              <a:defRPr sz="6300">
                <a:solidFill>
                  <a:schemeClr val="tx2"/>
                </a:solidFill>
                <a:latin typeface="+mj-lt"/>
                <a:ea typeface="+mj-ea"/>
                <a:cs typeface="+mj-cs"/>
              </a:defRPr>
            </a:lvl1pPr>
            <a:lvl2pPr algn="ctr" rtl="0" eaLnBrk="0" fontAlgn="base" hangingPunct="0">
              <a:spcBef>
                <a:spcPct val="0"/>
              </a:spcBef>
              <a:spcAft>
                <a:spcPct val="0"/>
              </a:spcAft>
              <a:defRPr sz="6300">
                <a:solidFill>
                  <a:schemeClr val="tx2"/>
                </a:solidFill>
                <a:latin typeface="Arial" charset="0"/>
                <a:cs typeface="Arial" charset="0"/>
              </a:defRPr>
            </a:lvl2pPr>
            <a:lvl3pPr algn="ctr" rtl="0" eaLnBrk="0" fontAlgn="base" hangingPunct="0">
              <a:spcBef>
                <a:spcPct val="0"/>
              </a:spcBef>
              <a:spcAft>
                <a:spcPct val="0"/>
              </a:spcAft>
              <a:defRPr sz="6300">
                <a:solidFill>
                  <a:schemeClr val="tx2"/>
                </a:solidFill>
                <a:latin typeface="Arial" charset="0"/>
                <a:cs typeface="Arial" charset="0"/>
              </a:defRPr>
            </a:lvl3pPr>
            <a:lvl4pPr algn="ctr" rtl="0" eaLnBrk="0" fontAlgn="base" hangingPunct="0">
              <a:spcBef>
                <a:spcPct val="0"/>
              </a:spcBef>
              <a:spcAft>
                <a:spcPct val="0"/>
              </a:spcAft>
              <a:defRPr sz="6300">
                <a:solidFill>
                  <a:schemeClr val="tx2"/>
                </a:solidFill>
                <a:latin typeface="Arial" charset="0"/>
                <a:cs typeface="Arial" charset="0"/>
              </a:defRPr>
            </a:lvl4pPr>
            <a:lvl5pPr algn="ctr" rtl="0" eaLnBrk="0" fontAlgn="base" hangingPunct="0">
              <a:spcBef>
                <a:spcPct val="0"/>
              </a:spcBef>
              <a:spcAft>
                <a:spcPct val="0"/>
              </a:spcAft>
              <a:defRPr sz="6300">
                <a:solidFill>
                  <a:schemeClr val="tx2"/>
                </a:solidFill>
                <a:latin typeface="Arial" charset="0"/>
                <a:cs typeface="Arial" charset="0"/>
              </a:defRPr>
            </a:lvl5pPr>
            <a:lvl6pPr marL="649540" algn="ctr" rtl="0" fontAlgn="base">
              <a:spcBef>
                <a:spcPct val="0"/>
              </a:spcBef>
              <a:spcAft>
                <a:spcPct val="0"/>
              </a:spcAft>
              <a:defRPr sz="6300">
                <a:solidFill>
                  <a:schemeClr val="tx2"/>
                </a:solidFill>
                <a:latin typeface="Arial" charset="0"/>
                <a:cs typeface="Arial" charset="0"/>
              </a:defRPr>
            </a:lvl6pPr>
            <a:lvl7pPr marL="1299090" algn="ctr" rtl="0" fontAlgn="base">
              <a:spcBef>
                <a:spcPct val="0"/>
              </a:spcBef>
              <a:spcAft>
                <a:spcPct val="0"/>
              </a:spcAft>
              <a:defRPr sz="6300">
                <a:solidFill>
                  <a:schemeClr val="tx2"/>
                </a:solidFill>
                <a:latin typeface="Arial" charset="0"/>
                <a:cs typeface="Arial" charset="0"/>
              </a:defRPr>
            </a:lvl7pPr>
            <a:lvl8pPr marL="1948643" algn="ctr" rtl="0" fontAlgn="base">
              <a:spcBef>
                <a:spcPct val="0"/>
              </a:spcBef>
              <a:spcAft>
                <a:spcPct val="0"/>
              </a:spcAft>
              <a:defRPr sz="6300">
                <a:solidFill>
                  <a:schemeClr val="tx2"/>
                </a:solidFill>
                <a:latin typeface="Arial" charset="0"/>
                <a:cs typeface="Arial" charset="0"/>
              </a:defRPr>
            </a:lvl8pPr>
            <a:lvl9pPr marL="2598187" algn="ctr" rtl="0" fontAlgn="base">
              <a:spcBef>
                <a:spcPct val="0"/>
              </a:spcBef>
              <a:spcAft>
                <a:spcPct val="0"/>
              </a:spcAft>
              <a:defRPr sz="6300">
                <a:solidFill>
                  <a:schemeClr val="tx2"/>
                </a:solidFill>
                <a:latin typeface="Arial" charset="0"/>
                <a:cs typeface="Arial" charset="0"/>
              </a:defRPr>
            </a:lvl9pPr>
          </a:lstStyle>
          <a:p>
            <a:pPr defTabSz="426518">
              <a:defRPr/>
            </a:pPr>
            <a:r>
              <a:rPr lang="en-US" sz="2841" kern="0" dirty="0">
                <a:solidFill>
                  <a:srgbClr val="000000"/>
                </a:solidFill>
                <a:latin typeface="Arial"/>
                <a:cs typeface="Arial"/>
                <a:sym typeface="Helvetica Light"/>
              </a:rPr>
              <a:t>Object Recognition </a:t>
            </a:r>
          </a:p>
          <a:p>
            <a:pPr defTabSz="426518">
              <a:defRPr/>
            </a:pPr>
            <a:r>
              <a:rPr lang="en-US" sz="2841" kern="0" dirty="0">
                <a:solidFill>
                  <a:srgbClr val="000000"/>
                </a:solidFill>
                <a:latin typeface="Arial"/>
                <a:cs typeface="Arial"/>
                <a:sym typeface="Helvetica Light"/>
              </a:rPr>
              <a:t>is just Texture Recognition</a:t>
            </a:r>
          </a:p>
        </p:txBody>
      </p:sp>
    </p:spTree>
    <p:extLst>
      <p:ext uri="{BB962C8B-B14F-4D97-AF65-F5344CB8AC3E}">
        <p14:creationId xmlns:p14="http://schemas.microsoft.com/office/powerpoint/2010/main" val="3648881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00987F-58DB-4669-8F22-67E7AA09130C}"/>
              </a:ext>
            </a:extLst>
          </p:cNvPr>
          <p:cNvSpPr txBox="1"/>
          <p:nvPr/>
        </p:nvSpPr>
        <p:spPr>
          <a:xfrm>
            <a:off x="1657350" y="4757738"/>
            <a:ext cx="1038225" cy="354012"/>
          </a:xfrm>
          <a:prstGeom prst="rect">
            <a:avLst/>
          </a:prstGeom>
          <a:noFill/>
        </p:spPr>
        <p:txBody>
          <a:bodyPr wrap="none" lIns="42771" tIns="21366" rIns="42771" bIns="21366">
            <a:spAutoFit/>
          </a:bodyPr>
          <a:lstStyle/>
          <a:p>
            <a:pPr defTabSz="609467" eaLnBrk="1" fontAlgn="auto" hangingPunct="1">
              <a:spcBef>
                <a:spcPts val="0"/>
              </a:spcBef>
              <a:spcAft>
                <a:spcPts val="0"/>
              </a:spcAft>
              <a:defRPr/>
            </a:pPr>
            <a:r>
              <a:rPr lang="en-US" sz="2025" dirty="0">
                <a:solidFill>
                  <a:srgbClr val="000000"/>
                </a:solidFill>
                <a:latin typeface="Arial"/>
                <a:cs typeface="Arial"/>
                <a:sym typeface="Helvetica Light"/>
              </a:rPr>
              <a:t>image </a:t>
            </a:r>
            <a:r>
              <a:rPr lang="en-US" sz="2025" i="1" dirty="0">
                <a:solidFill>
                  <a:srgbClr val="000000"/>
                </a:solidFill>
                <a:latin typeface="Arial"/>
                <a:cs typeface="Arial"/>
                <a:sym typeface="Helvetica Light"/>
              </a:rPr>
              <a:t>X</a:t>
            </a:r>
          </a:p>
        </p:txBody>
      </p:sp>
      <p:sp>
        <p:nvSpPr>
          <p:cNvPr id="9" name="TextBox 8">
            <a:extLst>
              <a:ext uri="{FF2B5EF4-FFF2-40B4-BE49-F238E27FC236}">
                <a16:creationId xmlns:a16="http://schemas.microsoft.com/office/drawing/2014/main" id="{759AE121-A28F-4E5D-B1C4-6DB8A3B2E880}"/>
              </a:ext>
            </a:extLst>
          </p:cNvPr>
          <p:cNvSpPr txBox="1"/>
          <p:nvPr/>
        </p:nvSpPr>
        <p:spPr>
          <a:xfrm>
            <a:off x="6824663" y="4757738"/>
            <a:ext cx="879475" cy="354012"/>
          </a:xfrm>
          <a:prstGeom prst="rect">
            <a:avLst/>
          </a:prstGeom>
          <a:noFill/>
        </p:spPr>
        <p:txBody>
          <a:bodyPr wrap="none" lIns="42771" tIns="21366" rIns="42771" bIns="21366">
            <a:spAutoFit/>
          </a:bodyPr>
          <a:lstStyle/>
          <a:p>
            <a:pPr defTabSz="609467" eaLnBrk="1" fontAlgn="auto" hangingPunct="1">
              <a:spcBef>
                <a:spcPts val="0"/>
              </a:spcBef>
              <a:spcAft>
                <a:spcPts val="0"/>
              </a:spcAft>
              <a:defRPr/>
            </a:pPr>
            <a:r>
              <a:rPr lang="en-US" sz="2025" dirty="0">
                <a:solidFill>
                  <a:srgbClr val="000000"/>
                </a:solidFill>
                <a:latin typeface="Arial"/>
                <a:cs typeface="Arial"/>
                <a:sym typeface="Helvetica Light"/>
              </a:rPr>
              <a:t>label </a:t>
            </a:r>
            <a:r>
              <a:rPr lang="en-US" sz="2025" i="1" dirty="0">
                <a:solidFill>
                  <a:srgbClr val="000000"/>
                </a:solidFill>
                <a:latin typeface="Arial"/>
                <a:cs typeface="Arial"/>
                <a:sym typeface="Helvetica Light"/>
              </a:rPr>
              <a:t>Y</a:t>
            </a:r>
          </a:p>
        </p:txBody>
      </p:sp>
      <p:cxnSp>
        <p:nvCxnSpPr>
          <p:cNvPr id="12" name="Straight Arrow Connector 11">
            <a:extLst>
              <a:ext uri="{FF2B5EF4-FFF2-40B4-BE49-F238E27FC236}">
                <a16:creationId xmlns:a16="http://schemas.microsoft.com/office/drawing/2014/main" id="{EC1BA4E8-3215-4C27-AC85-69C9466201F1}"/>
              </a:ext>
            </a:extLst>
          </p:cNvPr>
          <p:cNvCxnSpPr/>
          <p:nvPr/>
        </p:nvCxnSpPr>
        <p:spPr>
          <a:xfrm>
            <a:off x="5976938" y="3714750"/>
            <a:ext cx="666750"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3C3F637C-F148-4477-9081-52D738221113}"/>
              </a:ext>
            </a:extLst>
          </p:cNvPr>
          <p:cNvCxnSpPr/>
          <p:nvPr/>
        </p:nvCxnSpPr>
        <p:spPr>
          <a:xfrm>
            <a:off x="3071813" y="3714750"/>
            <a:ext cx="666750"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sp>
        <p:nvSpPr>
          <p:cNvPr id="19" name="Shape 2220">
            <a:extLst>
              <a:ext uri="{FF2B5EF4-FFF2-40B4-BE49-F238E27FC236}">
                <a16:creationId xmlns:a16="http://schemas.microsoft.com/office/drawing/2014/main" id="{6B302C5D-4ED2-4295-A6FF-47698CC09A91}"/>
              </a:ext>
            </a:extLst>
          </p:cNvPr>
          <p:cNvSpPr/>
          <p:nvPr/>
        </p:nvSpPr>
        <p:spPr>
          <a:xfrm>
            <a:off x="3786188" y="2522538"/>
            <a:ext cx="2071687" cy="2263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blipFill>
            <a:blip r:embed="rId2" cstate="screen"/>
          </a:blipFill>
          <a:ln w="12700">
            <a:miter lim="400000"/>
          </a:ln>
          <a:effectLst>
            <a:outerShdw blurRad="50800" dist="25400" dir="5400000" rotWithShape="0">
              <a:srgbClr val="000000">
                <a:alpha val="50000"/>
              </a:srgbClr>
            </a:outerShdw>
          </a:effectLst>
        </p:spPr>
        <p:txBody>
          <a:bodyPr lIns="23747" tIns="23747" rIns="23747" bIns="23747" anchor="ctr"/>
          <a:lstStyle/>
          <a:p>
            <a:pPr defTabSz="609467" eaLnBrk="1" fontAlgn="auto" hangingPunct="1">
              <a:spcBef>
                <a:spcPts val="0"/>
              </a:spcBef>
              <a:spcAft>
                <a:spcPts val="0"/>
              </a:spcAft>
              <a:defRPr sz="300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defRPr>
            </a:pPr>
            <a:r>
              <a:rPr lang="en-US" sz="2475" dirty="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rPr>
              <a:t>Convolutional Neural Network</a:t>
            </a:r>
            <a:endParaRPr sz="2475" dirty="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endParaRPr>
          </a:p>
        </p:txBody>
      </p:sp>
      <p:pic>
        <p:nvPicPr>
          <p:cNvPr id="266247" name="source_ILSVRC2012_val_00000003.JPEG_count_13_maxgl_pool4_gw_equal_1000000000.0_texsize_256_iter_2000_pool_ave.jpg">
            <a:extLst>
              <a:ext uri="{FF2B5EF4-FFF2-40B4-BE49-F238E27FC236}">
                <a16:creationId xmlns:a16="http://schemas.microsoft.com/office/drawing/2014/main" id="{6B6BC31C-152B-41B7-BD9E-A8FB9983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2911475"/>
            <a:ext cx="15382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source_ILSVRC2012_val_00000003.JPEG_count_10_maxgl_pool4_gw_equal_1000000000.0_texsize_256_iter_2000_pool_ave.jpg">
            <a:extLst>
              <a:ext uri="{FF2B5EF4-FFF2-40B4-BE49-F238E27FC236}">
                <a16:creationId xmlns:a16="http://schemas.microsoft.com/office/drawing/2014/main" id="{E79420C6-78AA-4CAD-A5C0-4AA89E5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13" y="2917825"/>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 name="source_ILSVRC2012_val_00000003.JPEG_count_12_maxgl_pool4_gw_equal_1000000000.0_texsize_256_iter_2000_pool_ave.jpg">
            <a:extLst>
              <a:ext uri="{FF2B5EF4-FFF2-40B4-BE49-F238E27FC236}">
                <a16:creationId xmlns:a16="http://schemas.microsoft.com/office/drawing/2014/main" id="{8FF50299-AABB-4D4F-BE10-CA8246154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213" y="2917825"/>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a:extLst>
              <a:ext uri="{FF2B5EF4-FFF2-40B4-BE49-F238E27FC236}">
                <a16:creationId xmlns:a16="http://schemas.microsoft.com/office/drawing/2014/main" id="{13B5BAC7-9825-4808-A1B0-9BF2D87AFDFF}"/>
              </a:ext>
            </a:extLst>
          </p:cNvPr>
          <p:cNvSpPr txBox="1"/>
          <p:nvPr/>
        </p:nvSpPr>
        <p:spPr>
          <a:xfrm>
            <a:off x="6523475" y="5094186"/>
            <a:ext cx="1483220" cy="269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20063" tIns="20063" rIns="20063" bIns="20063" spcCol="38047" anchor="ctr">
            <a:spAutoFit/>
          </a:bodyPr>
          <a:lstStyle/>
          <a:p>
            <a:pPr defTabSz="230564" eaLnBrk="1" fontAlgn="auto" hangingPunct="1">
              <a:spcBef>
                <a:spcPts val="0"/>
              </a:spcBef>
              <a:spcAft>
                <a:spcPts val="0"/>
              </a:spcAft>
              <a:defRPr/>
            </a:pPr>
            <a:r>
              <a:rPr lang="en-US" sz="1491" dirty="0" err="1">
                <a:solidFill>
                  <a:srgbClr val="000000"/>
                </a:solidFill>
                <a:latin typeface="Arial"/>
                <a:cs typeface="Arial"/>
                <a:sym typeface="Helvetica Light"/>
                <a:hlinkClick r:id="rId6"/>
              </a:rPr>
              <a:t>Gatys</a:t>
            </a:r>
            <a:r>
              <a:rPr lang="en-US" sz="1491" dirty="0">
                <a:solidFill>
                  <a:srgbClr val="000000"/>
                </a:solidFill>
                <a:latin typeface="Arial"/>
                <a:cs typeface="Arial"/>
                <a:sym typeface="Helvetica Light"/>
                <a:hlinkClick r:id="rId6"/>
              </a:rPr>
              <a:t> et al, 2017</a:t>
            </a:r>
            <a:endParaRPr lang="en-US" sz="1491" dirty="0">
              <a:solidFill>
                <a:srgbClr val="000000"/>
              </a:solidFill>
              <a:latin typeface="Arial"/>
              <a:cs typeface="Arial"/>
              <a:sym typeface="Helvetica Light"/>
            </a:endParaRPr>
          </a:p>
        </p:txBody>
      </p:sp>
      <p:sp>
        <p:nvSpPr>
          <p:cNvPr id="15" name="TextBox 14">
            <a:extLst>
              <a:ext uri="{FF2B5EF4-FFF2-40B4-BE49-F238E27FC236}">
                <a16:creationId xmlns:a16="http://schemas.microsoft.com/office/drawing/2014/main" id="{F27869F9-7909-4F9C-B5D1-45890391F89E}"/>
              </a:ext>
            </a:extLst>
          </p:cNvPr>
          <p:cNvSpPr txBox="1"/>
          <p:nvPr/>
        </p:nvSpPr>
        <p:spPr>
          <a:xfrm>
            <a:off x="6715125" y="3389313"/>
            <a:ext cx="1255713" cy="614362"/>
          </a:xfrm>
          <a:prstGeom prst="rect">
            <a:avLst/>
          </a:prstGeom>
          <a:noFill/>
          <a:ln>
            <a:solidFill>
              <a:schemeClr val="tx1"/>
            </a:solidFill>
          </a:ln>
        </p:spPr>
        <p:txBody>
          <a:bodyPr wrap="none" lIns="42771" tIns="21366" rIns="42771" bIns="21366">
            <a:spAutoFit/>
          </a:bodyPr>
          <a:lstStyle/>
          <a:p>
            <a:pPr defTabSz="609467" eaLnBrk="1" fontAlgn="auto" hangingPunct="1">
              <a:spcBef>
                <a:spcPts val="0"/>
              </a:spcBef>
              <a:spcAft>
                <a:spcPts val="0"/>
              </a:spcAft>
              <a:defRPr/>
            </a:pPr>
            <a:r>
              <a:rPr lang="en-US" sz="1856" dirty="0">
                <a:solidFill>
                  <a:srgbClr val="000000"/>
                </a:solidFill>
                <a:latin typeface="Arial"/>
                <a:cs typeface="Arial"/>
                <a:sym typeface="Helvetica Light"/>
              </a:rPr>
              <a:t>“Shetland</a:t>
            </a:r>
          </a:p>
          <a:p>
            <a:pPr defTabSz="609467" eaLnBrk="1" fontAlgn="auto" hangingPunct="1">
              <a:spcBef>
                <a:spcPts val="0"/>
              </a:spcBef>
              <a:spcAft>
                <a:spcPts val="0"/>
              </a:spcAft>
              <a:defRPr/>
            </a:pPr>
            <a:r>
              <a:rPr lang="en-US" sz="1856" dirty="0">
                <a:solidFill>
                  <a:srgbClr val="000000"/>
                </a:solidFill>
                <a:latin typeface="Arial"/>
                <a:cs typeface="Arial"/>
                <a:sym typeface="Helvetica Light"/>
              </a:rPr>
              <a:t>Sheepdog”</a:t>
            </a:r>
          </a:p>
        </p:txBody>
      </p:sp>
      <p:sp>
        <p:nvSpPr>
          <p:cNvPr id="18" name="Title 1">
            <a:extLst>
              <a:ext uri="{FF2B5EF4-FFF2-40B4-BE49-F238E27FC236}">
                <a16:creationId xmlns:a16="http://schemas.microsoft.com/office/drawing/2014/main" id="{F1F0F8AD-CC4E-44E6-83D1-B0F69A06448C}"/>
              </a:ext>
            </a:extLst>
          </p:cNvPr>
          <p:cNvSpPr txBox="1">
            <a:spLocks/>
          </p:cNvSpPr>
          <p:nvPr/>
        </p:nvSpPr>
        <p:spPr bwMode="auto">
          <a:xfrm>
            <a:off x="1220133" y="76200"/>
            <a:ext cx="6786562" cy="642938"/>
          </a:xfrm>
          <a:prstGeom prst="rect">
            <a:avLst/>
          </a:prstGeom>
          <a:noFill/>
          <a:ln>
            <a:noFill/>
          </a:ln>
        </p:spPr>
        <p:txBody>
          <a:bodyPr lIns="60592" tIns="30289" rIns="60592" bIns="30289" anchor="ctr"/>
          <a:lstStyle>
            <a:lvl1pPr algn="ctr" rtl="0" eaLnBrk="0" fontAlgn="base" hangingPunct="0">
              <a:spcBef>
                <a:spcPct val="0"/>
              </a:spcBef>
              <a:spcAft>
                <a:spcPct val="0"/>
              </a:spcAft>
              <a:defRPr sz="6300">
                <a:solidFill>
                  <a:schemeClr val="tx2"/>
                </a:solidFill>
                <a:latin typeface="+mj-lt"/>
                <a:ea typeface="+mj-ea"/>
                <a:cs typeface="+mj-cs"/>
              </a:defRPr>
            </a:lvl1pPr>
            <a:lvl2pPr algn="ctr" rtl="0" eaLnBrk="0" fontAlgn="base" hangingPunct="0">
              <a:spcBef>
                <a:spcPct val="0"/>
              </a:spcBef>
              <a:spcAft>
                <a:spcPct val="0"/>
              </a:spcAft>
              <a:defRPr sz="6300">
                <a:solidFill>
                  <a:schemeClr val="tx2"/>
                </a:solidFill>
                <a:latin typeface="Arial" charset="0"/>
                <a:cs typeface="Arial" charset="0"/>
              </a:defRPr>
            </a:lvl2pPr>
            <a:lvl3pPr algn="ctr" rtl="0" eaLnBrk="0" fontAlgn="base" hangingPunct="0">
              <a:spcBef>
                <a:spcPct val="0"/>
              </a:spcBef>
              <a:spcAft>
                <a:spcPct val="0"/>
              </a:spcAft>
              <a:defRPr sz="6300">
                <a:solidFill>
                  <a:schemeClr val="tx2"/>
                </a:solidFill>
                <a:latin typeface="Arial" charset="0"/>
                <a:cs typeface="Arial" charset="0"/>
              </a:defRPr>
            </a:lvl3pPr>
            <a:lvl4pPr algn="ctr" rtl="0" eaLnBrk="0" fontAlgn="base" hangingPunct="0">
              <a:spcBef>
                <a:spcPct val="0"/>
              </a:spcBef>
              <a:spcAft>
                <a:spcPct val="0"/>
              </a:spcAft>
              <a:defRPr sz="6300">
                <a:solidFill>
                  <a:schemeClr val="tx2"/>
                </a:solidFill>
                <a:latin typeface="Arial" charset="0"/>
                <a:cs typeface="Arial" charset="0"/>
              </a:defRPr>
            </a:lvl4pPr>
            <a:lvl5pPr algn="ctr" rtl="0" eaLnBrk="0" fontAlgn="base" hangingPunct="0">
              <a:spcBef>
                <a:spcPct val="0"/>
              </a:spcBef>
              <a:spcAft>
                <a:spcPct val="0"/>
              </a:spcAft>
              <a:defRPr sz="6300">
                <a:solidFill>
                  <a:schemeClr val="tx2"/>
                </a:solidFill>
                <a:latin typeface="Arial" charset="0"/>
                <a:cs typeface="Arial" charset="0"/>
              </a:defRPr>
            </a:lvl5pPr>
            <a:lvl6pPr marL="649540" algn="ctr" rtl="0" fontAlgn="base">
              <a:spcBef>
                <a:spcPct val="0"/>
              </a:spcBef>
              <a:spcAft>
                <a:spcPct val="0"/>
              </a:spcAft>
              <a:defRPr sz="6300">
                <a:solidFill>
                  <a:schemeClr val="tx2"/>
                </a:solidFill>
                <a:latin typeface="Arial" charset="0"/>
                <a:cs typeface="Arial" charset="0"/>
              </a:defRPr>
            </a:lvl6pPr>
            <a:lvl7pPr marL="1299090" algn="ctr" rtl="0" fontAlgn="base">
              <a:spcBef>
                <a:spcPct val="0"/>
              </a:spcBef>
              <a:spcAft>
                <a:spcPct val="0"/>
              </a:spcAft>
              <a:defRPr sz="6300">
                <a:solidFill>
                  <a:schemeClr val="tx2"/>
                </a:solidFill>
                <a:latin typeface="Arial" charset="0"/>
                <a:cs typeface="Arial" charset="0"/>
              </a:defRPr>
            </a:lvl7pPr>
            <a:lvl8pPr marL="1948643" algn="ctr" rtl="0" fontAlgn="base">
              <a:spcBef>
                <a:spcPct val="0"/>
              </a:spcBef>
              <a:spcAft>
                <a:spcPct val="0"/>
              </a:spcAft>
              <a:defRPr sz="6300">
                <a:solidFill>
                  <a:schemeClr val="tx2"/>
                </a:solidFill>
                <a:latin typeface="Arial" charset="0"/>
                <a:cs typeface="Arial" charset="0"/>
              </a:defRPr>
            </a:lvl8pPr>
            <a:lvl9pPr marL="2598187" algn="ctr" rtl="0" fontAlgn="base">
              <a:spcBef>
                <a:spcPct val="0"/>
              </a:spcBef>
              <a:spcAft>
                <a:spcPct val="0"/>
              </a:spcAft>
              <a:defRPr sz="6300">
                <a:solidFill>
                  <a:schemeClr val="tx2"/>
                </a:solidFill>
                <a:latin typeface="Arial" charset="0"/>
                <a:cs typeface="Arial" charset="0"/>
              </a:defRPr>
            </a:lvl9pPr>
          </a:lstStyle>
          <a:p>
            <a:pPr defTabSz="426518">
              <a:defRPr/>
            </a:pPr>
            <a:r>
              <a:rPr lang="en-US" sz="2841" kern="0" dirty="0">
                <a:solidFill>
                  <a:srgbClr val="000000"/>
                </a:solidFill>
                <a:latin typeface="Arial"/>
                <a:cs typeface="Arial"/>
                <a:sym typeface="Helvetica Light"/>
              </a:rPr>
              <a:t>Object Recognition </a:t>
            </a:r>
          </a:p>
          <a:p>
            <a:pPr defTabSz="426518">
              <a:defRPr/>
            </a:pPr>
            <a:r>
              <a:rPr lang="en-US" sz="2841" kern="0" dirty="0">
                <a:solidFill>
                  <a:srgbClr val="000000"/>
                </a:solidFill>
                <a:latin typeface="Arial"/>
                <a:cs typeface="Arial"/>
                <a:sym typeface="Helvetica Light"/>
              </a:rPr>
              <a:t>is just Texture Recognition</a:t>
            </a:r>
          </a:p>
        </p:txBody>
      </p:sp>
    </p:spTree>
    <p:extLst>
      <p:ext uri="{BB962C8B-B14F-4D97-AF65-F5344CB8AC3E}">
        <p14:creationId xmlns:p14="http://schemas.microsoft.com/office/powerpoint/2010/main" val="4460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hape 1026">
            <a:extLst>
              <a:ext uri="{FF2B5EF4-FFF2-40B4-BE49-F238E27FC236}">
                <a16:creationId xmlns:a16="http://schemas.microsoft.com/office/drawing/2014/main" id="{41974B5D-EC8B-44E2-87ED-23DBF957BF7C}"/>
              </a:ext>
            </a:extLst>
          </p:cNvPr>
          <p:cNvSpPr>
            <a:spLocks noGrp="1"/>
          </p:cNvSpPr>
          <p:nvPr>
            <p:ph type="title" idx="4294967295"/>
          </p:nvPr>
        </p:nvSpPr>
        <p:spPr>
          <a:xfrm>
            <a:off x="1511300" y="1158875"/>
            <a:ext cx="2547938" cy="1458913"/>
          </a:xfrm>
        </p:spPr>
        <p:txBody>
          <a:bodyPr/>
          <a:lstStyle/>
          <a:p>
            <a:pPr algn="ctr" eaLnBrk="1" hangingPunct="1"/>
            <a:r>
              <a:rPr lang="en-US" altLang="en-US"/>
              <a:t>A Neural Algorithm</a:t>
            </a:r>
            <a:br>
              <a:rPr lang="en-US" altLang="en-US"/>
            </a:br>
            <a:r>
              <a:rPr lang="en-US" altLang="en-US"/>
              <a:t>of Artistic Style</a:t>
            </a:r>
          </a:p>
        </p:txBody>
      </p:sp>
      <p:pic>
        <p:nvPicPr>
          <p:cNvPr id="293891" name="alex.jpg">
            <a:extLst>
              <a:ext uri="{FF2B5EF4-FFF2-40B4-BE49-F238E27FC236}">
                <a16:creationId xmlns:a16="http://schemas.microsoft.com/office/drawing/2014/main" id="{DF682666-3C24-4D4C-B046-FBF216661A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4413" y="2611438"/>
            <a:ext cx="6699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3892" name="leon.jpg">
            <a:extLst>
              <a:ext uri="{FF2B5EF4-FFF2-40B4-BE49-F238E27FC236}">
                <a16:creationId xmlns:a16="http://schemas.microsoft.com/office/drawing/2014/main" id="{B31BD5D4-6675-439E-98CD-BE992FBF87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2613025"/>
            <a:ext cx="6699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3893" name="matthias.jpg">
            <a:extLst>
              <a:ext uri="{FF2B5EF4-FFF2-40B4-BE49-F238E27FC236}">
                <a16:creationId xmlns:a16="http://schemas.microsoft.com/office/drawing/2014/main" id="{1064FD63-3126-449B-A033-AA2248C69B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611438"/>
            <a:ext cx="6699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0" name="Shape 1030">
            <a:extLst>
              <a:ext uri="{FF2B5EF4-FFF2-40B4-BE49-F238E27FC236}">
                <a16:creationId xmlns:a16="http://schemas.microsoft.com/office/drawing/2014/main" id="{25E1FA66-9DE4-4822-AFE5-9E323EC05E40}"/>
              </a:ext>
            </a:extLst>
          </p:cNvPr>
          <p:cNvSpPr/>
          <p:nvPr/>
        </p:nvSpPr>
        <p:spPr>
          <a:xfrm>
            <a:off x="1200150" y="3779838"/>
            <a:ext cx="2870200" cy="304800"/>
          </a:xfrm>
          <a:prstGeom prst="rect">
            <a:avLst/>
          </a:prstGeom>
          <a:ln w="12700">
            <a:miter lim="400000"/>
          </a:ln>
        </p:spPr>
        <p:txBody>
          <a:bodyPr wrap="none" lIns="26747" tIns="26747" rIns="26747" bIns="26747" anchor="ctr">
            <a:spAutoFit/>
          </a:bodyPr>
          <a:lstStyle>
            <a:lvl1pPr algn="l">
              <a:lnSpc>
                <a:spcPct val="120000"/>
              </a:lnSpc>
              <a:spcBef>
                <a:spcPts val="3200"/>
              </a:spcBef>
              <a:defRPr sz="2000"/>
            </a:lvl1pPr>
          </a:lstStyle>
          <a:p>
            <a:pPr defTabSz="307631" eaLnBrk="1" fontAlgn="auto">
              <a:spcBef>
                <a:spcPts val="2400"/>
              </a:spcBef>
              <a:spcAft>
                <a:spcPts val="0"/>
              </a:spcAft>
              <a:defRPr/>
            </a:pPr>
            <a:r>
              <a:rPr sz="1500" kern="0" dirty="0" err="1">
                <a:solidFill>
                  <a:srgbClr val="000000"/>
                </a:solidFill>
                <a:latin typeface="Helvetica Light"/>
                <a:ea typeface="ＭＳ Ｐゴシック" charset="0"/>
                <a:sym typeface="Helvetica Light"/>
              </a:rPr>
              <a:t>Gatys</a:t>
            </a:r>
            <a:r>
              <a:rPr sz="1500" kern="0" dirty="0">
                <a:solidFill>
                  <a:srgbClr val="000000"/>
                </a:solidFill>
                <a:latin typeface="Helvetica Light"/>
                <a:ea typeface="ＭＳ Ｐゴシック" charset="0"/>
                <a:sym typeface="Helvetica Light"/>
              </a:rPr>
              <a:t>, Ecker, </a:t>
            </a:r>
            <a:r>
              <a:rPr sz="1500" kern="0" dirty="0" err="1">
                <a:solidFill>
                  <a:srgbClr val="000000"/>
                </a:solidFill>
                <a:latin typeface="Helvetica Light"/>
                <a:ea typeface="ＭＳ Ｐゴシック" charset="0"/>
                <a:sym typeface="Helvetica Light"/>
              </a:rPr>
              <a:t>Bethge</a:t>
            </a:r>
            <a:r>
              <a:rPr sz="1500" kern="0" dirty="0">
                <a:solidFill>
                  <a:srgbClr val="000000"/>
                </a:solidFill>
                <a:latin typeface="Helvetica Light"/>
                <a:ea typeface="ＭＳ Ｐゴシック" charset="0"/>
                <a:sym typeface="Helvetica Light"/>
              </a:rPr>
              <a:t> (</a:t>
            </a:r>
            <a:r>
              <a:rPr sz="1500" kern="0" dirty="0" err="1">
                <a:solidFill>
                  <a:srgbClr val="000000"/>
                </a:solidFill>
                <a:latin typeface="Helvetica Light"/>
                <a:ea typeface="ＭＳ Ｐゴシック" charset="0"/>
                <a:sym typeface="Helvetica Light"/>
              </a:rPr>
              <a:t>arXiv</a:t>
            </a:r>
            <a:r>
              <a:rPr sz="1500" kern="0" dirty="0">
                <a:solidFill>
                  <a:srgbClr val="000000"/>
                </a:solidFill>
                <a:latin typeface="Helvetica Light"/>
                <a:ea typeface="ＭＳ Ｐゴシック" charset="0"/>
                <a:sym typeface="Helvetica Light"/>
              </a:rPr>
              <a:t> 2015)</a:t>
            </a:r>
          </a:p>
        </p:txBody>
      </p:sp>
      <p:pic>
        <p:nvPicPr>
          <p:cNvPr id="293895" name="pasted-image.pdf">
            <a:extLst>
              <a:ext uri="{FF2B5EF4-FFF2-40B4-BE49-F238E27FC236}">
                <a16:creationId xmlns:a16="http://schemas.microsoft.com/office/drawing/2014/main" id="{5E1EE634-5F8E-4B24-BACA-BEC58CC716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1620838"/>
            <a:ext cx="3392488"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Tuebingen_Neckarfront.pdf">
            <a:extLst>
              <a:ext uri="{FF2B5EF4-FFF2-40B4-BE49-F238E27FC236}">
                <a16:creationId xmlns:a16="http://schemas.microsoft.com/office/drawing/2014/main" id="{F0A03D15-78D4-4F45-B56D-31031EF855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cimg_Tuebingen_Neckarfront.jpg_simg_vangogh_starry_night.jpg_sz_450.0_hr_1300.0_cw_10000.0_sw_1e5,1e5,1e5,1e5,1e5_pool_max_net_norm.png">
            <a:extLst>
              <a:ext uri="{FF2B5EF4-FFF2-40B4-BE49-F238E27FC236}">
                <a16:creationId xmlns:a16="http://schemas.microsoft.com/office/drawing/2014/main" id="{1F90B058-E10B-4433-864B-1E42B4F3DC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8838"/>
            <a:ext cx="6858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12" name="Shape 1012">
            <a:extLst>
              <a:ext uri="{FF2B5EF4-FFF2-40B4-BE49-F238E27FC236}">
                <a16:creationId xmlns:a16="http://schemas.microsoft.com/office/drawing/2014/main" id="{5F894719-CEDF-46A7-B7AF-24FCDC4E8303}"/>
              </a:ext>
            </a:extLst>
          </p:cNvPr>
          <p:cNvSpPr>
            <a:spLocks noChangeArrowheads="1"/>
          </p:cNvSpPr>
          <p:nvPr/>
        </p:nvSpPr>
        <p:spPr bwMode="auto">
          <a:xfrm>
            <a:off x="6800850" y="5626100"/>
            <a:ext cx="13906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49" tIns="26749" rIns="26749" bIns="26749" anchor="ctr">
            <a:spAutoFit/>
          </a:bodyPr>
          <a:lstStyle>
            <a:lvl1pPr defTabSz="685800">
              <a:spcBef>
                <a:spcPts val="2213"/>
              </a:spcBef>
              <a:buSzPct val="75000"/>
              <a:buChar char="•"/>
              <a:defRPr sz="1600">
                <a:solidFill>
                  <a:srgbClr val="000000"/>
                </a:solidFill>
                <a:latin typeface="helvetica light"/>
                <a:ea typeface="helvetica light"/>
                <a:cs typeface="helvetica light"/>
                <a:sym typeface="helvetica light"/>
              </a:defRPr>
            </a:lvl1pPr>
            <a:lvl2pPr marL="742950" indent="-285750" defTabSz="685800">
              <a:spcBef>
                <a:spcPts val="2213"/>
              </a:spcBef>
              <a:buSzPct val="75000"/>
              <a:buChar char="•"/>
              <a:defRPr sz="1600">
                <a:solidFill>
                  <a:srgbClr val="000000"/>
                </a:solidFill>
                <a:latin typeface="helvetica light"/>
                <a:ea typeface="helvetica light"/>
                <a:cs typeface="helvetica light"/>
                <a:sym typeface="helvetica light"/>
              </a:defRPr>
            </a:lvl2pPr>
            <a:lvl3pPr marL="1143000" indent="-228600" defTabSz="685800">
              <a:spcBef>
                <a:spcPts val="2213"/>
              </a:spcBef>
              <a:buSzPct val="75000"/>
              <a:buChar char="•"/>
              <a:defRPr sz="1600">
                <a:solidFill>
                  <a:srgbClr val="000000"/>
                </a:solidFill>
                <a:latin typeface="helvetica light"/>
                <a:ea typeface="helvetica light"/>
                <a:cs typeface="helvetica light"/>
                <a:sym typeface="helvetica light"/>
              </a:defRPr>
            </a:lvl3pPr>
            <a:lvl4pPr marL="1600200" indent="-228600" defTabSz="685800">
              <a:spcBef>
                <a:spcPts val="2213"/>
              </a:spcBef>
              <a:buSzPct val="75000"/>
              <a:buChar char="•"/>
              <a:defRPr sz="1600">
                <a:solidFill>
                  <a:srgbClr val="000000"/>
                </a:solidFill>
                <a:latin typeface="helvetica light"/>
                <a:ea typeface="helvetica light"/>
                <a:cs typeface="helvetica light"/>
                <a:sym typeface="helvetica light"/>
              </a:defRPr>
            </a:lvl4pPr>
            <a:lvl5pPr marL="2057400" indent="-228600" defTabSz="685800">
              <a:spcBef>
                <a:spcPts val="2213"/>
              </a:spcBef>
              <a:buSzPct val="75000"/>
              <a:buChar char="•"/>
              <a:defRPr sz="1600">
                <a:solidFill>
                  <a:srgbClr val="000000"/>
                </a:solidFill>
                <a:latin typeface="helvetica light"/>
                <a:ea typeface="helvetica light"/>
                <a:cs typeface="helvetica light"/>
                <a:sym typeface="helvetica light"/>
              </a:defRPr>
            </a:lvl5pPr>
            <a:lvl6pPr marL="25146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6pPr>
            <a:lvl7pPr marL="29718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7pPr>
            <a:lvl8pPr marL="34290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8pPr>
            <a:lvl9pPr marL="38862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9pPr>
          </a:lstStyle>
          <a:p>
            <a:pPr eaLnBrk="1" hangingPunct="1">
              <a:lnSpc>
                <a:spcPct val="120000"/>
              </a:lnSpc>
              <a:spcBef>
                <a:spcPts val="2400"/>
              </a:spcBef>
              <a:buSzTx/>
              <a:buFontTx/>
              <a:buNone/>
            </a:pPr>
            <a:r>
              <a:rPr lang="en-US" altLang="en-US" sz="1500">
                <a:solidFill>
                  <a:srgbClr val="FFFFFF"/>
                </a:solidFill>
                <a:latin typeface="Times New Roman" panose="02020603050405020304" pitchFamily="18" charset="0"/>
              </a:rPr>
              <a:t>Van Gogh (1889)</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cimg_Tuebingen_Neckarfront.jpg_simg_picasso_seated_nude.jpg_sz_450.0_hr_1300.0_cw_100000.0.png">
            <a:extLst>
              <a:ext uri="{FF2B5EF4-FFF2-40B4-BE49-F238E27FC236}">
                <a16:creationId xmlns:a16="http://schemas.microsoft.com/office/drawing/2014/main" id="{C0DF83E8-80AB-4D60-81EB-F8D48277C8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8838"/>
            <a:ext cx="6858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15" name="Shape 1015">
            <a:extLst>
              <a:ext uri="{FF2B5EF4-FFF2-40B4-BE49-F238E27FC236}">
                <a16:creationId xmlns:a16="http://schemas.microsoft.com/office/drawing/2014/main" id="{CAAA5A8A-0FA3-4D7E-8C5D-3D4D59A88001}"/>
              </a:ext>
            </a:extLst>
          </p:cNvPr>
          <p:cNvSpPr>
            <a:spLocks noChangeArrowheads="1"/>
          </p:cNvSpPr>
          <p:nvPr/>
        </p:nvSpPr>
        <p:spPr bwMode="auto">
          <a:xfrm>
            <a:off x="6800850" y="5626100"/>
            <a:ext cx="1192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49" tIns="26749" rIns="26749" bIns="26749" anchor="ctr">
            <a:spAutoFit/>
          </a:bodyPr>
          <a:lstStyle>
            <a:lvl1pPr defTabSz="685800">
              <a:spcBef>
                <a:spcPts val="2213"/>
              </a:spcBef>
              <a:buSzPct val="75000"/>
              <a:buChar char="•"/>
              <a:defRPr sz="1600">
                <a:solidFill>
                  <a:srgbClr val="000000"/>
                </a:solidFill>
                <a:latin typeface="helvetica light"/>
                <a:ea typeface="helvetica light"/>
                <a:cs typeface="helvetica light"/>
                <a:sym typeface="helvetica light"/>
              </a:defRPr>
            </a:lvl1pPr>
            <a:lvl2pPr marL="742950" indent="-285750" defTabSz="685800">
              <a:spcBef>
                <a:spcPts val="2213"/>
              </a:spcBef>
              <a:buSzPct val="75000"/>
              <a:buChar char="•"/>
              <a:defRPr sz="1600">
                <a:solidFill>
                  <a:srgbClr val="000000"/>
                </a:solidFill>
                <a:latin typeface="helvetica light"/>
                <a:ea typeface="helvetica light"/>
                <a:cs typeface="helvetica light"/>
                <a:sym typeface="helvetica light"/>
              </a:defRPr>
            </a:lvl2pPr>
            <a:lvl3pPr marL="1143000" indent="-228600" defTabSz="685800">
              <a:spcBef>
                <a:spcPts val="2213"/>
              </a:spcBef>
              <a:buSzPct val="75000"/>
              <a:buChar char="•"/>
              <a:defRPr sz="1600">
                <a:solidFill>
                  <a:srgbClr val="000000"/>
                </a:solidFill>
                <a:latin typeface="helvetica light"/>
                <a:ea typeface="helvetica light"/>
                <a:cs typeface="helvetica light"/>
                <a:sym typeface="helvetica light"/>
              </a:defRPr>
            </a:lvl3pPr>
            <a:lvl4pPr marL="1600200" indent="-228600" defTabSz="685800">
              <a:spcBef>
                <a:spcPts val="2213"/>
              </a:spcBef>
              <a:buSzPct val="75000"/>
              <a:buChar char="•"/>
              <a:defRPr sz="1600">
                <a:solidFill>
                  <a:srgbClr val="000000"/>
                </a:solidFill>
                <a:latin typeface="helvetica light"/>
                <a:ea typeface="helvetica light"/>
                <a:cs typeface="helvetica light"/>
                <a:sym typeface="helvetica light"/>
              </a:defRPr>
            </a:lvl4pPr>
            <a:lvl5pPr marL="2057400" indent="-228600" defTabSz="685800">
              <a:spcBef>
                <a:spcPts val="2213"/>
              </a:spcBef>
              <a:buSzPct val="75000"/>
              <a:buChar char="•"/>
              <a:defRPr sz="1600">
                <a:solidFill>
                  <a:srgbClr val="000000"/>
                </a:solidFill>
                <a:latin typeface="helvetica light"/>
                <a:ea typeface="helvetica light"/>
                <a:cs typeface="helvetica light"/>
                <a:sym typeface="helvetica light"/>
              </a:defRPr>
            </a:lvl5pPr>
            <a:lvl6pPr marL="25146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6pPr>
            <a:lvl7pPr marL="29718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7pPr>
            <a:lvl8pPr marL="34290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8pPr>
            <a:lvl9pPr marL="38862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9pPr>
          </a:lstStyle>
          <a:p>
            <a:pPr eaLnBrk="1" hangingPunct="1">
              <a:lnSpc>
                <a:spcPct val="120000"/>
              </a:lnSpc>
              <a:spcBef>
                <a:spcPts val="2400"/>
              </a:spcBef>
              <a:buSzTx/>
              <a:buFontTx/>
              <a:buNone/>
            </a:pPr>
            <a:r>
              <a:rPr lang="en-US" altLang="en-US" sz="1500">
                <a:solidFill>
                  <a:srgbClr val="FFFFFF"/>
                </a:solidFill>
                <a:latin typeface="Times New Roman" panose="02020603050405020304" pitchFamily="18" charset="0"/>
              </a:rPr>
              <a:t>Picasso (1910)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 grpId="0"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cimg_Tuebingen_Neckarfront.jpg_simg_munch_schrei.jpg_sz_450.0_hr_1300.0_cw_1000000.0.png">
            <a:extLst>
              <a:ext uri="{FF2B5EF4-FFF2-40B4-BE49-F238E27FC236}">
                <a16:creationId xmlns:a16="http://schemas.microsoft.com/office/drawing/2014/main" id="{D8164C9C-B746-46A2-A4A2-5D4F964C89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8838"/>
            <a:ext cx="6858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18" name="Shape 1018">
            <a:extLst>
              <a:ext uri="{FF2B5EF4-FFF2-40B4-BE49-F238E27FC236}">
                <a16:creationId xmlns:a16="http://schemas.microsoft.com/office/drawing/2014/main" id="{42AB0BDB-F93A-4698-A037-05A220B7FD5E}"/>
              </a:ext>
            </a:extLst>
          </p:cNvPr>
          <p:cNvSpPr>
            <a:spLocks noChangeArrowheads="1"/>
          </p:cNvSpPr>
          <p:nvPr/>
        </p:nvSpPr>
        <p:spPr bwMode="auto">
          <a:xfrm>
            <a:off x="6800850" y="5626100"/>
            <a:ext cx="11604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49" tIns="26749" rIns="26749" bIns="26749" anchor="ctr">
            <a:spAutoFit/>
          </a:bodyPr>
          <a:lstStyle>
            <a:lvl1pPr defTabSz="685800">
              <a:spcBef>
                <a:spcPts val="2213"/>
              </a:spcBef>
              <a:buSzPct val="75000"/>
              <a:buChar char="•"/>
              <a:defRPr sz="1600">
                <a:solidFill>
                  <a:srgbClr val="000000"/>
                </a:solidFill>
                <a:latin typeface="helvetica light"/>
                <a:ea typeface="helvetica light"/>
                <a:cs typeface="helvetica light"/>
                <a:sym typeface="helvetica light"/>
              </a:defRPr>
            </a:lvl1pPr>
            <a:lvl2pPr marL="742950" indent="-285750" defTabSz="685800">
              <a:spcBef>
                <a:spcPts val="2213"/>
              </a:spcBef>
              <a:buSzPct val="75000"/>
              <a:buChar char="•"/>
              <a:defRPr sz="1600">
                <a:solidFill>
                  <a:srgbClr val="000000"/>
                </a:solidFill>
                <a:latin typeface="helvetica light"/>
                <a:ea typeface="helvetica light"/>
                <a:cs typeface="helvetica light"/>
                <a:sym typeface="helvetica light"/>
              </a:defRPr>
            </a:lvl2pPr>
            <a:lvl3pPr marL="1143000" indent="-228600" defTabSz="685800">
              <a:spcBef>
                <a:spcPts val="2213"/>
              </a:spcBef>
              <a:buSzPct val="75000"/>
              <a:buChar char="•"/>
              <a:defRPr sz="1600">
                <a:solidFill>
                  <a:srgbClr val="000000"/>
                </a:solidFill>
                <a:latin typeface="helvetica light"/>
                <a:ea typeface="helvetica light"/>
                <a:cs typeface="helvetica light"/>
                <a:sym typeface="helvetica light"/>
              </a:defRPr>
            </a:lvl3pPr>
            <a:lvl4pPr marL="1600200" indent="-228600" defTabSz="685800">
              <a:spcBef>
                <a:spcPts val="2213"/>
              </a:spcBef>
              <a:buSzPct val="75000"/>
              <a:buChar char="•"/>
              <a:defRPr sz="1600">
                <a:solidFill>
                  <a:srgbClr val="000000"/>
                </a:solidFill>
                <a:latin typeface="helvetica light"/>
                <a:ea typeface="helvetica light"/>
                <a:cs typeface="helvetica light"/>
                <a:sym typeface="helvetica light"/>
              </a:defRPr>
            </a:lvl4pPr>
            <a:lvl5pPr marL="2057400" indent="-228600" defTabSz="685800">
              <a:spcBef>
                <a:spcPts val="2213"/>
              </a:spcBef>
              <a:buSzPct val="75000"/>
              <a:buChar char="•"/>
              <a:defRPr sz="1600">
                <a:solidFill>
                  <a:srgbClr val="000000"/>
                </a:solidFill>
                <a:latin typeface="helvetica light"/>
                <a:ea typeface="helvetica light"/>
                <a:cs typeface="helvetica light"/>
                <a:sym typeface="helvetica light"/>
              </a:defRPr>
            </a:lvl5pPr>
            <a:lvl6pPr marL="25146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6pPr>
            <a:lvl7pPr marL="29718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7pPr>
            <a:lvl8pPr marL="34290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8pPr>
            <a:lvl9pPr marL="38862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9pPr>
          </a:lstStyle>
          <a:p>
            <a:pPr eaLnBrk="1" hangingPunct="1">
              <a:lnSpc>
                <a:spcPct val="120000"/>
              </a:lnSpc>
              <a:spcBef>
                <a:spcPts val="2400"/>
              </a:spcBef>
              <a:buSzTx/>
              <a:buFontTx/>
              <a:buNone/>
            </a:pPr>
            <a:r>
              <a:rPr lang="en-US" altLang="en-US" sz="1500">
                <a:solidFill>
                  <a:srgbClr val="FFFFFF"/>
                </a:solidFill>
                <a:latin typeface="Times New Roman" panose="02020603050405020304" pitchFamily="18" charset="0"/>
              </a:rPr>
              <a:t>Munch (1893)</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 grpId="0"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cimg_Tuebingen_Neckarfront.jpg_simg_turner_shipwreck.jpg_sz_450.0_hr_1300.0_cw_1000000.0.png">
            <a:extLst>
              <a:ext uri="{FF2B5EF4-FFF2-40B4-BE49-F238E27FC236}">
                <a16:creationId xmlns:a16="http://schemas.microsoft.com/office/drawing/2014/main" id="{D7BE37D9-9847-425C-9C3F-0731048A35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8838"/>
            <a:ext cx="6858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1" name="Shape 1021">
            <a:extLst>
              <a:ext uri="{FF2B5EF4-FFF2-40B4-BE49-F238E27FC236}">
                <a16:creationId xmlns:a16="http://schemas.microsoft.com/office/drawing/2014/main" id="{D66E98ED-031C-41FF-A70A-31B7A6740068}"/>
              </a:ext>
            </a:extLst>
          </p:cNvPr>
          <p:cNvSpPr>
            <a:spLocks noChangeArrowheads="1"/>
          </p:cNvSpPr>
          <p:nvPr/>
        </p:nvSpPr>
        <p:spPr bwMode="auto">
          <a:xfrm>
            <a:off x="6800850" y="5626100"/>
            <a:ext cx="11303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49" tIns="26749" rIns="26749" bIns="26749" anchor="ctr">
            <a:spAutoFit/>
          </a:bodyPr>
          <a:lstStyle>
            <a:lvl1pPr defTabSz="685800">
              <a:spcBef>
                <a:spcPts val="2213"/>
              </a:spcBef>
              <a:buSzPct val="75000"/>
              <a:buChar char="•"/>
              <a:defRPr sz="1600">
                <a:solidFill>
                  <a:srgbClr val="000000"/>
                </a:solidFill>
                <a:latin typeface="helvetica light"/>
                <a:ea typeface="helvetica light"/>
                <a:cs typeface="helvetica light"/>
                <a:sym typeface="helvetica light"/>
              </a:defRPr>
            </a:lvl1pPr>
            <a:lvl2pPr marL="742950" indent="-285750" defTabSz="685800">
              <a:spcBef>
                <a:spcPts val="2213"/>
              </a:spcBef>
              <a:buSzPct val="75000"/>
              <a:buChar char="•"/>
              <a:defRPr sz="1600">
                <a:solidFill>
                  <a:srgbClr val="000000"/>
                </a:solidFill>
                <a:latin typeface="helvetica light"/>
                <a:ea typeface="helvetica light"/>
                <a:cs typeface="helvetica light"/>
                <a:sym typeface="helvetica light"/>
              </a:defRPr>
            </a:lvl2pPr>
            <a:lvl3pPr marL="1143000" indent="-228600" defTabSz="685800">
              <a:spcBef>
                <a:spcPts val="2213"/>
              </a:spcBef>
              <a:buSzPct val="75000"/>
              <a:buChar char="•"/>
              <a:defRPr sz="1600">
                <a:solidFill>
                  <a:srgbClr val="000000"/>
                </a:solidFill>
                <a:latin typeface="helvetica light"/>
                <a:ea typeface="helvetica light"/>
                <a:cs typeface="helvetica light"/>
                <a:sym typeface="helvetica light"/>
              </a:defRPr>
            </a:lvl3pPr>
            <a:lvl4pPr marL="1600200" indent="-228600" defTabSz="685800">
              <a:spcBef>
                <a:spcPts val="2213"/>
              </a:spcBef>
              <a:buSzPct val="75000"/>
              <a:buChar char="•"/>
              <a:defRPr sz="1600">
                <a:solidFill>
                  <a:srgbClr val="000000"/>
                </a:solidFill>
                <a:latin typeface="helvetica light"/>
                <a:ea typeface="helvetica light"/>
                <a:cs typeface="helvetica light"/>
                <a:sym typeface="helvetica light"/>
              </a:defRPr>
            </a:lvl4pPr>
            <a:lvl5pPr marL="2057400" indent="-228600" defTabSz="685800">
              <a:spcBef>
                <a:spcPts val="2213"/>
              </a:spcBef>
              <a:buSzPct val="75000"/>
              <a:buChar char="•"/>
              <a:defRPr sz="1600">
                <a:solidFill>
                  <a:srgbClr val="000000"/>
                </a:solidFill>
                <a:latin typeface="helvetica light"/>
                <a:ea typeface="helvetica light"/>
                <a:cs typeface="helvetica light"/>
                <a:sym typeface="helvetica light"/>
              </a:defRPr>
            </a:lvl5pPr>
            <a:lvl6pPr marL="25146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6pPr>
            <a:lvl7pPr marL="29718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7pPr>
            <a:lvl8pPr marL="34290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8pPr>
            <a:lvl9pPr marL="38862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9pPr>
          </a:lstStyle>
          <a:p>
            <a:pPr eaLnBrk="1" hangingPunct="1">
              <a:lnSpc>
                <a:spcPct val="120000"/>
              </a:lnSpc>
              <a:spcBef>
                <a:spcPts val="2400"/>
              </a:spcBef>
              <a:buSzTx/>
              <a:buFontTx/>
              <a:buNone/>
            </a:pPr>
            <a:r>
              <a:rPr lang="en-US" altLang="en-US" sz="1500">
                <a:solidFill>
                  <a:srgbClr val="FFFFFF"/>
                </a:solidFill>
                <a:latin typeface="Times New Roman" panose="02020603050405020304" pitchFamily="18" charset="0"/>
              </a:rPr>
              <a:t>Turner (1805)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0"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cimg_Tuebingen_Neckarfront.jpg_simg_kandinsky_composition7.jpg_sz_450.0_hr_1300.0_cw_100000.0.png">
            <a:extLst>
              <a:ext uri="{FF2B5EF4-FFF2-40B4-BE49-F238E27FC236}">
                <a16:creationId xmlns:a16="http://schemas.microsoft.com/office/drawing/2014/main" id="{881CF25C-A694-4BE4-A281-8D8B2DED6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8838"/>
            <a:ext cx="6858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4" name="Shape 1024">
            <a:extLst>
              <a:ext uri="{FF2B5EF4-FFF2-40B4-BE49-F238E27FC236}">
                <a16:creationId xmlns:a16="http://schemas.microsoft.com/office/drawing/2014/main" id="{F81979D6-56A7-4CC7-B968-988F26300C05}"/>
              </a:ext>
            </a:extLst>
          </p:cNvPr>
          <p:cNvSpPr>
            <a:spLocks noChangeArrowheads="1"/>
          </p:cNvSpPr>
          <p:nvPr/>
        </p:nvSpPr>
        <p:spPr bwMode="auto">
          <a:xfrm>
            <a:off x="6800850" y="5626100"/>
            <a:ext cx="14493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49" tIns="26749" rIns="26749" bIns="26749" anchor="ctr">
            <a:spAutoFit/>
          </a:bodyPr>
          <a:lstStyle>
            <a:lvl1pPr defTabSz="685800">
              <a:spcBef>
                <a:spcPts val="2213"/>
              </a:spcBef>
              <a:buSzPct val="75000"/>
              <a:buChar char="•"/>
              <a:defRPr sz="1600">
                <a:solidFill>
                  <a:srgbClr val="000000"/>
                </a:solidFill>
                <a:latin typeface="helvetica light"/>
                <a:ea typeface="helvetica light"/>
                <a:cs typeface="helvetica light"/>
                <a:sym typeface="helvetica light"/>
              </a:defRPr>
            </a:lvl1pPr>
            <a:lvl2pPr marL="742950" indent="-285750" defTabSz="685800">
              <a:spcBef>
                <a:spcPts val="2213"/>
              </a:spcBef>
              <a:buSzPct val="75000"/>
              <a:buChar char="•"/>
              <a:defRPr sz="1600">
                <a:solidFill>
                  <a:srgbClr val="000000"/>
                </a:solidFill>
                <a:latin typeface="helvetica light"/>
                <a:ea typeface="helvetica light"/>
                <a:cs typeface="helvetica light"/>
                <a:sym typeface="helvetica light"/>
              </a:defRPr>
            </a:lvl2pPr>
            <a:lvl3pPr marL="1143000" indent="-228600" defTabSz="685800">
              <a:spcBef>
                <a:spcPts val="2213"/>
              </a:spcBef>
              <a:buSzPct val="75000"/>
              <a:buChar char="•"/>
              <a:defRPr sz="1600">
                <a:solidFill>
                  <a:srgbClr val="000000"/>
                </a:solidFill>
                <a:latin typeface="helvetica light"/>
                <a:ea typeface="helvetica light"/>
                <a:cs typeface="helvetica light"/>
                <a:sym typeface="helvetica light"/>
              </a:defRPr>
            </a:lvl3pPr>
            <a:lvl4pPr marL="1600200" indent="-228600" defTabSz="685800">
              <a:spcBef>
                <a:spcPts val="2213"/>
              </a:spcBef>
              <a:buSzPct val="75000"/>
              <a:buChar char="•"/>
              <a:defRPr sz="1600">
                <a:solidFill>
                  <a:srgbClr val="000000"/>
                </a:solidFill>
                <a:latin typeface="helvetica light"/>
                <a:ea typeface="helvetica light"/>
                <a:cs typeface="helvetica light"/>
                <a:sym typeface="helvetica light"/>
              </a:defRPr>
            </a:lvl4pPr>
            <a:lvl5pPr marL="2057400" indent="-228600" defTabSz="685800">
              <a:spcBef>
                <a:spcPts val="2213"/>
              </a:spcBef>
              <a:buSzPct val="75000"/>
              <a:buChar char="•"/>
              <a:defRPr sz="1600">
                <a:solidFill>
                  <a:srgbClr val="000000"/>
                </a:solidFill>
                <a:latin typeface="helvetica light"/>
                <a:ea typeface="helvetica light"/>
                <a:cs typeface="helvetica light"/>
                <a:sym typeface="helvetica light"/>
              </a:defRPr>
            </a:lvl5pPr>
            <a:lvl6pPr marL="25146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6pPr>
            <a:lvl7pPr marL="29718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7pPr>
            <a:lvl8pPr marL="34290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8pPr>
            <a:lvl9pPr marL="3886200" indent="-228600" defTabSz="685800" eaLnBrk="0" fontAlgn="base" hangingPunct="0">
              <a:spcBef>
                <a:spcPts val="2213"/>
              </a:spcBef>
              <a:spcAft>
                <a:spcPct val="0"/>
              </a:spcAft>
              <a:buSzPct val="75000"/>
              <a:buChar char="•"/>
              <a:defRPr sz="1600">
                <a:solidFill>
                  <a:srgbClr val="000000"/>
                </a:solidFill>
                <a:latin typeface="helvetica light"/>
                <a:ea typeface="helvetica light"/>
                <a:cs typeface="helvetica light"/>
                <a:sym typeface="helvetica light"/>
              </a:defRPr>
            </a:lvl9pPr>
          </a:lstStyle>
          <a:p>
            <a:pPr eaLnBrk="1" hangingPunct="1">
              <a:lnSpc>
                <a:spcPct val="120000"/>
              </a:lnSpc>
              <a:spcBef>
                <a:spcPts val="2400"/>
              </a:spcBef>
              <a:buSzTx/>
              <a:buFontTx/>
              <a:buNone/>
            </a:pPr>
            <a:r>
              <a:rPr lang="en-US" altLang="en-US" sz="1500">
                <a:solidFill>
                  <a:srgbClr val="FFFFFF"/>
                </a:solidFill>
                <a:latin typeface="Times New Roman" panose="02020603050405020304" pitchFamily="18" charset="0"/>
              </a:rPr>
              <a:t>Kandinsky (1913)</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Shape 1033">
            <a:extLst>
              <a:ext uri="{FF2B5EF4-FFF2-40B4-BE49-F238E27FC236}">
                <a16:creationId xmlns:a16="http://schemas.microsoft.com/office/drawing/2014/main" id="{0529AE90-D0E2-441D-820C-99F9ABB18D02}"/>
              </a:ext>
            </a:extLst>
          </p:cNvPr>
          <p:cNvSpPr>
            <a:spLocks noGrp="1" noChangeArrowheads="1"/>
          </p:cNvSpPr>
          <p:nvPr>
            <p:ph type="title"/>
          </p:nvPr>
        </p:nvSpPr>
        <p:spPr/>
        <p:txBody>
          <a:bodyPr/>
          <a:lstStyle/>
          <a:p>
            <a:pPr eaLnBrk="1" hangingPunct="1"/>
            <a:r>
              <a:rPr lang="en-US" altLang="en-US"/>
              <a:t>CNN - Multiscale Nonlinear Filter Bank</a:t>
            </a:r>
          </a:p>
        </p:txBody>
      </p:sp>
      <p:grpSp>
        <p:nvGrpSpPr>
          <p:cNvPr id="301059" name="Group 1038">
            <a:extLst>
              <a:ext uri="{FF2B5EF4-FFF2-40B4-BE49-F238E27FC236}">
                <a16:creationId xmlns:a16="http://schemas.microsoft.com/office/drawing/2014/main" id="{CA33B0AE-DA26-466E-8734-23D15B0CA870}"/>
              </a:ext>
            </a:extLst>
          </p:cNvPr>
          <p:cNvGrpSpPr>
            <a:grpSpLocks/>
          </p:cNvGrpSpPr>
          <p:nvPr/>
        </p:nvGrpSpPr>
        <p:grpSpPr bwMode="auto">
          <a:xfrm>
            <a:off x="1746250" y="2070100"/>
            <a:ext cx="1728788" cy="2479675"/>
            <a:chOff x="0" y="0"/>
            <a:chExt cx="3279681" cy="4702282"/>
          </a:xfrm>
        </p:grpSpPr>
        <p:grpSp>
          <p:nvGrpSpPr>
            <p:cNvPr id="301112" name="Group 1036">
              <a:extLst>
                <a:ext uri="{FF2B5EF4-FFF2-40B4-BE49-F238E27FC236}">
                  <a16:creationId xmlns:a16="http://schemas.microsoft.com/office/drawing/2014/main" id="{9B46B014-9E37-4909-93F8-76DB4FA43F62}"/>
                </a:ext>
              </a:extLst>
            </p:cNvPr>
            <p:cNvGrpSpPr>
              <a:grpSpLocks/>
            </p:cNvGrpSpPr>
            <p:nvPr/>
          </p:nvGrpSpPr>
          <p:grpSpPr bwMode="auto">
            <a:xfrm>
              <a:off x="0" y="0"/>
              <a:ext cx="3279682" cy="4285237"/>
              <a:chOff x="0" y="0"/>
              <a:chExt cx="3279681" cy="4285236"/>
            </a:xfrm>
          </p:grpSpPr>
          <p:sp>
            <p:nvSpPr>
              <p:cNvPr id="1034" name="Shape 1034">
                <a:extLst>
                  <a:ext uri="{FF2B5EF4-FFF2-40B4-BE49-F238E27FC236}">
                    <a16:creationId xmlns:a16="http://schemas.microsoft.com/office/drawing/2014/main" id="{79E06E2A-4B99-4294-BCA9-378306C52247}"/>
                  </a:ext>
                </a:extLst>
              </p:cNvPr>
              <p:cNvSpPr/>
              <p:nvPr/>
            </p:nvSpPr>
            <p:spPr>
              <a:xfrm>
                <a:off x="0" y="0"/>
                <a:ext cx="3279679" cy="4283833"/>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1115" name="CNN.pdf">
                <a:extLst>
                  <a:ext uri="{FF2B5EF4-FFF2-40B4-BE49-F238E27FC236}">
                    <a16:creationId xmlns:a16="http://schemas.microsoft.com/office/drawing/2014/main" id="{D86C91BD-CC19-4175-BABC-2D42AE09BA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349" y="195664"/>
                <a:ext cx="2844983" cy="38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37" name="Shape 1037">
              <a:extLst>
                <a:ext uri="{FF2B5EF4-FFF2-40B4-BE49-F238E27FC236}">
                  <a16:creationId xmlns:a16="http://schemas.microsoft.com/office/drawing/2014/main" id="{3441D4E1-EED2-4009-BE29-A0E6A88C77A2}"/>
                </a:ext>
              </a:extLst>
            </p:cNvPr>
            <p:cNvSpPr/>
            <p:nvPr/>
          </p:nvSpPr>
          <p:spPr>
            <a:xfrm rot="16200000">
              <a:off x="1469751" y="3744650"/>
              <a:ext cx="340177" cy="1575089"/>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
        <p:nvSpPr>
          <p:cNvPr id="1039" name="Shape 1039">
            <a:extLst>
              <a:ext uri="{FF2B5EF4-FFF2-40B4-BE49-F238E27FC236}">
                <a16:creationId xmlns:a16="http://schemas.microsoft.com/office/drawing/2014/main" id="{C982E786-FC38-45F9-827F-0B385D9497DF}"/>
              </a:ext>
            </a:extLst>
          </p:cNvPr>
          <p:cNvSpPr/>
          <p:nvPr/>
        </p:nvSpPr>
        <p:spPr>
          <a:xfrm flipV="1">
            <a:off x="3732213" y="2349500"/>
            <a:ext cx="0" cy="1766888"/>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0" name="Shape 1040">
            <a:extLst>
              <a:ext uri="{FF2B5EF4-FFF2-40B4-BE49-F238E27FC236}">
                <a16:creationId xmlns:a16="http://schemas.microsoft.com/office/drawing/2014/main" id="{64A704F4-BDC4-4B1D-B0E6-BC20B5F9CEE8}"/>
              </a:ext>
            </a:extLst>
          </p:cNvPr>
          <p:cNvSpPr/>
          <p:nvPr/>
        </p:nvSpPr>
        <p:spPr>
          <a:xfrm>
            <a:off x="3532188" y="3297238"/>
            <a:ext cx="203200"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1" name="Shape 1041">
            <a:extLst>
              <a:ext uri="{FF2B5EF4-FFF2-40B4-BE49-F238E27FC236}">
                <a16:creationId xmlns:a16="http://schemas.microsoft.com/office/drawing/2014/main" id="{C824E383-6143-4FB0-B8D3-461AF16BBE43}"/>
              </a:ext>
            </a:extLst>
          </p:cNvPr>
          <p:cNvSpPr/>
          <p:nvPr/>
        </p:nvSpPr>
        <p:spPr>
          <a:xfrm flipH="1">
            <a:off x="4113213" y="2208213"/>
            <a:ext cx="742950"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2" name="Shape 1042">
            <a:extLst>
              <a:ext uri="{FF2B5EF4-FFF2-40B4-BE49-F238E27FC236}">
                <a16:creationId xmlns:a16="http://schemas.microsoft.com/office/drawing/2014/main" id="{B1BD8648-316E-4598-99F3-4292702B3EA4}"/>
              </a:ext>
            </a:extLst>
          </p:cNvPr>
          <p:cNvSpPr/>
          <p:nvPr/>
        </p:nvSpPr>
        <p:spPr>
          <a:xfrm flipV="1">
            <a:off x="4116388" y="2203450"/>
            <a:ext cx="0" cy="2586038"/>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3" name="Shape 1043">
            <a:extLst>
              <a:ext uri="{FF2B5EF4-FFF2-40B4-BE49-F238E27FC236}">
                <a16:creationId xmlns:a16="http://schemas.microsoft.com/office/drawing/2014/main" id="{8F547FDC-B4E9-4DEA-9F73-07C21347C427}"/>
              </a:ext>
            </a:extLst>
          </p:cNvPr>
          <p:cNvSpPr/>
          <p:nvPr/>
        </p:nvSpPr>
        <p:spPr>
          <a:xfrm flipH="1">
            <a:off x="4113213" y="4784725"/>
            <a:ext cx="742950"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4" name="Shape 1044">
            <a:extLst>
              <a:ext uri="{FF2B5EF4-FFF2-40B4-BE49-F238E27FC236}">
                <a16:creationId xmlns:a16="http://schemas.microsoft.com/office/drawing/2014/main" id="{A2077169-21D8-4C60-8E2E-5F378B0510A0}"/>
              </a:ext>
            </a:extLst>
          </p:cNvPr>
          <p:cNvSpPr/>
          <p:nvPr/>
        </p:nvSpPr>
        <p:spPr>
          <a:xfrm flipH="1">
            <a:off x="3725863" y="3143250"/>
            <a:ext cx="382587"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5" name="Shape 1045">
            <a:extLst>
              <a:ext uri="{FF2B5EF4-FFF2-40B4-BE49-F238E27FC236}">
                <a16:creationId xmlns:a16="http://schemas.microsoft.com/office/drawing/2014/main" id="{EBC4E9F9-FA50-4C6B-982E-2F3F536C9E1E}"/>
              </a:ext>
            </a:extLst>
          </p:cNvPr>
          <p:cNvSpPr/>
          <p:nvPr/>
        </p:nvSpPr>
        <p:spPr>
          <a:xfrm>
            <a:off x="4224338" y="4495800"/>
            <a:ext cx="825500" cy="331788"/>
          </a:xfrm>
          <a:prstGeom prst="rect">
            <a:avLst/>
          </a:prstGeom>
          <a:ln w="12700">
            <a:miter lim="400000"/>
          </a:ln>
        </p:spPr>
        <p:txBody>
          <a:bodyPr wrap="none" lIns="26773" tIns="26773" rIns="26773" bIns="26773" anchor="ctr">
            <a:spAutoFit/>
          </a:bodyPr>
          <a:lstStyle>
            <a:lvl1pPr algn="l">
              <a:lnSpc>
                <a:spcPct val="120000"/>
              </a:lnSpc>
              <a:spcBef>
                <a:spcPts val="3200"/>
              </a:spcBef>
              <a:defRPr sz="2000" b="1">
                <a:latin typeface="+mj-lt"/>
                <a:ea typeface="+mj-ea"/>
                <a:cs typeface="+mj-cs"/>
                <a:sym typeface="Helvetica"/>
              </a:defRPr>
            </a:lvl1pPr>
          </a:lstStyle>
          <a:p>
            <a:pPr defTabSz="307915" fontAlgn="auto">
              <a:spcBef>
                <a:spcPts val="2400"/>
              </a:spcBef>
              <a:spcAft>
                <a:spcPts val="0"/>
              </a:spcAft>
              <a:defRPr/>
            </a:pPr>
            <a:r>
              <a:rPr sz="1500" kern="0">
                <a:solidFill>
                  <a:srgbClr val="000000"/>
                </a:solidFill>
                <a:latin typeface="Helvetica"/>
                <a:cs typeface="Helvetica"/>
              </a:rPr>
              <a:t>conv1_2</a:t>
            </a:r>
          </a:p>
        </p:txBody>
      </p:sp>
      <p:sp>
        <p:nvSpPr>
          <p:cNvPr id="1046" name="Shape 1046">
            <a:extLst>
              <a:ext uri="{FF2B5EF4-FFF2-40B4-BE49-F238E27FC236}">
                <a16:creationId xmlns:a16="http://schemas.microsoft.com/office/drawing/2014/main" id="{4AF99396-E7D5-4A5F-A0B9-E7E8E003A4B0}"/>
              </a:ext>
            </a:extLst>
          </p:cNvPr>
          <p:cNvSpPr/>
          <p:nvPr/>
        </p:nvSpPr>
        <p:spPr>
          <a:xfrm>
            <a:off x="4224338" y="1928813"/>
            <a:ext cx="825500" cy="331787"/>
          </a:xfrm>
          <a:prstGeom prst="rect">
            <a:avLst/>
          </a:prstGeom>
          <a:ln w="12700">
            <a:miter lim="400000"/>
          </a:ln>
        </p:spPr>
        <p:txBody>
          <a:bodyPr wrap="none" lIns="26773" tIns="26773" rIns="26773" bIns="26773" anchor="ctr">
            <a:spAutoFit/>
          </a:bodyPr>
          <a:lstStyle>
            <a:lvl1pPr algn="l">
              <a:lnSpc>
                <a:spcPct val="120000"/>
              </a:lnSpc>
              <a:spcBef>
                <a:spcPts val="3200"/>
              </a:spcBef>
              <a:defRPr sz="2000" b="1">
                <a:latin typeface="+mj-lt"/>
                <a:ea typeface="+mj-ea"/>
                <a:cs typeface="+mj-cs"/>
                <a:sym typeface="Helvetica"/>
              </a:defRPr>
            </a:lvl1pPr>
          </a:lstStyle>
          <a:p>
            <a:pPr defTabSz="307915" fontAlgn="auto">
              <a:spcBef>
                <a:spcPts val="2400"/>
              </a:spcBef>
              <a:spcAft>
                <a:spcPts val="0"/>
              </a:spcAft>
              <a:defRPr/>
            </a:pPr>
            <a:r>
              <a:rPr sz="1500" kern="0">
                <a:solidFill>
                  <a:srgbClr val="000000"/>
                </a:solidFill>
                <a:latin typeface="Helvetica"/>
                <a:cs typeface="Helvetica"/>
              </a:rPr>
              <a:t>conv5_2</a:t>
            </a:r>
          </a:p>
        </p:txBody>
      </p:sp>
      <p:sp>
        <p:nvSpPr>
          <p:cNvPr id="1047" name="Shape 1047">
            <a:extLst>
              <a:ext uri="{FF2B5EF4-FFF2-40B4-BE49-F238E27FC236}">
                <a16:creationId xmlns:a16="http://schemas.microsoft.com/office/drawing/2014/main" id="{569932DA-B134-46CB-8EEA-54FAD682996F}"/>
              </a:ext>
            </a:extLst>
          </p:cNvPr>
          <p:cNvSpPr/>
          <p:nvPr/>
        </p:nvSpPr>
        <p:spPr>
          <a:xfrm>
            <a:off x="3535363" y="4116388"/>
            <a:ext cx="200025"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8" name="Shape 1048">
            <a:extLst>
              <a:ext uri="{FF2B5EF4-FFF2-40B4-BE49-F238E27FC236}">
                <a16:creationId xmlns:a16="http://schemas.microsoft.com/office/drawing/2014/main" id="{634E21F3-563C-4F36-8B5B-C7023D1DE65C}"/>
              </a:ext>
            </a:extLst>
          </p:cNvPr>
          <p:cNvSpPr/>
          <p:nvPr/>
        </p:nvSpPr>
        <p:spPr>
          <a:xfrm>
            <a:off x="3533775" y="2828925"/>
            <a:ext cx="206375"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49" name="Shape 1049">
            <a:extLst>
              <a:ext uri="{FF2B5EF4-FFF2-40B4-BE49-F238E27FC236}">
                <a16:creationId xmlns:a16="http://schemas.microsoft.com/office/drawing/2014/main" id="{143DA320-50CF-4EEB-87DF-AE6F6054FB72}"/>
              </a:ext>
            </a:extLst>
          </p:cNvPr>
          <p:cNvSpPr/>
          <p:nvPr/>
        </p:nvSpPr>
        <p:spPr>
          <a:xfrm>
            <a:off x="3533775" y="2355850"/>
            <a:ext cx="203200"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50" name="Shape 1050">
            <a:extLst>
              <a:ext uri="{FF2B5EF4-FFF2-40B4-BE49-F238E27FC236}">
                <a16:creationId xmlns:a16="http://schemas.microsoft.com/office/drawing/2014/main" id="{438EB773-8DB5-4616-9637-E7685F20EBB9}"/>
              </a:ext>
            </a:extLst>
          </p:cNvPr>
          <p:cNvSpPr/>
          <p:nvPr/>
        </p:nvSpPr>
        <p:spPr>
          <a:xfrm flipH="1">
            <a:off x="4113213" y="2541588"/>
            <a:ext cx="742950"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51" name="Shape 1051">
            <a:extLst>
              <a:ext uri="{FF2B5EF4-FFF2-40B4-BE49-F238E27FC236}">
                <a16:creationId xmlns:a16="http://schemas.microsoft.com/office/drawing/2014/main" id="{EDD0D5E9-93FD-497A-8739-2E121A19C25E}"/>
              </a:ext>
            </a:extLst>
          </p:cNvPr>
          <p:cNvSpPr/>
          <p:nvPr/>
        </p:nvSpPr>
        <p:spPr>
          <a:xfrm>
            <a:off x="4224338" y="2263775"/>
            <a:ext cx="825500" cy="330200"/>
          </a:xfrm>
          <a:prstGeom prst="rect">
            <a:avLst/>
          </a:prstGeom>
          <a:ln w="12700">
            <a:miter lim="400000"/>
          </a:ln>
        </p:spPr>
        <p:txBody>
          <a:bodyPr wrap="none" lIns="26773" tIns="26773" rIns="26773" bIns="26773" anchor="ctr">
            <a:spAutoFit/>
          </a:bodyPr>
          <a:lstStyle>
            <a:lvl1pPr algn="l">
              <a:lnSpc>
                <a:spcPct val="120000"/>
              </a:lnSpc>
              <a:spcBef>
                <a:spcPts val="3200"/>
              </a:spcBef>
              <a:defRPr sz="2000" b="1">
                <a:latin typeface="+mj-lt"/>
                <a:ea typeface="+mj-ea"/>
                <a:cs typeface="+mj-cs"/>
                <a:sym typeface="Helvetica"/>
              </a:defRPr>
            </a:lvl1pPr>
          </a:lstStyle>
          <a:p>
            <a:pPr defTabSz="307915" fontAlgn="auto">
              <a:spcBef>
                <a:spcPts val="2400"/>
              </a:spcBef>
              <a:spcAft>
                <a:spcPts val="0"/>
              </a:spcAft>
              <a:defRPr/>
            </a:pPr>
            <a:r>
              <a:rPr sz="1500" kern="0">
                <a:solidFill>
                  <a:srgbClr val="000000"/>
                </a:solidFill>
                <a:latin typeface="Helvetica"/>
                <a:cs typeface="Helvetica"/>
              </a:rPr>
              <a:t>conv4_2</a:t>
            </a:r>
          </a:p>
        </p:txBody>
      </p:sp>
      <p:sp>
        <p:nvSpPr>
          <p:cNvPr id="1052" name="Shape 1052">
            <a:extLst>
              <a:ext uri="{FF2B5EF4-FFF2-40B4-BE49-F238E27FC236}">
                <a16:creationId xmlns:a16="http://schemas.microsoft.com/office/drawing/2014/main" id="{75D92062-2978-47FC-8193-20F9C53CABFD}"/>
              </a:ext>
            </a:extLst>
          </p:cNvPr>
          <p:cNvSpPr/>
          <p:nvPr/>
        </p:nvSpPr>
        <p:spPr>
          <a:xfrm flipH="1">
            <a:off x="4108450" y="2916238"/>
            <a:ext cx="746125"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53" name="Shape 1053">
            <a:extLst>
              <a:ext uri="{FF2B5EF4-FFF2-40B4-BE49-F238E27FC236}">
                <a16:creationId xmlns:a16="http://schemas.microsoft.com/office/drawing/2014/main" id="{15CFD609-5CCA-4DC6-9C0D-1AE9C240CBDE}"/>
              </a:ext>
            </a:extLst>
          </p:cNvPr>
          <p:cNvSpPr/>
          <p:nvPr/>
        </p:nvSpPr>
        <p:spPr>
          <a:xfrm>
            <a:off x="4221163" y="2640013"/>
            <a:ext cx="825500" cy="330200"/>
          </a:xfrm>
          <a:prstGeom prst="rect">
            <a:avLst/>
          </a:prstGeom>
          <a:ln w="12700">
            <a:miter lim="400000"/>
          </a:ln>
        </p:spPr>
        <p:txBody>
          <a:bodyPr wrap="none" lIns="26773" tIns="26773" rIns="26773" bIns="26773" anchor="ctr">
            <a:spAutoFit/>
          </a:bodyPr>
          <a:lstStyle>
            <a:lvl1pPr algn="l">
              <a:lnSpc>
                <a:spcPct val="120000"/>
              </a:lnSpc>
              <a:spcBef>
                <a:spcPts val="3200"/>
              </a:spcBef>
              <a:defRPr sz="2000" b="1">
                <a:latin typeface="+mj-lt"/>
                <a:ea typeface="+mj-ea"/>
                <a:cs typeface="+mj-cs"/>
                <a:sym typeface="Helvetica"/>
              </a:defRPr>
            </a:lvl1pPr>
          </a:lstStyle>
          <a:p>
            <a:pPr defTabSz="307915" fontAlgn="auto">
              <a:spcBef>
                <a:spcPts val="2400"/>
              </a:spcBef>
              <a:spcAft>
                <a:spcPts val="0"/>
              </a:spcAft>
              <a:defRPr/>
            </a:pPr>
            <a:r>
              <a:rPr sz="1500" kern="0">
                <a:solidFill>
                  <a:srgbClr val="000000"/>
                </a:solidFill>
                <a:latin typeface="Helvetica"/>
                <a:cs typeface="Helvetica"/>
              </a:rPr>
              <a:t>conv3_2</a:t>
            </a:r>
          </a:p>
        </p:txBody>
      </p:sp>
      <p:sp>
        <p:nvSpPr>
          <p:cNvPr id="1054" name="Shape 1054">
            <a:extLst>
              <a:ext uri="{FF2B5EF4-FFF2-40B4-BE49-F238E27FC236}">
                <a16:creationId xmlns:a16="http://schemas.microsoft.com/office/drawing/2014/main" id="{15CA33C5-23DD-4CA3-B554-3BB6C3ACBD37}"/>
              </a:ext>
            </a:extLst>
          </p:cNvPr>
          <p:cNvSpPr/>
          <p:nvPr/>
        </p:nvSpPr>
        <p:spPr>
          <a:xfrm flipH="1">
            <a:off x="4108450" y="3670300"/>
            <a:ext cx="746125"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55" name="Shape 1055">
            <a:extLst>
              <a:ext uri="{FF2B5EF4-FFF2-40B4-BE49-F238E27FC236}">
                <a16:creationId xmlns:a16="http://schemas.microsoft.com/office/drawing/2014/main" id="{2D644FC4-8B20-4222-8D31-2F8172B23CB5}"/>
              </a:ext>
            </a:extLst>
          </p:cNvPr>
          <p:cNvSpPr/>
          <p:nvPr/>
        </p:nvSpPr>
        <p:spPr>
          <a:xfrm>
            <a:off x="4221163" y="3392488"/>
            <a:ext cx="825500" cy="331787"/>
          </a:xfrm>
          <a:prstGeom prst="rect">
            <a:avLst/>
          </a:prstGeom>
          <a:ln w="12700">
            <a:miter lim="400000"/>
          </a:ln>
        </p:spPr>
        <p:txBody>
          <a:bodyPr wrap="none" lIns="26773" tIns="26773" rIns="26773" bIns="26773" anchor="ctr">
            <a:spAutoFit/>
          </a:bodyPr>
          <a:lstStyle>
            <a:lvl1pPr algn="l">
              <a:lnSpc>
                <a:spcPct val="120000"/>
              </a:lnSpc>
              <a:spcBef>
                <a:spcPts val="3200"/>
              </a:spcBef>
              <a:defRPr sz="2000" b="1">
                <a:latin typeface="+mj-lt"/>
                <a:ea typeface="+mj-ea"/>
                <a:cs typeface="+mj-cs"/>
                <a:sym typeface="Helvetica"/>
              </a:defRPr>
            </a:lvl1pPr>
          </a:lstStyle>
          <a:p>
            <a:pPr defTabSz="307915" fontAlgn="auto">
              <a:spcBef>
                <a:spcPts val="2400"/>
              </a:spcBef>
              <a:spcAft>
                <a:spcPts val="0"/>
              </a:spcAft>
              <a:defRPr/>
            </a:pPr>
            <a:r>
              <a:rPr sz="1500" kern="0">
                <a:solidFill>
                  <a:srgbClr val="000000"/>
                </a:solidFill>
                <a:latin typeface="Helvetica"/>
                <a:cs typeface="Helvetica"/>
              </a:rPr>
              <a:t>conv2_2</a:t>
            </a:r>
          </a:p>
        </p:txBody>
      </p:sp>
      <p:sp>
        <p:nvSpPr>
          <p:cNvPr id="1056" name="Shape 1056">
            <a:extLst>
              <a:ext uri="{FF2B5EF4-FFF2-40B4-BE49-F238E27FC236}">
                <a16:creationId xmlns:a16="http://schemas.microsoft.com/office/drawing/2014/main" id="{424BAA09-D1D8-4F6C-8563-FC9FE483F782}"/>
              </a:ext>
            </a:extLst>
          </p:cNvPr>
          <p:cNvSpPr/>
          <p:nvPr/>
        </p:nvSpPr>
        <p:spPr>
          <a:xfrm flipV="1">
            <a:off x="3732213" y="3821113"/>
            <a:ext cx="0" cy="257175"/>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57" name="Shape 1057">
            <a:extLst>
              <a:ext uri="{FF2B5EF4-FFF2-40B4-BE49-F238E27FC236}">
                <a16:creationId xmlns:a16="http://schemas.microsoft.com/office/drawing/2014/main" id="{800AD504-EB23-45F6-8987-D7BA91DF6331}"/>
              </a:ext>
            </a:extLst>
          </p:cNvPr>
          <p:cNvSpPr/>
          <p:nvPr/>
        </p:nvSpPr>
        <p:spPr>
          <a:xfrm>
            <a:off x="3535363" y="3670300"/>
            <a:ext cx="201612" cy="0"/>
          </a:xfrm>
          <a:prstGeom prst="line">
            <a:avLst/>
          </a:prstGeom>
          <a:ln w="25400">
            <a:solidFill>
              <a:srgbClr val="85888D"/>
            </a:solidFill>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1079" name="Tuebingen_Neckarfront.jpg">
            <a:extLst>
              <a:ext uri="{FF2B5EF4-FFF2-40B4-BE49-F238E27FC236}">
                <a16:creationId xmlns:a16="http://schemas.microsoft.com/office/drawing/2014/main" id="{501D5813-8CE0-4C42-9ACF-C5B00C1E93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4606925"/>
            <a:ext cx="148113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01080" name="Group 1090">
            <a:extLst>
              <a:ext uri="{FF2B5EF4-FFF2-40B4-BE49-F238E27FC236}">
                <a16:creationId xmlns:a16="http://schemas.microsoft.com/office/drawing/2014/main" id="{56FAAAB9-AF5B-47E0-AFDA-B3226D80EDFD}"/>
              </a:ext>
            </a:extLst>
          </p:cNvPr>
          <p:cNvGrpSpPr>
            <a:grpSpLocks/>
          </p:cNvGrpSpPr>
          <p:nvPr/>
        </p:nvGrpSpPr>
        <p:grpSpPr bwMode="auto">
          <a:xfrm>
            <a:off x="5032375" y="1606550"/>
            <a:ext cx="2598738" cy="4044950"/>
            <a:chOff x="0" y="-111037"/>
            <a:chExt cx="4924765" cy="7670648"/>
          </a:xfrm>
        </p:grpSpPr>
        <p:sp>
          <p:nvSpPr>
            <p:cNvPr id="1059" name="Shape 1059">
              <a:extLst>
                <a:ext uri="{FF2B5EF4-FFF2-40B4-BE49-F238E27FC236}">
                  <a16:creationId xmlns:a16="http://schemas.microsoft.com/office/drawing/2014/main" id="{5AEA6068-0DB0-4F87-83D1-DD94EE009827}"/>
                </a:ext>
              </a:extLst>
            </p:cNvPr>
            <p:cNvSpPr/>
            <p:nvPr/>
          </p:nvSpPr>
          <p:spPr>
            <a:xfrm flipV="1">
              <a:off x="2361601" y="4025333"/>
              <a:ext cx="186521" cy="186648"/>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60" name="Shape 1060">
              <a:extLst>
                <a:ext uri="{FF2B5EF4-FFF2-40B4-BE49-F238E27FC236}">
                  <a16:creationId xmlns:a16="http://schemas.microsoft.com/office/drawing/2014/main" id="{5E88DEA2-7731-4D99-A6B8-34C097370E89}"/>
                </a:ext>
              </a:extLst>
            </p:cNvPr>
            <p:cNvSpPr/>
            <p:nvPr/>
          </p:nvSpPr>
          <p:spPr>
            <a:xfrm flipV="1">
              <a:off x="1970508" y="2249162"/>
              <a:ext cx="183512" cy="186648"/>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61" name="Shape 1061">
              <a:extLst>
                <a:ext uri="{FF2B5EF4-FFF2-40B4-BE49-F238E27FC236}">
                  <a16:creationId xmlns:a16="http://schemas.microsoft.com/office/drawing/2014/main" id="{A96B0131-6F95-4BEB-8063-75F5781A47EF}"/>
                </a:ext>
              </a:extLst>
            </p:cNvPr>
            <p:cNvSpPr/>
            <p:nvPr/>
          </p:nvSpPr>
          <p:spPr>
            <a:xfrm flipV="1">
              <a:off x="1805045" y="1312911"/>
              <a:ext cx="186521" cy="186648"/>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62" name="Shape 1062">
              <a:extLst>
                <a:ext uri="{FF2B5EF4-FFF2-40B4-BE49-F238E27FC236}">
                  <a16:creationId xmlns:a16="http://schemas.microsoft.com/office/drawing/2014/main" id="{03BF368F-426B-4046-B5DA-C39C413D3C2C}"/>
                </a:ext>
              </a:extLst>
            </p:cNvPr>
            <p:cNvSpPr/>
            <p:nvPr/>
          </p:nvSpPr>
          <p:spPr>
            <a:xfrm flipV="1">
              <a:off x="1675684" y="614484"/>
              <a:ext cx="189529" cy="186648"/>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063" name="Shape 1063">
              <a:extLst>
                <a:ext uri="{FF2B5EF4-FFF2-40B4-BE49-F238E27FC236}">
                  <a16:creationId xmlns:a16="http://schemas.microsoft.com/office/drawing/2014/main" id="{E0D573B2-3068-4865-96D4-839548626D90}"/>
                </a:ext>
              </a:extLst>
            </p:cNvPr>
            <p:cNvSpPr/>
            <p:nvPr/>
          </p:nvSpPr>
          <p:spPr>
            <a:xfrm flipV="1">
              <a:off x="3276157" y="6909352"/>
              <a:ext cx="189529" cy="186648"/>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nvGrpSpPr>
            <p:cNvPr id="301086" name="Group 1067">
              <a:extLst>
                <a:ext uri="{FF2B5EF4-FFF2-40B4-BE49-F238E27FC236}">
                  <a16:creationId xmlns:a16="http://schemas.microsoft.com/office/drawing/2014/main" id="{C5941224-C812-49AA-A62B-15C75BEA622A}"/>
                </a:ext>
              </a:extLst>
            </p:cNvPr>
            <p:cNvGrpSpPr>
              <a:grpSpLocks/>
            </p:cNvGrpSpPr>
            <p:nvPr/>
          </p:nvGrpSpPr>
          <p:grpSpPr bwMode="auto">
            <a:xfrm>
              <a:off x="0" y="5011372"/>
              <a:ext cx="3251201" cy="2548239"/>
              <a:chOff x="0" y="0"/>
              <a:chExt cx="3251200" cy="2548237"/>
            </a:xfrm>
          </p:grpSpPr>
          <p:pic>
            <p:nvPicPr>
              <p:cNvPr id="301109" name="layer_conv1_2_featuremap_1_image_Tuebingen_Neckarfront.jpg.jpg">
                <a:extLst>
                  <a:ext uri="{FF2B5EF4-FFF2-40B4-BE49-F238E27FC236}">
                    <a16:creationId xmlns:a16="http://schemas.microsoft.com/office/drawing/2014/main" id="{72FD0D96-236E-48A1-BC2D-F4AE55FDD7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351" y="0"/>
                <a:ext cx="2811850" cy="210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10" name="layer_conv1_2_featuremap_0_image_Tuebingen_Neckarfront.jpg.jpg">
                <a:extLst>
                  <a:ext uri="{FF2B5EF4-FFF2-40B4-BE49-F238E27FC236}">
                    <a16:creationId xmlns:a16="http://schemas.microsoft.com/office/drawing/2014/main" id="{7FBAAAA9-D8C3-43BB-90A2-D5B67C90FA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675" y="219675"/>
                <a:ext cx="2811850" cy="210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11" name="layer_conv1_2_featuremap_2_image_Tuebingen_Neckarfront.jpg.jpg">
                <a:extLst>
                  <a:ext uri="{FF2B5EF4-FFF2-40B4-BE49-F238E27FC236}">
                    <a16:creationId xmlns:a16="http://schemas.microsoft.com/office/drawing/2014/main" id="{9E28DEAA-D3CB-4AAC-9BAA-2AC64B4437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39351"/>
                <a:ext cx="2811849" cy="210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1087" name="Group 1071">
              <a:extLst>
                <a:ext uri="{FF2B5EF4-FFF2-40B4-BE49-F238E27FC236}">
                  <a16:creationId xmlns:a16="http://schemas.microsoft.com/office/drawing/2014/main" id="{A77A1D7D-33D4-4FAA-9D3C-6728F1938D94}"/>
                </a:ext>
              </a:extLst>
            </p:cNvPr>
            <p:cNvGrpSpPr>
              <a:grpSpLocks/>
            </p:cNvGrpSpPr>
            <p:nvPr/>
          </p:nvGrpSpPr>
          <p:grpSpPr bwMode="auto">
            <a:xfrm>
              <a:off x="711200" y="3165255"/>
              <a:ext cx="1625601" cy="1274120"/>
              <a:chOff x="0" y="0"/>
              <a:chExt cx="1625600" cy="1274118"/>
            </a:xfrm>
          </p:grpSpPr>
          <p:pic>
            <p:nvPicPr>
              <p:cNvPr id="301106" name="layer_conv2_2_featuremap_2_image_Tuebingen_Neckarfront.jpg.jpg">
                <a:extLst>
                  <a:ext uri="{FF2B5EF4-FFF2-40B4-BE49-F238E27FC236}">
                    <a16:creationId xmlns:a16="http://schemas.microsoft.com/office/drawing/2014/main" id="{4AE9832A-A4D0-4A5B-B3FF-1273712261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837" y="109837"/>
                <a:ext cx="1405926" cy="105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7" name="layer_conv2_2_featuremap_1_image_Tuebingen_Neckarfront.jpg.jpg">
                <a:extLst>
                  <a:ext uri="{FF2B5EF4-FFF2-40B4-BE49-F238E27FC236}">
                    <a16:creationId xmlns:a16="http://schemas.microsoft.com/office/drawing/2014/main" id="{C2B06DE6-806B-4FC5-A4D5-2D561863888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9675" y="0"/>
                <a:ext cx="1405926" cy="10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8" name="layer_conv2_2_featuremap_0_image_Tuebingen_Neckarfront.jpg.jpg">
                <a:extLst>
                  <a:ext uri="{FF2B5EF4-FFF2-40B4-BE49-F238E27FC236}">
                    <a16:creationId xmlns:a16="http://schemas.microsoft.com/office/drawing/2014/main" id="{46A727AA-A94A-43BB-8477-7B57EF2A857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19675"/>
                <a:ext cx="1405925" cy="10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1088" name="Group 1075">
              <a:extLst>
                <a:ext uri="{FF2B5EF4-FFF2-40B4-BE49-F238E27FC236}">
                  <a16:creationId xmlns:a16="http://schemas.microsoft.com/office/drawing/2014/main" id="{6AD99A07-D8A6-4492-8931-A11530416764}"/>
                </a:ext>
              </a:extLst>
            </p:cNvPr>
            <p:cNvGrpSpPr>
              <a:grpSpLocks/>
            </p:cNvGrpSpPr>
            <p:nvPr/>
          </p:nvGrpSpPr>
          <p:grpSpPr bwMode="auto">
            <a:xfrm>
              <a:off x="1117600" y="1900001"/>
              <a:ext cx="812801" cy="637060"/>
              <a:chOff x="0" y="0"/>
              <a:chExt cx="812800" cy="637059"/>
            </a:xfrm>
          </p:grpSpPr>
          <p:pic>
            <p:nvPicPr>
              <p:cNvPr id="301103" name="layer_conv3_2_featuremap_2_image_Tuebingen_Neckarfront.jpg.jpg">
                <a:extLst>
                  <a:ext uri="{FF2B5EF4-FFF2-40B4-BE49-F238E27FC236}">
                    <a16:creationId xmlns:a16="http://schemas.microsoft.com/office/drawing/2014/main" id="{18E83E8F-78AF-4A18-9E17-18A5125D2D2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837" y="0"/>
                <a:ext cx="702964" cy="5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4" name="layer_conv3_2_featuremap_1_image_Tuebingen_Neckarfront.jpg.jpg">
                <a:extLst>
                  <a:ext uri="{FF2B5EF4-FFF2-40B4-BE49-F238E27FC236}">
                    <a16:creationId xmlns:a16="http://schemas.microsoft.com/office/drawing/2014/main" id="{B603EF3C-8918-45EC-892B-88D6F99500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918" y="54918"/>
                <a:ext cx="702964" cy="5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5" name="layer_conv3_2_featuremap_0_image_Tuebingen_Neckarfront.jpg.jpg">
                <a:extLst>
                  <a:ext uri="{FF2B5EF4-FFF2-40B4-BE49-F238E27FC236}">
                    <a16:creationId xmlns:a16="http://schemas.microsoft.com/office/drawing/2014/main" id="{A0E71266-ADAC-4709-BA9A-56D90251D54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09837"/>
                <a:ext cx="702963" cy="5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1089" name="Group 1079">
              <a:extLst>
                <a:ext uri="{FF2B5EF4-FFF2-40B4-BE49-F238E27FC236}">
                  <a16:creationId xmlns:a16="http://schemas.microsoft.com/office/drawing/2014/main" id="{B80C923E-B7AA-41DD-8C36-89090F684BBD}"/>
                </a:ext>
              </a:extLst>
            </p:cNvPr>
            <p:cNvGrpSpPr>
              <a:grpSpLocks/>
            </p:cNvGrpSpPr>
            <p:nvPr/>
          </p:nvGrpSpPr>
          <p:grpSpPr bwMode="auto">
            <a:xfrm>
              <a:off x="1320800" y="1234663"/>
              <a:ext cx="406401" cy="320906"/>
              <a:chOff x="0" y="0"/>
              <a:chExt cx="406400" cy="320904"/>
            </a:xfrm>
          </p:grpSpPr>
          <p:pic>
            <p:nvPicPr>
              <p:cNvPr id="301100" name="layer_conv4_2_featuremap_2_image_Tuebingen_Neckarfront.jpg.jpg">
                <a:extLst>
                  <a:ext uri="{FF2B5EF4-FFF2-40B4-BE49-F238E27FC236}">
                    <a16:creationId xmlns:a16="http://schemas.microsoft.com/office/drawing/2014/main" id="{C2E87A3D-53EA-463A-B603-B67EA0B9BA0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918" y="0"/>
                <a:ext cx="351483" cy="26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1" name="layer_conv4_2_featuremap_1_image_Tuebingen_Neckarfront.jpg.jpg">
                <a:extLst>
                  <a:ext uri="{FF2B5EF4-FFF2-40B4-BE49-F238E27FC236}">
                    <a16:creationId xmlns:a16="http://schemas.microsoft.com/office/drawing/2014/main" id="{26DD31DE-91B5-4779-ACD8-573B32FEC41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459" y="27459"/>
                <a:ext cx="351482" cy="2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102" name="layer_conv4_2_featuremap_0_image_Tuebingen_Neckarfront.jpg.jpg">
                <a:extLst>
                  <a:ext uri="{FF2B5EF4-FFF2-40B4-BE49-F238E27FC236}">
                    <a16:creationId xmlns:a16="http://schemas.microsoft.com/office/drawing/2014/main" id="{B95FEB85-69D2-4A71-A734-5367373FB03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54918"/>
                <a:ext cx="351482" cy="2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1090" name="Group 1083">
              <a:extLst>
                <a:ext uri="{FF2B5EF4-FFF2-40B4-BE49-F238E27FC236}">
                  <a16:creationId xmlns:a16="http://schemas.microsoft.com/office/drawing/2014/main" id="{52505056-01EC-40D8-8A31-BF68EE109B41}"/>
                </a:ext>
              </a:extLst>
            </p:cNvPr>
            <p:cNvGrpSpPr>
              <a:grpSpLocks/>
            </p:cNvGrpSpPr>
            <p:nvPr/>
          </p:nvGrpSpPr>
          <p:grpSpPr bwMode="auto">
            <a:xfrm>
              <a:off x="1422400" y="697884"/>
              <a:ext cx="203201" cy="160454"/>
              <a:chOff x="0" y="0"/>
              <a:chExt cx="203200" cy="160452"/>
            </a:xfrm>
          </p:grpSpPr>
          <p:pic>
            <p:nvPicPr>
              <p:cNvPr id="301097" name="layer_conv5_2_featuremap_2_image_Tuebingen_Neckarfront.jpg.jpg">
                <a:extLst>
                  <a:ext uri="{FF2B5EF4-FFF2-40B4-BE49-F238E27FC236}">
                    <a16:creationId xmlns:a16="http://schemas.microsoft.com/office/drawing/2014/main" id="{BAA30F6A-93D3-41B2-83E3-DAC2027CE06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7459" y="0"/>
                <a:ext cx="175742" cy="13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098" name="layer_conv5_2_featuremap_1_image_Tuebingen_Neckarfront.jpg.jpg">
                <a:extLst>
                  <a:ext uri="{FF2B5EF4-FFF2-40B4-BE49-F238E27FC236}">
                    <a16:creationId xmlns:a16="http://schemas.microsoft.com/office/drawing/2014/main" id="{C0CEC8F7-3813-4B0B-A449-D6C94819A2B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729" y="13729"/>
                <a:ext cx="175742" cy="13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1099" name="layer_conv5_2_featuremap_0_image_Tuebingen_Neckarfront.jpg.jpg">
                <a:extLst>
                  <a:ext uri="{FF2B5EF4-FFF2-40B4-BE49-F238E27FC236}">
                    <a16:creationId xmlns:a16="http://schemas.microsoft.com/office/drawing/2014/main" id="{5A86CF42-5FB4-4F7E-9CB4-BAE1E749305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27459"/>
                <a:ext cx="175741" cy="13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84" name="Shape 1084">
              <a:extLst>
                <a:ext uri="{FF2B5EF4-FFF2-40B4-BE49-F238E27FC236}">
                  <a16:creationId xmlns:a16="http://schemas.microsoft.com/office/drawing/2014/main" id="{5891FACF-4A29-4DC8-A3A7-B76A3F1FE2BE}"/>
                </a:ext>
              </a:extLst>
            </p:cNvPr>
            <p:cNvSpPr/>
            <p:nvPr/>
          </p:nvSpPr>
          <p:spPr>
            <a:xfrm>
              <a:off x="3772544" y="6003205"/>
              <a:ext cx="469312"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64</a:t>
              </a:r>
            </a:p>
          </p:txBody>
        </p:sp>
        <p:sp>
          <p:nvSpPr>
            <p:cNvPr id="1085" name="Shape 1085">
              <a:extLst>
                <a:ext uri="{FF2B5EF4-FFF2-40B4-BE49-F238E27FC236}">
                  <a16:creationId xmlns:a16="http://schemas.microsoft.com/office/drawing/2014/main" id="{A016E62F-016F-4585-A882-09ECF9358E46}"/>
                </a:ext>
              </a:extLst>
            </p:cNvPr>
            <p:cNvSpPr/>
            <p:nvPr/>
          </p:nvSpPr>
          <p:spPr>
            <a:xfrm>
              <a:off x="3405518" y="-111037"/>
              <a:ext cx="1519247"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 features</a:t>
              </a:r>
            </a:p>
          </p:txBody>
        </p:sp>
        <p:sp>
          <p:nvSpPr>
            <p:cNvPr id="1086" name="Shape 1086">
              <a:extLst>
                <a:ext uri="{FF2B5EF4-FFF2-40B4-BE49-F238E27FC236}">
                  <a16:creationId xmlns:a16="http://schemas.microsoft.com/office/drawing/2014/main" id="{9A6BC392-AF30-4E38-80D6-E7537D045A73}"/>
                </a:ext>
              </a:extLst>
            </p:cNvPr>
            <p:cNvSpPr/>
            <p:nvPr/>
          </p:nvSpPr>
          <p:spPr>
            <a:xfrm>
              <a:off x="3718392" y="3519576"/>
              <a:ext cx="628758"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128</a:t>
              </a:r>
            </a:p>
          </p:txBody>
        </p:sp>
        <p:sp>
          <p:nvSpPr>
            <p:cNvPr id="1087" name="Shape 1087">
              <a:extLst>
                <a:ext uri="{FF2B5EF4-FFF2-40B4-BE49-F238E27FC236}">
                  <a16:creationId xmlns:a16="http://schemas.microsoft.com/office/drawing/2014/main" id="{6BAEDF96-AD95-44EA-A584-7799CB48D0BE}"/>
                </a:ext>
              </a:extLst>
            </p:cNvPr>
            <p:cNvSpPr/>
            <p:nvPr/>
          </p:nvSpPr>
          <p:spPr>
            <a:xfrm>
              <a:off x="3718392" y="1936075"/>
              <a:ext cx="628758"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256</a:t>
              </a:r>
            </a:p>
          </p:txBody>
        </p:sp>
        <p:sp>
          <p:nvSpPr>
            <p:cNvPr id="1088" name="Shape 1088">
              <a:extLst>
                <a:ext uri="{FF2B5EF4-FFF2-40B4-BE49-F238E27FC236}">
                  <a16:creationId xmlns:a16="http://schemas.microsoft.com/office/drawing/2014/main" id="{AE48EC36-C51E-49B2-B8BB-E03AB304B11D}"/>
                </a:ext>
              </a:extLst>
            </p:cNvPr>
            <p:cNvSpPr/>
            <p:nvPr/>
          </p:nvSpPr>
          <p:spPr>
            <a:xfrm>
              <a:off x="3718392" y="1111209"/>
              <a:ext cx="628758"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512</a:t>
              </a:r>
            </a:p>
          </p:txBody>
        </p:sp>
        <p:sp>
          <p:nvSpPr>
            <p:cNvPr id="1089" name="Shape 1089">
              <a:extLst>
                <a:ext uri="{FF2B5EF4-FFF2-40B4-BE49-F238E27FC236}">
                  <a16:creationId xmlns:a16="http://schemas.microsoft.com/office/drawing/2014/main" id="{ED2E65F0-AD44-4994-8862-B1762F9ECAC1}"/>
                </a:ext>
              </a:extLst>
            </p:cNvPr>
            <p:cNvSpPr/>
            <p:nvPr/>
          </p:nvSpPr>
          <p:spPr>
            <a:xfrm>
              <a:off x="3718392" y="494066"/>
              <a:ext cx="628758" cy="565966"/>
            </a:xfrm>
            <a:prstGeom prst="rect">
              <a:avLst/>
            </a:prstGeom>
            <a:noFill/>
            <a:ln w="12700" cap="flat">
              <a:noFill/>
              <a:miter lim="400000"/>
            </a:ln>
            <a:effectLst/>
          </p:spPr>
          <p:txBody>
            <a:bodyPr wrap="none" lIns="38100" tIns="38100" rIns="38100" bIns="38100" anchor="ctr">
              <a:spAutoFit/>
            </a:bodyPr>
            <a:lstStyle>
              <a:lvl1pPr algn="l">
                <a:lnSpc>
                  <a:spcPct val="120000"/>
                </a:lnSpc>
                <a:spcBef>
                  <a:spcPts val="3200"/>
                </a:spcBef>
                <a:defRPr sz="1600" b="1">
                  <a:latin typeface="+mj-lt"/>
                  <a:ea typeface="+mj-ea"/>
                  <a:cs typeface="+mj-cs"/>
                  <a:sym typeface="Helvetica"/>
                </a:defRPr>
              </a:lvl1pPr>
            </a:lstStyle>
            <a:p>
              <a:pPr defTabSz="307915" fontAlgn="auto">
                <a:spcBef>
                  <a:spcPts val="2400"/>
                </a:spcBef>
                <a:spcAft>
                  <a:spcPts val="0"/>
                </a:spcAft>
                <a:defRPr/>
              </a:pPr>
              <a:r>
                <a:rPr sz="1200" kern="0">
                  <a:solidFill>
                    <a:srgbClr val="000000"/>
                  </a:solidFill>
                  <a:latin typeface="Helvetica"/>
                  <a:cs typeface="Helvetica"/>
                </a:rPr>
                <a:t>512</a:t>
              </a: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A73CB6E-B888-4587-B6D5-B685A4003FC3}"/>
              </a:ext>
            </a:extLst>
          </p:cNvPr>
          <p:cNvSpPr>
            <a:spLocks noGrp="1" noChangeArrowheads="1"/>
          </p:cNvSpPr>
          <p:nvPr>
            <p:ph type="title"/>
          </p:nvPr>
        </p:nvSpPr>
        <p:spPr/>
        <p:txBody>
          <a:bodyPr/>
          <a:lstStyle/>
          <a:p>
            <a:pPr eaLnBrk="1" hangingPunct="1"/>
            <a:r>
              <a:rPr lang="en-US" altLang="en-US"/>
              <a:t>Finding good transitions </a:t>
            </a:r>
          </a:p>
        </p:txBody>
      </p:sp>
      <p:sp>
        <p:nvSpPr>
          <p:cNvPr id="65539" name="Rectangle 3">
            <a:extLst>
              <a:ext uri="{FF2B5EF4-FFF2-40B4-BE49-F238E27FC236}">
                <a16:creationId xmlns:a16="http://schemas.microsoft.com/office/drawing/2014/main" id="{5A74C20C-5FB2-4A91-AC90-3E7FB551D746}"/>
              </a:ext>
            </a:extLst>
          </p:cNvPr>
          <p:cNvSpPr>
            <a:spLocks noGrp="1" noChangeArrowheads="1"/>
          </p:cNvSpPr>
          <p:nvPr>
            <p:ph type="body" idx="1"/>
          </p:nvPr>
        </p:nvSpPr>
        <p:spPr/>
        <p:txBody>
          <a:bodyPr/>
          <a:lstStyle/>
          <a:p>
            <a:pPr marL="531813" indent="-531813" eaLnBrk="1" hangingPunct="1"/>
            <a:r>
              <a:rPr lang="en-US" altLang="en-US" sz="2800"/>
              <a:t>Compute L</a:t>
            </a:r>
            <a:r>
              <a:rPr lang="en-US" altLang="en-US" sz="2800" baseline="-25000"/>
              <a:t>2</a:t>
            </a:r>
            <a:r>
              <a:rPr lang="en-US" altLang="en-US" sz="2800"/>
              <a:t> distance </a:t>
            </a:r>
            <a:r>
              <a:rPr lang="en-US" altLang="en-US" sz="2800" i="1"/>
              <a:t>D</a:t>
            </a:r>
            <a:r>
              <a:rPr lang="en-US" altLang="en-US" sz="3600" i="1" baseline="-25000"/>
              <a:t>i</a:t>
            </a:r>
            <a:r>
              <a:rPr lang="en-US" altLang="en-US" sz="3600" baseline="-25000"/>
              <a:t>,</a:t>
            </a:r>
            <a:r>
              <a:rPr lang="en-US" altLang="en-US" sz="3600" i="1" baseline="-25000"/>
              <a:t> j</a:t>
            </a:r>
            <a:r>
              <a:rPr lang="en-US" altLang="en-US" sz="2800"/>
              <a:t> between all frames</a:t>
            </a:r>
          </a:p>
        </p:txBody>
      </p:sp>
      <p:pic>
        <p:nvPicPr>
          <p:cNvPr id="65540" name="Picture 4" descr="transition_flame2">
            <a:extLst>
              <a:ext uri="{FF2B5EF4-FFF2-40B4-BE49-F238E27FC236}">
                <a16:creationId xmlns:a16="http://schemas.microsoft.com/office/drawing/2014/main" id="{54A50724-5EA4-4A37-9715-01CC1E02A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a:extLst>
              <a:ext uri="{FF2B5EF4-FFF2-40B4-BE49-F238E27FC236}">
                <a16:creationId xmlns:a16="http://schemas.microsoft.com/office/drawing/2014/main" id="{673E411E-DAD2-4768-BE33-CF115F44DAE0}"/>
              </a:ext>
            </a:extLst>
          </p:cNvPr>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
        <p:nvSpPr>
          <p:cNvPr id="1506310" name="Line 6">
            <a:extLst>
              <a:ext uri="{FF2B5EF4-FFF2-40B4-BE49-F238E27FC236}">
                <a16:creationId xmlns:a16="http://schemas.microsoft.com/office/drawing/2014/main" id="{922B5B10-926F-4567-888A-509737BCD691}"/>
              </a:ext>
            </a:extLst>
          </p:cNvPr>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506311" name="Line 7">
            <a:extLst>
              <a:ext uri="{FF2B5EF4-FFF2-40B4-BE49-F238E27FC236}">
                <a16:creationId xmlns:a16="http://schemas.microsoft.com/office/drawing/2014/main" id="{40D16CB2-14A6-4AB6-BACF-0F5A58A5445D}"/>
              </a:ext>
            </a:extLst>
          </p:cNvPr>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65544" name="Text Box 8">
            <a:extLst>
              <a:ext uri="{FF2B5EF4-FFF2-40B4-BE49-F238E27FC236}">
                <a16:creationId xmlns:a16="http://schemas.microsoft.com/office/drawing/2014/main" id="{A8FE7EB7-FD3A-4B1B-89B9-F280B873F59A}"/>
              </a:ext>
            </a:extLst>
          </p:cNvPr>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i</a:t>
            </a:r>
          </a:p>
        </p:txBody>
      </p:sp>
      <p:sp>
        <p:nvSpPr>
          <p:cNvPr id="65545" name="Text Box 9">
            <a:extLst>
              <a:ext uri="{FF2B5EF4-FFF2-40B4-BE49-F238E27FC236}">
                <a16:creationId xmlns:a16="http://schemas.microsoft.com/office/drawing/2014/main" id="{33CC3D88-ACC4-4A6F-A0AE-B43655EA1597}"/>
              </a:ext>
            </a:extLst>
          </p:cNvPr>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vs.</a:t>
            </a:r>
            <a:endParaRPr lang="en-US" altLang="en-US" sz="2400" i="1"/>
          </a:p>
        </p:txBody>
      </p:sp>
      <p:sp>
        <p:nvSpPr>
          <p:cNvPr id="65546" name="Line 10">
            <a:extLst>
              <a:ext uri="{FF2B5EF4-FFF2-40B4-BE49-F238E27FC236}">
                <a16:creationId xmlns:a16="http://schemas.microsoft.com/office/drawing/2014/main" id="{DB2509B3-F55B-40F0-9E20-A22AAE55A837}"/>
              </a:ext>
            </a:extLst>
          </p:cNvPr>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65547" name="Line 11">
            <a:extLst>
              <a:ext uri="{FF2B5EF4-FFF2-40B4-BE49-F238E27FC236}">
                <a16:creationId xmlns:a16="http://schemas.microsoft.com/office/drawing/2014/main" id="{E2D17A17-20B6-4BD3-8B4A-AE29356BB19D}"/>
              </a:ext>
            </a:extLst>
          </p:cNvPr>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65548" name="Text Box 12">
            <a:extLst>
              <a:ext uri="{FF2B5EF4-FFF2-40B4-BE49-F238E27FC236}">
                <a16:creationId xmlns:a16="http://schemas.microsoft.com/office/drawing/2014/main" id="{B738EBE1-DA38-4C33-B37E-1859B513F553}"/>
              </a:ext>
            </a:extLst>
          </p:cNvPr>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6" name="Shape 1094">
            <a:extLst>
              <a:ext uri="{FF2B5EF4-FFF2-40B4-BE49-F238E27FC236}">
                <a16:creationId xmlns:a16="http://schemas.microsoft.com/office/drawing/2014/main" id="{B669F354-144D-4E39-93A6-80ED41CD1300}"/>
              </a:ext>
            </a:extLst>
          </p:cNvPr>
          <p:cNvSpPr>
            <a:spLocks noGrp="1" noChangeArrowheads="1"/>
          </p:cNvSpPr>
          <p:nvPr>
            <p:ph type="title"/>
          </p:nvPr>
        </p:nvSpPr>
        <p:spPr/>
        <p:txBody>
          <a:bodyPr/>
          <a:lstStyle/>
          <a:p>
            <a:pPr eaLnBrk="1" hangingPunct="1"/>
            <a:r>
              <a:rPr lang="en-US" altLang="en-US"/>
              <a:t>CNN - Image Reconstruction</a:t>
            </a:r>
          </a:p>
        </p:txBody>
      </p:sp>
      <p:grpSp>
        <p:nvGrpSpPr>
          <p:cNvPr id="303107" name="Group 1099">
            <a:extLst>
              <a:ext uri="{FF2B5EF4-FFF2-40B4-BE49-F238E27FC236}">
                <a16:creationId xmlns:a16="http://schemas.microsoft.com/office/drawing/2014/main" id="{CA8C7995-69AC-48E9-AF52-E236804922EE}"/>
              </a:ext>
            </a:extLst>
          </p:cNvPr>
          <p:cNvGrpSpPr>
            <a:grpSpLocks/>
          </p:cNvGrpSpPr>
          <p:nvPr/>
        </p:nvGrpSpPr>
        <p:grpSpPr bwMode="auto">
          <a:xfrm>
            <a:off x="1746250" y="2070100"/>
            <a:ext cx="1728788" cy="2479675"/>
            <a:chOff x="0" y="0"/>
            <a:chExt cx="3279681" cy="4702282"/>
          </a:xfrm>
        </p:grpSpPr>
        <p:grpSp>
          <p:nvGrpSpPr>
            <p:cNvPr id="303144" name="Group 1097">
              <a:extLst>
                <a:ext uri="{FF2B5EF4-FFF2-40B4-BE49-F238E27FC236}">
                  <a16:creationId xmlns:a16="http://schemas.microsoft.com/office/drawing/2014/main" id="{1A372BA9-8AD2-40E8-8C42-5AC4412D24A5}"/>
                </a:ext>
              </a:extLst>
            </p:cNvPr>
            <p:cNvGrpSpPr>
              <a:grpSpLocks/>
            </p:cNvGrpSpPr>
            <p:nvPr/>
          </p:nvGrpSpPr>
          <p:grpSpPr bwMode="auto">
            <a:xfrm>
              <a:off x="0" y="0"/>
              <a:ext cx="3279682" cy="4285237"/>
              <a:chOff x="0" y="0"/>
              <a:chExt cx="3279681" cy="4285236"/>
            </a:xfrm>
          </p:grpSpPr>
          <p:sp>
            <p:nvSpPr>
              <p:cNvPr id="1095" name="Shape 1095">
                <a:extLst>
                  <a:ext uri="{FF2B5EF4-FFF2-40B4-BE49-F238E27FC236}">
                    <a16:creationId xmlns:a16="http://schemas.microsoft.com/office/drawing/2014/main" id="{33C0DD21-F821-451B-AC5C-C9BA012AD381}"/>
                  </a:ext>
                </a:extLst>
              </p:cNvPr>
              <p:cNvSpPr/>
              <p:nvPr/>
            </p:nvSpPr>
            <p:spPr>
              <a:xfrm>
                <a:off x="0" y="0"/>
                <a:ext cx="3279679" cy="4283833"/>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3147" name="CNN.pdf">
                <a:extLst>
                  <a:ext uri="{FF2B5EF4-FFF2-40B4-BE49-F238E27FC236}">
                    <a16:creationId xmlns:a16="http://schemas.microsoft.com/office/drawing/2014/main" id="{2209435C-1AC0-45D4-9947-E2FB1BE669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349" y="195664"/>
                <a:ext cx="2844983" cy="38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98" name="Shape 1098">
              <a:extLst>
                <a:ext uri="{FF2B5EF4-FFF2-40B4-BE49-F238E27FC236}">
                  <a16:creationId xmlns:a16="http://schemas.microsoft.com/office/drawing/2014/main" id="{37259047-EB38-4B90-8468-C83DDC779A54}"/>
                </a:ext>
              </a:extLst>
            </p:cNvPr>
            <p:cNvSpPr/>
            <p:nvPr/>
          </p:nvSpPr>
          <p:spPr>
            <a:xfrm rot="16200000">
              <a:off x="1469751" y="3744650"/>
              <a:ext cx="340177" cy="1575089"/>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
        <p:nvSpPr>
          <p:cNvPr id="1100" name="Shape 1100">
            <a:extLst>
              <a:ext uri="{FF2B5EF4-FFF2-40B4-BE49-F238E27FC236}">
                <a16:creationId xmlns:a16="http://schemas.microsoft.com/office/drawing/2014/main" id="{BDCCB64C-0BC7-484C-9E81-FC0B4A0F1050}"/>
              </a:ext>
            </a:extLst>
          </p:cNvPr>
          <p:cNvSpPr/>
          <p:nvPr/>
        </p:nvSpPr>
        <p:spPr>
          <a:xfrm flipV="1">
            <a:off x="4873625" y="3789363"/>
            <a:ext cx="96838" cy="96837"/>
          </a:xfrm>
          <a:prstGeom prst="line">
            <a:avLst/>
          </a:prstGeom>
          <a:ln w="38100" cap="rnd">
            <a:solidFill>
              <a:srgbClr val="000000"/>
            </a:solidFill>
            <a:custDash>
              <a:ds d="100000" sp="200000"/>
            </a:custDash>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01" name="Shape 1101">
            <a:extLst>
              <a:ext uri="{FF2B5EF4-FFF2-40B4-BE49-F238E27FC236}">
                <a16:creationId xmlns:a16="http://schemas.microsoft.com/office/drawing/2014/main" id="{2D252A6C-5740-42A8-ACC6-6A1642B01234}"/>
              </a:ext>
            </a:extLst>
          </p:cNvPr>
          <p:cNvSpPr/>
          <p:nvPr/>
        </p:nvSpPr>
        <p:spPr>
          <a:xfrm flipV="1">
            <a:off x="4665663" y="2851150"/>
            <a:ext cx="98425" cy="98425"/>
          </a:xfrm>
          <a:prstGeom prst="line">
            <a:avLst/>
          </a:prstGeom>
          <a:ln w="38100" cap="rnd">
            <a:solidFill>
              <a:srgbClr val="000000"/>
            </a:solidFill>
            <a:custDash>
              <a:ds d="100000" sp="200000"/>
            </a:custDash>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02" name="Shape 1102">
            <a:extLst>
              <a:ext uri="{FF2B5EF4-FFF2-40B4-BE49-F238E27FC236}">
                <a16:creationId xmlns:a16="http://schemas.microsoft.com/office/drawing/2014/main" id="{5ADACDC6-39A0-4F6E-A202-7D0C21038915}"/>
              </a:ext>
            </a:extLst>
          </p:cNvPr>
          <p:cNvSpPr/>
          <p:nvPr/>
        </p:nvSpPr>
        <p:spPr>
          <a:xfrm flipV="1">
            <a:off x="4579938" y="2357438"/>
            <a:ext cx="96837" cy="98425"/>
          </a:xfrm>
          <a:prstGeom prst="line">
            <a:avLst/>
          </a:prstGeom>
          <a:ln w="38100" cap="rnd">
            <a:solidFill>
              <a:srgbClr val="000000"/>
            </a:solidFill>
            <a:custDash>
              <a:ds d="100000" sp="200000"/>
            </a:custDash>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03" name="Shape 1103">
            <a:extLst>
              <a:ext uri="{FF2B5EF4-FFF2-40B4-BE49-F238E27FC236}">
                <a16:creationId xmlns:a16="http://schemas.microsoft.com/office/drawing/2014/main" id="{47D45E86-6247-43CB-ABCF-CA3786686A42}"/>
              </a:ext>
            </a:extLst>
          </p:cNvPr>
          <p:cNvSpPr/>
          <p:nvPr/>
        </p:nvSpPr>
        <p:spPr>
          <a:xfrm flipV="1">
            <a:off x="4511675" y="1989138"/>
            <a:ext cx="98425" cy="96837"/>
          </a:xfrm>
          <a:prstGeom prst="line">
            <a:avLst/>
          </a:prstGeom>
          <a:ln w="38100" cap="rnd">
            <a:solidFill>
              <a:srgbClr val="000000"/>
            </a:solidFill>
            <a:custDash>
              <a:ds d="100000" sp="200000"/>
            </a:custDash>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04" name="Shape 1104">
            <a:extLst>
              <a:ext uri="{FF2B5EF4-FFF2-40B4-BE49-F238E27FC236}">
                <a16:creationId xmlns:a16="http://schemas.microsoft.com/office/drawing/2014/main" id="{C3CE56D6-816B-4A53-B5AB-B7E992DF1FC1}"/>
              </a:ext>
            </a:extLst>
          </p:cNvPr>
          <p:cNvSpPr/>
          <p:nvPr/>
        </p:nvSpPr>
        <p:spPr>
          <a:xfrm flipV="1">
            <a:off x="5356225" y="5441950"/>
            <a:ext cx="96838" cy="100013"/>
          </a:xfrm>
          <a:prstGeom prst="line">
            <a:avLst/>
          </a:prstGeom>
          <a:ln w="38100" cap="rnd">
            <a:solidFill>
              <a:srgbClr val="000000"/>
            </a:solidFill>
            <a:custDash>
              <a:ds d="100000" sp="200000"/>
            </a:custDash>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3113" name="Tuebingen_Neckarfront.jpg">
            <a:extLst>
              <a:ext uri="{FF2B5EF4-FFF2-40B4-BE49-F238E27FC236}">
                <a16:creationId xmlns:a16="http://schemas.microsoft.com/office/drawing/2014/main" id="{645AAD56-98A7-4906-A1DD-E902FEB147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4606925"/>
            <a:ext cx="148113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03114" name="Group 1109">
            <a:extLst>
              <a:ext uri="{FF2B5EF4-FFF2-40B4-BE49-F238E27FC236}">
                <a16:creationId xmlns:a16="http://schemas.microsoft.com/office/drawing/2014/main" id="{848D9724-AB0A-4238-B331-ACFF15111B1A}"/>
              </a:ext>
            </a:extLst>
          </p:cNvPr>
          <p:cNvGrpSpPr>
            <a:grpSpLocks/>
          </p:cNvGrpSpPr>
          <p:nvPr/>
        </p:nvGrpSpPr>
        <p:grpSpPr bwMode="auto">
          <a:xfrm>
            <a:off x="3627438" y="4306888"/>
            <a:ext cx="1714500" cy="1344612"/>
            <a:chOff x="0" y="0"/>
            <a:chExt cx="3251200" cy="2548237"/>
          </a:xfrm>
        </p:grpSpPr>
        <p:pic>
          <p:nvPicPr>
            <p:cNvPr id="303141" name="layer_conv1_2_featuremap_1_image_Tuebingen_Neckarfront.jpg.jpg">
              <a:extLst>
                <a:ext uri="{FF2B5EF4-FFF2-40B4-BE49-F238E27FC236}">
                  <a16:creationId xmlns:a16="http://schemas.microsoft.com/office/drawing/2014/main" id="{AF5BDE5D-9FBA-442F-80F9-17C1AF82F6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351" y="0"/>
              <a:ext cx="2811850" cy="210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42" name="layer_conv1_2_featuremap_0_image_Tuebingen_Neckarfront.jpg.jpg">
              <a:extLst>
                <a:ext uri="{FF2B5EF4-FFF2-40B4-BE49-F238E27FC236}">
                  <a16:creationId xmlns:a16="http://schemas.microsoft.com/office/drawing/2014/main" id="{A365DFB0-CB4B-432C-9D7A-A514BEEAD44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675" y="219675"/>
              <a:ext cx="2811850" cy="210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43" name="layer_conv1_2_featuremap_2_image_Tuebingen_Neckarfront.jpg.jpg">
              <a:extLst>
                <a:ext uri="{FF2B5EF4-FFF2-40B4-BE49-F238E27FC236}">
                  <a16:creationId xmlns:a16="http://schemas.microsoft.com/office/drawing/2014/main" id="{A13384E5-A3B1-48BF-A946-D2720DCAE3B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39351"/>
              <a:ext cx="2811849" cy="210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3115" name="Group 1113">
            <a:extLst>
              <a:ext uri="{FF2B5EF4-FFF2-40B4-BE49-F238E27FC236}">
                <a16:creationId xmlns:a16="http://schemas.microsoft.com/office/drawing/2014/main" id="{00BFA3F8-261C-49B4-9D54-28761F37B47D}"/>
              </a:ext>
            </a:extLst>
          </p:cNvPr>
          <p:cNvGrpSpPr>
            <a:grpSpLocks/>
          </p:cNvGrpSpPr>
          <p:nvPr/>
        </p:nvGrpSpPr>
        <p:grpSpPr bwMode="auto">
          <a:xfrm>
            <a:off x="4002088" y="3333750"/>
            <a:ext cx="857250" cy="673100"/>
            <a:chOff x="0" y="0"/>
            <a:chExt cx="1625600" cy="1274118"/>
          </a:xfrm>
        </p:grpSpPr>
        <p:pic>
          <p:nvPicPr>
            <p:cNvPr id="303138" name="layer_conv2_2_featuremap_2_image_Tuebingen_Neckarfront.jpg.jpg">
              <a:extLst>
                <a:ext uri="{FF2B5EF4-FFF2-40B4-BE49-F238E27FC236}">
                  <a16:creationId xmlns:a16="http://schemas.microsoft.com/office/drawing/2014/main" id="{19B9EEDF-2CB3-45E5-BBBB-FF3538A77F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837" y="109837"/>
              <a:ext cx="1405926" cy="105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9" name="layer_conv2_2_featuremap_1_image_Tuebingen_Neckarfront.jpg.jpg">
              <a:extLst>
                <a:ext uri="{FF2B5EF4-FFF2-40B4-BE49-F238E27FC236}">
                  <a16:creationId xmlns:a16="http://schemas.microsoft.com/office/drawing/2014/main" id="{22DD6141-4B3D-454C-A7A1-E8A17B2A35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9675" y="0"/>
              <a:ext cx="1405926" cy="10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40" name="layer_conv2_2_featuremap_0_image_Tuebingen_Neckarfront.jpg.jpg">
              <a:extLst>
                <a:ext uri="{FF2B5EF4-FFF2-40B4-BE49-F238E27FC236}">
                  <a16:creationId xmlns:a16="http://schemas.microsoft.com/office/drawing/2014/main" id="{C3E8ECB6-F81E-47EC-B6AA-DBE44A2B89B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19675"/>
              <a:ext cx="1405925" cy="105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3116" name="Group 1117">
            <a:extLst>
              <a:ext uri="{FF2B5EF4-FFF2-40B4-BE49-F238E27FC236}">
                <a16:creationId xmlns:a16="http://schemas.microsoft.com/office/drawing/2014/main" id="{8F3E3AF9-2C35-4099-AA98-0448615F0315}"/>
              </a:ext>
            </a:extLst>
          </p:cNvPr>
          <p:cNvGrpSpPr>
            <a:grpSpLocks/>
          </p:cNvGrpSpPr>
          <p:nvPr/>
        </p:nvGrpSpPr>
        <p:grpSpPr bwMode="auto">
          <a:xfrm>
            <a:off x="4216400" y="2667000"/>
            <a:ext cx="428625" cy="336550"/>
            <a:chOff x="0" y="0"/>
            <a:chExt cx="812800" cy="637059"/>
          </a:xfrm>
        </p:grpSpPr>
        <p:pic>
          <p:nvPicPr>
            <p:cNvPr id="303135" name="layer_conv3_2_featuremap_2_image_Tuebingen_Neckarfront.jpg.jpg">
              <a:extLst>
                <a:ext uri="{FF2B5EF4-FFF2-40B4-BE49-F238E27FC236}">
                  <a16:creationId xmlns:a16="http://schemas.microsoft.com/office/drawing/2014/main" id="{AF856CC0-EB1C-47D4-AB0A-A6F11BE7240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837" y="0"/>
              <a:ext cx="702964" cy="5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6" name="layer_conv3_2_featuremap_1_image_Tuebingen_Neckarfront.jpg.jpg">
              <a:extLst>
                <a:ext uri="{FF2B5EF4-FFF2-40B4-BE49-F238E27FC236}">
                  <a16:creationId xmlns:a16="http://schemas.microsoft.com/office/drawing/2014/main" id="{640BE6D0-1B05-450A-84C4-E7D44E9467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918" y="54918"/>
              <a:ext cx="702964" cy="5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7" name="layer_conv3_2_featuremap_0_image_Tuebingen_Neckarfront.jpg.jpg">
              <a:extLst>
                <a:ext uri="{FF2B5EF4-FFF2-40B4-BE49-F238E27FC236}">
                  <a16:creationId xmlns:a16="http://schemas.microsoft.com/office/drawing/2014/main" id="{C3CA72E6-42AD-4373-8103-1542E8285A0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09837"/>
              <a:ext cx="702963" cy="5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3117" name="Group 1121">
            <a:extLst>
              <a:ext uri="{FF2B5EF4-FFF2-40B4-BE49-F238E27FC236}">
                <a16:creationId xmlns:a16="http://schemas.microsoft.com/office/drawing/2014/main" id="{4A0DF92D-8102-41A0-A3CC-1BB01121FBBE}"/>
              </a:ext>
            </a:extLst>
          </p:cNvPr>
          <p:cNvGrpSpPr>
            <a:grpSpLocks/>
          </p:cNvGrpSpPr>
          <p:nvPr/>
        </p:nvGrpSpPr>
        <p:grpSpPr bwMode="auto">
          <a:xfrm>
            <a:off x="4322763" y="2316163"/>
            <a:ext cx="214312" cy="168275"/>
            <a:chOff x="0" y="0"/>
            <a:chExt cx="406400" cy="320904"/>
          </a:xfrm>
        </p:grpSpPr>
        <p:pic>
          <p:nvPicPr>
            <p:cNvPr id="303132" name="layer_conv4_2_featuremap_2_image_Tuebingen_Neckarfront.jpg.jpg">
              <a:extLst>
                <a:ext uri="{FF2B5EF4-FFF2-40B4-BE49-F238E27FC236}">
                  <a16:creationId xmlns:a16="http://schemas.microsoft.com/office/drawing/2014/main" id="{3DA7FFC0-3520-4B36-878F-51304A45B1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918" y="0"/>
              <a:ext cx="351483" cy="26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3" name="layer_conv4_2_featuremap_1_image_Tuebingen_Neckarfront.jpg.jpg">
              <a:extLst>
                <a:ext uri="{FF2B5EF4-FFF2-40B4-BE49-F238E27FC236}">
                  <a16:creationId xmlns:a16="http://schemas.microsoft.com/office/drawing/2014/main" id="{F7E7D8CA-52E4-4AC8-B071-ABD55FBC07F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459" y="27459"/>
              <a:ext cx="351482" cy="2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4" name="layer_conv4_2_featuremap_0_image_Tuebingen_Neckarfront.jpg.jpg">
              <a:extLst>
                <a:ext uri="{FF2B5EF4-FFF2-40B4-BE49-F238E27FC236}">
                  <a16:creationId xmlns:a16="http://schemas.microsoft.com/office/drawing/2014/main" id="{AECD86E4-B8DB-4E38-AF0E-CD94CAA7D04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54918"/>
              <a:ext cx="351482" cy="2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3118" name="Group 1125">
            <a:extLst>
              <a:ext uri="{FF2B5EF4-FFF2-40B4-BE49-F238E27FC236}">
                <a16:creationId xmlns:a16="http://schemas.microsoft.com/office/drawing/2014/main" id="{F178EB0A-B8EB-4665-804F-B1BBEE7E1C0C}"/>
              </a:ext>
            </a:extLst>
          </p:cNvPr>
          <p:cNvGrpSpPr>
            <a:grpSpLocks/>
          </p:cNvGrpSpPr>
          <p:nvPr/>
        </p:nvGrpSpPr>
        <p:grpSpPr bwMode="auto">
          <a:xfrm>
            <a:off x="4376738" y="2033588"/>
            <a:ext cx="107950" cy="84137"/>
            <a:chOff x="0" y="0"/>
            <a:chExt cx="203200" cy="160452"/>
          </a:xfrm>
        </p:grpSpPr>
        <p:pic>
          <p:nvPicPr>
            <p:cNvPr id="303129" name="layer_conv5_2_featuremap_2_image_Tuebingen_Neckarfront.jpg.jpg">
              <a:extLst>
                <a:ext uri="{FF2B5EF4-FFF2-40B4-BE49-F238E27FC236}">
                  <a16:creationId xmlns:a16="http://schemas.microsoft.com/office/drawing/2014/main" id="{BCD5561B-B235-4E51-B64F-D2DBF536641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7459" y="0"/>
              <a:ext cx="175742" cy="13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0" name="layer_conv5_2_featuremap_1_image_Tuebingen_Neckarfront.jpg.jpg">
              <a:extLst>
                <a:ext uri="{FF2B5EF4-FFF2-40B4-BE49-F238E27FC236}">
                  <a16:creationId xmlns:a16="http://schemas.microsoft.com/office/drawing/2014/main" id="{1B9BFC1A-A2F8-4393-A037-C8A85D63EF4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729" y="13729"/>
              <a:ext cx="175742" cy="13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3131" name="layer_conv5_2_featuremap_0_image_Tuebingen_Neckarfront.jpg.jpg">
              <a:extLst>
                <a:ext uri="{FF2B5EF4-FFF2-40B4-BE49-F238E27FC236}">
                  <a16:creationId xmlns:a16="http://schemas.microsoft.com/office/drawing/2014/main" id="{A56001C8-2055-4BCB-B6A6-8ACA9201FBF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27459"/>
              <a:ext cx="175741" cy="13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128" name="Group 1128">
            <a:extLst>
              <a:ext uri="{FF2B5EF4-FFF2-40B4-BE49-F238E27FC236}">
                <a16:creationId xmlns:a16="http://schemas.microsoft.com/office/drawing/2014/main" id="{83375947-B526-4715-9E17-C8ED8F50170A}"/>
              </a:ext>
            </a:extLst>
          </p:cNvPr>
          <p:cNvGrpSpPr>
            <a:grpSpLocks/>
          </p:cNvGrpSpPr>
          <p:nvPr/>
        </p:nvGrpSpPr>
        <p:grpSpPr bwMode="auto">
          <a:xfrm>
            <a:off x="5624513" y="3094038"/>
            <a:ext cx="1938337" cy="1109662"/>
            <a:chOff x="0" y="0"/>
            <a:chExt cx="3675109" cy="2105021"/>
          </a:xfrm>
        </p:grpSpPr>
        <p:pic>
          <p:nvPicPr>
            <p:cNvPr id="303127" name="pasted-image.pdf">
              <a:extLst>
                <a:ext uri="{FF2B5EF4-FFF2-40B4-BE49-F238E27FC236}">
                  <a16:creationId xmlns:a16="http://schemas.microsoft.com/office/drawing/2014/main" id="{1009D162-3111-4426-8376-7A35F01A9A92}"/>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68409" y="0"/>
              <a:ext cx="2806701" cy="21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7" name="Shape 1127">
              <a:extLst>
                <a:ext uri="{FF2B5EF4-FFF2-40B4-BE49-F238E27FC236}">
                  <a16:creationId xmlns:a16="http://schemas.microsoft.com/office/drawing/2014/main" id="{DA50DEDE-344C-4039-A104-0F358C97FC9B}"/>
                </a:ext>
              </a:extLst>
            </p:cNvPr>
            <p:cNvSpPr/>
            <p:nvPr/>
          </p:nvSpPr>
          <p:spPr>
            <a:xfrm rot="10800000" flipH="1">
              <a:off x="0" y="581214"/>
              <a:ext cx="316040" cy="942593"/>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1131" name="Group 1131">
            <a:extLst>
              <a:ext uri="{FF2B5EF4-FFF2-40B4-BE49-F238E27FC236}">
                <a16:creationId xmlns:a16="http://schemas.microsoft.com/office/drawing/2014/main" id="{8BE6D0F4-7E4D-4B8D-96B2-B424E66E1C83}"/>
              </a:ext>
            </a:extLst>
          </p:cNvPr>
          <p:cNvGrpSpPr>
            <a:grpSpLocks/>
          </p:cNvGrpSpPr>
          <p:nvPr/>
        </p:nvGrpSpPr>
        <p:grpSpPr bwMode="auto">
          <a:xfrm>
            <a:off x="5624513" y="1717675"/>
            <a:ext cx="1938337" cy="1109663"/>
            <a:chOff x="0" y="0"/>
            <a:chExt cx="3675109" cy="2105057"/>
          </a:xfrm>
        </p:grpSpPr>
        <p:pic>
          <p:nvPicPr>
            <p:cNvPr id="303125" name="pasted-image.pdf">
              <a:extLst>
                <a:ext uri="{FF2B5EF4-FFF2-40B4-BE49-F238E27FC236}">
                  <a16:creationId xmlns:a16="http://schemas.microsoft.com/office/drawing/2014/main" id="{D17919C1-70EA-47BF-930B-675BCC63AF14}"/>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68409" y="0"/>
              <a:ext cx="2806701" cy="210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30" name="Shape 1130">
              <a:extLst>
                <a:ext uri="{FF2B5EF4-FFF2-40B4-BE49-F238E27FC236}">
                  <a16:creationId xmlns:a16="http://schemas.microsoft.com/office/drawing/2014/main" id="{9264CCF3-F2A8-4430-9065-75914F0DA62F}"/>
                </a:ext>
              </a:extLst>
            </p:cNvPr>
            <p:cNvSpPr/>
            <p:nvPr/>
          </p:nvSpPr>
          <p:spPr>
            <a:xfrm rot="10800000" flipH="1">
              <a:off x="0" y="581225"/>
              <a:ext cx="316040" cy="942606"/>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1134" name="Group 1134">
            <a:extLst>
              <a:ext uri="{FF2B5EF4-FFF2-40B4-BE49-F238E27FC236}">
                <a16:creationId xmlns:a16="http://schemas.microsoft.com/office/drawing/2014/main" id="{95486133-4236-4586-9C98-3328B7804562}"/>
              </a:ext>
            </a:extLst>
          </p:cNvPr>
          <p:cNvGrpSpPr>
            <a:grpSpLocks/>
          </p:cNvGrpSpPr>
          <p:nvPr/>
        </p:nvGrpSpPr>
        <p:grpSpPr bwMode="auto">
          <a:xfrm>
            <a:off x="5624513" y="4471988"/>
            <a:ext cx="1938337" cy="1109662"/>
            <a:chOff x="0" y="0"/>
            <a:chExt cx="3675109" cy="2105021"/>
          </a:xfrm>
        </p:grpSpPr>
        <p:pic>
          <p:nvPicPr>
            <p:cNvPr id="303123" name="pasted-image.pdf">
              <a:extLst>
                <a:ext uri="{FF2B5EF4-FFF2-40B4-BE49-F238E27FC236}">
                  <a16:creationId xmlns:a16="http://schemas.microsoft.com/office/drawing/2014/main" id="{633F1BCA-1578-40CB-8EAA-F2777355FB9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68409" y="0"/>
              <a:ext cx="2806701" cy="21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33" name="Shape 1133">
              <a:extLst>
                <a:ext uri="{FF2B5EF4-FFF2-40B4-BE49-F238E27FC236}">
                  <a16:creationId xmlns:a16="http://schemas.microsoft.com/office/drawing/2014/main" id="{A81E69CD-2F84-4E2B-90D6-3D209198699D}"/>
                </a:ext>
              </a:extLst>
            </p:cNvPr>
            <p:cNvSpPr/>
            <p:nvPr/>
          </p:nvSpPr>
          <p:spPr>
            <a:xfrm rot="10800000" flipH="1">
              <a:off x="0" y="490870"/>
              <a:ext cx="316040" cy="942593"/>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
        <p:nvSpPr>
          <p:cNvPr id="1135" name="Shape 1135">
            <a:extLst>
              <a:ext uri="{FF2B5EF4-FFF2-40B4-BE49-F238E27FC236}">
                <a16:creationId xmlns:a16="http://schemas.microsoft.com/office/drawing/2014/main" id="{F286E9ED-B921-4F59-822C-40780779592D}"/>
              </a:ext>
            </a:extLst>
          </p:cNvPr>
          <p:cNvSpPr/>
          <p:nvPr/>
        </p:nvSpPr>
        <p:spPr>
          <a:xfrm>
            <a:off x="5489575" y="5661025"/>
            <a:ext cx="2519363" cy="331788"/>
          </a:xfrm>
          <a:prstGeom prst="rect">
            <a:avLst/>
          </a:prstGeom>
          <a:ln w="12700">
            <a:miter lim="400000"/>
          </a:ln>
        </p:spPr>
        <p:txBody>
          <a:bodyPr wrap="none" lIns="26773" tIns="26773" rIns="26773" bIns="26773" anchor="ctr">
            <a:spAutoFit/>
          </a:bodyPr>
          <a:lstStyle>
            <a:lvl1pPr algn="l">
              <a:lnSpc>
                <a:spcPct val="120000"/>
              </a:lnSpc>
              <a:spcBef>
                <a:spcPts val="3200"/>
              </a:spcBef>
              <a:defRPr sz="2000"/>
            </a:lvl1pPr>
          </a:lstStyle>
          <a:p>
            <a:pPr defTabSz="307915" fontAlgn="auto">
              <a:spcBef>
                <a:spcPts val="2400"/>
              </a:spcBef>
              <a:spcAft>
                <a:spcPts val="0"/>
              </a:spcAft>
              <a:defRPr/>
            </a:pPr>
            <a:r>
              <a:rPr sz="1500" kern="0" dirty="0">
                <a:solidFill>
                  <a:srgbClr val="000000"/>
                </a:solidFill>
                <a:latin typeface="Helvetica Light"/>
                <a:sym typeface="Helvetica Light"/>
              </a:rPr>
              <a:t>Mahendran &amp; </a:t>
            </a:r>
            <a:r>
              <a:rPr sz="1500" kern="0" dirty="0" err="1">
                <a:solidFill>
                  <a:srgbClr val="000000"/>
                </a:solidFill>
                <a:latin typeface="Helvetica Light"/>
                <a:sym typeface="Helvetica Light"/>
              </a:rPr>
              <a:t>Vedaldi</a:t>
            </a:r>
            <a:r>
              <a:rPr sz="1500" kern="0" dirty="0">
                <a:solidFill>
                  <a:srgbClr val="000000"/>
                </a:solidFill>
                <a:latin typeface="Helvetica Light"/>
                <a:sym typeface="Helvetica Light"/>
              </a:rPr>
              <a:t>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1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11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1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 grpId="0" animBg="1" advAuto="0"/>
      <p:bldP spid="1131" grpId="0" animBg="1" advAuto="0"/>
      <p:bldP spid="1134" grpId="0"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4" name="Shape 1139">
            <a:extLst>
              <a:ext uri="{FF2B5EF4-FFF2-40B4-BE49-F238E27FC236}">
                <a16:creationId xmlns:a16="http://schemas.microsoft.com/office/drawing/2014/main" id="{93CB1BF7-2902-42D9-B589-115B786341C0}"/>
              </a:ext>
            </a:extLst>
          </p:cNvPr>
          <p:cNvSpPr>
            <a:spLocks noGrp="1" noChangeArrowheads="1"/>
          </p:cNvSpPr>
          <p:nvPr>
            <p:ph type="title"/>
          </p:nvPr>
        </p:nvSpPr>
        <p:spPr/>
        <p:txBody>
          <a:bodyPr/>
          <a:lstStyle/>
          <a:p>
            <a:pPr eaLnBrk="1" hangingPunct="1"/>
            <a:r>
              <a:rPr lang="en-US" altLang="en-US"/>
              <a:t>CNN - Texture Features</a:t>
            </a:r>
          </a:p>
        </p:txBody>
      </p:sp>
      <p:pic>
        <p:nvPicPr>
          <p:cNvPr id="305155" name="layer_conv5_1_featuremap_2_image_vangogh_starry_night.jpg.jpg">
            <a:extLst>
              <a:ext uri="{FF2B5EF4-FFF2-40B4-BE49-F238E27FC236}">
                <a16:creationId xmlns:a16="http://schemas.microsoft.com/office/drawing/2014/main" id="{1393DC3F-7830-4942-9B01-FD2D553B09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373313"/>
            <a:ext cx="74612" cy="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56" name="layer_conv5_1_featuremap_1_image_vangogh_starry_night.jpg.jpg">
            <a:extLst>
              <a:ext uri="{FF2B5EF4-FFF2-40B4-BE49-F238E27FC236}">
                <a16:creationId xmlns:a16="http://schemas.microsoft.com/office/drawing/2014/main" id="{916B611B-F86A-43E6-9BDD-E6BC955AD4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2379663"/>
            <a:ext cx="730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57" name="layer_conv5_1_featuremap_0_image_vangogh_starry_night.jpg.jpg">
            <a:extLst>
              <a:ext uri="{FF2B5EF4-FFF2-40B4-BE49-F238E27FC236}">
                <a16:creationId xmlns:a16="http://schemas.microsoft.com/office/drawing/2014/main" id="{BE04D3FF-B86B-447A-91EC-892533227C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0313" y="2384425"/>
            <a:ext cx="7302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05158" name="Group 1146">
            <a:extLst>
              <a:ext uri="{FF2B5EF4-FFF2-40B4-BE49-F238E27FC236}">
                <a16:creationId xmlns:a16="http://schemas.microsoft.com/office/drawing/2014/main" id="{7BA70C8B-ED54-4621-8618-52B31ACAB7F4}"/>
              </a:ext>
            </a:extLst>
          </p:cNvPr>
          <p:cNvGrpSpPr>
            <a:grpSpLocks/>
          </p:cNvGrpSpPr>
          <p:nvPr/>
        </p:nvGrpSpPr>
        <p:grpSpPr bwMode="auto">
          <a:xfrm>
            <a:off x="3727450" y="2620963"/>
            <a:ext cx="169863" cy="139700"/>
            <a:chOff x="0" y="0"/>
            <a:chExt cx="322228" cy="264169"/>
          </a:xfrm>
        </p:grpSpPr>
        <p:pic>
          <p:nvPicPr>
            <p:cNvPr id="305193" name="layer_conv4_1_featuremap_2_image_vangogh_starry_night.jpg.jpg">
              <a:extLst>
                <a:ext uri="{FF2B5EF4-FFF2-40B4-BE49-F238E27FC236}">
                  <a16:creationId xmlns:a16="http://schemas.microsoft.com/office/drawing/2014/main" id="{F53AE223-E9E0-454B-8D55-A479C88429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544" y="0"/>
              <a:ext cx="278685" cy="2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94" name="layer_conv4_1_featuremap_1_image_vangogh_starry_night.jpg.jpg">
              <a:extLst>
                <a:ext uri="{FF2B5EF4-FFF2-40B4-BE49-F238E27FC236}">
                  <a16:creationId xmlns:a16="http://schemas.microsoft.com/office/drawing/2014/main" id="{B09A0619-1675-4780-AC51-1CD01F36580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772" y="21772"/>
              <a:ext cx="278685" cy="2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95" name="layer_conv4_1_featuremap_0_image_vangogh_starry_night.jpg.jpg">
              <a:extLst>
                <a:ext uri="{FF2B5EF4-FFF2-40B4-BE49-F238E27FC236}">
                  <a16:creationId xmlns:a16="http://schemas.microsoft.com/office/drawing/2014/main" id="{0E917FD5-0C3C-446A-977F-DC1389A61E8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3544"/>
              <a:ext cx="278684" cy="22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5159" name="Group 1153">
            <a:extLst>
              <a:ext uri="{FF2B5EF4-FFF2-40B4-BE49-F238E27FC236}">
                <a16:creationId xmlns:a16="http://schemas.microsoft.com/office/drawing/2014/main" id="{6AAA675D-4D03-4906-A8AC-8215DD405C42}"/>
              </a:ext>
            </a:extLst>
          </p:cNvPr>
          <p:cNvGrpSpPr>
            <a:grpSpLocks/>
          </p:cNvGrpSpPr>
          <p:nvPr/>
        </p:nvGrpSpPr>
        <p:grpSpPr bwMode="auto">
          <a:xfrm>
            <a:off x="1646238" y="2381250"/>
            <a:ext cx="1338262" cy="2886075"/>
            <a:chOff x="0" y="0"/>
            <a:chExt cx="2540000" cy="5473662"/>
          </a:xfrm>
        </p:grpSpPr>
        <p:grpSp>
          <p:nvGrpSpPr>
            <p:cNvPr id="305187" name="Group 1151">
              <a:extLst>
                <a:ext uri="{FF2B5EF4-FFF2-40B4-BE49-F238E27FC236}">
                  <a16:creationId xmlns:a16="http://schemas.microsoft.com/office/drawing/2014/main" id="{7CAA4FC3-CB40-4317-852E-716707572AC1}"/>
                </a:ext>
              </a:extLst>
            </p:cNvPr>
            <p:cNvGrpSpPr>
              <a:grpSpLocks/>
            </p:cNvGrpSpPr>
            <p:nvPr/>
          </p:nvGrpSpPr>
          <p:grpSpPr bwMode="auto">
            <a:xfrm>
              <a:off x="0" y="0"/>
              <a:ext cx="2540000" cy="3641756"/>
              <a:chOff x="0" y="0"/>
              <a:chExt cx="2540000" cy="3641755"/>
            </a:xfrm>
          </p:grpSpPr>
          <p:grpSp>
            <p:nvGrpSpPr>
              <p:cNvPr id="305189" name="Group 1149">
                <a:extLst>
                  <a:ext uri="{FF2B5EF4-FFF2-40B4-BE49-F238E27FC236}">
                    <a16:creationId xmlns:a16="http://schemas.microsoft.com/office/drawing/2014/main" id="{F494BD51-CF85-4AED-910C-0CB79EC0F15E}"/>
                  </a:ext>
                </a:extLst>
              </p:cNvPr>
              <p:cNvGrpSpPr>
                <a:grpSpLocks/>
              </p:cNvGrpSpPr>
              <p:nvPr/>
            </p:nvGrpSpPr>
            <p:grpSpPr bwMode="auto">
              <a:xfrm>
                <a:off x="0" y="0"/>
                <a:ext cx="2540000" cy="3318768"/>
                <a:chOff x="0" y="0"/>
                <a:chExt cx="2540000" cy="3318767"/>
              </a:xfrm>
            </p:grpSpPr>
            <p:sp>
              <p:nvSpPr>
                <p:cNvPr id="1147" name="Shape 1147">
                  <a:extLst>
                    <a:ext uri="{FF2B5EF4-FFF2-40B4-BE49-F238E27FC236}">
                      <a16:creationId xmlns:a16="http://schemas.microsoft.com/office/drawing/2014/main" id="{BEBE502D-98AD-497B-92A0-750C080C5E59}"/>
                    </a:ext>
                  </a:extLst>
                </p:cNvPr>
                <p:cNvSpPr/>
                <p:nvPr/>
              </p:nvSpPr>
              <p:spPr>
                <a:xfrm>
                  <a:off x="0" y="0"/>
                  <a:ext cx="2540000" cy="3323937"/>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5192" name="CNN.pdf">
                  <a:extLst>
                    <a:ext uri="{FF2B5EF4-FFF2-40B4-BE49-F238E27FC236}">
                      <a16:creationId xmlns:a16="http://schemas.microsoft.com/office/drawing/2014/main" id="{7AFF3B5A-D406-49E5-AF93-E00C40B0ACA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8329" y="151535"/>
                  <a:ext cx="2203342" cy="3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50" name="Shape 1150">
                <a:extLst>
                  <a:ext uri="{FF2B5EF4-FFF2-40B4-BE49-F238E27FC236}">
                    <a16:creationId xmlns:a16="http://schemas.microsoft.com/office/drawing/2014/main" id="{B5D9BE30-B51F-4082-A470-05413412A301}"/>
                  </a:ext>
                </a:extLst>
              </p:cNvPr>
              <p:cNvSpPr/>
              <p:nvPr/>
            </p:nvSpPr>
            <p:spPr>
              <a:xfrm rot="16200000">
                <a:off x="1137524" y="2900466"/>
                <a:ext cx="264952" cy="1220286"/>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pic>
          <p:nvPicPr>
            <p:cNvPr id="305188" name="vangogh_starry_night.jpg">
              <a:extLst>
                <a:ext uri="{FF2B5EF4-FFF2-40B4-BE49-F238E27FC236}">
                  <a16:creationId xmlns:a16="http://schemas.microsoft.com/office/drawing/2014/main" id="{A9475AD7-9A1F-4EFF-87E2-CC799728D76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3153" y="3752635"/>
              <a:ext cx="2173694" cy="172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54" name="Shape 1154">
            <a:extLst>
              <a:ext uri="{FF2B5EF4-FFF2-40B4-BE49-F238E27FC236}">
                <a16:creationId xmlns:a16="http://schemas.microsoft.com/office/drawing/2014/main" id="{33A14051-00F7-42E3-9F1B-11724EDFDB60}"/>
              </a:ext>
            </a:extLst>
          </p:cNvPr>
          <p:cNvSpPr/>
          <p:nvPr/>
        </p:nvSpPr>
        <p:spPr>
          <a:xfrm>
            <a:off x="5829300" y="5668963"/>
            <a:ext cx="2138363" cy="331787"/>
          </a:xfrm>
          <a:prstGeom prst="rect">
            <a:avLst/>
          </a:prstGeom>
          <a:ln w="12700">
            <a:miter lim="400000"/>
          </a:ln>
        </p:spPr>
        <p:txBody>
          <a:bodyPr wrap="none" lIns="26773" tIns="26773" rIns="26773" bIns="26773" anchor="ctr">
            <a:spAutoFit/>
          </a:bodyPr>
          <a:lstStyle>
            <a:lvl1pPr algn="l">
              <a:lnSpc>
                <a:spcPct val="120000"/>
              </a:lnSpc>
              <a:spcBef>
                <a:spcPts val="3200"/>
              </a:spcBef>
              <a:defRPr sz="2000"/>
            </a:lvl1pPr>
          </a:lstStyle>
          <a:p>
            <a:pPr defTabSz="307915" fontAlgn="auto">
              <a:spcBef>
                <a:spcPts val="2400"/>
              </a:spcBef>
              <a:spcAft>
                <a:spcPts val="0"/>
              </a:spcAft>
              <a:defRPr/>
            </a:pPr>
            <a:r>
              <a:rPr sz="1500" kern="0">
                <a:solidFill>
                  <a:srgbClr val="000000"/>
                </a:solidFill>
                <a:latin typeface="Helvetica Light"/>
                <a:sym typeface="Helvetica Light"/>
              </a:rPr>
              <a:t>Gatys et al. (NIPS 2015)</a:t>
            </a:r>
          </a:p>
        </p:txBody>
      </p:sp>
      <p:sp>
        <p:nvSpPr>
          <p:cNvPr id="1155" name="Shape 1155">
            <a:extLst>
              <a:ext uri="{FF2B5EF4-FFF2-40B4-BE49-F238E27FC236}">
                <a16:creationId xmlns:a16="http://schemas.microsoft.com/office/drawing/2014/main" id="{6A54BB04-22CF-431F-B0C4-DDD0C646D954}"/>
              </a:ext>
            </a:extLst>
          </p:cNvPr>
          <p:cNvSpPr/>
          <p:nvPr/>
        </p:nvSpPr>
        <p:spPr>
          <a:xfrm>
            <a:off x="6792913" y="1895475"/>
            <a:ext cx="187325" cy="33178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nvGrpSpPr>
          <p:cNvPr id="305162" name="Group 1173">
            <a:extLst>
              <a:ext uri="{FF2B5EF4-FFF2-40B4-BE49-F238E27FC236}">
                <a16:creationId xmlns:a16="http://schemas.microsoft.com/office/drawing/2014/main" id="{5E222CB2-9C6F-45EB-8A9F-39F6ACB20885}"/>
              </a:ext>
            </a:extLst>
          </p:cNvPr>
          <p:cNvGrpSpPr>
            <a:grpSpLocks/>
          </p:cNvGrpSpPr>
          <p:nvPr/>
        </p:nvGrpSpPr>
        <p:grpSpPr bwMode="auto">
          <a:xfrm>
            <a:off x="3132138" y="2349500"/>
            <a:ext cx="1506537" cy="2917825"/>
            <a:chOff x="0" y="0"/>
            <a:chExt cx="2856965" cy="5534907"/>
          </a:xfrm>
        </p:grpSpPr>
        <p:sp>
          <p:nvSpPr>
            <p:cNvPr id="1156" name="Shape 1156">
              <a:extLst>
                <a:ext uri="{FF2B5EF4-FFF2-40B4-BE49-F238E27FC236}">
                  <a16:creationId xmlns:a16="http://schemas.microsoft.com/office/drawing/2014/main" id="{70B1EE27-E445-490F-87F8-1744D91A68AE}"/>
                </a:ext>
              </a:extLst>
            </p:cNvPr>
            <p:cNvSpPr/>
            <p:nvPr/>
          </p:nvSpPr>
          <p:spPr>
            <a:xfrm flipV="1">
              <a:off x="1920700" y="2653022"/>
              <a:ext cx="210735" cy="213807"/>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nvGrpSpPr>
            <p:cNvPr id="305171" name="Group 1160">
              <a:extLst>
                <a:ext uri="{FF2B5EF4-FFF2-40B4-BE49-F238E27FC236}">
                  <a16:creationId xmlns:a16="http://schemas.microsoft.com/office/drawing/2014/main" id="{41283736-F0D6-4F15-B0FF-F642E746D5A6}"/>
                </a:ext>
              </a:extLst>
            </p:cNvPr>
            <p:cNvGrpSpPr>
              <a:grpSpLocks/>
            </p:cNvGrpSpPr>
            <p:nvPr/>
          </p:nvGrpSpPr>
          <p:grpSpPr bwMode="auto">
            <a:xfrm>
              <a:off x="0" y="3421553"/>
              <a:ext cx="2577827" cy="2113355"/>
              <a:chOff x="0" y="0"/>
              <a:chExt cx="2577826" cy="2113353"/>
            </a:xfrm>
          </p:grpSpPr>
          <p:pic>
            <p:nvPicPr>
              <p:cNvPr id="305184" name="layer_conv1_1_featuremap_2_image_vangogh_starry_night.jpg.jpg">
                <a:extLst>
                  <a:ext uri="{FF2B5EF4-FFF2-40B4-BE49-F238E27FC236}">
                    <a16:creationId xmlns:a16="http://schemas.microsoft.com/office/drawing/2014/main" id="{80C82E26-9F5D-487F-A785-2FBBCBE985A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8354" y="0"/>
                <a:ext cx="2229473" cy="176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85" name="layer_conv1_1_featuremap_0_image_vangogh_starry_night.jpg.jpg">
                <a:extLst>
                  <a:ext uri="{FF2B5EF4-FFF2-40B4-BE49-F238E27FC236}">
                    <a16:creationId xmlns:a16="http://schemas.microsoft.com/office/drawing/2014/main" id="{2BCC7DA2-A34F-4062-BC3C-E1E430AC6D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4177" y="174222"/>
                <a:ext cx="2229473" cy="176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86" name="layer_conv1_1_featuremap_1_image_vangogh_starry_night.jpg.jpg">
                <a:extLst>
                  <a:ext uri="{FF2B5EF4-FFF2-40B4-BE49-F238E27FC236}">
                    <a16:creationId xmlns:a16="http://schemas.microsoft.com/office/drawing/2014/main" id="{2677DE04-3207-4380-BF37-A68B1EC0A33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48354"/>
                <a:ext cx="2229472" cy="176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5172" name="Group 1164">
              <a:extLst>
                <a:ext uri="{FF2B5EF4-FFF2-40B4-BE49-F238E27FC236}">
                  <a16:creationId xmlns:a16="http://schemas.microsoft.com/office/drawing/2014/main" id="{1D791BA7-A74B-4D43-AC1A-CEA5873B0B3A}"/>
                </a:ext>
              </a:extLst>
            </p:cNvPr>
            <p:cNvGrpSpPr>
              <a:grpSpLocks/>
            </p:cNvGrpSpPr>
            <p:nvPr/>
          </p:nvGrpSpPr>
          <p:grpSpPr bwMode="auto">
            <a:xfrm>
              <a:off x="644456" y="2010848"/>
              <a:ext cx="1288915" cy="1056678"/>
              <a:chOff x="0" y="0"/>
              <a:chExt cx="1288913" cy="1056676"/>
            </a:xfrm>
          </p:grpSpPr>
          <p:pic>
            <p:nvPicPr>
              <p:cNvPr id="305181" name="layer_conv2_1_featuremap_2_image_vangogh_starry_night.jpg.jpg">
                <a:extLst>
                  <a:ext uri="{FF2B5EF4-FFF2-40B4-BE49-F238E27FC236}">
                    <a16:creationId xmlns:a16="http://schemas.microsoft.com/office/drawing/2014/main" id="{2322CFAF-7837-4DB5-BE8B-529C5F19224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4177" y="0"/>
                <a:ext cx="1114737" cy="88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82" name="layer_conv2_1_featuremap_1_image_vangogh_starry_night.jpg.jpg">
                <a:extLst>
                  <a:ext uri="{FF2B5EF4-FFF2-40B4-BE49-F238E27FC236}">
                    <a16:creationId xmlns:a16="http://schemas.microsoft.com/office/drawing/2014/main" id="{19B30DB6-93D4-4021-BF45-73A344EBE29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088" y="87088"/>
                <a:ext cx="1114737" cy="8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83" name="layer_conv2_1_featuremap_0_image_vangogh_starry_night.jpg.jpg">
                <a:extLst>
                  <a:ext uri="{FF2B5EF4-FFF2-40B4-BE49-F238E27FC236}">
                    <a16:creationId xmlns:a16="http://schemas.microsoft.com/office/drawing/2014/main" id="{99E8EF95-74C3-4D54-AC3C-DD9982796C3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174177"/>
                <a:ext cx="1114736" cy="88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5173" name="Group 1168">
              <a:extLst>
                <a:ext uri="{FF2B5EF4-FFF2-40B4-BE49-F238E27FC236}">
                  <a16:creationId xmlns:a16="http://schemas.microsoft.com/office/drawing/2014/main" id="{41E6E5B4-B714-45D5-8C54-8ADFBE2AD636}"/>
                </a:ext>
              </a:extLst>
            </p:cNvPr>
            <p:cNvGrpSpPr>
              <a:grpSpLocks/>
            </p:cNvGrpSpPr>
            <p:nvPr/>
          </p:nvGrpSpPr>
          <p:grpSpPr bwMode="auto">
            <a:xfrm>
              <a:off x="966685" y="1052205"/>
              <a:ext cx="644457" cy="528339"/>
              <a:chOff x="0" y="0"/>
              <a:chExt cx="644456" cy="528338"/>
            </a:xfrm>
          </p:grpSpPr>
          <p:pic>
            <p:nvPicPr>
              <p:cNvPr id="305178" name="layer_conv3_1_featuremap_2_image_vangogh_starry_night.jpg.jpg">
                <a:extLst>
                  <a:ext uri="{FF2B5EF4-FFF2-40B4-BE49-F238E27FC236}">
                    <a16:creationId xmlns:a16="http://schemas.microsoft.com/office/drawing/2014/main" id="{1E5CBEF2-67B6-4A6E-A414-3D554DD7AE2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7088" y="0"/>
                <a:ext cx="557369" cy="44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79" name="layer_conv3_1_featuremap_1_image_vangogh_starry_night.jpg.jpg">
                <a:extLst>
                  <a:ext uri="{FF2B5EF4-FFF2-40B4-BE49-F238E27FC236}">
                    <a16:creationId xmlns:a16="http://schemas.microsoft.com/office/drawing/2014/main" id="{AB1FAB80-6EA9-411B-B7C5-4BD561A2416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544" y="43544"/>
                <a:ext cx="557369" cy="44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80" name="layer_conv3_1_featuremap_0_image_vangogh_starry_night.jpg.jpg">
                <a:extLst>
                  <a:ext uri="{FF2B5EF4-FFF2-40B4-BE49-F238E27FC236}">
                    <a16:creationId xmlns:a16="http://schemas.microsoft.com/office/drawing/2014/main" id="{DD6AA7EF-EFF0-4B0A-8866-7C4E8B2EACF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87088"/>
                <a:ext cx="557368" cy="44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69" name="Shape 1169">
              <a:extLst>
                <a:ext uri="{FF2B5EF4-FFF2-40B4-BE49-F238E27FC236}">
                  <a16:creationId xmlns:a16="http://schemas.microsoft.com/office/drawing/2014/main" id="{71C20742-A695-4A2B-87A4-44E20F4C70D7}"/>
                </a:ext>
              </a:extLst>
            </p:cNvPr>
            <p:cNvSpPr/>
            <p:nvPr/>
          </p:nvSpPr>
          <p:spPr>
            <a:xfrm flipV="1">
              <a:off x="2646230" y="4941667"/>
              <a:ext cx="210735"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70" name="Shape 1170">
              <a:extLst>
                <a:ext uri="{FF2B5EF4-FFF2-40B4-BE49-F238E27FC236}">
                  <a16:creationId xmlns:a16="http://schemas.microsoft.com/office/drawing/2014/main" id="{DF0C8492-9771-4453-A815-36EF18C420A4}"/>
                </a:ext>
              </a:extLst>
            </p:cNvPr>
            <p:cNvSpPr/>
            <p:nvPr/>
          </p:nvSpPr>
          <p:spPr>
            <a:xfrm flipV="1">
              <a:off x="1604596" y="1294891"/>
              <a:ext cx="207726"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71" name="Shape 1171">
              <a:extLst>
                <a:ext uri="{FF2B5EF4-FFF2-40B4-BE49-F238E27FC236}">
                  <a16:creationId xmlns:a16="http://schemas.microsoft.com/office/drawing/2014/main" id="{7F05B925-A3C2-4279-8F68-B48F0CD8685E}"/>
                </a:ext>
              </a:extLst>
            </p:cNvPr>
            <p:cNvSpPr/>
            <p:nvPr/>
          </p:nvSpPr>
          <p:spPr>
            <a:xfrm flipV="1">
              <a:off x="1414936" y="596252"/>
              <a:ext cx="207724"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172" name="Shape 1172">
              <a:extLst>
                <a:ext uri="{FF2B5EF4-FFF2-40B4-BE49-F238E27FC236}">
                  <a16:creationId xmlns:a16="http://schemas.microsoft.com/office/drawing/2014/main" id="{A65C4458-EE82-4B6B-8271-78D1D26BFA30}"/>
                </a:ext>
              </a:extLst>
            </p:cNvPr>
            <p:cNvSpPr/>
            <p:nvPr/>
          </p:nvSpPr>
          <p:spPr>
            <a:xfrm flipV="1">
              <a:off x="1351714" y="0"/>
              <a:ext cx="207726"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05163" name="Group 1179">
            <a:extLst>
              <a:ext uri="{FF2B5EF4-FFF2-40B4-BE49-F238E27FC236}">
                <a16:creationId xmlns:a16="http://schemas.microsoft.com/office/drawing/2014/main" id="{39AC046C-7044-4A86-85DD-1BC90464D3A2}"/>
              </a:ext>
            </a:extLst>
          </p:cNvPr>
          <p:cNvGrpSpPr>
            <a:grpSpLocks/>
          </p:cNvGrpSpPr>
          <p:nvPr/>
        </p:nvGrpSpPr>
        <p:grpSpPr bwMode="auto">
          <a:xfrm>
            <a:off x="5292725" y="1895475"/>
            <a:ext cx="1339850" cy="3503613"/>
            <a:chOff x="0" y="0"/>
            <a:chExt cx="2540000" cy="6645056"/>
          </a:xfrm>
        </p:grpSpPr>
        <p:pic>
          <p:nvPicPr>
            <p:cNvPr id="305165" name="layer_conv1_1_image_NatureForests0084_1_S.jpg.jpg">
              <a:extLst>
                <a:ext uri="{FF2B5EF4-FFF2-40B4-BE49-F238E27FC236}">
                  <a16:creationId xmlns:a16="http://schemas.microsoft.com/office/drawing/2014/main" id="{775C678F-889F-4C4D-A939-D7D861735B42}"/>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111250" y="6327556"/>
              <a:ext cx="317500" cy="31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66" name="layer_pool1_image_NatureForests0084_1_S.jpg.jpg">
              <a:extLst>
                <a:ext uri="{FF2B5EF4-FFF2-40B4-BE49-F238E27FC236}">
                  <a16:creationId xmlns:a16="http://schemas.microsoft.com/office/drawing/2014/main" id="{AE8A15BE-B5FD-4590-B218-EA2155204C9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11250" y="5544373"/>
              <a:ext cx="317500" cy="31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67" name="layer_pool2_image_NatureForests0084_1_S.jpg.jpg">
              <a:extLst>
                <a:ext uri="{FF2B5EF4-FFF2-40B4-BE49-F238E27FC236}">
                  <a16:creationId xmlns:a16="http://schemas.microsoft.com/office/drawing/2014/main" id="{DB76FF61-F463-4390-B29B-D1EEA6F36C1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52500" y="4443691"/>
              <a:ext cx="635000" cy="63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68" name="layer_pool3_image_NatureForests0084_1_S.jpg.jpg">
              <a:extLst>
                <a:ext uri="{FF2B5EF4-FFF2-40B4-BE49-F238E27FC236}">
                  <a16:creationId xmlns:a16="http://schemas.microsoft.com/office/drawing/2014/main" id="{24F3A617-3710-4488-B866-D39E72DA5D7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35000" y="2829036"/>
              <a:ext cx="1270000" cy="12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5169" name="layer_pool4_image_NatureForests0084_1_S.jpg.jpg">
              <a:extLst>
                <a:ext uri="{FF2B5EF4-FFF2-40B4-BE49-F238E27FC236}">
                  <a16:creationId xmlns:a16="http://schemas.microsoft.com/office/drawing/2014/main" id="{E6232B9D-194B-4780-89BB-AAE8B55308D2}"/>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80" name="Shape 1180">
            <a:extLst>
              <a:ext uri="{FF2B5EF4-FFF2-40B4-BE49-F238E27FC236}">
                <a16:creationId xmlns:a16="http://schemas.microsoft.com/office/drawing/2014/main" id="{9BD5C16E-8360-4EE8-A282-065FE0FBE2A7}"/>
              </a:ext>
            </a:extLst>
          </p:cNvPr>
          <p:cNvSpPr/>
          <p:nvPr/>
        </p:nvSpPr>
        <p:spPr>
          <a:xfrm rot="10800000" flipH="1">
            <a:off x="4551363" y="3049588"/>
            <a:ext cx="293687" cy="930275"/>
          </a:xfrm>
          <a:prstGeom prst="rightArrow">
            <a:avLst>
              <a:gd name="adj1" fmla="val 45468"/>
              <a:gd name="adj2" fmla="val 100000"/>
            </a:avLst>
          </a:prstGeom>
          <a:ln w="25400">
            <a:solidFill>
              <a:srgbClr val="85888E"/>
            </a:solidFill>
            <a:miter lim="400000"/>
          </a:ln>
          <a:effectLst>
            <a:outerShdw blurRad="38100" dist="25400" dir="5400000" rotWithShape="0">
              <a:srgbClr val="000000">
                <a:alpha val="50000"/>
              </a:srgbClr>
            </a:outerShdw>
          </a:effectLst>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hape 1184">
            <a:extLst>
              <a:ext uri="{FF2B5EF4-FFF2-40B4-BE49-F238E27FC236}">
                <a16:creationId xmlns:a16="http://schemas.microsoft.com/office/drawing/2014/main" id="{8181752D-2418-4986-9E9A-69E781FABC50}"/>
              </a:ext>
            </a:extLst>
          </p:cNvPr>
          <p:cNvSpPr>
            <a:spLocks noGrp="1" noChangeArrowheads="1"/>
          </p:cNvSpPr>
          <p:nvPr>
            <p:ph type="title"/>
          </p:nvPr>
        </p:nvSpPr>
        <p:spPr/>
        <p:txBody>
          <a:bodyPr/>
          <a:lstStyle/>
          <a:p>
            <a:pPr eaLnBrk="1" hangingPunct="1"/>
            <a:r>
              <a:rPr lang="en-US" altLang="en-US"/>
              <a:t>CNN - Texture Synthesis</a:t>
            </a:r>
          </a:p>
        </p:txBody>
      </p:sp>
      <p:pic>
        <p:nvPicPr>
          <p:cNvPr id="307203" name="layer_conv5_1_featuremap_2_image_vangogh_starry_night.jpg.jpg">
            <a:extLst>
              <a:ext uri="{FF2B5EF4-FFF2-40B4-BE49-F238E27FC236}">
                <a16:creationId xmlns:a16="http://schemas.microsoft.com/office/drawing/2014/main" id="{17513E7F-FB3B-452F-88FD-B0E1EE07A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9825" y="2373313"/>
            <a:ext cx="74613" cy="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04" name="layer_conv5_1_featuremap_1_image_vangogh_starry_night.jpg.jpg">
            <a:extLst>
              <a:ext uri="{FF2B5EF4-FFF2-40B4-BE49-F238E27FC236}">
                <a16:creationId xmlns:a16="http://schemas.microsoft.com/office/drawing/2014/main" id="{CF87AAF6-8ECA-4A5C-AB50-A174F4717F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5063" y="2379663"/>
            <a:ext cx="730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05" name="layer_conv5_1_featuremap_0_image_vangogh_starry_night.jpg.jpg">
            <a:extLst>
              <a:ext uri="{FF2B5EF4-FFF2-40B4-BE49-F238E27FC236}">
                <a16:creationId xmlns:a16="http://schemas.microsoft.com/office/drawing/2014/main" id="{33C6EFEA-6269-42B2-82A2-1CB8ACF8F3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8713" y="2384425"/>
            <a:ext cx="7302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07206" name="Group 1191">
            <a:extLst>
              <a:ext uri="{FF2B5EF4-FFF2-40B4-BE49-F238E27FC236}">
                <a16:creationId xmlns:a16="http://schemas.microsoft.com/office/drawing/2014/main" id="{6CBB835E-404B-4C89-BE16-826EF2F5EF14}"/>
              </a:ext>
            </a:extLst>
          </p:cNvPr>
          <p:cNvGrpSpPr>
            <a:grpSpLocks/>
          </p:cNvGrpSpPr>
          <p:nvPr/>
        </p:nvGrpSpPr>
        <p:grpSpPr bwMode="auto">
          <a:xfrm>
            <a:off x="3627438" y="2620963"/>
            <a:ext cx="168275" cy="139700"/>
            <a:chOff x="0" y="0"/>
            <a:chExt cx="322228" cy="264169"/>
          </a:xfrm>
        </p:grpSpPr>
        <p:pic>
          <p:nvPicPr>
            <p:cNvPr id="307242" name="layer_conv4_1_featuremap_2_image_vangogh_starry_night.jpg.jpg">
              <a:extLst>
                <a:ext uri="{FF2B5EF4-FFF2-40B4-BE49-F238E27FC236}">
                  <a16:creationId xmlns:a16="http://schemas.microsoft.com/office/drawing/2014/main" id="{CE4FA562-25C9-4FF7-BBE2-596293F0E7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544" y="0"/>
              <a:ext cx="278685" cy="2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43" name="layer_conv4_1_featuremap_1_image_vangogh_starry_night.jpg.jpg">
              <a:extLst>
                <a:ext uri="{FF2B5EF4-FFF2-40B4-BE49-F238E27FC236}">
                  <a16:creationId xmlns:a16="http://schemas.microsoft.com/office/drawing/2014/main" id="{27425A9C-850A-4299-A722-2DA3EBC8EA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772" y="21772"/>
              <a:ext cx="278685" cy="2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44" name="layer_conv4_1_featuremap_0_image_vangogh_starry_night.jpg.jpg">
              <a:extLst>
                <a:ext uri="{FF2B5EF4-FFF2-40B4-BE49-F238E27FC236}">
                  <a16:creationId xmlns:a16="http://schemas.microsoft.com/office/drawing/2014/main" id="{583C9DDE-B1B4-4AF1-83E5-933A7FAA6F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3544"/>
              <a:ext cx="278684" cy="22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7207" name="Group 1198">
            <a:extLst>
              <a:ext uri="{FF2B5EF4-FFF2-40B4-BE49-F238E27FC236}">
                <a16:creationId xmlns:a16="http://schemas.microsoft.com/office/drawing/2014/main" id="{2BB0E8A0-7019-4BE9-877F-BDAD539A493B}"/>
              </a:ext>
            </a:extLst>
          </p:cNvPr>
          <p:cNvGrpSpPr>
            <a:grpSpLocks/>
          </p:cNvGrpSpPr>
          <p:nvPr/>
        </p:nvGrpSpPr>
        <p:grpSpPr bwMode="auto">
          <a:xfrm>
            <a:off x="1544638" y="2381250"/>
            <a:ext cx="1339850" cy="2886075"/>
            <a:chOff x="0" y="0"/>
            <a:chExt cx="2540000" cy="5473662"/>
          </a:xfrm>
        </p:grpSpPr>
        <p:grpSp>
          <p:nvGrpSpPr>
            <p:cNvPr id="307236" name="Group 1196">
              <a:extLst>
                <a:ext uri="{FF2B5EF4-FFF2-40B4-BE49-F238E27FC236}">
                  <a16:creationId xmlns:a16="http://schemas.microsoft.com/office/drawing/2014/main" id="{B20B041A-1FD5-42FE-8C35-523A0171FDD7}"/>
                </a:ext>
              </a:extLst>
            </p:cNvPr>
            <p:cNvGrpSpPr>
              <a:grpSpLocks/>
            </p:cNvGrpSpPr>
            <p:nvPr/>
          </p:nvGrpSpPr>
          <p:grpSpPr bwMode="auto">
            <a:xfrm>
              <a:off x="0" y="0"/>
              <a:ext cx="2540000" cy="3641756"/>
              <a:chOff x="0" y="0"/>
              <a:chExt cx="2540000" cy="3641755"/>
            </a:xfrm>
          </p:grpSpPr>
          <p:grpSp>
            <p:nvGrpSpPr>
              <p:cNvPr id="307238" name="Group 1194">
                <a:extLst>
                  <a:ext uri="{FF2B5EF4-FFF2-40B4-BE49-F238E27FC236}">
                    <a16:creationId xmlns:a16="http://schemas.microsoft.com/office/drawing/2014/main" id="{1E0E4676-FCB4-4D42-A056-54C2A221E557}"/>
                  </a:ext>
                </a:extLst>
              </p:cNvPr>
              <p:cNvGrpSpPr>
                <a:grpSpLocks/>
              </p:cNvGrpSpPr>
              <p:nvPr/>
            </p:nvGrpSpPr>
            <p:grpSpPr bwMode="auto">
              <a:xfrm>
                <a:off x="0" y="0"/>
                <a:ext cx="2540000" cy="3318768"/>
                <a:chOff x="0" y="0"/>
                <a:chExt cx="2540000" cy="3318767"/>
              </a:xfrm>
            </p:grpSpPr>
            <p:sp>
              <p:nvSpPr>
                <p:cNvPr id="1192" name="Shape 1192">
                  <a:extLst>
                    <a:ext uri="{FF2B5EF4-FFF2-40B4-BE49-F238E27FC236}">
                      <a16:creationId xmlns:a16="http://schemas.microsoft.com/office/drawing/2014/main" id="{B72BB021-696B-43F8-AE30-70A0DBFBBCA3}"/>
                    </a:ext>
                  </a:extLst>
                </p:cNvPr>
                <p:cNvSpPr/>
                <p:nvPr/>
              </p:nvSpPr>
              <p:spPr>
                <a:xfrm>
                  <a:off x="0" y="0"/>
                  <a:ext cx="2540000" cy="3323937"/>
                </a:xfrm>
                <a:prstGeom prst="roundRect">
                  <a:avLst>
                    <a:gd name="adj" fmla="val 12412"/>
                  </a:avLst>
                </a:prstGeom>
                <a:noFill/>
                <a:ln w="25400" cap="flat">
                  <a:solidFill>
                    <a:srgbClr val="85888D"/>
                  </a:solidFill>
                  <a:prstDash val="solid"/>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7241" name="CNN.pdf">
                  <a:extLst>
                    <a:ext uri="{FF2B5EF4-FFF2-40B4-BE49-F238E27FC236}">
                      <a16:creationId xmlns:a16="http://schemas.microsoft.com/office/drawing/2014/main" id="{2F1EA341-2A6C-483D-8455-4BF7B6322D9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8329" y="151535"/>
                  <a:ext cx="2203342" cy="3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95" name="Shape 1195">
                <a:extLst>
                  <a:ext uri="{FF2B5EF4-FFF2-40B4-BE49-F238E27FC236}">
                    <a16:creationId xmlns:a16="http://schemas.microsoft.com/office/drawing/2014/main" id="{048AA025-5A2C-4C9F-B770-8626C62EBCB3}"/>
                  </a:ext>
                </a:extLst>
              </p:cNvPr>
              <p:cNvSpPr/>
              <p:nvPr/>
            </p:nvSpPr>
            <p:spPr>
              <a:xfrm rot="16200000">
                <a:off x="1137524" y="2899684"/>
                <a:ext cx="264952" cy="1221848"/>
              </a:xfrm>
              <a:prstGeom prst="rightArrow">
                <a:avLst>
                  <a:gd name="adj1" fmla="val 43901"/>
                  <a:gd name="adj2" fmla="val 68573"/>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pic>
          <p:nvPicPr>
            <p:cNvPr id="307237" name="vangogh_starry_night.jpg">
              <a:extLst>
                <a:ext uri="{FF2B5EF4-FFF2-40B4-BE49-F238E27FC236}">
                  <a16:creationId xmlns:a16="http://schemas.microsoft.com/office/drawing/2014/main" id="{5FB5F150-0955-4038-A71D-C30CE2B1BD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3153" y="3752635"/>
              <a:ext cx="2173694" cy="172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199" name="Shape 1199">
            <a:extLst>
              <a:ext uri="{FF2B5EF4-FFF2-40B4-BE49-F238E27FC236}">
                <a16:creationId xmlns:a16="http://schemas.microsoft.com/office/drawing/2014/main" id="{7AB41591-D0C1-436F-821F-DCAF3E701271}"/>
              </a:ext>
            </a:extLst>
          </p:cNvPr>
          <p:cNvSpPr/>
          <p:nvPr/>
        </p:nvSpPr>
        <p:spPr>
          <a:xfrm>
            <a:off x="5772150" y="5594350"/>
            <a:ext cx="2138363" cy="330200"/>
          </a:xfrm>
          <a:prstGeom prst="rect">
            <a:avLst/>
          </a:prstGeom>
          <a:ln w="12700">
            <a:miter lim="400000"/>
          </a:ln>
        </p:spPr>
        <p:txBody>
          <a:bodyPr wrap="none" lIns="26773" tIns="26773" rIns="26773" bIns="26773" anchor="ctr">
            <a:spAutoFit/>
          </a:bodyPr>
          <a:lstStyle>
            <a:lvl1pPr algn="l">
              <a:lnSpc>
                <a:spcPct val="120000"/>
              </a:lnSpc>
              <a:spcBef>
                <a:spcPts val="3200"/>
              </a:spcBef>
              <a:defRPr sz="2000"/>
            </a:lvl1pPr>
          </a:lstStyle>
          <a:p>
            <a:pPr defTabSz="307915" fontAlgn="auto">
              <a:spcBef>
                <a:spcPts val="2400"/>
              </a:spcBef>
              <a:spcAft>
                <a:spcPts val="0"/>
              </a:spcAft>
              <a:defRPr/>
            </a:pPr>
            <a:r>
              <a:rPr sz="1500" kern="0" dirty="0" err="1">
                <a:solidFill>
                  <a:srgbClr val="000000"/>
                </a:solidFill>
                <a:latin typeface="Helvetica Light"/>
                <a:sym typeface="Helvetica Light"/>
              </a:rPr>
              <a:t>Gatys</a:t>
            </a:r>
            <a:r>
              <a:rPr sz="1500" kern="0" dirty="0">
                <a:solidFill>
                  <a:srgbClr val="000000"/>
                </a:solidFill>
                <a:latin typeface="Helvetica Light"/>
                <a:sym typeface="Helvetica Light"/>
              </a:rPr>
              <a:t> et al. (NIPS 2015)</a:t>
            </a:r>
          </a:p>
        </p:txBody>
      </p:sp>
      <p:sp>
        <p:nvSpPr>
          <p:cNvPr id="1200" name="Shape 1200">
            <a:extLst>
              <a:ext uri="{FF2B5EF4-FFF2-40B4-BE49-F238E27FC236}">
                <a16:creationId xmlns:a16="http://schemas.microsoft.com/office/drawing/2014/main" id="{46D56464-DCC2-4AE4-8193-26C1E343C914}"/>
              </a:ext>
            </a:extLst>
          </p:cNvPr>
          <p:cNvSpPr/>
          <p:nvPr/>
        </p:nvSpPr>
        <p:spPr>
          <a:xfrm>
            <a:off x="6624638" y="1895475"/>
            <a:ext cx="187325" cy="33178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nvGrpSpPr>
          <p:cNvPr id="307210" name="Group 1218">
            <a:extLst>
              <a:ext uri="{FF2B5EF4-FFF2-40B4-BE49-F238E27FC236}">
                <a16:creationId xmlns:a16="http://schemas.microsoft.com/office/drawing/2014/main" id="{B540A382-85B0-4A02-B794-5BCB416C9BF3}"/>
              </a:ext>
            </a:extLst>
          </p:cNvPr>
          <p:cNvGrpSpPr>
            <a:grpSpLocks/>
          </p:cNvGrpSpPr>
          <p:nvPr/>
        </p:nvGrpSpPr>
        <p:grpSpPr bwMode="auto">
          <a:xfrm>
            <a:off x="2898775" y="2349500"/>
            <a:ext cx="1504950" cy="2917825"/>
            <a:chOff x="0" y="0"/>
            <a:chExt cx="2856965" cy="5534907"/>
          </a:xfrm>
        </p:grpSpPr>
        <p:sp>
          <p:nvSpPr>
            <p:cNvPr id="1201" name="Shape 1201">
              <a:extLst>
                <a:ext uri="{FF2B5EF4-FFF2-40B4-BE49-F238E27FC236}">
                  <a16:creationId xmlns:a16="http://schemas.microsoft.com/office/drawing/2014/main" id="{BA794262-6C5F-4180-9F84-14883C6D9F14}"/>
                </a:ext>
              </a:extLst>
            </p:cNvPr>
            <p:cNvSpPr/>
            <p:nvPr/>
          </p:nvSpPr>
          <p:spPr>
            <a:xfrm flipV="1">
              <a:off x="1922725" y="2653022"/>
              <a:ext cx="207945" cy="213807"/>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nvGrpSpPr>
            <p:cNvPr id="307220" name="Group 1205">
              <a:extLst>
                <a:ext uri="{FF2B5EF4-FFF2-40B4-BE49-F238E27FC236}">
                  <a16:creationId xmlns:a16="http://schemas.microsoft.com/office/drawing/2014/main" id="{755E775F-3312-4BAB-847A-433327A9176B}"/>
                </a:ext>
              </a:extLst>
            </p:cNvPr>
            <p:cNvGrpSpPr>
              <a:grpSpLocks/>
            </p:cNvGrpSpPr>
            <p:nvPr/>
          </p:nvGrpSpPr>
          <p:grpSpPr bwMode="auto">
            <a:xfrm>
              <a:off x="0" y="3421553"/>
              <a:ext cx="2577827" cy="2113355"/>
              <a:chOff x="0" y="0"/>
              <a:chExt cx="2577826" cy="2113353"/>
            </a:xfrm>
          </p:grpSpPr>
          <p:pic>
            <p:nvPicPr>
              <p:cNvPr id="307233" name="layer_conv1_1_featuremap_2_image_vangogh_starry_night.jpg.jpg">
                <a:extLst>
                  <a:ext uri="{FF2B5EF4-FFF2-40B4-BE49-F238E27FC236}">
                    <a16:creationId xmlns:a16="http://schemas.microsoft.com/office/drawing/2014/main" id="{4397F5F4-FEAE-499E-833A-3BF1C111088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8354" y="0"/>
                <a:ext cx="2229473" cy="176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34" name="layer_conv1_1_featuremap_0_image_vangogh_starry_night.jpg.jpg">
                <a:extLst>
                  <a:ext uri="{FF2B5EF4-FFF2-40B4-BE49-F238E27FC236}">
                    <a16:creationId xmlns:a16="http://schemas.microsoft.com/office/drawing/2014/main" id="{5E3C81D0-CFBD-4C24-A64F-468BF5BD406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4177" y="174222"/>
                <a:ext cx="2229473" cy="176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35" name="layer_conv1_1_featuremap_1_image_vangogh_starry_night.jpg.jpg">
                <a:extLst>
                  <a:ext uri="{FF2B5EF4-FFF2-40B4-BE49-F238E27FC236}">
                    <a16:creationId xmlns:a16="http://schemas.microsoft.com/office/drawing/2014/main" id="{759ADDC2-7CAA-4508-864A-D9FD5188F37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48354"/>
                <a:ext cx="2229472" cy="176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7221" name="Group 1209">
              <a:extLst>
                <a:ext uri="{FF2B5EF4-FFF2-40B4-BE49-F238E27FC236}">
                  <a16:creationId xmlns:a16="http://schemas.microsoft.com/office/drawing/2014/main" id="{37B8CD28-29BC-4ACD-A1A7-C7E6B56F04F6}"/>
                </a:ext>
              </a:extLst>
            </p:cNvPr>
            <p:cNvGrpSpPr>
              <a:grpSpLocks/>
            </p:cNvGrpSpPr>
            <p:nvPr/>
          </p:nvGrpSpPr>
          <p:grpSpPr bwMode="auto">
            <a:xfrm>
              <a:off x="644456" y="2010848"/>
              <a:ext cx="1288915" cy="1056678"/>
              <a:chOff x="0" y="0"/>
              <a:chExt cx="1288913" cy="1056676"/>
            </a:xfrm>
          </p:grpSpPr>
          <p:pic>
            <p:nvPicPr>
              <p:cNvPr id="307230" name="layer_conv2_1_featuremap_2_image_vangogh_starry_night.jpg.jpg">
                <a:extLst>
                  <a:ext uri="{FF2B5EF4-FFF2-40B4-BE49-F238E27FC236}">
                    <a16:creationId xmlns:a16="http://schemas.microsoft.com/office/drawing/2014/main" id="{DC66128D-F6BF-4A45-B557-B36EFE7514D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4177" y="0"/>
                <a:ext cx="1114737" cy="88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31" name="layer_conv2_1_featuremap_1_image_vangogh_starry_night.jpg.jpg">
                <a:extLst>
                  <a:ext uri="{FF2B5EF4-FFF2-40B4-BE49-F238E27FC236}">
                    <a16:creationId xmlns:a16="http://schemas.microsoft.com/office/drawing/2014/main" id="{C9795E77-FFB1-4C58-9947-4503F46BCDE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088" y="87088"/>
                <a:ext cx="1114737" cy="8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32" name="layer_conv2_1_featuremap_0_image_vangogh_starry_night.jpg.jpg">
                <a:extLst>
                  <a:ext uri="{FF2B5EF4-FFF2-40B4-BE49-F238E27FC236}">
                    <a16:creationId xmlns:a16="http://schemas.microsoft.com/office/drawing/2014/main" id="{31FC92B3-A3F3-4A69-B2EE-D49EDD0DC13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174177"/>
                <a:ext cx="1114736" cy="88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07222" name="Group 1213">
              <a:extLst>
                <a:ext uri="{FF2B5EF4-FFF2-40B4-BE49-F238E27FC236}">
                  <a16:creationId xmlns:a16="http://schemas.microsoft.com/office/drawing/2014/main" id="{915DB6D0-AB84-403D-B073-0E586B9C80CE}"/>
                </a:ext>
              </a:extLst>
            </p:cNvPr>
            <p:cNvGrpSpPr>
              <a:grpSpLocks/>
            </p:cNvGrpSpPr>
            <p:nvPr/>
          </p:nvGrpSpPr>
          <p:grpSpPr bwMode="auto">
            <a:xfrm>
              <a:off x="966685" y="1052205"/>
              <a:ext cx="644457" cy="528339"/>
              <a:chOff x="0" y="0"/>
              <a:chExt cx="644456" cy="528338"/>
            </a:xfrm>
          </p:grpSpPr>
          <p:pic>
            <p:nvPicPr>
              <p:cNvPr id="307227" name="layer_conv3_1_featuremap_2_image_vangogh_starry_night.jpg.jpg">
                <a:extLst>
                  <a:ext uri="{FF2B5EF4-FFF2-40B4-BE49-F238E27FC236}">
                    <a16:creationId xmlns:a16="http://schemas.microsoft.com/office/drawing/2014/main" id="{494D68DF-5F37-4199-AC98-E04F3E40381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7088" y="0"/>
                <a:ext cx="557369" cy="44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28" name="layer_conv3_1_featuremap_1_image_vangogh_starry_night.jpg.jpg">
                <a:extLst>
                  <a:ext uri="{FF2B5EF4-FFF2-40B4-BE49-F238E27FC236}">
                    <a16:creationId xmlns:a16="http://schemas.microsoft.com/office/drawing/2014/main" id="{B075291B-53A4-44C2-A940-569B37A4350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544" y="43544"/>
                <a:ext cx="557369" cy="44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29" name="layer_conv3_1_featuremap_0_image_vangogh_starry_night.jpg.jpg">
                <a:extLst>
                  <a:ext uri="{FF2B5EF4-FFF2-40B4-BE49-F238E27FC236}">
                    <a16:creationId xmlns:a16="http://schemas.microsoft.com/office/drawing/2014/main" id="{8A72042D-9426-42C9-B688-0BEB55D3399F}"/>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87088"/>
                <a:ext cx="557368" cy="44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214" name="Shape 1214">
              <a:extLst>
                <a:ext uri="{FF2B5EF4-FFF2-40B4-BE49-F238E27FC236}">
                  <a16:creationId xmlns:a16="http://schemas.microsoft.com/office/drawing/2014/main" id="{25B95182-3622-4D69-ABF6-98175C8E13B3}"/>
                </a:ext>
              </a:extLst>
            </p:cNvPr>
            <p:cNvSpPr/>
            <p:nvPr/>
          </p:nvSpPr>
          <p:spPr>
            <a:xfrm flipV="1">
              <a:off x="2646008" y="4941667"/>
              <a:ext cx="210957"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15" name="Shape 1215">
              <a:extLst>
                <a:ext uri="{FF2B5EF4-FFF2-40B4-BE49-F238E27FC236}">
                  <a16:creationId xmlns:a16="http://schemas.microsoft.com/office/drawing/2014/main" id="{85691ACE-701E-4EEE-A24A-41788AF12D66}"/>
                </a:ext>
              </a:extLst>
            </p:cNvPr>
            <p:cNvSpPr/>
            <p:nvPr/>
          </p:nvSpPr>
          <p:spPr>
            <a:xfrm flipV="1">
              <a:off x="1603276" y="1294891"/>
              <a:ext cx="210957"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16" name="Shape 1216">
              <a:extLst>
                <a:ext uri="{FF2B5EF4-FFF2-40B4-BE49-F238E27FC236}">
                  <a16:creationId xmlns:a16="http://schemas.microsoft.com/office/drawing/2014/main" id="{4888C8AE-375C-468C-9D67-3E171B565C8D}"/>
                </a:ext>
              </a:extLst>
            </p:cNvPr>
            <p:cNvSpPr/>
            <p:nvPr/>
          </p:nvSpPr>
          <p:spPr>
            <a:xfrm flipV="1">
              <a:off x="1413415" y="596252"/>
              <a:ext cx="210957"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17" name="Shape 1217">
              <a:extLst>
                <a:ext uri="{FF2B5EF4-FFF2-40B4-BE49-F238E27FC236}">
                  <a16:creationId xmlns:a16="http://schemas.microsoft.com/office/drawing/2014/main" id="{B9A42767-AE4B-46C6-A90F-2F4C0F2D648E}"/>
                </a:ext>
              </a:extLst>
            </p:cNvPr>
            <p:cNvSpPr/>
            <p:nvPr/>
          </p:nvSpPr>
          <p:spPr>
            <a:xfrm flipV="1">
              <a:off x="1350127" y="0"/>
              <a:ext cx="210957" cy="210796"/>
            </a:xfrm>
            <a:prstGeom prst="line">
              <a:avLst/>
            </a:prstGeom>
            <a:noFill/>
            <a:ln w="38100" cap="rnd">
              <a:solidFill>
                <a:srgbClr val="000000"/>
              </a:solidFill>
              <a:custDash>
                <a:ds d="100000" sp="200000"/>
              </a:custDash>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07211" name="Group 1224">
            <a:extLst>
              <a:ext uri="{FF2B5EF4-FFF2-40B4-BE49-F238E27FC236}">
                <a16:creationId xmlns:a16="http://schemas.microsoft.com/office/drawing/2014/main" id="{0816FDBA-7709-483F-A518-AF63CAA75FB5}"/>
              </a:ext>
            </a:extLst>
          </p:cNvPr>
          <p:cNvGrpSpPr>
            <a:grpSpLocks/>
          </p:cNvGrpSpPr>
          <p:nvPr/>
        </p:nvGrpSpPr>
        <p:grpSpPr bwMode="auto">
          <a:xfrm>
            <a:off x="4135438" y="2112963"/>
            <a:ext cx="1206500" cy="3154362"/>
            <a:chOff x="0" y="0"/>
            <a:chExt cx="2286000" cy="5980550"/>
          </a:xfrm>
        </p:grpSpPr>
        <p:pic>
          <p:nvPicPr>
            <p:cNvPr id="307214" name="layer_conv1_1_image_NatureForests0084_1_S.jpg.jpg">
              <a:extLst>
                <a:ext uri="{FF2B5EF4-FFF2-40B4-BE49-F238E27FC236}">
                  <a16:creationId xmlns:a16="http://schemas.microsoft.com/office/drawing/2014/main" id="{2DE4C50F-4FBC-49E3-8BF3-C552DB0752C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00125" y="5694800"/>
              <a:ext cx="28575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15" name="layer_pool1_image_NatureForests0084_1_S.jpg.jpg">
              <a:extLst>
                <a:ext uri="{FF2B5EF4-FFF2-40B4-BE49-F238E27FC236}">
                  <a16:creationId xmlns:a16="http://schemas.microsoft.com/office/drawing/2014/main" id="{A4215025-6F38-4751-9FD7-76D98AE21DE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00125" y="4989936"/>
              <a:ext cx="28575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16" name="layer_pool2_image_NatureForests0084_1_S.jpg.jpg">
              <a:extLst>
                <a:ext uri="{FF2B5EF4-FFF2-40B4-BE49-F238E27FC236}">
                  <a16:creationId xmlns:a16="http://schemas.microsoft.com/office/drawing/2014/main" id="{C258C136-EF3B-4657-96FA-4F81B026B7D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3999322"/>
              <a:ext cx="5715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17" name="layer_pool3_image_NatureForests0084_1_S.jpg.jpg">
              <a:extLst>
                <a:ext uri="{FF2B5EF4-FFF2-40B4-BE49-F238E27FC236}">
                  <a16:creationId xmlns:a16="http://schemas.microsoft.com/office/drawing/2014/main" id="{BA468566-724B-4780-838C-13EA985B3AFF}"/>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71500" y="2546132"/>
              <a:ext cx="1143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218" name="layer_pool4_image_NatureForests0084_1_S.jpg.jpg">
              <a:extLst>
                <a:ext uri="{FF2B5EF4-FFF2-40B4-BE49-F238E27FC236}">
                  <a16:creationId xmlns:a16="http://schemas.microsoft.com/office/drawing/2014/main" id="{B2301A0E-EE00-49C0-96E7-1DC48F9237DC}"/>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07212" name="pasted-image.pdf">
            <a:extLst>
              <a:ext uri="{FF2B5EF4-FFF2-40B4-BE49-F238E27FC236}">
                <a16:creationId xmlns:a16="http://schemas.microsoft.com/office/drawing/2014/main" id="{CEF02370-A25D-4BED-9EDA-26D61AA9323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957888" y="3076575"/>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26" name="Shape 1226">
            <a:extLst>
              <a:ext uri="{FF2B5EF4-FFF2-40B4-BE49-F238E27FC236}">
                <a16:creationId xmlns:a16="http://schemas.microsoft.com/office/drawing/2014/main" id="{C338F569-D71C-4AEC-9900-ED083CD2BFC1}"/>
              </a:ext>
            </a:extLst>
          </p:cNvPr>
          <p:cNvSpPr/>
          <p:nvPr/>
        </p:nvSpPr>
        <p:spPr>
          <a:xfrm rot="10800000" flipH="1">
            <a:off x="5456238" y="3227388"/>
            <a:ext cx="292100" cy="927100"/>
          </a:xfrm>
          <a:prstGeom prst="rightArrow">
            <a:avLst>
              <a:gd name="adj1" fmla="val 45468"/>
              <a:gd name="adj2" fmla="val 100000"/>
            </a:avLst>
          </a:prstGeom>
          <a:ln w="25400">
            <a:solidFill>
              <a:srgbClr val="85888E"/>
            </a:solidFill>
            <a:miter lim="400000"/>
          </a:ln>
          <a:effectLst>
            <a:outerShdw blurRad="38100" dist="25400" dir="5400000" rotWithShape="0">
              <a:srgbClr val="000000">
                <a:alpha val="50000"/>
              </a:srgbClr>
            </a:outerShdw>
          </a:effectLst>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hape 1230">
            <a:extLst>
              <a:ext uri="{FF2B5EF4-FFF2-40B4-BE49-F238E27FC236}">
                <a16:creationId xmlns:a16="http://schemas.microsoft.com/office/drawing/2014/main" id="{2293647C-6DBA-4E6A-8A31-8A5E0FAD5BD1}"/>
              </a:ext>
            </a:extLst>
          </p:cNvPr>
          <p:cNvSpPr>
            <a:spLocks noGrp="1" noChangeArrowheads="1"/>
          </p:cNvSpPr>
          <p:nvPr>
            <p:ph type="title"/>
          </p:nvPr>
        </p:nvSpPr>
        <p:spPr/>
        <p:txBody>
          <a:bodyPr/>
          <a:lstStyle/>
          <a:p>
            <a:pPr eaLnBrk="1" hangingPunct="1"/>
            <a:r>
              <a:rPr lang="en-US" altLang="en-US"/>
              <a:t>Artistic Style Transfer</a:t>
            </a:r>
          </a:p>
        </p:txBody>
      </p:sp>
      <p:grpSp>
        <p:nvGrpSpPr>
          <p:cNvPr id="1233" name="Group 1233">
            <a:extLst>
              <a:ext uri="{FF2B5EF4-FFF2-40B4-BE49-F238E27FC236}">
                <a16:creationId xmlns:a16="http://schemas.microsoft.com/office/drawing/2014/main" id="{28EF45DB-D437-48E0-AE9B-7B28940545A0}"/>
              </a:ext>
            </a:extLst>
          </p:cNvPr>
          <p:cNvGrpSpPr>
            <a:grpSpLocks/>
          </p:cNvGrpSpPr>
          <p:nvPr/>
        </p:nvGrpSpPr>
        <p:grpSpPr bwMode="auto">
          <a:xfrm>
            <a:off x="5583238" y="3249613"/>
            <a:ext cx="2044700" cy="1282700"/>
            <a:chOff x="0" y="0"/>
            <a:chExt cx="3876985" cy="2434881"/>
          </a:xfrm>
        </p:grpSpPr>
        <p:pic>
          <p:nvPicPr>
            <p:cNvPr id="309259" name="ii_Tuebingen_vangogh_paper.jpg_gi_vangogh_starry_night.jpg_gl_['conv5_1', 'conv4_1', 'conv3_1', 'conv2_1', 'conv1_1']200000000.0_imsize_(692, 924)_iter_200_pool_ave.jpg.jpg">
              <a:extLst>
                <a:ext uri="{FF2B5EF4-FFF2-40B4-BE49-F238E27FC236}">
                  <a16:creationId xmlns:a16="http://schemas.microsoft.com/office/drawing/2014/main" id="{A518D01A-60DB-43DA-8FEB-E9F49CDD90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785" y="0"/>
              <a:ext cx="3251201" cy="243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32" name="Shape 1232">
              <a:extLst>
                <a:ext uri="{FF2B5EF4-FFF2-40B4-BE49-F238E27FC236}">
                  <a16:creationId xmlns:a16="http://schemas.microsoft.com/office/drawing/2014/main" id="{73D12682-D19D-478B-874F-62D7DF8BE037}"/>
                </a:ext>
              </a:extLst>
            </p:cNvPr>
            <p:cNvSpPr/>
            <p:nvPr/>
          </p:nvSpPr>
          <p:spPr>
            <a:xfrm rot="10800000" flipH="1">
              <a:off x="0" y="491194"/>
              <a:ext cx="316058" cy="1452491"/>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pic>
        <p:nvPicPr>
          <p:cNvPr id="309252" name="vangogh_starry_night.jpg">
            <a:extLst>
              <a:ext uri="{FF2B5EF4-FFF2-40B4-BE49-F238E27FC236}">
                <a16:creationId xmlns:a16="http://schemas.microsoft.com/office/drawing/2014/main" id="{6FB21900-E679-4501-8BD7-BFD44A7C042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79563" y="2417763"/>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9253" name="Tuebingen_Neckarfront.jpg">
            <a:extLst>
              <a:ext uri="{FF2B5EF4-FFF2-40B4-BE49-F238E27FC236}">
                <a16:creationId xmlns:a16="http://schemas.microsoft.com/office/drawing/2014/main" id="{2FC39469-A859-4A12-BE81-FA0756C3C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9563" y="4079875"/>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240" name="Group 1240">
            <a:extLst>
              <a:ext uri="{FF2B5EF4-FFF2-40B4-BE49-F238E27FC236}">
                <a16:creationId xmlns:a16="http://schemas.microsoft.com/office/drawing/2014/main" id="{A4D41C41-189C-467D-A071-A958DC8C4579}"/>
              </a:ext>
            </a:extLst>
          </p:cNvPr>
          <p:cNvGrpSpPr>
            <a:grpSpLocks/>
          </p:cNvGrpSpPr>
          <p:nvPr/>
        </p:nvGrpSpPr>
        <p:grpSpPr bwMode="auto">
          <a:xfrm>
            <a:off x="3414713" y="2417763"/>
            <a:ext cx="2005012" cy="2947987"/>
            <a:chOff x="0" y="0"/>
            <a:chExt cx="3801334" cy="5588058"/>
          </a:xfrm>
        </p:grpSpPr>
        <p:sp>
          <p:nvSpPr>
            <p:cNvPr id="1236" name="Shape 1236">
              <a:extLst>
                <a:ext uri="{FF2B5EF4-FFF2-40B4-BE49-F238E27FC236}">
                  <a16:creationId xmlns:a16="http://schemas.microsoft.com/office/drawing/2014/main" id="{5BE5C488-23F4-448A-9674-42AD646E3838}"/>
                </a:ext>
              </a:extLst>
            </p:cNvPr>
            <p:cNvSpPr/>
            <p:nvPr/>
          </p:nvSpPr>
          <p:spPr>
            <a:xfrm rot="10800000" flipH="1">
              <a:off x="0" y="3896895"/>
              <a:ext cx="316025" cy="944884"/>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37" name="Shape 1237">
              <a:extLst>
                <a:ext uri="{FF2B5EF4-FFF2-40B4-BE49-F238E27FC236}">
                  <a16:creationId xmlns:a16="http://schemas.microsoft.com/office/drawing/2014/main" id="{BB7D0DAA-AFB9-46F6-9FAE-D08ED02FC33A}"/>
                </a:ext>
              </a:extLst>
            </p:cNvPr>
            <p:cNvSpPr/>
            <p:nvPr/>
          </p:nvSpPr>
          <p:spPr>
            <a:xfrm rot="10800000" flipH="1">
              <a:off x="0" y="746278"/>
              <a:ext cx="316025" cy="944884"/>
            </a:xfrm>
            <a:prstGeom prst="rightArrow">
              <a:avLst>
                <a:gd name="adj1" fmla="val 45468"/>
                <a:gd name="adj2" fmla="val 100000"/>
              </a:avLst>
            </a:prstGeom>
            <a:noFill/>
            <a:ln w="25400" cap="flat">
              <a:solidFill>
                <a:srgbClr val="85888E"/>
              </a:solidFill>
              <a:prstDash val="solid"/>
              <a:miter lim="400000"/>
            </a:ln>
            <a:effectLst>
              <a:outerShdw blurRad="38100" dist="25400" dir="5400000" rotWithShape="0">
                <a:srgbClr val="000000">
                  <a:alpha val="50000"/>
                </a:srgbClr>
              </a:outerShdw>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09257" name="pasted-image.pdf">
              <a:extLst>
                <a:ext uri="{FF2B5EF4-FFF2-40B4-BE49-F238E27FC236}">
                  <a16:creationId xmlns:a16="http://schemas.microsoft.com/office/drawing/2014/main" id="{BA93F90A-171A-4EF6-A830-285D3117C6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134" y="0"/>
              <a:ext cx="3251201" cy="243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9258" name="pasted-image.pdf">
              <a:extLst>
                <a:ext uri="{FF2B5EF4-FFF2-40B4-BE49-F238E27FC236}">
                  <a16:creationId xmlns:a16="http://schemas.microsoft.com/office/drawing/2014/main" id="{17EF85B6-0837-47EB-AE44-442CD3F992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134" y="3149620"/>
              <a:ext cx="3251201" cy="24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2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1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 grpId="0" animBg="1" advAuto="0"/>
      <p:bldP spid="1240"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hape 1242">
            <a:extLst>
              <a:ext uri="{FF2B5EF4-FFF2-40B4-BE49-F238E27FC236}">
                <a16:creationId xmlns:a16="http://schemas.microsoft.com/office/drawing/2014/main" id="{DA9D0A6B-20FE-4D1E-93B0-51323887AA21}"/>
              </a:ext>
            </a:extLst>
          </p:cNvPr>
          <p:cNvSpPr>
            <a:spLocks noGrp="1" noChangeArrowheads="1"/>
          </p:cNvSpPr>
          <p:nvPr>
            <p:ph type="title"/>
          </p:nvPr>
        </p:nvSpPr>
        <p:spPr/>
        <p:txBody>
          <a:bodyPr/>
          <a:lstStyle/>
          <a:p>
            <a:pPr eaLnBrk="1" hangingPunct="1"/>
            <a:r>
              <a:rPr lang="en-US" altLang="en-US"/>
              <a:t>Artistic Style Transfer</a:t>
            </a:r>
          </a:p>
        </p:txBody>
      </p:sp>
      <p:pic>
        <p:nvPicPr>
          <p:cNvPr id="310275" name="pasted-image.pdf">
            <a:extLst>
              <a:ext uri="{FF2B5EF4-FFF2-40B4-BE49-F238E27FC236}">
                <a16:creationId xmlns:a16="http://schemas.microsoft.com/office/drawing/2014/main" id="{71685901-5EB2-4E45-9257-35DBA5E86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0276" name="pasted-image.pdf">
            <a:extLst>
              <a:ext uri="{FF2B5EF4-FFF2-40B4-BE49-F238E27FC236}">
                <a16:creationId xmlns:a16="http://schemas.microsoft.com/office/drawing/2014/main" id="{47CF6D05-1E85-4E7B-B2F9-4EA16D275E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45" name="Shape 1245">
            <a:extLst>
              <a:ext uri="{FF2B5EF4-FFF2-40B4-BE49-F238E27FC236}">
                <a16:creationId xmlns:a16="http://schemas.microsoft.com/office/drawing/2014/main" id="{D95C1120-0AFD-48AF-B2B0-806DDBF33830}"/>
              </a:ext>
            </a:extLst>
          </p:cNvPr>
          <p:cNvSpPr/>
          <p:nvPr/>
        </p:nvSpPr>
        <p:spPr>
          <a:xfrm>
            <a:off x="2898775" y="4567238"/>
            <a:ext cx="11160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46" name="Shape 1246">
            <a:extLst>
              <a:ext uri="{FF2B5EF4-FFF2-40B4-BE49-F238E27FC236}">
                <a16:creationId xmlns:a16="http://schemas.microsoft.com/office/drawing/2014/main" id="{5E1F0B5A-9DF0-4572-B2BB-9F2289BC2356}"/>
              </a:ext>
            </a:extLst>
          </p:cNvPr>
          <p:cNvSpPr/>
          <p:nvPr/>
        </p:nvSpPr>
        <p:spPr>
          <a:xfrm>
            <a:off x="3038475" y="1868488"/>
            <a:ext cx="8493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47" name="Shape 1247">
            <a:extLst>
              <a:ext uri="{FF2B5EF4-FFF2-40B4-BE49-F238E27FC236}">
                <a16:creationId xmlns:a16="http://schemas.microsoft.com/office/drawing/2014/main" id="{2B6F462C-E992-4276-8377-FAE25F794BE6}"/>
              </a:ext>
            </a:extLst>
          </p:cNvPr>
          <p:cNvSpPr/>
          <p:nvPr/>
        </p:nvSpPr>
        <p:spPr>
          <a:xfrm>
            <a:off x="3136900" y="2155825"/>
            <a:ext cx="609600" cy="171450"/>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48" name="Shape 1248">
            <a:extLst>
              <a:ext uri="{FF2B5EF4-FFF2-40B4-BE49-F238E27FC236}">
                <a16:creationId xmlns:a16="http://schemas.microsoft.com/office/drawing/2014/main" id="{6938FB9B-395E-4720-8026-3E070EBBABFF}"/>
              </a:ext>
            </a:extLst>
          </p:cNvPr>
          <p:cNvSpPr/>
          <p:nvPr/>
        </p:nvSpPr>
        <p:spPr>
          <a:xfrm>
            <a:off x="3500438" y="1889125"/>
            <a:ext cx="2416175" cy="2805113"/>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49" name="Shape 1249">
            <a:extLst>
              <a:ext uri="{FF2B5EF4-FFF2-40B4-BE49-F238E27FC236}">
                <a16:creationId xmlns:a16="http://schemas.microsoft.com/office/drawing/2014/main" id="{07352D6E-930F-4893-8AEA-9B5D070C2A68}"/>
              </a:ext>
            </a:extLst>
          </p:cNvPr>
          <p:cNvSpPr/>
          <p:nvPr/>
        </p:nvSpPr>
        <p:spPr>
          <a:xfrm>
            <a:off x="5419725" y="2625725"/>
            <a:ext cx="1006475" cy="43973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10282" name="pasted-image.pdf">
            <a:extLst>
              <a:ext uri="{FF2B5EF4-FFF2-40B4-BE49-F238E27FC236}">
                <a16:creationId xmlns:a16="http://schemas.microsoft.com/office/drawing/2014/main" id="{321DDB58-2DD9-4D9C-891E-E5C8AF9119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51" name="Shape 1251">
            <a:extLst>
              <a:ext uri="{FF2B5EF4-FFF2-40B4-BE49-F238E27FC236}">
                <a16:creationId xmlns:a16="http://schemas.microsoft.com/office/drawing/2014/main" id="{012F957A-F9AD-4B0E-8066-BB9E33BCD3EB}"/>
              </a:ext>
            </a:extLst>
          </p:cNvPr>
          <p:cNvSpPr/>
          <p:nvPr/>
        </p:nvSpPr>
        <p:spPr>
          <a:xfrm>
            <a:off x="5508625" y="2236788"/>
            <a:ext cx="2417763" cy="30114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hape 1253">
            <a:extLst>
              <a:ext uri="{FF2B5EF4-FFF2-40B4-BE49-F238E27FC236}">
                <a16:creationId xmlns:a16="http://schemas.microsoft.com/office/drawing/2014/main" id="{34B86B62-74AA-46DF-8378-86F4AFBCA83A}"/>
              </a:ext>
            </a:extLst>
          </p:cNvPr>
          <p:cNvSpPr>
            <a:spLocks noGrp="1" noChangeArrowheads="1"/>
          </p:cNvSpPr>
          <p:nvPr>
            <p:ph type="title"/>
          </p:nvPr>
        </p:nvSpPr>
        <p:spPr/>
        <p:txBody>
          <a:bodyPr/>
          <a:lstStyle/>
          <a:p>
            <a:pPr eaLnBrk="1" hangingPunct="1"/>
            <a:r>
              <a:rPr lang="en-US" altLang="en-US"/>
              <a:t>Artistic Style Transfer</a:t>
            </a:r>
          </a:p>
        </p:txBody>
      </p:sp>
      <p:pic>
        <p:nvPicPr>
          <p:cNvPr id="311299" name="pasted-image.pdf">
            <a:extLst>
              <a:ext uri="{FF2B5EF4-FFF2-40B4-BE49-F238E27FC236}">
                <a16:creationId xmlns:a16="http://schemas.microsoft.com/office/drawing/2014/main" id="{6516D3FA-179F-4601-A8B6-1B95D57014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1300" name="pasted-image.pdf">
            <a:extLst>
              <a:ext uri="{FF2B5EF4-FFF2-40B4-BE49-F238E27FC236}">
                <a16:creationId xmlns:a16="http://schemas.microsoft.com/office/drawing/2014/main" id="{4700D185-17FD-4431-908F-53D5BA97A5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56" name="Shape 1256">
            <a:extLst>
              <a:ext uri="{FF2B5EF4-FFF2-40B4-BE49-F238E27FC236}">
                <a16:creationId xmlns:a16="http://schemas.microsoft.com/office/drawing/2014/main" id="{814338D6-2CC1-4DD8-972C-AFA9243EB948}"/>
              </a:ext>
            </a:extLst>
          </p:cNvPr>
          <p:cNvSpPr/>
          <p:nvPr/>
        </p:nvSpPr>
        <p:spPr>
          <a:xfrm>
            <a:off x="2898775" y="4567238"/>
            <a:ext cx="11160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57" name="Shape 1257">
            <a:extLst>
              <a:ext uri="{FF2B5EF4-FFF2-40B4-BE49-F238E27FC236}">
                <a16:creationId xmlns:a16="http://schemas.microsoft.com/office/drawing/2014/main" id="{3FAB341D-46DD-4BE1-9CB2-4D05BA03F739}"/>
              </a:ext>
            </a:extLst>
          </p:cNvPr>
          <p:cNvSpPr/>
          <p:nvPr/>
        </p:nvSpPr>
        <p:spPr>
          <a:xfrm>
            <a:off x="3038475" y="1868488"/>
            <a:ext cx="8493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58" name="Shape 1258">
            <a:extLst>
              <a:ext uri="{FF2B5EF4-FFF2-40B4-BE49-F238E27FC236}">
                <a16:creationId xmlns:a16="http://schemas.microsoft.com/office/drawing/2014/main" id="{5FF5DC90-AC47-429C-882E-C55849B80BA2}"/>
              </a:ext>
            </a:extLst>
          </p:cNvPr>
          <p:cNvSpPr/>
          <p:nvPr/>
        </p:nvSpPr>
        <p:spPr>
          <a:xfrm>
            <a:off x="3136900" y="2155825"/>
            <a:ext cx="609600" cy="171450"/>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59" name="Shape 1259">
            <a:extLst>
              <a:ext uri="{FF2B5EF4-FFF2-40B4-BE49-F238E27FC236}">
                <a16:creationId xmlns:a16="http://schemas.microsoft.com/office/drawing/2014/main" id="{9F33A3CA-C9D0-48C4-9F76-3E5C852921F0}"/>
              </a:ext>
            </a:extLst>
          </p:cNvPr>
          <p:cNvSpPr/>
          <p:nvPr/>
        </p:nvSpPr>
        <p:spPr>
          <a:xfrm>
            <a:off x="3500438" y="1889125"/>
            <a:ext cx="2416175" cy="2805113"/>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60" name="Shape 1260">
            <a:extLst>
              <a:ext uri="{FF2B5EF4-FFF2-40B4-BE49-F238E27FC236}">
                <a16:creationId xmlns:a16="http://schemas.microsoft.com/office/drawing/2014/main" id="{AC9C208A-5F55-4208-A0FB-17418CA699D5}"/>
              </a:ext>
            </a:extLst>
          </p:cNvPr>
          <p:cNvSpPr/>
          <p:nvPr/>
        </p:nvSpPr>
        <p:spPr>
          <a:xfrm>
            <a:off x="5419725" y="2625725"/>
            <a:ext cx="1006475" cy="43973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11306" name="pasted-image.pdf">
            <a:extLst>
              <a:ext uri="{FF2B5EF4-FFF2-40B4-BE49-F238E27FC236}">
                <a16:creationId xmlns:a16="http://schemas.microsoft.com/office/drawing/2014/main" id="{BB91843A-4435-45A6-B9F7-FB30BAE109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hape 1263">
            <a:extLst>
              <a:ext uri="{FF2B5EF4-FFF2-40B4-BE49-F238E27FC236}">
                <a16:creationId xmlns:a16="http://schemas.microsoft.com/office/drawing/2014/main" id="{D3C15493-2EB4-4746-B6DD-47002453D45E}"/>
              </a:ext>
            </a:extLst>
          </p:cNvPr>
          <p:cNvSpPr>
            <a:spLocks noGrp="1" noChangeArrowheads="1"/>
          </p:cNvSpPr>
          <p:nvPr>
            <p:ph type="title"/>
          </p:nvPr>
        </p:nvSpPr>
        <p:spPr/>
        <p:txBody>
          <a:bodyPr/>
          <a:lstStyle/>
          <a:p>
            <a:pPr eaLnBrk="1" hangingPunct="1"/>
            <a:r>
              <a:rPr lang="en-US" altLang="en-US"/>
              <a:t>Artistic Style Transfer</a:t>
            </a:r>
          </a:p>
        </p:txBody>
      </p:sp>
      <p:pic>
        <p:nvPicPr>
          <p:cNvPr id="312323" name="pasted-image.pdf">
            <a:extLst>
              <a:ext uri="{FF2B5EF4-FFF2-40B4-BE49-F238E27FC236}">
                <a16:creationId xmlns:a16="http://schemas.microsoft.com/office/drawing/2014/main" id="{D7ED0D61-793A-4540-97EE-AD7EF7899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2324" name="pasted-image.pdf">
            <a:extLst>
              <a:ext uri="{FF2B5EF4-FFF2-40B4-BE49-F238E27FC236}">
                <a16:creationId xmlns:a16="http://schemas.microsoft.com/office/drawing/2014/main" id="{98F5A7FB-14FB-4C61-8E0E-7618E25133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66" name="Shape 1266">
            <a:extLst>
              <a:ext uri="{FF2B5EF4-FFF2-40B4-BE49-F238E27FC236}">
                <a16:creationId xmlns:a16="http://schemas.microsoft.com/office/drawing/2014/main" id="{B08C7391-6622-49CA-89E1-5DEAF488DC76}"/>
              </a:ext>
            </a:extLst>
          </p:cNvPr>
          <p:cNvSpPr/>
          <p:nvPr/>
        </p:nvSpPr>
        <p:spPr>
          <a:xfrm>
            <a:off x="2898775" y="4567238"/>
            <a:ext cx="11160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67" name="Shape 1267">
            <a:extLst>
              <a:ext uri="{FF2B5EF4-FFF2-40B4-BE49-F238E27FC236}">
                <a16:creationId xmlns:a16="http://schemas.microsoft.com/office/drawing/2014/main" id="{8F59E08F-2506-4D33-8FDA-341FF5AFB3A1}"/>
              </a:ext>
            </a:extLst>
          </p:cNvPr>
          <p:cNvSpPr/>
          <p:nvPr/>
        </p:nvSpPr>
        <p:spPr>
          <a:xfrm>
            <a:off x="3038475" y="1868488"/>
            <a:ext cx="849313" cy="306387"/>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68" name="Shape 1268">
            <a:extLst>
              <a:ext uri="{FF2B5EF4-FFF2-40B4-BE49-F238E27FC236}">
                <a16:creationId xmlns:a16="http://schemas.microsoft.com/office/drawing/2014/main" id="{F275960E-75AC-4308-AF70-4EEFBAC7029D}"/>
              </a:ext>
            </a:extLst>
          </p:cNvPr>
          <p:cNvSpPr/>
          <p:nvPr/>
        </p:nvSpPr>
        <p:spPr>
          <a:xfrm>
            <a:off x="3136900" y="2155825"/>
            <a:ext cx="609600" cy="171450"/>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69" name="Shape 1269">
            <a:extLst>
              <a:ext uri="{FF2B5EF4-FFF2-40B4-BE49-F238E27FC236}">
                <a16:creationId xmlns:a16="http://schemas.microsoft.com/office/drawing/2014/main" id="{22E477BB-6078-4C8D-88A7-B7FDC39FFAA3}"/>
              </a:ext>
            </a:extLst>
          </p:cNvPr>
          <p:cNvSpPr/>
          <p:nvPr/>
        </p:nvSpPr>
        <p:spPr>
          <a:xfrm>
            <a:off x="5419725" y="2625725"/>
            <a:ext cx="1006475" cy="43973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12329" name="pasted-image.pdf">
            <a:extLst>
              <a:ext uri="{FF2B5EF4-FFF2-40B4-BE49-F238E27FC236}">
                <a16:creationId xmlns:a16="http://schemas.microsoft.com/office/drawing/2014/main" id="{583124B9-3B70-480A-B3FB-3F08401E6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2330" name="white_noise_img.jpg">
            <a:extLst>
              <a:ext uri="{FF2B5EF4-FFF2-40B4-BE49-F238E27FC236}">
                <a16:creationId xmlns:a16="http://schemas.microsoft.com/office/drawing/2014/main" id="{905CF28B-3DAC-470D-8201-E5B72852459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2331" name="Group 1277">
            <a:extLst>
              <a:ext uri="{FF2B5EF4-FFF2-40B4-BE49-F238E27FC236}">
                <a16:creationId xmlns:a16="http://schemas.microsoft.com/office/drawing/2014/main" id="{3C815A5E-7F33-4ABB-9EE7-9FFF2DF0933B}"/>
              </a:ext>
            </a:extLst>
          </p:cNvPr>
          <p:cNvGrpSpPr>
            <a:grpSpLocks/>
          </p:cNvGrpSpPr>
          <p:nvPr/>
        </p:nvGrpSpPr>
        <p:grpSpPr bwMode="auto">
          <a:xfrm>
            <a:off x="3786188" y="2478088"/>
            <a:ext cx="774700" cy="2009775"/>
            <a:chOff x="0" y="0"/>
            <a:chExt cx="1466699" cy="3810000"/>
          </a:xfrm>
        </p:grpSpPr>
        <p:sp>
          <p:nvSpPr>
            <p:cNvPr id="1272" name="Shape 1272">
              <a:extLst>
                <a:ext uri="{FF2B5EF4-FFF2-40B4-BE49-F238E27FC236}">
                  <a16:creationId xmlns:a16="http://schemas.microsoft.com/office/drawing/2014/main" id="{744C4980-4679-4101-8303-84B6CD644B2F}"/>
                </a:ext>
              </a:extLst>
            </p:cNvPr>
            <p:cNvSpPr/>
            <p:nvPr/>
          </p:nvSpPr>
          <p:spPr>
            <a:xfrm>
              <a:off x="0" y="3554193"/>
              <a:ext cx="649195"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73" name="Shape 1273">
              <a:extLst>
                <a:ext uri="{FF2B5EF4-FFF2-40B4-BE49-F238E27FC236}">
                  <a16:creationId xmlns:a16="http://schemas.microsoft.com/office/drawing/2014/main" id="{F09B462E-B748-4118-9F84-6CE161E345D4}"/>
                </a:ext>
              </a:extLst>
            </p:cNvPr>
            <p:cNvSpPr/>
            <p:nvPr/>
          </p:nvSpPr>
          <p:spPr>
            <a:xfrm>
              <a:off x="15027" y="2780758"/>
              <a:ext cx="886633" cy="25580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74" name="Shape 1274">
              <a:extLst>
                <a:ext uri="{FF2B5EF4-FFF2-40B4-BE49-F238E27FC236}">
                  <a16:creationId xmlns:a16="http://schemas.microsoft.com/office/drawing/2014/main" id="{9C33C957-0231-45C4-BCA9-F92E93581126}"/>
                </a:ext>
              </a:extLst>
            </p:cNvPr>
            <p:cNvSpPr/>
            <p:nvPr/>
          </p:nvSpPr>
          <p:spPr>
            <a:xfrm>
              <a:off x="15027" y="1920047"/>
              <a:ext cx="1015869" cy="252796"/>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75" name="Shape 1275">
              <a:extLst>
                <a:ext uri="{FF2B5EF4-FFF2-40B4-BE49-F238E27FC236}">
                  <a16:creationId xmlns:a16="http://schemas.microsoft.com/office/drawing/2014/main" id="{AA76C87D-A71C-452D-A4E7-FA77F8F93056}"/>
                </a:ext>
              </a:extLst>
            </p:cNvPr>
            <p:cNvSpPr/>
            <p:nvPr/>
          </p:nvSpPr>
          <p:spPr>
            <a:xfrm>
              <a:off x="15027" y="899833"/>
              <a:ext cx="1268334"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76" name="Shape 1276">
              <a:extLst>
                <a:ext uri="{FF2B5EF4-FFF2-40B4-BE49-F238E27FC236}">
                  <a16:creationId xmlns:a16="http://schemas.microsoft.com/office/drawing/2014/main" id="{170DBA97-1600-4795-8C51-000C50666533}"/>
                </a:ext>
              </a:extLst>
            </p:cNvPr>
            <p:cNvSpPr/>
            <p:nvPr/>
          </p:nvSpPr>
          <p:spPr>
            <a:xfrm>
              <a:off x="15027" y="0"/>
              <a:ext cx="1451672" cy="66208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12332" name="Group 1283">
            <a:extLst>
              <a:ext uri="{FF2B5EF4-FFF2-40B4-BE49-F238E27FC236}">
                <a16:creationId xmlns:a16="http://schemas.microsoft.com/office/drawing/2014/main" id="{0A5516E4-DEAF-4447-9F39-6195C1EBEB63}"/>
              </a:ext>
            </a:extLst>
          </p:cNvPr>
          <p:cNvGrpSpPr>
            <a:grpSpLocks/>
          </p:cNvGrpSpPr>
          <p:nvPr/>
        </p:nvGrpSpPr>
        <p:grpSpPr bwMode="auto">
          <a:xfrm>
            <a:off x="4394200" y="2584450"/>
            <a:ext cx="766763" cy="2068513"/>
            <a:chOff x="0" y="0"/>
            <a:chExt cx="1452262" cy="3921824"/>
          </a:xfrm>
        </p:grpSpPr>
        <p:sp>
          <p:nvSpPr>
            <p:cNvPr id="1278" name="Shape 1278">
              <a:extLst>
                <a:ext uri="{FF2B5EF4-FFF2-40B4-BE49-F238E27FC236}">
                  <a16:creationId xmlns:a16="http://schemas.microsoft.com/office/drawing/2014/main" id="{831BFBF4-AAAA-45D5-9107-7941443C1608}"/>
                </a:ext>
              </a:extLst>
            </p:cNvPr>
            <p:cNvSpPr/>
            <p:nvPr/>
          </p:nvSpPr>
          <p:spPr>
            <a:xfrm>
              <a:off x="0" y="3479376"/>
              <a:ext cx="1452262"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79" name="Shape 1279">
              <a:extLst>
                <a:ext uri="{FF2B5EF4-FFF2-40B4-BE49-F238E27FC236}">
                  <a16:creationId xmlns:a16="http://schemas.microsoft.com/office/drawing/2014/main" id="{FFB93F03-5D4C-4A75-A14E-D109972208E1}"/>
                </a:ext>
              </a:extLst>
            </p:cNvPr>
            <p:cNvSpPr/>
            <p:nvPr/>
          </p:nvSpPr>
          <p:spPr>
            <a:xfrm>
              <a:off x="222500" y="2666719"/>
              <a:ext cx="339764"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80" name="Shape 1280">
              <a:extLst>
                <a:ext uri="{FF2B5EF4-FFF2-40B4-BE49-F238E27FC236}">
                  <a16:creationId xmlns:a16="http://schemas.microsoft.com/office/drawing/2014/main" id="{2FE7BDA5-3DAC-4284-AD55-962B6A874A89}"/>
                </a:ext>
              </a:extLst>
            </p:cNvPr>
            <p:cNvSpPr/>
            <p:nvPr/>
          </p:nvSpPr>
          <p:spPr>
            <a:xfrm>
              <a:off x="363818" y="1866102"/>
              <a:ext cx="339762"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81" name="Shape 1281">
              <a:extLst>
                <a:ext uri="{FF2B5EF4-FFF2-40B4-BE49-F238E27FC236}">
                  <a16:creationId xmlns:a16="http://schemas.microsoft.com/office/drawing/2014/main" id="{56540F68-805F-46A1-BAFE-9A8BEE1FC291}"/>
                </a:ext>
              </a:extLst>
            </p:cNvPr>
            <p:cNvSpPr/>
            <p:nvPr/>
          </p:nvSpPr>
          <p:spPr>
            <a:xfrm>
              <a:off x="643445" y="939070"/>
              <a:ext cx="339764"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82" name="Shape 1282">
              <a:extLst>
                <a:ext uri="{FF2B5EF4-FFF2-40B4-BE49-F238E27FC236}">
                  <a16:creationId xmlns:a16="http://schemas.microsoft.com/office/drawing/2014/main" id="{A450CC3E-9C96-4061-8CC5-495A95FA0F3B}"/>
                </a:ext>
              </a:extLst>
            </p:cNvPr>
            <p:cNvSpPr/>
            <p:nvPr/>
          </p:nvSpPr>
          <p:spPr>
            <a:xfrm>
              <a:off x="294662" y="0"/>
              <a:ext cx="814831"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hape 1285">
            <a:extLst>
              <a:ext uri="{FF2B5EF4-FFF2-40B4-BE49-F238E27FC236}">
                <a16:creationId xmlns:a16="http://schemas.microsoft.com/office/drawing/2014/main" id="{AA7264B0-BB32-4A89-B12F-DFF279E42F5D}"/>
              </a:ext>
            </a:extLst>
          </p:cNvPr>
          <p:cNvSpPr>
            <a:spLocks noGrp="1" noChangeArrowheads="1"/>
          </p:cNvSpPr>
          <p:nvPr>
            <p:ph type="title"/>
          </p:nvPr>
        </p:nvSpPr>
        <p:spPr/>
        <p:txBody>
          <a:bodyPr/>
          <a:lstStyle/>
          <a:p>
            <a:pPr eaLnBrk="1" hangingPunct="1"/>
            <a:r>
              <a:rPr lang="en-US" altLang="en-US"/>
              <a:t>Artistic Style Transfer</a:t>
            </a:r>
          </a:p>
        </p:txBody>
      </p:sp>
      <p:pic>
        <p:nvPicPr>
          <p:cNvPr id="313347" name="pasted-image.pdf">
            <a:extLst>
              <a:ext uri="{FF2B5EF4-FFF2-40B4-BE49-F238E27FC236}">
                <a16:creationId xmlns:a16="http://schemas.microsoft.com/office/drawing/2014/main" id="{FE3E33D8-256C-4502-A79D-3A2A2895D3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3348" name="pasted-image.pdf">
            <a:extLst>
              <a:ext uri="{FF2B5EF4-FFF2-40B4-BE49-F238E27FC236}">
                <a16:creationId xmlns:a16="http://schemas.microsoft.com/office/drawing/2014/main" id="{C9C0CCDF-E2A8-41F5-9B0F-F32465D918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88" name="Shape 1288">
            <a:extLst>
              <a:ext uri="{FF2B5EF4-FFF2-40B4-BE49-F238E27FC236}">
                <a16:creationId xmlns:a16="http://schemas.microsoft.com/office/drawing/2014/main" id="{F96D4468-FA00-4509-B2AA-0D15D062A2CE}"/>
              </a:ext>
            </a:extLst>
          </p:cNvPr>
          <p:cNvSpPr/>
          <p:nvPr/>
        </p:nvSpPr>
        <p:spPr>
          <a:xfrm>
            <a:off x="5419725" y="2625725"/>
            <a:ext cx="1006475" cy="439738"/>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13350" name="pasted-image.pdf">
            <a:extLst>
              <a:ext uri="{FF2B5EF4-FFF2-40B4-BE49-F238E27FC236}">
                <a16:creationId xmlns:a16="http://schemas.microsoft.com/office/drawing/2014/main" id="{6A05D849-CB68-4784-9C9B-8C3386BA9E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3351" name="white_noise_img.jpg">
            <a:extLst>
              <a:ext uri="{FF2B5EF4-FFF2-40B4-BE49-F238E27FC236}">
                <a16:creationId xmlns:a16="http://schemas.microsoft.com/office/drawing/2014/main" id="{0399F04D-D878-4BF7-9DEC-265E2FF5D5D5}"/>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3352" name="Group 1296">
            <a:extLst>
              <a:ext uri="{FF2B5EF4-FFF2-40B4-BE49-F238E27FC236}">
                <a16:creationId xmlns:a16="http://schemas.microsoft.com/office/drawing/2014/main" id="{652E6FF2-8775-4683-9CE0-A51933B389BA}"/>
              </a:ext>
            </a:extLst>
          </p:cNvPr>
          <p:cNvGrpSpPr>
            <a:grpSpLocks/>
          </p:cNvGrpSpPr>
          <p:nvPr/>
        </p:nvGrpSpPr>
        <p:grpSpPr bwMode="auto">
          <a:xfrm>
            <a:off x="3786188" y="2478088"/>
            <a:ext cx="774700" cy="2009775"/>
            <a:chOff x="0" y="0"/>
            <a:chExt cx="1466699" cy="3810000"/>
          </a:xfrm>
        </p:grpSpPr>
        <p:sp>
          <p:nvSpPr>
            <p:cNvPr id="1291" name="Shape 1291">
              <a:extLst>
                <a:ext uri="{FF2B5EF4-FFF2-40B4-BE49-F238E27FC236}">
                  <a16:creationId xmlns:a16="http://schemas.microsoft.com/office/drawing/2014/main" id="{594BA19C-0B0D-4E8F-9C4B-57A8FCFC0754}"/>
                </a:ext>
              </a:extLst>
            </p:cNvPr>
            <p:cNvSpPr/>
            <p:nvPr/>
          </p:nvSpPr>
          <p:spPr>
            <a:xfrm>
              <a:off x="0" y="3554193"/>
              <a:ext cx="649195"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2" name="Shape 1292">
              <a:extLst>
                <a:ext uri="{FF2B5EF4-FFF2-40B4-BE49-F238E27FC236}">
                  <a16:creationId xmlns:a16="http://schemas.microsoft.com/office/drawing/2014/main" id="{570E8ACB-9C03-4A38-9CC4-8E00DD3FB41D}"/>
                </a:ext>
              </a:extLst>
            </p:cNvPr>
            <p:cNvSpPr/>
            <p:nvPr/>
          </p:nvSpPr>
          <p:spPr>
            <a:xfrm>
              <a:off x="15027" y="2780758"/>
              <a:ext cx="886633" cy="25580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3" name="Shape 1293">
              <a:extLst>
                <a:ext uri="{FF2B5EF4-FFF2-40B4-BE49-F238E27FC236}">
                  <a16:creationId xmlns:a16="http://schemas.microsoft.com/office/drawing/2014/main" id="{893F773D-A1C3-46E4-9BEB-186A28C45FB8}"/>
                </a:ext>
              </a:extLst>
            </p:cNvPr>
            <p:cNvSpPr/>
            <p:nvPr/>
          </p:nvSpPr>
          <p:spPr>
            <a:xfrm>
              <a:off x="15027" y="1920047"/>
              <a:ext cx="1015869" cy="252796"/>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4" name="Shape 1294">
              <a:extLst>
                <a:ext uri="{FF2B5EF4-FFF2-40B4-BE49-F238E27FC236}">
                  <a16:creationId xmlns:a16="http://schemas.microsoft.com/office/drawing/2014/main" id="{362FC812-3A2B-4A31-ADC2-13A777B184F4}"/>
                </a:ext>
              </a:extLst>
            </p:cNvPr>
            <p:cNvSpPr/>
            <p:nvPr/>
          </p:nvSpPr>
          <p:spPr>
            <a:xfrm>
              <a:off x="15027" y="899833"/>
              <a:ext cx="1268334"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5" name="Shape 1295">
              <a:extLst>
                <a:ext uri="{FF2B5EF4-FFF2-40B4-BE49-F238E27FC236}">
                  <a16:creationId xmlns:a16="http://schemas.microsoft.com/office/drawing/2014/main" id="{B53AD428-3035-4745-BEED-CA91222BC29D}"/>
                </a:ext>
              </a:extLst>
            </p:cNvPr>
            <p:cNvSpPr/>
            <p:nvPr/>
          </p:nvSpPr>
          <p:spPr>
            <a:xfrm>
              <a:off x="15027" y="0"/>
              <a:ext cx="1451672" cy="66208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13353" name="Group 1302">
            <a:extLst>
              <a:ext uri="{FF2B5EF4-FFF2-40B4-BE49-F238E27FC236}">
                <a16:creationId xmlns:a16="http://schemas.microsoft.com/office/drawing/2014/main" id="{EF81E6E8-2443-4EF6-9F15-A7D507FE714E}"/>
              </a:ext>
            </a:extLst>
          </p:cNvPr>
          <p:cNvGrpSpPr>
            <a:grpSpLocks/>
          </p:cNvGrpSpPr>
          <p:nvPr/>
        </p:nvGrpSpPr>
        <p:grpSpPr bwMode="auto">
          <a:xfrm>
            <a:off x="4394200" y="2584450"/>
            <a:ext cx="766763" cy="2068513"/>
            <a:chOff x="0" y="0"/>
            <a:chExt cx="1452262" cy="3921824"/>
          </a:xfrm>
        </p:grpSpPr>
        <p:sp>
          <p:nvSpPr>
            <p:cNvPr id="1297" name="Shape 1297">
              <a:extLst>
                <a:ext uri="{FF2B5EF4-FFF2-40B4-BE49-F238E27FC236}">
                  <a16:creationId xmlns:a16="http://schemas.microsoft.com/office/drawing/2014/main" id="{9679524B-AE74-407B-93C6-9E6493E9E735}"/>
                </a:ext>
              </a:extLst>
            </p:cNvPr>
            <p:cNvSpPr/>
            <p:nvPr/>
          </p:nvSpPr>
          <p:spPr>
            <a:xfrm>
              <a:off x="0" y="3479376"/>
              <a:ext cx="1452262"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8" name="Shape 1298">
              <a:extLst>
                <a:ext uri="{FF2B5EF4-FFF2-40B4-BE49-F238E27FC236}">
                  <a16:creationId xmlns:a16="http://schemas.microsoft.com/office/drawing/2014/main" id="{5F38336D-25FB-46D6-8570-FF9D7D15796D}"/>
                </a:ext>
              </a:extLst>
            </p:cNvPr>
            <p:cNvSpPr/>
            <p:nvPr/>
          </p:nvSpPr>
          <p:spPr>
            <a:xfrm>
              <a:off x="222500" y="2666719"/>
              <a:ext cx="339764"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299" name="Shape 1299">
              <a:extLst>
                <a:ext uri="{FF2B5EF4-FFF2-40B4-BE49-F238E27FC236}">
                  <a16:creationId xmlns:a16="http://schemas.microsoft.com/office/drawing/2014/main" id="{C73982A9-8720-4CB1-8B81-644388F36E19}"/>
                </a:ext>
              </a:extLst>
            </p:cNvPr>
            <p:cNvSpPr/>
            <p:nvPr/>
          </p:nvSpPr>
          <p:spPr>
            <a:xfrm>
              <a:off x="363818" y="1866102"/>
              <a:ext cx="339762"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00" name="Shape 1300">
              <a:extLst>
                <a:ext uri="{FF2B5EF4-FFF2-40B4-BE49-F238E27FC236}">
                  <a16:creationId xmlns:a16="http://schemas.microsoft.com/office/drawing/2014/main" id="{6C719765-77B3-40E1-BBFA-8FD43D35BC6E}"/>
                </a:ext>
              </a:extLst>
            </p:cNvPr>
            <p:cNvSpPr/>
            <p:nvPr/>
          </p:nvSpPr>
          <p:spPr>
            <a:xfrm>
              <a:off x="643445" y="939070"/>
              <a:ext cx="339764"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01" name="Shape 1301">
              <a:extLst>
                <a:ext uri="{FF2B5EF4-FFF2-40B4-BE49-F238E27FC236}">
                  <a16:creationId xmlns:a16="http://schemas.microsoft.com/office/drawing/2014/main" id="{2A917CA4-A5DE-4BF2-AA50-6EB554639BD3}"/>
                </a:ext>
              </a:extLst>
            </p:cNvPr>
            <p:cNvSpPr/>
            <p:nvPr/>
          </p:nvSpPr>
          <p:spPr>
            <a:xfrm>
              <a:off x="294662" y="0"/>
              <a:ext cx="814831"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hape 1304">
            <a:extLst>
              <a:ext uri="{FF2B5EF4-FFF2-40B4-BE49-F238E27FC236}">
                <a16:creationId xmlns:a16="http://schemas.microsoft.com/office/drawing/2014/main" id="{E6CE5555-2A04-4A6C-A7D7-DB903FF5CD01}"/>
              </a:ext>
            </a:extLst>
          </p:cNvPr>
          <p:cNvSpPr>
            <a:spLocks noGrp="1" noChangeArrowheads="1"/>
          </p:cNvSpPr>
          <p:nvPr>
            <p:ph type="title"/>
          </p:nvPr>
        </p:nvSpPr>
        <p:spPr/>
        <p:txBody>
          <a:bodyPr/>
          <a:lstStyle/>
          <a:p>
            <a:pPr eaLnBrk="1" hangingPunct="1"/>
            <a:r>
              <a:rPr lang="en-US" altLang="en-US"/>
              <a:t>Artistic Style Transfer</a:t>
            </a:r>
          </a:p>
        </p:txBody>
      </p:sp>
      <p:pic>
        <p:nvPicPr>
          <p:cNvPr id="314371" name="pasted-image.pdf">
            <a:extLst>
              <a:ext uri="{FF2B5EF4-FFF2-40B4-BE49-F238E27FC236}">
                <a16:creationId xmlns:a16="http://schemas.microsoft.com/office/drawing/2014/main" id="{C12275B3-7B74-4445-8BB1-F051168AC8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4372" name="pasted-image.pdf">
            <a:extLst>
              <a:ext uri="{FF2B5EF4-FFF2-40B4-BE49-F238E27FC236}">
                <a16:creationId xmlns:a16="http://schemas.microsoft.com/office/drawing/2014/main" id="{EA23A596-CDDC-4698-9094-C783D2939B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4373" name="pasted-image.pdf">
            <a:extLst>
              <a:ext uri="{FF2B5EF4-FFF2-40B4-BE49-F238E27FC236}">
                <a16:creationId xmlns:a16="http://schemas.microsoft.com/office/drawing/2014/main" id="{B446EB75-A335-481E-88FD-AF81CE155D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4374" name="white_noise_img.jpg">
            <a:extLst>
              <a:ext uri="{FF2B5EF4-FFF2-40B4-BE49-F238E27FC236}">
                <a16:creationId xmlns:a16="http://schemas.microsoft.com/office/drawing/2014/main" id="{23DC8CF7-2453-49E0-886D-368FE0E42C8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4375" name="Group 1314">
            <a:extLst>
              <a:ext uri="{FF2B5EF4-FFF2-40B4-BE49-F238E27FC236}">
                <a16:creationId xmlns:a16="http://schemas.microsoft.com/office/drawing/2014/main" id="{EC52AD18-5079-45CC-ABBE-E19A4B4B0E9B}"/>
              </a:ext>
            </a:extLst>
          </p:cNvPr>
          <p:cNvGrpSpPr>
            <a:grpSpLocks/>
          </p:cNvGrpSpPr>
          <p:nvPr/>
        </p:nvGrpSpPr>
        <p:grpSpPr bwMode="auto">
          <a:xfrm>
            <a:off x="3786188" y="2478088"/>
            <a:ext cx="774700" cy="2009775"/>
            <a:chOff x="0" y="0"/>
            <a:chExt cx="1466699" cy="3810000"/>
          </a:xfrm>
        </p:grpSpPr>
        <p:sp>
          <p:nvSpPr>
            <p:cNvPr id="1309" name="Shape 1309">
              <a:extLst>
                <a:ext uri="{FF2B5EF4-FFF2-40B4-BE49-F238E27FC236}">
                  <a16:creationId xmlns:a16="http://schemas.microsoft.com/office/drawing/2014/main" id="{8C82AADB-DA06-4452-B7EE-9DC3524F6DCF}"/>
                </a:ext>
              </a:extLst>
            </p:cNvPr>
            <p:cNvSpPr/>
            <p:nvPr/>
          </p:nvSpPr>
          <p:spPr>
            <a:xfrm>
              <a:off x="0" y="3554193"/>
              <a:ext cx="649195"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0" name="Shape 1310">
              <a:extLst>
                <a:ext uri="{FF2B5EF4-FFF2-40B4-BE49-F238E27FC236}">
                  <a16:creationId xmlns:a16="http://schemas.microsoft.com/office/drawing/2014/main" id="{F04038AF-79AD-4D76-8544-5C1CAC995B78}"/>
                </a:ext>
              </a:extLst>
            </p:cNvPr>
            <p:cNvSpPr/>
            <p:nvPr/>
          </p:nvSpPr>
          <p:spPr>
            <a:xfrm>
              <a:off x="15027" y="2780758"/>
              <a:ext cx="886633" cy="25580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1" name="Shape 1311">
              <a:extLst>
                <a:ext uri="{FF2B5EF4-FFF2-40B4-BE49-F238E27FC236}">
                  <a16:creationId xmlns:a16="http://schemas.microsoft.com/office/drawing/2014/main" id="{A5EB68FF-F48F-4BBA-BF38-070365695C3A}"/>
                </a:ext>
              </a:extLst>
            </p:cNvPr>
            <p:cNvSpPr/>
            <p:nvPr/>
          </p:nvSpPr>
          <p:spPr>
            <a:xfrm>
              <a:off x="15027" y="1920047"/>
              <a:ext cx="1015869" cy="252796"/>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2" name="Shape 1312">
              <a:extLst>
                <a:ext uri="{FF2B5EF4-FFF2-40B4-BE49-F238E27FC236}">
                  <a16:creationId xmlns:a16="http://schemas.microsoft.com/office/drawing/2014/main" id="{F2ED504A-B9CA-499C-8387-782E10357CED}"/>
                </a:ext>
              </a:extLst>
            </p:cNvPr>
            <p:cNvSpPr/>
            <p:nvPr/>
          </p:nvSpPr>
          <p:spPr>
            <a:xfrm>
              <a:off x="15027" y="899833"/>
              <a:ext cx="1268334"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3" name="Shape 1313">
              <a:extLst>
                <a:ext uri="{FF2B5EF4-FFF2-40B4-BE49-F238E27FC236}">
                  <a16:creationId xmlns:a16="http://schemas.microsoft.com/office/drawing/2014/main" id="{8663D374-F8D1-403E-89E0-B4D7030DD559}"/>
                </a:ext>
              </a:extLst>
            </p:cNvPr>
            <p:cNvSpPr/>
            <p:nvPr/>
          </p:nvSpPr>
          <p:spPr>
            <a:xfrm>
              <a:off x="15027" y="0"/>
              <a:ext cx="1451672" cy="66208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14376" name="Group 1320">
            <a:extLst>
              <a:ext uri="{FF2B5EF4-FFF2-40B4-BE49-F238E27FC236}">
                <a16:creationId xmlns:a16="http://schemas.microsoft.com/office/drawing/2014/main" id="{41BEE947-2644-4579-AE66-0158BA01C816}"/>
              </a:ext>
            </a:extLst>
          </p:cNvPr>
          <p:cNvGrpSpPr>
            <a:grpSpLocks/>
          </p:cNvGrpSpPr>
          <p:nvPr/>
        </p:nvGrpSpPr>
        <p:grpSpPr bwMode="auto">
          <a:xfrm>
            <a:off x="4394200" y="2584450"/>
            <a:ext cx="766763" cy="2068513"/>
            <a:chOff x="0" y="0"/>
            <a:chExt cx="1452262" cy="3921824"/>
          </a:xfrm>
        </p:grpSpPr>
        <p:sp>
          <p:nvSpPr>
            <p:cNvPr id="1315" name="Shape 1315">
              <a:extLst>
                <a:ext uri="{FF2B5EF4-FFF2-40B4-BE49-F238E27FC236}">
                  <a16:creationId xmlns:a16="http://schemas.microsoft.com/office/drawing/2014/main" id="{D46C4351-8F90-4233-B6D0-AE9276951D9F}"/>
                </a:ext>
              </a:extLst>
            </p:cNvPr>
            <p:cNvSpPr/>
            <p:nvPr/>
          </p:nvSpPr>
          <p:spPr>
            <a:xfrm>
              <a:off x="0" y="3479376"/>
              <a:ext cx="1452262"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6" name="Shape 1316">
              <a:extLst>
                <a:ext uri="{FF2B5EF4-FFF2-40B4-BE49-F238E27FC236}">
                  <a16:creationId xmlns:a16="http://schemas.microsoft.com/office/drawing/2014/main" id="{AB38F074-9185-462C-AD5B-0F327AE6FDE7}"/>
                </a:ext>
              </a:extLst>
            </p:cNvPr>
            <p:cNvSpPr/>
            <p:nvPr/>
          </p:nvSpPr>
          <p:spPr>
            <a:xfrm>
              <a:off x="222500" y="2666719"/>
              <a:ext cx="339764"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7" name="Shape 1317">
              <a:extLst>
                <a:ext uri="{FF2B5EF4-FFF2-40B4-BE49-F238E27FC236}">
                  <a16:creationId xmlns:a16="http://schemas.microsoft.com/office/drawing/2014/main" id="{5B37EDA2-72C9-4E37-921A-F7DFF376A015}"/>
                </a:ext>
              </a:extLst>
            </p:cNvPr>
            <p:cNvSpPr/>
            <p:nvPr/>
          </p:nvSpPr>
          <p:spPr>
            <a:xfrm>
              <a:off x="363818" y="1866102"/>
              <a:ext cx="339762"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8" name="Shape 1318">
              <a:extLst>
                <a:ext uri="{FF2B5EF4-FFF2-40B4-BE49-F238E27FC236}">
                  <a16:creationId xmlns:a16="http://schemas.microsoft.com/office/drawing/2014/main" id="{FFBE41CC-C590-40D6-9687-8BAAD70D44AB}"/>
                </a:ext>
              </a:extLst>
            </p:cNvPr>
            <p:cNvSpPr/>
            <p:nvPr/>
          </p:nvSpPr>
          <p:spPr>
            <a:xfrm>
              <a:off x="643445" y="939070"/>
              <a:ext cx="339764"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19" name="Shape 1319">
              <a:extLst>
                <a:ext uri="{FF2B5EF4-FFF2-40B4-BE49-F238E27FC236}">
                  <a16:creationId xmlns:a16="http://schemas.microsoft.com/office/drawing/2014/main" id="{C0D521EC-B486-489A-9382-AF694E21E5D2}"/>
                </a:ext>
              </a:extLst>
            </p:cNvPr>
            <p:cNvSpPr/>
            <p:nvPr/>
          </p:nvSpPr>
          <p:spPr>
            <a:xfrm>
              <a:off x="294662" y="0"/>
              <a:ext cx="814831"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
        <p:nvSpPr>
          <p:cNvPr id="1321" name="Shape 1321">
            <a:extLst>
              <a:ext uri="{FF2B5EF4-FFF2-40B4-BE49-F238E27FC236}">
                <a16:creationId xmlns:a16="http://schemas.microsoft.com/office/drawing/2014/main" id="{1FE02109-A368-4C7C-A680-9F11C6C4C2F4}"/>
              </a:ext>
            </a:extLst>
          </p:cNvPr>
          <p:cNvSpPr/>
          <p:nvPr/>
        </p:nvSpPr>
        <p:spPr>
          <a:xfrm>
            <a:off x="5446713" y="2940050"/>
            <a:ext cx="765175" cy="233363"/>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hape 1323">
            <a:extLst>
              <a:ext uri="{FF2B5EF4-FFF2-40B4-BE49-F238E27FC236}">
                <a16:creationId xmlns:a16="http://schemas.microsoft.com/office/drawing/2014/main" id="{D89F0FAA-8F71-416D-917E-658B1438BF56}"/>
              </a:ext>
            </a:extLst>
          </p:cNvPr>
          <p:cNvSpPr>
            <a:spLocks noGrp="1" noChangeArrowheads="1"/>
          </p:cNvSpPr>
          <p:nvPr>
            <p:ph type="title"/>
          </p:nvPr>
        </p:nvSpPr>
        <p:spPr/>
        <p:txBody>
          <a:bodyPr/>
          <a:lstStyle/>
          <a:p>
            <a:pPr eaLnBrk="1" hangingPunct="1"/>
            <a:r>
              <a:rPr lang="en-US" altLang="en-US"/>
              <a:t>Artistic Style Transfer</a:t>
            </a:r>
          </a:p>
        </p:txBody>
      </p:sp>
      <p:pic>
        <p:nvPicPr>
          <p:cNvPr id="315395" name="pasted-image.pdf">
            <a:extLst>
              <a:ext uri="{FF2B5EF4-FFF2-40B4-BE49-F238E27FC236}">
                <a16:creationId xmlns:a16="http://schemas.microsoft.com/office/drawing/2014/main" id="{C05E5032-D809-483D-9D4A-408F03E90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5396" name="pasted-image.pdf">
            <a:extLst>
              <a:ext uri="{FF2B5EF4-FFF2-40B4-BE49-F238E27FC236}">
                <a16:creationId xmlns:a16="http://schemas.microsoft.com/office/drawing/2014/main" id="{4E742D27-65D9-4CBD-B74F-501D88C6F1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5397" name="pasted-image.pdf">
            <a:extLst>
              <a:ext uri="{FF2B5EF4-FFF2-40B4-BE49-F238E27FC236}">
                <a16:creationId xmlns:a16="http://schemas.microsoft.com/office/drawing/2014/main" id="{C732B98C-3F87-43F8-82CC-4C98BC58D8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5398" name="white_noise_img.jpg">
            <a:extLst>
              <a:ext uri="{FF2B5EF4-FFF2-40B4-BE49-F238E27FC236}">
                <a16:creationId xmlns:a16="http://schemas.microsoft.com/office/drawing/2014/main" id="{4ED34E69-79C2-41ED-ABF5-DB129601136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5399" name="Group 1333">
            <a:extLst>
              <a:ext uri="{FF2B5EF4-FFF2-40B4-BE49-F238E27FC236}">
                <a16:creationId xmlns:a16="http://schemas.microsoft.com/office/drawing/2014/main" id="{66807D57-034E-4D0D-B507-871AF4EBE123}"/>
              </a:ext>
            </a:extLst>
          </p:cNvPr>
          <p:cNvGrpSpPr>
            <a:grpSpLocks/>
          </p:cNvGrpSpPr>
          <p:nvPr/>
        </p:nvGrpSpPr>
        <p:grpSpPr bwMode="auto">
          <a:xfrm>
            <a:off x="3786188" y="2478088"/>
            <a:ext cx="774700" cy="2009775"/>
            <a:chOff x="0" y="0"/>
            <a:chExt cx="1466699" cy="3810000"/>
          </a:xfrm>
        </p:grpSpPr>
        <p:sp>
          <p:nvSpPr>
            <p:cNvPr id="1328" name="Shape 1328">
              <a:extLst>
                <a:ext uri="{FF2B5EF4-FFF2-40B4-BE49-F238E27FC236}">
                  <a16:creationId xmlns:a16="http://schemas.microsoft.com/office/drawing/2014/main" id="{C04E1A0A-BAFE-463F-9F87-891BF6B13CD5}"/>
                </a:ext>
              </a:extLst>
            </p:cNvPr>
            <p:cNvSpPr/>
            <p:nvPr/>
          </p:nvSpPr>
          <p:spPr>
            <a:xfrm>
              <a:off x="0" y="3554193"/>
              <a:ext cx="649195"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29" name="Shape 1329">
              <a:extLst>
                <a:ext uri="{FF2B5EF4-FFF2-40B4-BE49-F238E27FC236}">
                  <a16:creationId xmlns:a16="http://schemas.microsoft.com/office/drawing/2014/main" id="{63D5CE72-BEE5-41E1-A129-3C8CBFDA822F}"/>
                </a:ext>
              </a:extLst>
            </p:cNvPr>
            <p:cNvSpPr/>
            <p:nvPr/>
          </p:nvSpPr>
          <p:spPr>
            <a:xfrm>
              <a:off x="15027" y="2780758"/>
              <a:ext cx="886633" cy="25580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0" name="Shape 1330">
              <a:extLst>
                <a:ext uri="{FF2B5EF4-FFF2-40B4-BE49-F238E27FC236}">
                  <a16:creationId xmlns:a16="http://schemas.microsoft.com/office/drawing/2014/main" id="{6A0C6A73-C603-4CF3-BC4E-CFC30125B12E}"/>
                </a:ext>
              </a:extLst>
            </p:cNvPr>
            <p:cNvSpPr/>
            <p:nvPr/>
          </p:nvSpPr>
          <p:spPr>
            <a:xfrm>
              <a:off x="15027" y="1920047"/>
              <a:ext cx="1015869" cy="252796"/>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1" name="Shape 1331">
              <a:extLst>
                <a:ext uri="{FF2B5EF4-FFF2-40B4-BE49-F238E27FC236}">
                  <a16:creationId xmlns:a16="http://schemas.microsoft.com/office/drawing/2014/main" id="{04874805-33DE-4F92-B7F9-DD8BE9BD137B}"/>
                </a:ext>
              </a:extLst>
            </p:cNvPr>
            <p:cNvSpPr/>
            <p:nvPr/>
          </p:nvSpPr>
          <p:spPr>
            <a:xfrm>
              <a:off x="15027" y="899833"/>
              <a:ext cx="1268334" cy="255807"/>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2" name="Shape 1332">
              <a:extLst>
                <a:ext uri="{FF2B5EF4-FFF2-40B4-BE49-F238E27FC236}">
                  <a16:creationId xmlns:a16="http://schemas.microsoft.com/office/drawing/2014/main" id="{B3796C9C-3F1B-417D-B7DD-4B47E1A14ED2}"/>
                </a:ext>
              </a:extLst>
            </p:cNvPr>
            <p:cNvSpPr/>
            <p:nvPr/>
          </p:nvSpPr>
          <p:spPr>
            <a:xfrm>
              <a:off x="15027" y="0"/>
              <a:ext cx="1451672" cy="662085"/>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grpSp>
        <p:nvGrpSpPr>
          <p:cNvPr id="315400" name="Group 1339">
            <a:extLst>
              <a:ext uri="{FF2B5EF4-FFF2-40B4-BE49-F238E27FC236}">
                <a16:creationId xmlns:a16="http://schemas.microsoft.com/office/drawing/2014/main" id="{34DBF6DE-54BC-4E71-A9D3-ABE1C9CC50B5}"/>
              </a:ext>
            </a:extLst>
          </p:cNvPr>
          <p:cNvGrpSpPr>
            <a:grpSpLocks/>
          </p:cNvGrpSpPr>
          <p:nvPr/>
        </p:nvGrpSpPr>
        <p:grpSpPr bwMode="auto">
          <a:xfrm>
            <a:off x="4394200" y="2584450"/>
            <a:ext cx="766763" cy="2068513"/>
            <a:chOff x="0" y="0"/>
            <a:chExt cx="1452262" cy="3921824"/>
          </a:xfrm>
        </p:grpSpPr>
        <p:sp>
          <p:nvSpPr>
            <p:cNvPr id="1334" name="Shape 1334">
              <a:extLst>
                <a:ext uri="{FF2B5EF4-FFF2-40B4-BE49-F238E27FC236}">
                  <a16:creationId xmlns:a16="http://schemas.microsoft.com/office/drawing/2014/main" id="{C6202BC3-5C2E-431D-8BFC-8F655F18A1E3}"/>
                </a:ext>
              </a:extLst>
            </p:cNvPr>
            <p:cNvSpPr/>
            <p:nvPr/>
          </p:nvSpPr>
          <p:spPr>
            <a:xfrm>
              <a:off x="0" y="3479376"/>
              <a:ext cx="1452262"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5" name="Shape 1335">
              <a:extLst>
                <a:ext uri="{FF2B5EF4-FFF2-40B4-BE49-F238E27FC236}">
                  <a16:creationId xmlns:a16="http://schemas.microsoft.com/office/drawing/2014/main" id="{694B1B1F-0F5E-4AB6-AF70-89FEE055578F}"/>
                </a:ext>
              </a:extLst>
            </p:cNvPr>
            <p:cNvSpPr/>
            <p:nvPr/>
          </p:nvSpPr>
          <p:spPr>
            <a:xfrm>
              <a:off x="222500" y="2666719"/>
              <a:ext cx="339764"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6" name="Shape 1336">
              <a:extLst>
                <a:ext uri="{FF2B5EF4-FFF2-40B4-BE49-F238E27FC236}">
                  <a16:creationId xmlns:a16="http://schemas.microsoft.com/office/drawing/2014/main" id="{C96C5AE7-54D3-42DF-BE28-0B7C22F16E90}"/>
                </a:ext>
              </a:extLst>
            </p:cNvPr>
            <p:cNvSpPr/>
            <p:nvPr/>
          </p:nvSpPr>
          <p:spPr>
            <a:xfrm>
              <a:off x="363818" y="1866102"/>
              <a:ext cx="339762"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7" name="Shape 1337">
              <a:extLst>
                <a:ext uri="{FF2B5EF4-FFF2-40B4-BE49-F238E27FC236}">
                  <a16:creationId xmlns:a16="http://schemas.microsoft.com/office/drawing/2014/main" id="{5E0BA9C8-E01C-4EDA-8F8F-6181FB49E525}"/>
                </a:ext>
              </a:extLst>
            </p:cNvPr>
            <p:cNvSpPr/>
            <p:nvPr/>
          </p:nvSpPr>
          <p:spPr>
            <a:xfrm>
              <a:off x="643445" y="939070"/>
              <a:ext cx="339764"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38" name="Shape 1338">
              <a:extLst>
                <a:ext uri="{FF2B5EF4-FFF2-40B4-BE49-F238E27FC236}">
                  <a16:creationId xmlns:a16="http://schemas.microsoft.com/office/drawing/2014/main" id="{88EF6883-7ECD-4510-B1FC-EF2655D1EB51}"/>
                </a:ext>
              </a:extLst>
            </p:cNvPr>
            <p:cNvSpPr/>
            <p:nvPr/>
          </p:nvSpPr>
          <p:spPr>
            <a:xfrm>
              <a:off x="294662" y="0"/>
              <a:ext cx="814831"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sp>
        <p:nvSpPr>
          <p:cNvPr id="1340" name="Shape 1340">
            <a:extLst>
              <a:ext uri="{FF2B5EF4-FFF2-40B4-BE49-F238E27FC236}">
                <a16:creationId xmlns:a16="http://schemas.microsoft.com/office/drawing/2014/main" id="{B1771F15-C67D-4E3B-AE84-28F865FC0763}"/>
              </a:ext>
            </a:extLst>
          </p:cNvPr>
          <p:cNvSpPr/>
          <p:nvPr/>
        </p:nvSpPr>
        <p:spPr>
          <a:xfrm>
            <a:off x="5446713" y="2940050"/>
            <a:ext cx="765175" cy="233363"/>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pic>
        <p:nvPicPr>
          <p:cNvPr id="315402" name="pasted-image.pdf">
            <a:extLst>
              <a:ext uri="{FF2B5EF4-FFF2-40B4-BE49-F238E27FC236}">
                <a16:creationId xmlns:a16="http://schemas.microsoft.com/office/drawing/2014/main" id="{20327EE8-CBE5-4BF3-872D-1D9E6E74CF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E924F4A-20E7-472C-B5F6-4F598D2D4C6D}"/>
              </a:ext>
            </a:extLst>
          </p:cNvPr>
          <p:cNvSpPr>
            <a:spLocks noGrp="1" noChangeArrowheads="1"/>
          </p:cNvSpPr>
          <p:nvPr>
            <p:ph type="title"/>
          </p:nvPr>
        </p:nvSpPr>
        <p:spPr/>
        <p:txBody>
          <a:bodyPr/>
          <a:lstStyle/>
          <a:p>
            <a:pPr eaLnBrk="1" hangingPunct="1"/>
            <a:r>
              <a:rPr lang="en-US" altLang="en-US"/>
              <a:t>Markov chain representation</a:t>
            </a:r>
          </a:p>
        </p:txBody>
      </p:sp>
      <p:pic>
        <p:nvPicPr>
          <p:cNvPr id="67587" name="Picture 3" descr="transition_flame2">
            <a:extLst>
              <a:ext uri="{FF2B5EF4-FFF2-40B4-BE49-F238E27FC236}">
                <a16:creationId xmlns:a16="http://schemas.microsoft.com/office/drawing/2014/main" id="{00E39400-27B5-42CB-B9FD-093894890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588" name="Object 4">
            <a:extLst>
              <a:ext uri="{FF2B5EF4-FFF2-40B4-BE49-F238E27FC236}">
                <a16:creationId xmlns:a16="http://schemas.microsoft.com/office/drawing/2014/main" id="{912D5437-0D1C-44C2-8E19-6A6F8B9D338F}"/>
              </a:ext>
            </a:extLst>
          </p:cNvPr>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67592" name="CorelDRAW" r:id="rId5" imgW="3009900" imgH="666750" progId="CorelDRAW.Graphic.9">
                  <p:embed/>
                </p:oleObj>
              </mc:Choice>
              <mc:Fallback>
                <p:oleObj name="CorelDRAW" r:id="rId5" imgW="3009900" imgH="666750" progId="CorelDRAW.Graphic.9">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9" name="Rectangle 5">
            <a:extLst>
              <a:ext uri="{FF2B5EF4-FFF2-40B4-BE49-F238E27FC236}">
                <a16:creationId xmlns:a16="http://schemas.microsoft.com/office/drawing/2014/main" id="{956BD0B1-C15E-4098-84B2-A223015B0901}"/>
              </a:ext>
            </a:extLst>
          </p:cNvPr>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hape 1343">
            <a:extLst>
              <a:ext uri="{FF2B5EF4-FFF2-40B4-BE49-F238E27FC236}">
                <a16:creationId xmlns:a16="http://schemas.microsoft.com/office/drawing/2014/main" id="{78DE5344-81C4-44A4-8ABD-A74AB9BF2B25}"/>
              </a:ext>
            </a:extLst>
          </p:cNvPr>
          <p:cNvSpPr>
            <a:spLocks noGrp="1" noChangeArrowheads="1"/>
          </p:cNvSpPr>
          <p:nvPr>
            <p:ph type="title"/>
          </p:nvPr>
        </p:nvSpPr>
        <p:spPr/>
        <p:txBody>
          <a:bodyPr/>
          <a:lstStyle/>
          <a:p>
            <a:pPr eaLnBrk="1" hangingPunct="1"/>
            <a:r>
              <a:rPr lang="en-US" altLang="en-US"/>
              <a:t>Artistic Style Transfer</a:t>
            </a:r>
          </a:p>
        </p:txBody>
      </p:sp>
      <p:pic>
        <p:nvPicPr>
          <p:cNvPr id="316419" name="pasted-image.pdf">
            <a:extLst>
              <a:ext uri="{FF2B5EF4-FFF2-40B4-BE49-F238E27FC236}">
                <a16:creationId xmlns:a16="http://schemas.microsoft.com/office/drawing/2014/main" id="{64D67779-0A6A-4567-8D6F-0661CE3277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6420" name="pasted-image.pdf">
            <a:extLst>
              <a:ext uri="{FF2B5EF4-FFF2-40B4-BE49-F238E27FC236}">
                <a16:creationId xmlns:a16="http://schemas.microsoft.com/office/drawing/2014/main" id="{6A51E334-3E4C-4F86-8027-87FC84B22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6421" name="pasted-image.pdf">
            <a:extLst>
              <a:ext uri="{FF2B5EF4-FFF2-40B4-BE49-F238E27FC236}">
                <a16:creationId xmlns:a16="http://schemas.microsoft.com/office/drawing/2014/main" id="{7F0880E2-E9C6-47EC-9DE4-5540186EA7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6422" name="white_noise_img.jpg">
            <a:extLst>
              <a:ext uri="{FF2B5EF4-FFF2-40B4-BE49-F238E27FC236}">
                <a16:creationId xmlns:a16="http://schemas.microsoft.com/office/drawing/2014/main" id="{9CF072B8-632E-4D81-B01C-939911E6B80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6423" name="Group 1353">
            <a:extLst>
              <a:ext uri="{FF2B5EF4-FFF2-40B4-BE49-F238E27FC236}">
                <a16:creationId xmlns:a16="http://schemas.microsoft.com/office/drawing/2014/main" id="{F174B276-77BA-497E-BBA1-1DE49D161119}"/>
              </a:ext>
            </a:extLst>
          </p:cNvPr>
          <p:cNvGrpSpPr>
            <a:grpSpLocks/>
          </p:cNvGrpSpPr>
          <p:nvPr/>
        </p:nvGrpSpPr>
        <p:grpSpPr bwMode="auto">
          <a:xfrm>
            <a:off x="4394200" y="2584450"/>
            <a:ext cx="766763" cy="2068513"/>
            <a:chOff x="0" y="0"/>
            <a:chExt cx="1452262" cy="3921824"/>
          </a:xfrm>
        </p:grpSpPr>
        <p:sp>
          <p:nvSpPr>
            <p:cNvPr id="1348" name="Shape 1348">
              <a:extLst>
                <a:ext uri="{FF2B5EF4-FFF2-40B4-BE49-F238E27FC236}">
                  <a16:creationId xmlns:a16="http://schemas.microsoft.com/office/drawing/2014/main" id="{84BDBE46-C592-43A6-A461-33A4AEAF6886}"/>
                </a:ext>
              </a:extLst>
            </p:cNvPr>
            <p:cNvSpPr/>
            <p:nvPr/>
          </p:nvSpPr>
          <p:spPr>
            <a:xfrm>
              <a:off x="0" y="3479376"/>
              <a:ext cx="1452262"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49" name="Shape 1349">
              <a:extLst>
                <a:ext uri="{FF2B5EF4-FFF2-40B4-BE49-F238E27FC236}">
                  <a16:creationId xmlns:a16="http://schemas.microsoft.com/office/drawing/2014/main" id="{F9D6A6EE-A76F-465D-8B47-801B6C8C9A84}"/>
                </a:ext>
              </a:extLst>
            </p:cNvPr>
            <p:cNvSpPr/>
            <p:nvPr/>
          </p:nvSpPr>
          <p:spPr>
            <a:xfrm>
              <a:off x="222500" y="2666719"/>
              <a:ext cx="339764"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50" name="Shape 1350">
              <a:extLst>
                <a:ext uri="{FF2B5EF4-FFF2-40B4-BE49-F238E27FC236}">
                  <a16:creationId xmlns:a16="http://schemas.microsoft.com/office/drawing/2014/main" id="{95137EF7-73A9-4F3C-B170-5D0CB3A0B041}"/>
                </a:ext>
              </a:extLst>
            </p:cNvPr>
            <p:cNvSpPr/>
            <p:nvPr/>
          </p:nvSpPr>
          <p:spPr>
            <a:xfrm>
              <a:off x="363818" y="1866102"/>
              <a:ext cx="339762"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51" name="Shape 1351">
              <a:extLst>
                <a:ext uri="{FF2B5EF4-FFF2-40B4-BE49-F238E27FC236}">
                  <a16:creationId xmlns:a16="http://schemas.microsoft.com/office/drawing/2014/main" id="{8892F1AA-7A38-4700-9487-52C9C1840286}"/>
                </a:ext>
              </a:extLst>
            </p:cNvPr>
            <p:cNvSpPr/>
            <p:nvPr/>
          </p:nvSpPr>
          <p:spPr>
            <a:xfrm>
              <a:off x="643445" y="939070"/>
              <a:ext cx="339764" cy="43040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
          <p:nvSpPr>
            <p:cNvPr id="1352" name="Shape 1352">
              <a:extLst>
                <a:ext uri="{FF2B5EF4-FFF2-40B4-BE49-F238E27FC236}">
                  <a16:creationId xmlns:a16="http://schemas.microsoft.com/office/drawing/2014/main" id="{A2B1DE50-B550-4AA8-9218-1780FBAC49DA}"/>
                </a:ext>
              </a:extLst>
            </p:cNvPr>
            <p:cNvSpPr/>
            <p:nvPr/>
          </p:nvSpPr>
          <p:spPr>
            <a:xfrm>
              <a:off x="294662" y="0"/>
              <a:ext cx="814831" cy="442448"/>
            </a:xfrm>
            <a:prstGeom prst="rect">
              <a:avLst/>
            </a:prstGeom>
            <a:solidFill>
              <a:srgbClr val="FFFFFF"/>
            </a:solidFill>
            <a:ln w="12700" cap="flat">
              <a:noFill/>
              <a:miter lim="400000"/>
            </a:ln>
            <a:effectLst/>
          </p:spPr>
          <p:txBody>
            <a:bodyPr lIns="38100" tIns="38100" rIns="38100" bIns="38100"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grpSp>
      <p:pic>
        <p:nvPicPr>
          <p:cNvPr id="316424" name="pasted-image.pdf">
            <a:extLst>
              <a:ext uri="{FF2B5EF4-FFF2-40B4-BE49-F238E27FC236}">
                <a16:creationId xmlns:a16="http://schemas.microsoft.com/office/drawing/2014/main" id="{1CF94853-9DF2-476A-8F37-0778F91AC3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hape 1356">
            <a:extLst>
              <a:ext uri="{FF2B5EF4-FFF2-40B4-BE49-F238E27FC236}">
                <a16:creationId xmlns:a16="http://schemas.microsoft.com/office/drawing/2014/main" id="{56C8D4CC-EC39-4038-978E-2E8BE1B29044}"/>
              </a:ext>
            </a:extLst>
          </p:cNvPr>
          <p:cNvSpPr>
            <a:spLocks noGrp="1" noChangeArrowheads="1"/>
          </p:cNvSpPr>
          <p:nvPr>
            <p:ph type="title"/>
          </p:nvPr>
        </p:nvSpPr>
        <p:spPr/>
        <p:txBody>
          <a:bodyPr/>
          <a:lstStyle/>
          <a:p>
            <a:pPr eaLnBrk="1" hangingPunct="1"/>
            <a:r>
              <a:rPr lang="en-US" altLang="en-US"/>
              <a:t>Artistic Style Transfer</a:t>
            </a:r>
          </a:p>
        </p:txBody>
      </p:sp>
      <p:pic>
        <p:nvPicPr>
          <p:cNvPr id="317443" name="pasted-image.pdf">
            <a:extLst>
              <a:ext uri="{FF2B5EF4-FFF2-40B4-BE49-F238E27FC236}">
                <a16:creationId xmlns:a16="http://schemas.microsoft.com/office/drawing/2014/main" id="{0E5300B2-A33A-4210-9537-A761C16C7B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444" name="pasted-image.pdf">
            <a:extLst>
              <a:ext uri="{FF2B5EF4-FFF2-40B4-BE49-F238E27FC236}">
                <a16:creationId xmlns:a16="http://schemas.microsoft.com/office/drawing/2014/main" id="{DBF2A7BF-4ACF-4BA3-A034-A54B540F3F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445" name="pasted-image.pdf">
            <a:extLst>
              <a:ext uri="{FF2B5EF4-FFF2-40B4-BE49-F238E27FC236}">
                <a16:creationId xmlns:a16="http://schemas.microsoft.com/office/drawing/2014/main" id="{1E176E03-5976-4B7A-B310-C4326375FD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446" name="white_noise_img.jpg">
            <a:extLst>
              <a:ext uri="{FF2B5EF4-FFF2-40B4-BE49-F238E27FC236}">
                <a16:creationId xmlns:a16="http://schemas.microsoft.com/office/drawing/2014/main" id="{9AD4D47B-D175-41AE-A5E8-57360B253429}"/>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7447" name="pasted-image.pdf">
            <a:extLst>
              <a:ext uri="{FF2B5EF4-FFF2-40B4-BE49-F238E27FC236}">
                <a16:creationId xmlns:a16="http://schemas.microsoft.com/office/drawing/2014/main" id="{185B215E-F4AD-409D-A2C2-4C905ACAE9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62" name="Shape 1362">
            <a:extLst>
              <a:ext uri="{FF2B5EF4-FFF2-40B4-BE49-F238E27FC236}">
                <a16:creationId xmlns:a16="http://schemas.microsoft.com/office/drawing/2014/main" id="{61B9EDB1-E4EE-4692-AE09-5C1E76FFE320}"/>
              </a:ext>
            </a:extLst>
          </p:cNvPr>
          <p:cNvSpPr/>
          <p:nvPr/>
        </p:nvSpPr>
        <p:spPr>
          <a:xfrm>
            <a:off x="4706938" y="4446588"/>
            <a:ext cx="530225" cy="238125"/>
          </a:xfrm>
          <a:prstGeom prst="rect">
            <a:avLst/>
          </a:prstGeom>
          <a:solidFill>
            <a:srgbClr val="FFFFFF"/>
          </a:solidFill>
          <a:ln w="12700">
            <a:miter lim="400000"/>
          </a:ln>
        </p:spPr>
        <p:txBody>
          <a:bodyPr lIns="26773" tIns="26773" rIns="26773" bIns="26773" anchor="ctr"/>
          <a:lstStyle/>
          <a:p>
            <a:pPr algn="ctr" defTabSz="307915" fontAlgn="auto">
              <a:spcBef>
                <a:spcPts val="0"/>
              </a:spcBef>
              <a:spcAft>
                <a:spcPts val="0"/>
              </a:spcAft>
              <a:defRPr sz="2400"/>
            </a:pPr>
            <a:endParaRPr sz="1800" kern="0">
              <a:solidFill>
                <a:srgbClr val="000000"/>
              </a:solidFill>
              <a:latin typeface="Helvetica Light"/>
              <a:sym typeface="Helvetica Light"/>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hape 1364">
            <a:extLst>
              <a:ext uri="{FF2B5EF4-FFF2-40B4-BE49-F238E27FC236}">
                <a16:creationId xmlns:a16="http://schemas.microsoft.com/office/drawing/2014/main" id="{C2F5E16C-A340-4866-8723-6D6908E8B8F0}"/>
              </a:ext>
            </a:extLst>
          </p:cNvPr>
          <p:cNvSpPr>
            <a:spLocks noGrp="1" noChangeArrowheads="1"/>
          </p:cNvSpPr>
          <p:nvPr>
            <p:ph type="title"/>
          </p:nvPr>
        </p:nvSpPr>
        <p:spPr/>
        <p:txBody>
          <a:bodyPr/>
          <a:lstStyle/>
          <a:p>
            <a:pPr eaLnBrk="1" hangingPunct="1"/>
            <a:r>
              <a:rPr lang="en-US" altLang="en-US"/>
              <a:t>Artistic Style Transfer</a:t>
            </a:r>
          </a:p>
        </p:txBody>
      </p:sp>
      <p:pic>
        <p:nvPicPr>
          <p:cNvPr id="318467" name="pasted-image.pdf">
            <a:extLst>
              <a:ext uri="{FF2B5EF4-FFF2-40B4-BE49-F238E27FC236}">
                <a16:creationId xmlns:a16="http://schemas.microsoft.com/office/drawing/2014/main" id="{AD7D2045-38D4-488A-A89E-E16FC9FD65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68" name="pasted-image.pdf">
            <a:extLst>
              <a:ext uri="{FF2B5EF4-FFF2-40B4-BE49-F238E27FC236}">
                <a16:creationId xmlns:a16="http://schemas.microsoft.com/office/drawing/2014/main" id="{46295884-1D2D-414F-9EAD-F6E9FB92B0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703763"/>
            <a:ext cx="469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69" name="pasted-image.pdf">
            <a:extLst>
              <a:ext uri="{FF2B5EF4-FFF2-40B4-BE49-F238E27FC236}">
                <a16:creationId xmlns:a16="http://schemas.microsoft.com/office/drawing/2014/main" id="{3818BB03-35D9-4D46-B4DF-23929D48E9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70" name="pasted-image.pdf">
            <a:extLst>
              <a:ext uri="{FF2B5EF4-FFF2-40B4-BE49-F238E27FC236}">
                <a16:creationId xmlns:a16="http://schemas.microsoft.com/office/drawing/2014/main" id="{FB3082BF-D40B-4BC7-B251-DA1B95C7B7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71" name="white_noise_img.jpg">
            <a:extLst>
              <a:ext uri="{FF2B5EF4-FFF2-40B4-BE49-F238E27FC236}">
                <a16:creationId xmlns:a16="http://schemas.microsoft.com/office/drawing/2014/main" id="{D1BABC19-ACB7-410C-880E-0B16E634FA5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403725" y="4703763"/>
            <a:ext cx="4699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72" name="pasted-image.pdf">
            <a:extLst>
              <a:ext uri="{FF2B5EF4-FFF2-40B4-BE49-F238E27FC236}">
                <a16:creationId xmlns:a16="http://schemas.microsoft.com/office/drawing/2014/main" id="{723DE5E2-7395-4432-90A6-A3F252E2A7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5073650"/>
            <a:ext cx="5492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73" name="pasted-image.pdf">
            <a:extLst>
              <a:ext uri="{FF2B5EF4-FFF2-40B4-BE49-F238E27FC236}">
                <a16:creationId xmlns:a16="http://schemas.microsoft.com/office/drawing/2014/main" id="{4F93310C-CE83-4631-AC74-0FE04D05DA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8474" name="white_noise_img.jpg">
            <a:extLst>
              <a:ext uri="{FF2B5EF4-FFF2-40B4-BE49-F238E27FC236}">
                <a16:creationId xmlns:a16="http://schemas.microsoft.com/office/drawing/2014/main" id="{3F4374D2-01BB-4A38-B50B-A2AC7A371594}"/>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708525"/>
            <a:ext cx="469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hape 1374">
            <a:extLst>
              <a:ext uri="{FF2B5EF4-FFF2-40B4-BE49-F238E27FC236}">
                <a16:creationId xmlns:a16="http://schemas.microsoft.com/office/drawing/2014/main" id="{48E7B762-A4D5-4938-8079-06ACBF950721}"/>
              </a:ext>
            </a:extLst>
          </p:cNvPr>
          <p:cNvSpPr>
            <a:spLocks noGrp="1" noChangeArrowheads="1"/>
          </p:cNvSpPr>
          <p:nvPr>
            <p:ph type="title"/>
          </p:nvPr>
        </p:nvSpPr>
        <p:spPr/>
        <p:txBody>
          <a:bodyPr/>
          <a:lstStyle/>
          <a:p>
            <a:pPr eaLnBrk="1" hangingPunct="1"/>
            <a:r>
              <a:rPr lang="en-US" altLang="en-US"/>
              <a:t>Artistic Style Transfer</a:t>
            </a:r>
          </a:p>
        </p:txBody>
      </p:sp>
      <p:pic>
        <p:nvPicPr>
          <p:cNvPr id="319491" name="pasted-image.pdf">
            <a:extLst>
              <a:ext uri="{FF2B5EF4-FFF2-40B4-BE49-F238E27FC236}">
                <a16:creationId xmlns:a16="http://schemas.microsoft.com/office/drawing/2014/main" id="{EB2DFE92-4FC0-44BE-B40F-7F5CC68C22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2" name="pasted-image.pdf">
            <a:extLst>
              <a:ext uri="{FF2B5EF4-FFF2-40B4-BE49-F238E27FC236}">
                <a16:creationId xmlns:a16="http://schemas.microsoft.com/office/drawing/2014/main" id="{AC72D2F7-1D65-4365-96DD-B113B3562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703763"/>
            <a:ext cx="469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3" name="pasted-image.pdf">
            <a:extLst>
              <a:ext uri="{FF2B5EF4-FFF2-40B4-BE49-F238E27FC236}">
                <a16:creationId xmlns:a16="http://schemas.microsoft.com/office/drawing/2014/main" id="{916A323A-A465-4116-8915-85CC821299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4" name="pasted-image.pdf">
            <a:extLst>
              <a:ext uri="{FF2B5EF4-FFF2-40B4-BE49-F238E27FC236}">
                <a16:creationId xmlns:a16="http://schemas.microsoft.com/office/drawing/2014/main" id="{7D13A268-C170-4964-A6A4-746E710B1A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5" name="white_noise_img.jpg">
            <a:extLst>
              <a:ext uri="{FF2B5EF4-FFF2-40B4-BE49-F238E27FC236}">
                <a16:creationId xmlns:a16="http://schemas.microsoft.com/office/drawing/2014/main" id="{DD1CBA16-0A65-412A-9F45-F201145BF3AF}"/>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403725" y="4703763"/>
            <a:ext cx="4699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6" name="pasted-image.pdf">
            <a:extLst>
              <a:ext uri="{FF2B5EF4-FFF2-40B4-BE49-F238E27FC236}">
                <a16:creationId xmlns:a16="http://schemas.microsoft.com/office/drawing/2014/main" id="{D3787FF4-F13E-4640-9608-10125D6DAA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5073650"/>
            <a:ext cx="5492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9497" name="pasted-image.pdf">
            <a:extLst>
              <a:ext uri="{FF2B5EF4-FFF2-40B4-BE49-F238E27FC236}">
                <a16:creationId xmlns:a16="http://schemas.microsoft.com/office/drawing/2014/main" id="{1A9B5BD1-972F-4037-8AC6-E449BBBB55A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hape 1383">
            <a:extLst>
              <a:ext uri="{FF2B5EF4-FFF2-40B4-BE49-F238E27FC236}">
                <a16:creationId xmlns:a16="http://schemas.microsoft.com/office/drawing/2014/main" id="{8A5887CF-CAF0-42CA-A966-1EEB82ECB731}"/>
              </a:ext>
            </a:extLst>
          </p:cNvPr>
          <p:cNvSpPr>
            <a:spLocks noGrp="1" noChangeArrowheads="1"/>
          </p:cNvSpPr>
          <p:nvPr>
            <p:ph type="title"/>
          </p:nvPr>
        </p:nvSpPr>
        <p:spPr/>
        <p:txBody>
          <a:bodyPr/>
          <a:lstStyle/>
          <a:p>
            <a:pPr eaLnBrk="1" hangingPunct="1"/>
            <a:r>
              <a:rPr lang="en-US" altLang="en-US"/>
              <a:t>Artistic Style Transfer</a:t>
            </a:r>
          </a:p>
        </p:txBody>
      </p:sp>
      <p:pic>
        <p:nvPicPr>
          <p:cNvPr id="320515" name="pasted-image.pdf">
            <a:extLst>
              <a:ext uri="{FF2B5EF4-FFF2-40B4-BE49-F238E27FC236}">
                <a16:creationId xmlns:a16="http://schemas.microsoft.com/office/drawing/2014/main" id="{A9EB6223-7836-4E1B-9B5F-47A5FC7CA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978025"/>
            <a:ext cx="63627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16" name="pasted-image.pdf">
            <a:extLst>
              <a:ext uri="{FF2B5EF4-FFF2-40B4-BE49-F238E27FC236}">
                <a16:creationId xmlns:a16="http://schemas.microsoft.com/office/drawing/2014/main" id="{1975B925-5C02-4050-AB72-415406C4E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699000"/>
            <a:ext cx="6254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17" name="pasted-image.pdf">
            <a:extLst>
              <a:ext uri="{FF2B5EF4-FFF2-40B4-BE49-F238E27FC236}">
                <a16:creationId xmlns:a16="http://schemas.microsoft.com/office/drawing/2014/main" id="{17A287E4-9ED9-4FD3-BFF6-44DDB4EC3C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699000"/>
            <a:ext cx="6254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18" name="white_noise_img.jpg">
            <a:extLst>
              <a:ext uri="{FF2B5EF4-FFF2-40B4-BE49-F238E27FC236}">
                <a16:creationId xmlns:a16="http://schemas.microsoft.com/office/drawing/2014/main" id="{97862E02-7C1C-4ED2-9170-FB1DDDBED421}"/>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403725" y="4703763"/>
            <a:ext cx="4699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19" name="pasted-image.pdf">
            <a:extLst>
              <a:ext uri="{FF2B5EF4-FFF2-40B4-BE49-F238E27FC236}">
                <a16:creationId xmlns:a16="http://schemas.microsoft.com/office/drawing/2014/main" id="{8959DB4E-232D-4F00-9159-A5D9A9CD26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2338" y="5073650"/>
            <a:ext cx="5492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20" name="Tuebingen_VanGogh.png">
            <a:extLst>
              <a:ext uri="{FF2B5EF4-FFF2-40B4-BE49-F238E27FC236}">
                <a16:creationId xmlns:a16="http://schemas.microsoft.com/office/drawing/2014/main" id="{84794DE6-82C8-4B60-96BA-D05E3A02CE22}"/>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6990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0521" name="pasted-image.pdf">
            <a:extLst>
              <a:ext uri="{FF2B5EF4-FFF2-40B4-BE49-F238E27FC236}">
                <a16:creationId xmlns:a16="http://schemas.microsoft.com/office/drawing/2014/main" id="{90939C26-79E4-4A55-99C9-8C35F4A3627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9463" y="1814513"/>
            <a:ext cx="26622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hape 1411">
            <a:extLst>
              <a:ext uri="{FF2B5EF4-FFF2-40B4-BE49-F238E27FC236}">
                <a16:creationId xmlns:a16="http://schemas.microsoft.com/office/drawing/2014/main" id="{C783BEC0-8627-4021-8535-CBD506DCA699}"/>
              </a:ext>
            </a:extLst>
          </p:cNvPr>
          <p:cNvSpPr>
            <a:spLocks noGrp="1" noChangeArrowheads="1"/>
          </p:cNvSpPr>
          <p:nvPr>
            <p:ph type="title"/>
          </p:nvPr>
        </p:nvSpPr>
        <p:spPr/>
        <p:txBody>
          <a:bodyPr/>
          <a:lstStyle/>
          <a:p>
            <a:pPr eaLnBrk="1" hangingPunct="1"/>
            <a:r>
              <a:rPr lang="en-US" altLang="en-US"/>
              <a:t>Relative Weighting of Content and Style</a:t>
            </a:r>
          </a:p>
        </p:txBody>
      </p:sp>
      <p:sp>
        <p:nvSpPr>
          <p:cNvPr id="1412" name="Shape 1412">
            <a:extLst>
              <a:ext uri="{FF2B5EF4-FFF2-40B4-BE49-F238E27FC236}">
                <a16:creationId xmlns:a16="http://schemas.microsoft.com/office/drawing/2014/main" id="{6A6148CD-F8A2-4D8E-9CD8-7447C7D3D5CA}"/>
              </a:ext>
            </a:extLst>
          </p:cNvPr>
          <p:cNvSpPr/>
          <p:nvPr/>
        </p:nvSpPr>
        <p:spPr>
          <a:xfrm>
            <a:off x="2954338" y="1744663"/>
            <a:ext cx="515937" cy="331787"/>
          </a:xfrm>
          <a:prstGeom prst="rect">
            <a:avLst/>
          </a:prstGeom>
          <a:ln w="12700">
            <a:miter lim="400000"/>
          </a:ln>
        </p:spPr>
        <p:txBody>
          <a:bodyPr wrap="none" lIns="26773" tIns="26773" rIns="26773" bIns="26773" anchor="ctr">
            <a:spAutoFit/>
          </a:bodyPr>
          <a:lstStyle>
            <a:lvl1pPr algn="l">
              <a:spcBef>
                <a:spcPts val="4200"/>
              </a:spcBef>
              <a:defRPr sz="2400"/>
            </a:lvl1pPr>
          </a:lstStyle>
          <a:p>
            <a:pPr defTabSz="307915" fontAlgn="auto">
              <a:spcBef>
                <a:spcPts val="3150"/>
              </a:spcBef>
              <a:spcAft>
                <a:spcPts val="0"/>
              </a:spcAft>
              <a:defRPr/>
            </a:pPr>
            <a:r>
              <a:rPr sz="1800" kern="0">
                <a:solidFill>
                  <a:srgbClr val="000000"/>
                </a:solidFill>
                <a:latin typeface="Helvetica Light"/>
                <a:sym typeface="Helvetica Light"/>
              </a:rPr>
              <a:t>1e-4</a:t>
            </a:r>
          </a:p>
        </p:txBody>
      </p:sp>
      <p:pic>
        <p:nvPicPr>
          <p:cNvPr id="321540" name="pasted-image.pdf">
            <a:extLst>
              <a:ext uri="{FF2B5EF4-FFF2-40B4-BE49-F238E27FC236}">
                <a16:creationId xmlns:a16="http://schemas.microsoft.com/office/drawing/2014/main" id="{D2D258F7-FAFF-482C-9B0E-E5DA8F78A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2039938"/>
            <a:ext cx="234473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1541" name="pasted-image.pdf">
            <a:extLst>
              <a:ext uri="{FF2B5EF4-FFF2-40B4-BE49-F238E27FC236}">
                <a16:creationId xmlns:a16="http://schemas.microsoft.com/office/drawing/2014/main" id="{202FDCB9-EFBF-42C1-8CB7-297A64C54B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039938"/>
            <a:ext cx="23447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1542" name="pasted-image.pdf">
            <a:extLst>
              <a:ext uri="{FF2B5EF4-FFF2-40B4-BE49-F238E27FC236}">
                <a16:creationId xmlns:a16="http://schemas.microsoft.com/office/drawing/2014/main" id="{B96AF113-940F-4AA9-8F61-2AC8C1E47A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5488" y="4122738"/>
            <a:ext cx="234473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1543" name="pasted-image.pdf">
            <a:extLst>
              <a:ext uri="{FF2B5EF4-FFF2-40B4-BE49-F238E27FC236}">
                <a16:creationId xmlns:a16="http://schemas.microsoft.com/office/drawing/2014/main" id="{E14F8BFD-1D9D-46F4-A0E6-0EF6BB4D1E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3775" y="4122738"/>
            <a:ext cx="2344738"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17" name="Shape 1417">
            <a:extLst>
              <a:ext uri="{FF2B5EF4-FFF2-40B4-BE49-F238E27FC236}">
                <a16:creationId xmlns:a16="http://schemas.microsoft.com/office/drawing/2014/main" id="{F3A4690E-C8B6-4B3B-B5BF-D17D0D944814}"/>
              </a:ext>
            </a:extLst>
          </p:cNvPr>
          <p:cNvSpPr/>
          <p:nvPr/>
        </p:nvSpPr>
        <p:spPr>
          <a:xfrm>
            <a:off x="2954338" y="3821113"/>
            <a:ext cx="515937" cy="331787"/>
          </a:xfrm>
          <a:prstGeom prst="rect">
            <a:avLst/>
          </a:prstGeom>
          <a:ln w="12700">
            <a:miter lim="400000"/>
          </a:ln>
        </p:spPr>
        <p:txBody>
          <a:bodyPr wrap="none" lIns="26773" tIns="26773" rIns="26773" bIns="26773" anchor="ctr">
            <a:spAutoFit/>
          </a:bodyPr>
          <a:lstStyle>
            <a:lvl1pPr algn="l">
              <a:spcBef>
                <a:spcPts val="4200"/>
              </a:spcBef>
              <a:defRPr sz="2400"/>
            </a:lvl1pPr>
          </a:lstStyle>
          <a:p>
            <a:pPr defTabSz="307915" fontAlgn="auto">
              <a:spcBef>
                <a:spcPts val="3150"/>
              </a:spcBef>
              <a:spcAft>
                <a:spcPts val="0"/>
              </a:spcAft>
              <a:defRPr/>
            </a:pPr>
            <a:r>
              <a:rPr sz="1800" kern="0">
                <a:solidFill>
                  <a:srgbClr val="000000"/>
                </a:solidFill>
                <a:latin typeface="Helvetica Light"/>
                <a:sym typeface="Helvetica Light"/>
              </a:rPr>
              <a:t>1e-2</a:t>
            </a:r>
          </a:p>
        </p:txBody>
      </p:sp>
      <p:sp>
        <p:nvSpPr>
          <p:cNvPr id="1418" name="Shape 1418">
            <a:extLst>
              <a:ext uri="{FF2B5EF4-FFF2-40B4-BE49-F238E27FC236}">
                <a16:creationId xmlns:a16="http://schemas.microsoft.com/office/drawing/2014/main" id="{23F5BD79-C578-4388-8A7E-F869525D30E0}"/>
              </a:ext>
            </a:extLst>
          </p:cNvPr>
          <p:cNvSpPr/>
          <p:nvPr/>
        </p:nvSpPr>
        <p:spPr>
          <a:xfrm>
            <a:off x="5843588" y="3821113"/>
            <a:ext cx="515937" cy="331787"/>
          </a:xfrm>
          <a:prstGeom prst="rect">
            <a:avLst/>
          </a:prstGeom>
          <a:ln w="12700">
            <a:miter lim="400000"/>
          </a:ln>
        </p:spPr>
        <p:txBody>
          <a:bodyPr wrap="none" lIns="26773" tIns="26773" rIns="26773" bIns="26773" anchor="ctr">
            <a:spAutoFit/>
          </a:bodyPr>
          <a:lstStyle>
            <a:lvl1pPr algn="l">
              <a:spcBef>
                <a:spcPts val="4200"/>
              </a:spcBef>
              <a:defRPr sz="2400"/>
            </a:lvl1pPr>
          </a:lstStyle>
          <a:p>
            <a:pPr defTabSz="307915" fontAlgn="auto">
              <a:spcBef>
                <a:spcPts val="3150"/>
              </a:spcBef>
              <a:spcAft>
                <a:spcPts val="0"/>
              </a:spcAft>
              <a:defRPr/>
            </a:pPr>
            <a:r>
              <a:rPr sz="1800" kern="0">
                <a:solidFill>
                  <a:srgbClr val="000000"/>
                </a:solidFill>
                <a:latin typeface="Helvetica Light"/>
                <a:sym typeface="Helvetica Light"/>
              </a:rPr>
              <a:t>1e-1</a:t>
            </a:r>
          </a:p>
        </p:txBody>
      </p:sp>
      <p:sp>
        <p:nvSpPr>
          <p:cNvPr id="1419" name="Shape 1419">
            <a:extLst>
              <a:ext uri="{FF2B5EF4-FFF2-40B4-BE49-F238E27FC236}">
                <a16:creationId xmlns:a16="http://schemas.microsoft.com/office/drawing/2014/main" id="{EED4EF8F-2EE6-40D5-B2F0-0F5569CB6226}"/>
              </a:ext>
            </a:extLst>
          </p:cNvPr>
          <p:cNvSpPr/>
          <p:nvPr/>
        </p:nvSpPr>
        <p:spPr>
          <a:xfrm>
            <a:off x="5784850" y="1744663"/>
            <a:ext cx="515938" cy="331787"/>
          </a:xfrm>
          <a:prstGeom prst="rect">
            <a:avLst/>
          </a:prstGeom>
          <a:ln w="12700">
            <a:miter lim="400000"/>
          </a:ln>
        </p:spPr>
        <p:txBody>
          <a:bodyPr wrap="none" lIns="26773" tIns="26773" rIns="26773" bIns="26773" anchor="ctr">
            <a:spAutoFit/>
          </a:bodyPr>
          <a:lstStyle>
            <a:lvl1pPr algn="l">
              <a:spcBef>
                <a:spcPts val="4200"/>
              </a:spcBef>
              <a:defRPr sz="2400"/>
            </a:lvl1pPr>
          </a:lstStyle>
          <a:p>
            <a:pPr defTabSz="307915" fontAlgn="auto">
              <a:spcBef>
                <a:spcPts val="3150"/>
              </a:spcBef>
              <a:spcAft>
                <a:spcPts val="0"/>
              </a:spcAft>
              <a:defRPr/>
            </a:pPr>
            <a:r>
              <a:rPr sz="1800" kern="0">
                <a:solidFill>
                  <a:srgbClr val="000000"/>
                </a:solidFill>
                <a:latin typeface="Helvetica Light"/>
                <a:sym typeface="Helvetica Light"/>
              </a:rPr>
              <a:t>1e-3</a:t>
            </a:r>
          </a:p>
        </p:txBody>
      </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hape 1429">
            <a:extLst>
              <a:ext uri="{FF2B5EF4-FFF2-40B4-BE49-F238E27FC236}">
                <a16:creationId xmlns:a16="http://schemas.microsoft.com/office/drawing/2014/main" id="{A3196D67-16BC-44FF-93E7-B49354DD9714}"/>
              </a:ext>
            </a:extLst>
          </p:cNvPr>
          <p:cNvSpPr>
            <a:spLocks noGrp="1" noChangeArrowheads="1"/>
          </p:cNvSpPr>
          <p:nvPr>
            <p:ph type="title"/>
          </p:nvPr>
        </p:nvSpPr>
        <p:spPr/>
        <p:txBody>
          <a:bodyPr/>
          <a:lstStyle/>
          <a:p>
            <a:pPr eaLnBrk="1" hangingPunct="1"/>
            <a:r>
              <a:rPr lang="en-US" altLang="en-US"/>
              <a:t>Different Reconstruction Layers</a:t>
            </a:r>
          </a:p>
        </p:txBody>
      </p:sp>
      <p:grpSp>
        <p:nvGrpSpPr>
          <p:cNvPr id="323587" name="Group 1432">
            <a:extLst>
              <a:ext uri="{FF2B5EF4-FFF2-40B4-BE49-F238E27FC236}">
                <a16:creationId xmlns:a16="http://schemas.microsoft.com/office/drawing/2014/main" id="{FC57EB21-2FC9-4301-A9DB-F95C09837DAE}"/>
              </a:ext>
            </a:extLst>
          </p:cNvPr>
          <p:cNvGrpSpPr>
            <a:grpSpLocks/>
          </p:cNvGrpSpPr>
          <p:nvPr/>
        </p:nvGrpSpPr>
        <p:grpSpPr bwMode="auto">
          <a:xfrm>
            <a:off x="1455738" y="2336800"/>
            <a:ext cx="3014662" cy="2687638"/>
            <a:chOff x="0" y="-130639"/>
            <a:chExt cx="5715000" cy="5095933"/>
          </a:xfrm>
        </p:grpSpPr>
        <p:sp>
          <p:nvSpPr>
            <p:cNvPr id="1430" name="Shape 1430">
              <a:extLst>
                <a:ext uri="{FF2B5EF4-FFF2-40B4-BE49-F238E27FC236}">
                  <a16:creationId xmlns:a16="http://schemas.microsoft.com/office/drawing/2014/main" id="{6CD8C007-8A43-4FD9-90C1-4663D8237225}"/>
                </a:ext>
              </a:extLst>
            </p:cNvPr>
            <p:cNvSpPr/>
            <p:nvPr/>
          </p:nvSpPr>
          <p:spPr>
            <a:xfrm>
              <a:off x="1784620" y="-130639"/>
              <a:ext cx="2488840" cy="845811"/>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Conv2_2</a:t>
              </a:r>
            </a:p>
          </p:txBody>
        </p:sp>
        <p:pic>
          <p:nvPicPr>
            <p:cNvPr id="323592" name="ri_MatthiasSchwager3.jpg_gi_feininger_jesuiten.jpg_rl_['conv2_2']_gl_['conv5_1', 'conv4_1', 'conv3_1', 'conv2_1', 'conv1_1']_rw_1000000.0_gw_200000000.0_imsize_[426 640]_iter_2000_inc_noise_imc_downsample_pool_ave.jpg">
              <a:extLst>
                <a:ext uri="{FF2B5EF4-FFF2-40B4-BE49-F238E27FC236}">
                  <a16:creationId xmlns:a16="http://schemas.microsoft.com/office/drawing/2014/main" id="{07E10033-BF4C-4F55-AFED-A2F1CC880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1246"/>
              <a:ext cx="5715000" cy="38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23588" name="Group 1435">
            <a:extLst>
              <a:ext uri="{FF2B5EF4-FFF2-40B4-BE49-F238E27FC236}">
                <a16:creationId xmlns:a16="http://schemas.microsoft.com/office/drawing/2014/main" id="{D820A285-078E-40AF-B895-3E63CB30569C}"/>
              </a:ext>
            </a:extLst>
          </p:cNvPr>
          <p:cNvGrpSpPr>
            <a:grpSpLocks/>
          </p:cNvGrpSpPr>
          <p:nvPr/>
        </p:nvGrpSpPr>
        <p:grpSpPr bwMode="auto">
          <a:xfrm>
            <a:off x="4675188" y="2335213"/>
            <a:ext cx="3014662" cy="2689225"/>
            <a:chOff x="0" y="-130641"/>
            <a:chExt cx="5715000" cy="5098771"/>
          </a:xfrm>
        </p:grpSpPr>
        <p:sp>
          <p:nvSpPr>
            <p:cNvPr id="1433" name="Shape 1433">
              <a:extLst>
                <a:ext uri="{FF2B5EF4-FFF2-40B4-BE49-F238E27FC236}">
                  <a16:creationId xmlns:a16="http://schemas.microsoft.com/office/drawing/2014/main" id="{EF06BA97-CCC8-4D2A-87BD-1488D24B3E38}"/>
                </a:ext>
              </a:extLst>
            </p:cNvPr>
            <p:cNvSpPr/>
            <p:nvPr/>
          </p:nvSpPr>
          <p:spPr>
            <a:xfrm>
              <a:off x="2040427" y="-130641"/>
              <a:ext cx="2485830" cy="845781"/>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Conv4_2</a:t>
              </a:r>
            </a:p>
          </p:txBody>
        </p:sp>
        <p:pic>
          <p:nvPicPr>
            <p:cNvPr id="323590" name="ri_MatthiasSchwager3.jpg_gi_feininger_jesuiten.jpg_rl_['conv4_2']_gl_['conv5_1', 'conv4_1', 'conv3_1', 'conv2_1', 'conv1_1']_rw_1000000.0_gw_200000000.0_imsize_[426 640]_iter_2000_inc_noise_imc_downsample_pool_ave.jpg">
              <a:extLst>
                <a:ext uri="{FF2B5EF4-FFF2-40B4-BE49-F238E27FC236}">
                  <a16:creationId xmlns:a16="http://schemas.microsoft.com/office/drawing/2014/main" id="{51A9170E-A9C5-49B5-B370-97B1F6F19A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4082"/>
              <a:ext cx="5715000" cy="38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hape 1437">
            <a:extLst>
              <a:ext uri="{FF2B5EF4-FFF2-40B4-BE49-F238E27FC236}">
                <a16:creationId xmlns:a16="http://schemas.microsoft.com/office/drawing/2014/main" id="{4712EB20-B4EF-4BDA-B975-3A4E49BD73D5}"/>
              </a:ext>
            </a:extLst>
          </p:cNvPr>
          <p:cNvSpPr>
            <a:spLocks noGrp="1" noChangeArrowheads="1"/>
          </p:cNvSpPr>
          <p:nvPr>
            <p:ph type="title"/>
          </p:nvPr>
        </p:nvSpPr>
        <p:spPr/>
        <p:txBody>
          <a:bodyPr/>
          <a:lstStyle/>
          <a:p>
            <a:pPr eaLnBrk="1" hangingPunct="1"/>
            <a:r>
              <a:rPr lang="en-US" altLang="en-US"/>
              <a:t>Different Reconstruction Layers</a:t>
            </a:r>
          </a:p>
        </p:txBody>
      </p:sp>
      <p:grpSp>
        <p:nvGrpSpPr>
          <p:cNvPr id="324611" name="Group 1441">
            <a:extLst>
              <a:ext uri="{FF2B5EF4-FFF2-40B4-BE49-F238E27FC236}">
                <a16:creationId xmlns:a16="http://schemas.microsoft.com/office/drawing/2014/main" id="{89BDBAA5-A18B-4D7F-AF31-4AE389B78753}"/>
              </a:ext>
            </a:extLst>
          </p:cNvPr>
          <p:cNvGrpSpPr>
            <a:grpSpLocks/>
          </p:cNvGrpSpPr>
          <p:nvPr/>
        </p:nvGrpSpPr>
        <p:grpSpPr bwMode="auto">
          <a:xfrm>
            <a:off x="1455738" y="2336800"/>
            <a:ext cx="3014662" cy="2687638"/>
            <a:chOff x="0" y="-130639"/>
            <a:chExt cx="5715000" cy="5095933"/>
          </a:xfrm>
        </p:grpSpPr>
        <p:sp>
          <p:nvSpPr>
            <p:cNvPr id="1438" name="Shape 1438">
              <a:extLst>
                <a:ext uri="{FF2B5EF4-FFF2-40B4-BE49-F238E27FC236}">
                  <a16:creationId xmlns:a16="http://schemas.microsoft.com/office/drawing/2014/main" id="{F8511010-6B68-469A-9E4E-419429DDDFBD}"/>
                </a:ext>
              </a:extLst>
            </p:cNvPr>
            <p:cNvSpPr/>
            <p:nvPr/>
          </p:nvSpPr>
          <p:spPr>
            <a:xfrm>
              <a:off x="1784620" y="-130639"/>
              <a:ext cx="2488840" cy="845811"/>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Conv2_2</a:t>
              </a:r>
            </a:p>
          </p:txBody>
        </p:sp>
        <p:pic>
          <p:nvPicPr>
            <p:cNvPr id="324618" name="ri_MatthiasSchwager3.jpg_gi_feininger_jesuiten.jpg_rl_['conv2_2']_gl_['conv5_1', 'conv4_1', 'conv3_1', 'conv2_1', 'conv1_1']_rw_1000000.0_gw_200000000.0_imsize_[426 640]_iter_2000_inc_noise_imc_downsample_pool_ave.jpg">
              <a:extLst>
                <a:ext uri="{FF2B5EF4-FFF2-40B4-BE49-F238E27FC236}">
                  <a16:creationId xmlns:a16="http://schemas.microsoft.com/office/drawing/2014/main" id="{A1F30CEF-1DC8-4C62-AFB6-74640B612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1246"/>
              <a:ext cx="5715000" cy="38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40" name="ri_MatthiasSchwager3.jpg_gi_feininger_jesuiten.jpg_rl_['conv2_2']_gl_['conv5_1', 'conv4_1', 'conv3_1', 'conv2_1', 'conv1_1']_rw_1000000.0_gw_200000000.0_imsize_[426 640]_iter_2000_inc_noise_imc_downsample_pool_ave.jpg">
              <a:extLst>
                <a:ext uri="{FF2B5EF4-FFF2-40B4-BE49-F238E27FC236}">
                  <a16:creationId xmlns:a16="http://schemas.microsoft.com/office/drawing/2014/main" id="{FB8275D6-2B53-48FF-B00C-62FC8028CD3C}"/>
                </a:ext>
              </a:extLst>
            </p:cNvPr>
            <p:cNvPicPr>
              <a:picLocks noChangeAspect="1"/>
            </p:cNvPicPr>
            <p:nvPr/>
          </p:nvPicPr>
          <p:blipFill>
            <a:blip r:embed="rId2"/>
            <a:srcRect l="50000" r="17658" b="50000"/>
            <a:stretch>
              <a:fillRect/>
            </a:stretch>
          </p:blipFill>
          <p:spPr>
            <a:xfrm>
              <a:off x="2859005" y="1163662"/>
              <a:ext cx="1847820" cy="1899312"/>
            </a:xfrm>
            <a:prstGeom prst="rect">
              <a:avLst/>
            </a:prstGeom>
            <a:ln w="25400" cap="flat">
              <a:solidFill>
                <a:schemeClr val="accent5"/>
              </a:solidFill>
              <a:prstDash val="solid"/>
              <a:miter lim="400000"/>
            </a:ln>
            <a:effectLst/>
          </p:spPr>
        </p:pic>
      </p:grpSp>
      <p:grpSp>
        <p:nvGrpSpPr>
          <p:cNvPr id="324612" name="Group 1446">
            <a:extLst>
              <a:ext uri="{FF2B5EF4-FFF2-40B4-BE49-F238E27FC236}">
                <a16:creationId xmlns:a16="http://schemas.microsoft.com/office/drawing/2014/main" id="{F938C592-9CEE-4E33-9415-1ECF976856E4}"/>
              </a:ext>
            </a:extLst>
          </p:cNvPr>
          <p:cNvGrpSpPr>
            <a:grpSpLocks/>
          </p:cNvGrpSpPr>
          <p:nvPr/>
        </p:nvGrpSpPr>
        <p:grpSpPr bwMode="auto">
          <a:xfrm>
            <a:off x="4675188" y="2335213"/>
            <a:ext cx="3014662" cy="2689225"/>
            <a:chOff x="0" y="-130638"/>
            <a:chExt cx="5715000" cy="5098769"/>
          </a:xfrm>
        </p:grpSpPr>
        <p:grpSp>
          <p:nvGrpSpPr>
            <p:cNvPr id="324613" name="Group 1444">
              <a:extLst>
                <a:ext uri="{FF2B5EF4-FFF2-40B4-BE49-F238E27FC236}">
                  <a16:creationId xmlns:a16="http://schemas.microsoft.com/office/drawing/2014/main" id="{9517D498-8E11-43D4-B5D8-617CEEDA23DB}"/>
                </a:ext>
              </a:extLst>
            </p:cNvPr>
            <p:cNvGrpSpPr>
              <a:grpSpLocks/>
            </p:cNvGrpSpPr>
            <p:nvPr/>
          </p:nvGrpSpPr>
          <p:grpSpPr bwMode="auto">
            <a:xfrm>
              <a:off x="0" y="-130638"/>
              <a:ext cx="5715000" cy="5098769"/>
              <a:chOff x="0" y="-130638"/>
              <a:chExt cx="5715000" cy="5098768"/>
            </a:xfrm>
          </p:grpSpPr>
          <p:sp>
            <p:nvSpPr>
              <p:cNvPr id="1442" name="Shape 1442">
                <a:extLst>
                  <a:ext uri="{FF2B5EF4-FFF2-40B4-BE49-F238E27FC236}">
                    <a16:creationId xmlns:a16="http://schemas.microsoft.com/office/drawing/2014/main" id="{025C28C2-4E0D-40FD-BF41-37CC937F33D3}"/>
                  </a:ext>
                </a:extLst>
              </p:cNvPr>
              <p:cNvSpPr/>
              <p:nvPr/>
            </p:nvSpPr>
            <p:spPr>
              <a:xfrm>
                <a:off x="2040427" y="-130638"/>
                <a:ext cx="2485830" cy="845781"/>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Conv4_2</a:t>
                </a:r>
              </a:p>
            </p:txBody>
          </p:sp>
          <p:pic>
            <p:nvPicPr>
              <p:cNvPr id="324616" name="ri_MatthiasSchwager3.jpg_gi_feininger_jesuiten.jpg_rl_['conv4_2']_gl_['conv5_1', 'conv4_1', 'conv3_1', 'conv2_1', 'conv1_1']_rw_1000000.0_gw_200000000.0_imsize_[426 640]_iter_2000_inc_noise_imc_downsample_pool_ave.jpg">
                <a:extLst>
                  <a:ext uri="{FF2B5EF4-FFF2-40B4-BE49-F238E27FC236}">
                    <a16:creationId xmlns:a16="http://schemas.microsoft.com/office/drawing/2014/main" id="{531E04DF-1A0B-4A3F-8A37-54463E865A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4082"/>
                <a:ext cx="5715000" cy="38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445" name="ri_MatthiasSchwager3.jpg_gi_feininger_jesuiten.jpg_rl_['conv4_2']_gl_['conv5_1', 'conv4_1', 'conv3_1', 'conv2_1', 'conv1_1']_rw_1000000.0_gw_200000000.0_imsize_[426 640]_iter_2000_inc_noise_imc_downsample_pool_ave.jpg">
              <a:extLst>
                <a:ext uri="{FF2B5EF4-FFF2-40B4-BE49-F238E27FC236}">
                  <a16:creationId xmlns:a16="http://schemas.microsoft.com/office/drawing/2014/main" id="{F5FB49E9-5C07-4768-97BC-A62FA3094C0A}"/>
                </a:ext>
              </a:extLst>
            </p:cNvPr>
            <p:cNvPicPr>
              <a:picLocks noChangeAspect="1"/>
            </p:cNvPicPr>
            <p:nvPr/>
          </p:nvPicPr>
          <p:blipFill>
            <a:blip r:embed="rId3"/>
            <a:srcRect l="50000" r="17447" b="50000"/>
            <a:stretch>
              <a:fillRect/>
            </a:stretch>
          </p:blipFill>
          <p:spPr>
            <a:xfrm>
              <a:off x="2859005" y="1163619"/>
              <a:ext cx="1859858" cy="1902256"/>
            </a:xfrm>
            <a:prstGeom prst="rect">
              <a:avLst/>
            </a:prstGeom>
            <a:ln w="25400" cap="flat">
              <a:solidFill>
                <a:schemeClr val="accent5"/>
              </a:solidFill>
              <a:prstDash val="solid"/>
              <a:miter lim="400000"/>
            </a:ln>
            <a:effectLst/>
          </p:spPr>
        </p:pic>
      </p:grpSp>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hape 1448">
            <a:extLst>
              <a:ext uri="{FF2B5EF4-FFF2-40B4-BE49-F238E27FC236}">
                <a16:creationId xmlns:a16="http://schemas.microsoft.com/office/drawing/2014/main" id="{DC47701D-3952-45EC-9A2C-453B6B535255}"/>
              </a:ext>
            </a:extLst>
          </p:cNvPr>
          <p:cNvSpPr>
            <a:spLocks noGrp="1" noChangeArrowheads="1"/>
          </p:cNvSpPr>
          <p:nvPr>
            <p:ph type="title"/>
          </p:nvPr>
        </p:nvSpPr>
        <p:spPr/>
        <p:txBody>
          <a:bodyPr/>
          <a:lstStyle/>
          <a:p>
            <a:pPr eaLnBrk="1" hangingPunct="1"/>
            <a:r>
              <a:rPr lang="en-US" altLang="en-US"/>
              <a:t>Different Reconstruction Layers</a:t>
            </a:r>
          </a:p>
        </p:txBody>
      </p:sp>
      <p:sp>
        <p:nvSpPr>
          <p:cNvPr id="1449" name="Shape 1449">
            <a:extLst>
              <a:ext uri="{FF2B5EF4-FFF2-40B4-BE49-F238E27FC236}">
                <a16:creationId xmlns:a16="http://schemas.microsoft.com/office/drawing/2014/main" id="{E82E0C45-76D3-4229-91BE-50D0A610D97E}"/>
              </a:ext>
            </a:extLst>
          </p:cNvPr>
          <p:cNvSpPr/>
          <p:nvPr/>
        </p:nvSpPr>
        <p:spPr>
          <a:xfrm>
            <a:off x="4132263" y="2346325"/>
            <a:ext cx="1287462" cy="423863"/>
          </a:xfrm>
          <a:prstGeom prst="rect">
            <a:avLst/>
          </a:prstGeom>
          <a:ln w="12700">
            <a:miter lim="400000"/>
          </a:ln>
        </p:spPr>
        <p:txBody>
          <a:bodyPr wrap="none" lIns="26773" tIns="26773" rIns="26773" bIns="26773"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Conv2_2</a:t>
            </a:r>
          </a:p>
        </p:txBody>
      </p:sp>
      <p:pic>
        <p:nvPicPr>
          <p:cNvPr id="325636" name="ri_MatthiasSchwager3.jpg_gi_feininger_jesuiten.jpg_rl_['conv2_2']_gl_['conv5_1', 'conv4_1', 'conv3_1', 'conv2_1', 'conv1_1']_rw_1000000.0_gw_200000000.0_imsize_[426 640]_iter_2000_inc_noise_imc_downsample_pool_ave.jpg">
            <a:extLst>
              <a:ext uri="{FF2B5EF4-FFF2-40B4-BE49-F238E27FC236}">
                <a16:creationId xmlns:a16="http://schemas.microsoft.com/office/drawing/2014/main" id="{623E76EA-B31D-4A3F-B4D7-EA7509FA9D88}"/>
              </a:ext>
            </a:extLst>
          </p:cNvPr>
          <p:cNvPicPr>
            <a:picLocks noChangeAspect="1"/>
          </p:cNvPicPr>
          <p:nvPr/>
        </p:nvPicPr>
        <p:blipFill>
          <a:blip r:embed="rId2">
            <a:extLst>
              <a:ext uri="{28A0092B-C50C-407E-A947-70E740481C1C}">
                <a14:useLocalDpi xmlns:a14="http://schemas.microsoft.com/office/drawing/2010/main" val="0"/>
              </a:ext>
            </a:extLst>
          </a:blip>
          <a:srcRect l="50000" r="17657" b="50000"/>
          <a:stretch>
            <a:fillRect/>
          </a:stretch>
        </p:blipFill>
        <p:spPr bwMode="auto">
          <a:xfrm>
            <a:off x="3579813" y="3017838"/>
            <a:ext cx="20097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25637" name="Group 1453">
            <a:extLst>
              <a:ext uri="{FF2B5EF4-FFF2-40B4-BE49-F238E27FC236}">
                <a16:creationId xmlns:a16="http://schemas.microsoft.com/office/drawing/2014/main" id="{B19BF7B5-EEC1-4144-9F56-A835A8335FC7}"/>
              </a:ext>
            </a:extLst>
          </p:cNvPr>
          <p:cNvGrpSpPr>
            <a:grpSpLocks/>
          </p:cNvGrpSpPr>
          <p:nvPr/>
        </p:nvGrpSpPr>
        <p:grpSpPr bwMode="auto">
          <a:xfrm>
            <a:off x="1403350" y="2335213"/>
            <a:ext cx="2009775" cy="2741612"/>
            <a:chOff x="0" y="-130645"/>
            <a:chExt cx="3810000" cy="5199334"/>
          </a:xfrm>
        </p:grpSpPr>
        <p:pic>
          <p:nvPicPr>
            <p:cNvPr id="325641" name="pasted-image.pdf">
              <a:extLst>
                <a:ext uri="{FF2B5EF4-FFF2-40B4-BE49-F238E27FC236}">
                  <a16:creationId xmlns:a16="http://schemas.microsoft.com/office/drawing/2014/main" id="{577A9C46-2199-4054-8919-2C2EAF384C68}"/>
                </a:ext>
              </a:extLst>
            </p:cNvPr>
            <p:cNvPicPr>
              <a:picLocks noChangeAspect="1"/>
            </p:cNvPicPr>
            <p:nvPr/>
          </p:nvPicPr>
          <p:blipFill>
            <a:blip r:embed="rId3">
              <a:extLst>
                <a:ext uri="{28A0092B-C50C-407E-A947-70E740481C1C}">
                  <a14:useLocalDpi xmlns:a14="http://schemas.microsoft.com/office/drawing/2010/main" val="0"/>
                </a:ext>
              </a:extLst>
            </a:blip>
            <a:srcRect l="50000" r="17282" b="50000"/>
            <a:stretch>
              <a:fillRect/>
            </a:stretch>
          </p:blipFill>
          <p:spPr bwMode="auto">
            <a:xfrm>
              <a:off x="0" y="1164082"/>
              <a:ext cx="3810000" cy="3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52" name="Shape 1452">
              <a:extLst>
                <a:ext uri="{FF2B5EF4-FFF2-40B4-BE49-F238E27FC236}">
                  <a16:creationId xmlns:a16="http://schemas.microsoft.com/office/drawing/2014/main" id="{58F6E6C6-4300-40B8-BBCF-C89E42405FFB}"/>
                </a:ext>
              </a:extLst>
            </p:cNvPr>
            <p:cNvSpPr/>
            <p:nvPr/>
          </p:nvSpPr>
          <p:spPr>
            <a:xfrm>
              <a:off x="1137583" y="-130645"/>
              <a:ext cx="2160806" cy="845982"/>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Original</a:t>
              </a:r>
            </a:p>
          </p:txBody>
        </p:sp>
      </p:grpSp>
      <p:grpSp>
        <p:nvGrpSpPr>
          <p:cNvPr id="325638" name="Group 1456">
            <a:extLst>
              <a:ext uri="{FF2B5EF4-FFF2-40B4-BE49-F238E27FC236}">
                <a16:creationId xmlns:a16="http://schemas.microsoft.com/office/drawing/2014/main" id="{DC7FBDE8-AE3A-4AA9-A739-C910474E4ADA}"/>
              </a:ext>
            </a:extLst>
          </p:cNvPr>
          <p:cNvGrpSpPr>
            <a:grpSpLocks/>
          </p:cNvGrpSpPr>
          <p:nvPr/>
        </p:nvGrpSpPr>
        <p:grpSpPr bwMode="auto">
          <a:xfrm>
            <a:off x="5757863" y="2327275"/>
            <a:ext cx="2008187" cy="2749550"/>
            <a:chOff x="0" y="-130640"/>
            <a:chExt cx="3810000" cy="5215363"/>
          </a:xfrm>
        </p:grpSpPr>
        <p:sp>
          <p:nvSpPr>
            <p:cNvPr id="1454" name="Shape 1454">
              <a:extLst>
                <a:ext uri="{FF2B5EF4-FFF2-40B4-BE49-F238E27FC236}">
                  <a16:creationId xmlns:a16="http://schemas.microsoft.com/office/drawing/2014/main" id="{86D4C0F4-919A-46BD-8C5A-CEB84233CE3D}"/>
                </a:ext>
              </a:extLst>
            </p:cNvPr>
            <p:cNvSpPr/>
            <p:nvPr/>
          </p:nvSpPr>
          <p:spPr>
            <a:xfrm>
              <a:off x="1045114" y="-130640"/>
              <a:ext cx="2487795" cy="846142"/>
            </a:xfrm>
            <a:prstGeom prst="rect">
              <a:avLst/>
            </a:prstGeom>
            <a:noFill/>
            <a:ln w="12700" cap="flat">
              <a:noFill/>
              <a:miter lim="400000"/>
            </a:ln>
            <a:effectLst/>
          </p:spPr>
          <p:txBody>
            <a:bodyPr wrap="none" lIns="38100" tIns="38100" rIns="38100" bIns="38100" anchor="ctr">
              <a:spAutoFit/>
            </a:bodyPr>
            <a:lstStyle>
              <a:lvl1pPr algn="l">
                <a:spcBef>
                  <a:spcPts val="4200"/>
                </a:spcBef>
                <a:defRPr sz="3200"/>
              </a:lvl1pPr>
            </a:lstStyle>
            <a:p>
              <a:pPr defTabSz="307915" fontAlgn="auto">
                <a:spcBef>
                  <a:spcPts val="3150"/>
                </a:spcBef>
                <a:spcAft>
                  <a:spcPts val="0"/>
                </a:spcAft>
                <a:defRPr/>
              </a:pPr>
              <a:r>
                <a:rPr sz="2400" kern="0">
                  <a:solidFill>
                    <a:srgbClr val="000000"/>
                  </a:solidFill>
                  <a:latin typeface="Helvetica Light"/>
                  <a:sym typeface="Helvetica Light"/>
                </a:rPr>
                <a:t>Conv4_2</a:t>
              </a:r>
            </a:p>
          </p:txBody>
        </p:sp>
        <p:pic>
          <p:nvPicPr>
            <p:cNvPr id="325640" name="ri_MatthiasSchwager3.jpg_gi_feininger_jesuiten.jpg_rl_['conv4_2']_gl_['conv5_1', 'conv4_1', 'conv3_1', 'conv2_1', 'conv1_1']_rw_1000000.0_gw_200000000.0_imsize_[426 640]_iter_2000_inc_noise_imc_downsample_pool_ave.jpg">
              <a:extLst>
                <a:ext uri="{FF2B5EF4-FFF2-40B4-BE49-F238E27FC236}">
                  <a16:creationId xmlns:a16="http://schemas.microsoft.com/office/drawing/2014/main" id="{65F2AA66-3103-4B05-B18C-8073B28FE139}"/>
                </a:ext>
              </a:extLst>
            </p:cNvPr>
            <p:cNvPicPr>
              <a:picLocks noChangeAspect="1"/>
            </p:cNvPicPr>
            <p:nvPr/>
          </p:nvPicPr>
          <p:blipFill>
            <a:blip r:embed="rId4">
              <a:extLst>
                <a:ext uri="{28A0092B-C50C-407E-A947-70E740481C1C}">
                  <a14:useLocalDpi xmlns:a14="http://schemas.microsoft.com/office/drawing/2010/main" val="0"/>
                </a:ext>
              </a:extLst>
            </a:blip>
            <a:srcRect l="50000" r="17447" b="50000"/>
            <a:stretch>
              <a:fillRect/>
            </a:stretch>
          </p:blipFill>
          <p:spPr bwMode="auto">
            <a:xfrm>
              <a:off x="0" y="1189482"/>
              <a:ext cx="3810000" cy="38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asted-image.pdf">
            <a:extLst>
              <a:ext uri="{FF2B5EF4-FFF2-40B4-BE49-F238E27FC236}">
                <a16:creationId xmlns:a16="http://schemas.microsoft.com/office/drawing/2014/main" id="{E314FF7E-8A85-4F5C-AC26-90CCEB0D9B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088" y="3135313"/>
            <a:ext cx="26781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26659" name="Shape 1459">
            <a:extLst>
              <a:ext uri="{FF2B5EF4-FFF2-40B4-BE49-F238E27FC236}">
                <a16:creationId xmlns:a16="http://schemas.microsoft.com/office/drawing/2014/main" id="{0739AEF4-6123-4595-B5D9-7E48089E13D6}"/>
              </a:ext>
            </a:extLst>
          </p:cNvPr>
          <p:cNvSpPr>
            <a:spLocks noGrp="1" noChangeArrowheads="1"/>
          </p:cNvSpPr>
          <p:nvPr>
            <p:ph type="title"/>
          </p:nvPr>
        </p:nvSpPr>
        <p:spPr/>
        <p:txBody>
          <a:bodyPr/>
          <a:lstStyle/>
          <a:p>
            <a:pPr eaLnBrk="1" hangingPunct="1"/>
            <a:r>
              <a:rPr lang="en-US" altLang="en-US"/>
              <a:t>General Style Transfer</a:t>
            </a:r>
          </a:p>
        </p:txBody>
      </p:sp>
      <p:pic>
        <p:nvPicPr>
          <p:cNvPr id="326660" name="New_York_night.jpg">
            <a:extLst>
              <a:ext uri="{FF2B5EF4-FFF2-40B4-BE49-F238E27FC236}">
                <a16:creationId xmlns:a16="http://schemas.microsoft.com/office/drawing/2014/main" id="{25BF9E55-ECCF-4658-83A9-C21FADF411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054350"/>
            <a:ext cx="267811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6D42E4D-2B52-4B71-9A8A-E284D8F00C05}"/>
              </a:ext>
            </a:extLst>
          </p:cNvPr>
          <p:cNvSpPr>
            <a:spLocks noGrp="1" noChangeArrowheads="1"/>
          </p:cNvSpPr>
          <p:nvPr>
            <p:ph type="title"/>
          </p:nvPr>
        </p:nvSpPr>
        <p:spPr/>
        <p:txBody>
          <a:bodyPr/>
          <a:lstStyle/>
          <a:p>
            <a:pPr eaLnBrk="1" hangingPunct="1"/>
            <a:r>
              <a:rPr lang="en-US" altLang="en-US"/>
              <a:t>Transition costs </a:t>
            </a:r>
          </a:p>
        </p:txBody>
      </p:sp>
      <p:sp>
        <p:nvSpPr>
          <p:cNvPr id="69635" name="Rectangle 3">
            <a:extLst>
              <a:ext uri="{FF2B5EF4-FFF2-40B4-BE49-F238E27FC236}">
                <a16:creationId xmlns:a16="http://schemas.microsoft.com/office/drawing/2014/main" id="{EC20304F-EAF2-4243-81B1-A31C7874AD7B}"/>
              </a:ext>
            </a:extLst>
          </p:cNvPr>
          <p:cNvSpPr>
            <a:spLocks noGrp="1" noChangeArrowheads="1"/>
          </p:cNvSpPr>
          <p:nvPr>
            <p:ph type="body" idx="1"/>
          </p:nvPr>
        </p:nvSpPr>
        <p:spPr/>
        <p:txBody>
          <a:bodyPr/>
          <a:lstStyle/>
          <a:p>
            <a:pPr eaLnBrk="1" hangingPunct="1"/>
            <a:r>
              <a:rPr lang="en-US" altLang="en-US" sz="2800"/>
              <a:t>Transition from i to j if successor of i is similar to j</a:t>
            </a:r>
          </a:p>
          <a:p>
            <a:pPr algn="ctr" eaLnBrk="1" hangingPunct="1"/>
            <a:r>
              <a:rPr lang="en-US" altLang="en-US" sz="3000"/>
              <a:t>Cost function: </a:t>
            </a:r>
            <a:r>
              <a:rPr lang="en-US" altLang="en-US" sz="3000" i="1"/>
              <a:t>C</a:t>
            </a:r>
            <a:r>
              <a:rPr lang="en-US" altLang="en-US" sz="3500" i="1" baseline="-25000"/>
              <a:t>i</a:t>
            </a:r>
            <a:r>
              <a:rPr lang="en-US" altLang="en-US" sz="3500" baseline="-25000">
                <a:sym typeface="Symbol" panose="05050102010706020507" pitchFamily="18" charset="2"/>
              </a:rPr>
              <a:t></a:t>
            </a:r>
            <a:r>
              <a:rPr lang="en-US" altLang="en-US" sz="3500" i="1" baseline="-25000"/>
              <a:t>j</a:t>
            </a:r>
            <a:r>
              <a:rPr lang="en-US" altLang="en-US" sz="3000"/>
              <a:t> = </a:t>
            </a:r>
            <a:r>
              <a:rPr lang="en-US" altLang="en-US" sz="3000" i="1"/>
              <a:t>D</a:t>
            </a:r>
            <a:r>
              <a:rPr lang="en-US" altLang="en-US" sz="3500" i="1" baseline="-25000"/>
              <a:t>i</a:t>
            </a:r>
            <a:r>
              <a:rPr lang="en-US" altLang="en-US" sz="3500" baseline="-25000"/>
              <a:t>+1, </a:t>
            </a:r>
            <a:r>
              <a:rPr lang="en-US" altLang="en-US" sz="3500" i="1" baseline="-25000"/>
              <a:t>j</a:t>
            </a:r>
          </a:p>
          <a:p>
            <a:pPr eaLnBrk="1" hangingPunct="1"/>
            <a:endParaRPr lang="en-US" altLang="en-US"/>
          </a:p>
          <a:p>
            <a:pPr eaLnBrk="1" hangingPunct="1"/>
            <a:r>
              <a:rPr lang="en-US" altLang="en-US"/>
              <a:t>                                </a:t>
            </a:r>
          </a:p>
        </p:txBody>
      </p:sp>
      <p:graphicFrame>
        <p:nvGraphicFramePr>
          <p:cNvPr id="69636" name="Object 4">
            <a:extLst>
              <a:ext uri="{FF2B5EF4-FFF2-40B4-BE49-F238E27FC236}">
                <a16:creationId xmlns:a16="http://schemas.microsoft.com/office/drawing/2014/main" id="{97DC9E3C-311C-44B7-8AA8-32438F49EEB5}"/>
              </a:ext>
            </a:extLst>
          </p:cNvPr>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69639" name="CorelDRAW" r:id="rId4" imgW="914400" imgH="914400" progId="CorelDRAW.Graphic.9">
                  <p:embed/>
                </p:oleObj>
              </mc:Choice>
              <mc:Fallback>
                <p:oleObj name="CorelDRAW" r:id="rId4" imgW="914400" imgH="9144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asted-image.pdf">
            <a:extLst>
              <a:ext uri="{FF2B5EF4-FFF2-40B4-BE49-F238E27FC236}">
                <a16:creationId xmlns:a16="http://schemas.microsoft.com/office/drawing/2014/main" id="{5ED8425F-E0B4-497A-A513-7E343271C1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190750"/>
            <a:ext cx="602615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27683" name="Shape 1463">
            <a:extLst>
              <a:ext uri="{FF2B5EF4-FFF2-40B4-BE49-F238E27FC236}">
                <a16:creationId xmlns:a16="http://schemas.microsoft.com/office/drawing/2014/main" id="{472F48E3-45DE-41CF-A064-D36C9DD6C2FD}"/>
              </a:ext>
            </a:extLst>
          </p:cNvPr>
          <p:cNvSpPr>
            <a:spLocks noGrp="1" noChangeArrowheads="1"/>
          </p:cNvSpPr>
          <p:nvPr>
            <p:ph type="title"/>
          </p:nvPr>
        </p:nvSpPr>
        <p:spPr/>
        <p:txBody>
          <a:bodyPr/>
          <a:lstStyle/>
          <a:p>
            <a:pPr eaLnBrk="1" hangingPunct="1"/>
            <a:r>
              <a:rPr lang="en-US" altLang="en-US"/>
              <a:t>General Style Transfer</a:t>
            </a:r>
          </a:p>
        </p:txBody>
      </p:sp>
      <p:pic>
        <p:nvPicPr>
          <p:cNvPr id="1464" name="cimg_London_day.jpg_simg_New_York_night.jpg_sz_450.0_mr_1300.0_net_org_pad_master_1e1.jpg">
            <a:extLst>
              <a:ext uri="{FF2B5EF4-FFF2-40B4-BE49-F238E27FC236}">
                <a16:creationId xmlns:a16="http://schemas.microsoft.com/office/drawing/2014/main" id="{4983853F-63D8-4333-94F9-A4715BBBBA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2200275"/>
            <a:ext cx="602615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65" name="cimg_London_day.jpg_simg_New_York_night.jpg_sz_450.0_mr_1300.0_net_org_pad_master.jpg">
            <a:extLst>
              <a:ext uri="{FF2B5EF4-FFF2-40B4-BE49-F238E27FC236}">
                <a16:creationId xmlns:a16="http://schemas.microsoft.com/office/drawing/2014/main" id="{4D0CAA95-C334-40E9-A107-AE9AD44600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2190750"/>
            <a:ext cx="60261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4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1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 grpId="0" animBg="1" advAuto="0"/>
      <p:bldP spid="1465" grpId="0"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6" name="Shape 1467">
            <a:extLst>
              <a:ext uri="{FF2B5EF4-FFF2-40B4-BE49-F238E27FC236}">
                <a16:creationId xmlns:a16="http://schemas.microsoft.com/office/drawing/2014/main" id="{F191138A-14D0-4A82-B5BB-61CE3B2F3B1C}"/>
              </a:ext>
            </a:extLst>
          </p:cNvPr>
          <p:cNvSpPr>
            <a:spLocks noGrp="1" noChangeArrowheads="1"/>
          </p:cNvSpPr>
          <p:nvPr>
            <p:ph type="title"/>
          </p:nvPr>
        </p:nvSpPr>
        <p:spPr/>
        <p:txBody>
          <a:bodyPr/>
          <a:lstStyle/>
          <a:p>
            <a:pPr eaLnBrk="1" hangingPunct="1"/>
            <a:r>
              <a:rPr lang="en-US" altLang="en-US"/>
              <a:t>The DeepArt Project</a:t>
            </a:r>
          </a:p>
        </p:txBody>
      </p:sp>
      <p:pic>
        <p:nvPicPr>
          <p:cNvPr id="328707" name="logo.png">
            <a:hlinkClick r:id="rId2"/>
            <a:extLst>
              <a:ext uri="{FF2B5EF4-FFF2-40B4-BE49-F238E27FC236}">
                <a16:creationId xmlns:a16="http://schemas.microsoft.com/office/drawing/2014/main" id="{5E16C5E4-56AD-454C-8736-A30502BD36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70175"/>
            <a:ext cx="68580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girl_content.jpg">
            <a:extLst>
              <a:ext uri="{FF2B5EF4-FFF2-40B4-BE49-F238E27FC236}">
                <a16:creationId xmlns:a16="http://schemas.microsoft.com/office/drawing/2014/main" id="{09D8EAB8-9544-42EF-B1F5-F5ABBA2E4E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1084263"/>
            <a:ext cx="46894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style_girl.jpg">
            <a:extLst>
              <a:ext uri="{FF2B5EF4-FFF2-40B4-BE49-F238E27FC236}">
                <a16:creationId xmlns:a16="http://schemas.microsoft.com/office/drawing/2014/main" id="{4E55D39C-761F-4B6D-84A7-38FB1AD128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733550"/>
            <a:ext cx="60261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girl_content.jpg">
            <a:extLst>
              <a:ext uri="{FF2B5EF4-FFF2-40B4-BE49-F238E27FC236}">
                <a16:creationId xmlns:a16="http://schemas.microsoft.com/office/drawing/2014/main" id="{ECFEFDD9-B61B-4F1F-9ADB-193E928D59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1084263"/>
            <a:ext cx="46894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75" name="result_girl.png">
            <a:extLst>
              <a:ext uri="{FF2B5EF4-FFF2-40B4-BE49-F238E27FC236}">
                <a16:creationId xmlns:a16="http://schemas.microsoft.com/office/drawing/2014/main" id="{8D9B0F09-FA9F-42BB-9802-72507B00A7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1084263"/>
            <a:ext cx="46894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0"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cimg_sanfran_citylights.jpg_simg_afremov_island.jpg_sz_450.0_mr_1300.0_hr_3000.0_ncrops_2_ol_5_net_org_pad_master.jpg">
            <a:extLst>
              <a:ext uri="{FF2B5EF4-FFF2-40B4-BE49-F238E27FC236}">
                <a16:creationId xmlns:a16="http://schemas.microsoft.com/office/drawing/2014/main" id="{6975C89B-2A26-4799-BE4A-BD24B5FE8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938338"/>
            <a:ext cx="6858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2803" name="sanfran_citylights.jpg">
            <a:extLst>
              <a:ext uri="{FF2B5EF4-FFF2-40B4-BE49-F238E27FC236}">
                <a16:creationId xmlns:a16="http://schemas.microsoft.com/office/drawing/2014/main" id="{850032C1-3E12-4F55-B5B8-FC29C3D166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38338"/>
            <a:ext cx="6858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cimg_sanfran_citylights.jpg_simg_afremov_island.jpg_sz_450.0_mr_1300.0_hr_3000.0_ncrops_2_ol_5_net_org_pad_master.jpg">
            <a:extLst>
              <a:ext uri="{FF2B5EF4-FFF2-40B4-BE49-F238E27FC236}">
                <a16:creationId xmlns:a16="http://schemas.microsoft.com/office/drawing/2014/main" id="{31158FBE-7CF4-4173-8D70-79AA7B893E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38338"/>
            <a:ext cx="6858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Content Placeholder 2">
            <a:extLst>
              <a:ext uri="{FF2B5EF4-FFF2-40B4-BE49-F238E27FC236}">
                <a16:creationId xmlns:a16="http://schemas.microsoft.com/office/drawing/2014/main" id="{13639B7C-CC6A-41A4-B307-AF5300D0BFFB}"/>
              </a:ext>
            </a:extLst>
          </p:cNvPr>
          <p:cNvSpPr>
            <a:spLocks noGrp="1" noChangeArrowheads="1"/>
          </p:cNvSpPr>
          <p:nvPr>
            <p:ph idx="1"/>
          </p:nvPr>
        </p:nvSpPr>
        <p:spPr>
          <a:xfrm>
            <a:off x="1363663" y="4116388"/>
            <a:ext cx="6172200" cy="668337"/>
          </a:xfrm>
        </p:spPr>
        <p:txBody>
          <a:bodyPr/>
          <a:lstStyle/>
          <a:p>
            <a:r>
              <a:rPr lang="en-US" altLang="en-US" b="1"/>
              <a:t>Conjecture: </a:t>
            </a:r>
            <a:r>
              <a:rPr lang="en-US" altLang="en-US"/>
              <a:t>GANs might be learning the “right” features to match for natural images</a:t>
            </a:r>
          </a:p>
        </p:txBody>
      </p:sp>
      <p:pic>
        <p:nvPicPr>
          <p:cNvPr id="334851" name="Picture 2" descr="Image result for GAN">
            <a:extLst>
              <a:ext uri="{FF2B5EF4-FFF2-40B4-BE49-F238E27FC236}">
                <a16:creationId xmlns:a16="http://schemas.microsoft.com/office/drawing/2014/main" id="{175977C2-AABC-4B49-9680-415CBA48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24013"/>
            <a:ext cx="5659438"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2" name="Picture 4">
            <a:extLst>
              <a:ext uri="{FF2B5EF4-FFF2-40B4-BE49-F238E27FC236}">
                <a16:creationId xmlns:a16="http://schemas.microsoft.com/office/drawing/2014/main" id="{617AE2E8-99A9-4972-A2A9-266AE39D0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134" t="26508" r="9404" b="45197"/>
          <a:stretch>
            <a:fillRect/>
          </a:stretch>
        </p:blipFill>
        <p:spPr bwMode="auto">
          <a:xfrm>
            <a:off x="2663825" y="5632450"/>
            <a:ext cx="24415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3" name="Picture 5">
            <a:extLst>
              <a:ext uri="{FF2B5EF4-FFF2-40B4-BE49-F238E27FC236}">
                <a16:creationId xmlns:a16="http://schemas.microsoft.com/office/drawing/2014/main" id="{01896793-0FAA-45B6-8076-4D8F41245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840" t="54887" r="9404" b="17831"/>
          <a:stretch>
            <a:fillRect/>
          </a:stretch>
        </p:blipFill>
        <p:spPr bwMode="auto">
          <a:xfrm>
            <a:off x="5934075" y="5632450"/>
            <a:ext cx="8413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4" name="Picture 6">
            <a:extLst>
              <a:ext uri="{FF2B5EF4-FFF2-40B4-BE49-F238E27FC236}">
                <a16:creationId xmlns:a16="http://schemas.microsoft.com/office/drawing/2014/main" id="{980B36EA-B66B-4807-8E4E-9396259D4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886" t="53851" r="40988" b="17831"/>
          <a:stretch>
            <a:fillRect/>
          </a:stretch>
        </p:blipFill>
        <p:spPr bwMode="auto">
          <a:xfrm>
            <a:off x="5105400" y="5638800"/>
            <a:ext cx="8286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5" name="Shape 633">
            <a:extLst>
              <a:ext uri="{FF2B5EF4-FFF2-40B4-BE49-F238E27FC236}">
                <a16:creationId xmlns:a16="http://schemas.microsoft.com/office/drawing/2014/main" id="{AB723824-4CE9-4CA9-B835-F1B48633FE91}"/>
              </a:ext>
            </a:extLst>
          </p:cNvPr>
          <p:cNvSpPr>
            <a:spLocks noGrp="1" noChangeArrowheads="1"/>
          </p:cNvSpPr>
          <p:nvPr>
            <p:ph type="title"/>
          </p:nvPr>
        </p:nvSpPr>
        <p:spPr>
          <a:xfrm>
            <a:off x="609600" y="152400"/>
            <a:ext cx="5829300" cy="628650"/>
          </a:xfrm>
        </p:spPr>
        <p:txBody>
          <a:bodyPr/>
          <a:lstStyle/>
          <a:p>
            <a:pPr eaLnBrk="1" hangingPunct="1"/>
            <a:r>
              <a:rPr lang="en-US" altLang="en-US"/>
              <a:t>GANs as Texture Synthesis?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3F260A2-02E2-4869-A807-7A0B3A27B8E2}"/>
              </a:ext>
            </a:extLst>
          </p:cNvPr>
          <p:cNvSpPr>
            <a:spLocks noGrp="1" noChangeArrowheads="1"/>
          </p:cNvSpPr>
          <p:nvPr>
            <p:ph type="title"/>
          </p:nvPr>
        </p:nvSpPr>
        <p:spPr/>
        <p:txBody>
          <a:bodyPr/>
          <a:lstStyle/>
          <a:p>
            <a:pPr eaLnBrk="1" hangingPunct="1"/>
            <a:r>
              <a:rPr lang="en-US" altLang="en-US"/>
              <a:t>Transition probabilities</a:t>
            </a:r>
          </a:p>
        </p:txBody>
      </p:sp>
      <p:sp>
        <p:nvSpPr>
          <p:cNvPr id="71683" name="Rectangle 3">
            <a:extLst>
              <a:ext uri="{FF2B5EF4-FFF2-40B4-BE49-F238E27FC236}">
                <a16:creationId xmlns:a16="http://schemas.microsoft.com/office/drawing/2014/main" id="{5BECD6D5-B387-4109-81C1-B8EB74840C81}"/>
              </a:ext>
            </a:extLst>
          </p:cNvPr>
          <p:cNvSpPr>
            <a:spLocks noGrp="1" noChangeArrowheads="1"/>
          </p:cNvSpPr>
          <p:nvPr>
            <p:ph type="body" idx="1"/>
          </p:nvPr>
        </p:nvSpPr>
        <p:spPr>
          <a:xfrm>
            <a:off x="304800" y="1295400"/>
            <a:ext cx="8610600" cy="4800600"/>
          </a:xfrm>
        </p:spPr>
        <p:txBody>
          <a:bodyPr/>
          <a:lstStyle/>
          <a:p>
            <a:pPr marL="14288" indent="-14288" eaLnBrk="1" hangingPunct="1"/>
            <a:r>
              <a:rPr lang="en-US" altLang="en-US"/>
              <a:t>Probability for transition P</a:t>
            </a:r>
            <a:r>
              <a:rPr lang="en-US" altLang="en-US" sz="3700" baseline="-25000"/>
              <a:t>i</a:t>
            </a:r>
            <a:r>
              <a:rPr lang="en-US" altLang="en-US" sz="3700" baseline="-25000">
                <a:sym typeface="Symbol" panose="05050102010706020507" pitchFamily="18" charset="2"/>
              </a:rPr>
              <a:t></a:t>
            </a:r>
            <a:r>
              <a:rPr lang="en-US" altLang="en-US" sz="3700" baseline="-25000"/>
              <a:t>j</a:t>
            </a:r>
            <a:r>
              <a:rPr lang="en-US" altLang="en-US"/>
              <a:t> inversely related to cost:</a:t>
            </a:r>
          </a:p>
          <a:p>
            <a:pPr marL="14288" indent="-14288" algn="ctr" eaLnBrk="1" hangingPunct="1">
              <a:lnSpc>
                <a:spcPct val="70000"/>
              </a:lnSpc>
              <a:spcBef>
                <a:spcPct val="0"/>
              </a:spcBef>
            </a:pPr>
            <a:r>
              <a:rPr lang="en-US" altLang="en-US" i="1"/>
              <a:t>P</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a:t>
            </a:r>
            <a:r>
              <a:rPr lang="en-US" altLang="en-US">
                <a:sym typeface="Symbol" panose="05050102010706020507" pitchFamily="18" charset="2"/>
              </a:rPr>
              <a:t>~</a:t>
            </a:r>
            <a:r>
              <a:rPr lang="en-US" altLang="en-US"/>
              <a:t> exp (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latin typeface="Symbol" panose="05050102010706020507" pitchFamily="18" charset="2"/>
              </a:rPr>
              <a:t>s</a:t>
            </a:r>
            <a:r>
              <a:rPr lang="en-US" altLang="en-US" sz="3700" baseline="30000"/>
              <a:t>2</a:t>
            </a:r>
            <a:r>
              <a:rPr lang="en-US" altLang="en-US"/>
              <a:t> )</a:t>
            </a:r>
            <a:endParaRPr lang="en-US" altLang="en-US" sz="3700" baseline="-25000"/>
          </a:p>
          <a:p>
            <a:pPr marL="14288" indent="-14288" eaLnBrk="1" hangingPunct="1"/>
            <a:endParaRPr lang="en-US" altLang="en-US"/>
          </a:p>
        </p:txBody>
      </p:sp>
      <p:sp>
        <p:nvSpPr>
          <p:cNvPr id="71684" name="Text Box 4">
            <a:extLst>
              <a:ext uri="{FF2B5EF4-FFF2-40B4-BE49-F238E27FC236}">
                <a16:creationId xmlns:a16="http://schemas.microsoft.com/office/drawing/2014/main" id="{B5C4B4FF-953E-4BD9-B366-A9A814C71CB8}"/>
              </a:ext>
            </a:extLst>
          </p:cNvPr>
          <p:cNvSpPr txBox="1">
            <a:spLocks noChangeArrowheads="1"/>
          </p:cNvSpPr>
          <p:nvPr/>
        </p:nvSpPr>
        <p:spPr bwMode="auto">
          <a:xfrm>
            <a:off x="22860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high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sp>
        <p:nvSpPr>
          <p:cNvPr id="71685" name="Text Box 5">
            <a:extLst>
              <a:ext uri="{FF2B5EF4-FFF2-40B4-BE49-F238E27FC236}">
                <a16:creationId xmlns:a16="http://schemas.microsoft.com/office/drawing/2014/main" id="{6E4ABF0E-E3B8-41D0-88D7-177335BDAF9F}"/>
              </a:ext>
            </a:extLst>
          </p:cNvPr>
          <p:cNvSpPr txBox="1">
            <a:spLocks noChangeArrowheads="1"/>
          </p:cNvSpPr>
          <p:nvPr/>
        </p:nvSpPr>
        <p:spPr bwMode="auto">
          <a:xfrm>
            <a:off x="54102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low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pic>
        <p:nvPicPr>
          <p:cNvPr id="2" name="flame_highvslowsigma.mpg">
            <a:hlinkClick r:id="" action="ppaction://media"/>
            <a:extLst>
              <a:ext uri="{FF2B5EF4-FFF2-40B4-BE49-F238E27FC236}">
                <a16:creationId xmlns:a16="http://schemas.microsoft.com/office/drawing/2014/main" id="{1E0CE32C-3D53-4420-A419-5649ECCA39F9}"/>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3036888"/>
            <a:ext cx="61309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7ECD57E-D4DD-4092-B208-7EDFCCCA542C}"/>
              </a:ext>
            </a:extLst>
          </p:cNvPr>
          <p:cNvSpPr>
            <a:spLocks noGrp="1" noChangeArrowheads="1"/>
          </p:cNvSpPr>
          <p:nvPr>
            <p:ph type="title"/>
          </p:nvPr>
        </p:nvSpPr>
        <p:spPr/>
        <p:txBody>
          <a:bodyPr/>
          <a:lstStyle/>
          <a:p>
            <a:pPr eaLnBrk="1" hangingPunct="1"/>
            <a:r>
              <a:rPr lang="en-US" altLang="en-US"/>
              <a:t>Preserving dynamics</a:t>
            </a:r>
          </a:p>
        </p:txBody>
      </p:sp>
      <p:pic>
        <p:nvPicPr>
          <p:cNvPr id="3" name="vtclk1b.mpg">
            <a:hlinkClick r:id="" action="ppaction://media"/>
            <a:extLst>
              <a:ext uri="{FF2B5EF4-FFF2-40B4-BE49-F238E27FC236}">
                <a16:creationId xmlns:a16="http://schemas.microsoft.com/office/drawing/2014/main" id="{D91D1376-A1FA-4F0A-A857-ADF1F1B72191}"/>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1336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a:extLst>
              <a:ext uri="{FF2B5EF4-FFF2-40B4-BE49-F238E27FC236}">
                <a16:creationId xmlns:a16="http://schemas.microsoft.com/office/drawing/2014/main" id="{B7CC7043-BA85-44AD-9F44-D153CF99A952}"/>
              </a:ext>
            </a:extLst>
          </p:cNvPr>
          <p:cNvGraphicFramePr>
            <a:graphicFrameLocks noChangeAspect="1"/>
          </p:cNvGraphicFramePr>
          <p:nvPr/>
        </p:nvGraphicFramePr>
        <p:xfrm>
          <a:off x="381000" y="1447800"/>
          <a:ext cx="8305800" cy="3671888"/>
        </p:xfrm>
        <a:graphic>
          <a:graphicData uri="http://schemas.openxmlformats.org/presentationml/2006/ole">
            <mc:AlternateContent xmlns:mc="http://schemas.openxmlformats.org/markup-compatibility/2006">
              <mc:Choice xmlns:v="urn:schemas-microsoft-com:vml" Requires="v">
                <p:oleObj spid="_x0000_s75782" name="CorelDRAW" r:id="rId4" imgW="7343775" imgH="3248025" progId="CorelDRAW.Graphic.9">
                  <p:embed/>
                </p:oleObj>
              </mc:Choice>
              <mc:Fallback>
                <p:oleObj name="CorelDRAW" r:id="rId4" imgW="7343775" imgH="32480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3058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79" name="Rectangle 3">
            <a:extLst>
              <a:ext uri="{FF2B5EF4-FFF2-40B4-BE49-F238E27FC236}">
                <a16:creationId xmlns:a16="http://schemas.microsoft.com/office/drawing/2014/main" id="{5DD83E3D-E490-4A30-AF3A-367F64D32F30}"/>
              </a:ext>
            </a:extLst>
          </p:cNvPr>
          <p:cNvSpPr>
            <a:spLocks noGrp="1" noChangeArrowheads="1"/>
          </p:cNvSpPr>
          <p:nvPr>
            <p:ph type="title"/>
          </p:nvPr>
        </p:nvSpPr>
        <p:spPr/>
        <p:txBody>
          <a:bodyPr/>
          <a:lstStyle/>
          <a:p>
            <a:pPr eaLnBrk="1" hangingPunct="1"/>
            <a:r>
              <a:rPr lang="en-US" altLang="en-US"/>
              <a:t>Preserving dynamics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611DD1B-D5CF-4041-8428-CB9C56E5549A}"/>
              </a:ext>
            </a:extLst>
          </p:cNvPr>
          <p:cNvSpPr>
            <a:spLocks noGrp="1" noChangeArrowheads="1"/>
          </p:cNvSpPr>
          <p:nvPr>
            <p:ph type="title"/>
          </p:nvPr>
        </p:nvSpPr>
        <p:spPr/>
        <p:txBody>
          <a:bodyPr/>
          <a:lstStyle/>
          <a:p>
            <a:pPr eaLnBrk="1" hangingPunct="1"/>
            <a:r>
              <a:rPr lang="en-US" altLang="en-US"/>
              <a:t>Preserving dynamics </a:t>
            </a:r>
          </a:p>
        </p:txBody>
      </p:sp>
      <p:sp>
        <p:nvSpPr>
          <p:cNvPr id="77827" name="Rectangle 3">
            <a:extLst>
              <a:ext uri="{FF2B5EF4-FFF2-40B4-BE49-F238E27FC236}">
                <a16:creationId xmlns:a16="http://schemas.microsoft.com/office/drawing/2014/main" id="{A951396E-B00B-4B7B-9F95-0020E54DD5ED}"/>
              </a:ext>
            </a:extLst>
          </p:cNvPr>
          <p:cNvSpPr>
            <a:spLocks noGrp="1" noChangeArrowheads="1"/>
          </p:cNvSpPr>
          <p:nvPr>
            <p:ph type="body" idx="1"/>
          </p:nvPr>
        </p:nvSpPr>
        <p:spPr/>
        <p:txBody>
          <a:bodyPr/>
          <a:lstStyle/>
          <a:p>
            <a:pPr marL="531813" indent="-531813" eaLnBrk="1" hangingPunct="1"/>
            <a:r>
              <a:rPr lang="en-US" altLang="en-US"/>
              <a:t>Cost for transition </a:t>
            </a:r>
            <a:r>
              <a:rPr lang="en-US" altLang="en-US" i="1"/>
              <a:t>i</a:t>
            </a:r>
            <a:r>
              <a:rPr lang="en-US" altLang="en-US">
                <a:sym typeface="Symbol" panose="05050102010706020507" pitchFamily="18" charset="2"/>
              </a:rPr>
              <a:t></a:t>
            </a:r>
            <a:r>
              <a:rPr lang="en-US" altLang="en-US" i="1"/>
              <a:t>j</a:t>
            </a:r>
          </a:p>
          <a:p>
            <a:pPr marL="531813" indent="-531813" algn="ctr" eaLnBrk="1" hangingPunct="1"/>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w</a:t>
            </a:r>
            <a:r>
              <a:rPr lang="en-US" altLang="en-US" i="1" baseline="-25000"/>
              <a:t>k</a:t>
            </a:r>
            <a:r>
              <a:rPr lang="en-US" altLang="en-US"/>
              <a:t> </a:t>
            </a:r>
            <a:r>
              <a:rPr lang="en-US" altLang="en-US" i="1"/>
              <a:t>D</a:t>
            </a:r>
            <a:r>
              <a:rPr lang="en-US" altLang="en-US" sz="3700" i="1" baseline="-25000"/>
              <a:t>i</a:t>
            </a:r>
            <a:r>
              <a:rPr lang="en-US" altLang="en-US" sz="3700" baseline="-25000"/>
              <a:t>+</a:t>
            </a:r>
            <a:r>
              <a:rPr lang="en-US" altLang="en-US" sz="3700" i="1" baseline="-25000"/>
              <a:t>k</a:t>
            </a:r>
            <a:r>
              <a:rPr lang="en-US" altLang="en-US" sz="3700" baseline="-25000"/>
              <a:t>+1, </a:t>
            </a:r>
            <a:r>
              <a:rPr lang="en-US" altLang="en-US" sz="3700" i="1" baseline="-25000"/>
              <a:t>j</a:t>
            </a:r>
            <a:r>
              <a:rPr lang="en-US" altLang="en-US" sz="3700" baseline="-25000"/>
              <a:t>+</a:t>
            </a:r>
            <a:r>
              <a:rPr lang="en-US" altLang="en-US" sz="3700" i="1" baseline="-25000"/>
              <a:t>k</a:t>
            </a:r>
          </a:p>
          <a:p>
            <a:pPr marL="531813" indent="-531813" eaLnBrk="1" hangingPunct="1"/>
            <a:endParaRPr lang="en-US" altLang="en-US"/>
          </a:p>
        </p:txBody>
      </p:sp>
      <p:graphicFrame>
        <p:nvGraphicFramePr>
          <p:cNvPr id="77828" name="Object 4">
            <a:extLst>
              <a:ext uri="{FF2B5EF4-FFF2-40B4-BE49-F238E27FC236}">
                <a16:creationId xmlns:a16="http://schemas.microsoft.com/office/drawing/2014/main" id="{E1B1A4B9-0DD9-45FE-8AFD-8B5BCCEACCFD}"/>
              </a:ext>
            </a:extLst>
          </p:cNvPr>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7834" name="CorelDRAW" r:id="rId4" imgW="457200" imgH="457200" progId="CorelDRAW.Graphic.9">
                  <p:embed/>
                </p:oleObj>
              </mc:Choice>
              <mc:Fallback>
                <p:oleObj name="CorelDRAW" r:id="rId4" imgW="457200" imgH="4572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9" name="Object 5">
            <a:extLst>
              <a:ext uri="{FF2B5EF4-FFF2-40B4-BE49-F238E27FC236}">
                <a16:creationId xmlns:a16="http://schemas.microsoft.com/office/drawing/2014/main" id="{5276965F-99BD-4DE1-8AE9-D28268B07176}"/>
              </a:ext>
            </a:extLst>
          </p:cNvPr>
          <p:cNvGraphicFramePr>
            <a:graphicFrameLocks noChangeAspect="1"/>
          </p:cNvGraphicFramePr>
          <p:nvPr/>
        </p:nvGraphicFramePr>
        <p:xfrm>
          <a:off x="609600" y="3733800"/>
          <a:ext cx="7924800" cy="1862138"/>
        </p:xfrm>
        <a:graphic>
          <a:graphicData uri="http://schemas.openxmlformats.org/presentationml/2006/ole">
            <mc:AlternateContent xmlns:mc="http://schemas.openxmlformats.org/markup-compatibility/2006">
              <mc:Choice xmlns:v="urn:schemas-microsoft-com:vml" Requires="v">
                <p:oleObj spid="_x0000_s77835" name="CorelDRAW" r:id="rId6" imgW="4505325" imgH="1057275" progId="CorelDRAW.Graphic.9">
                  <p:embed/>
                </p:oleObj>
              </mc:Choice>
              <mc:Fallback>
                <p:oleObj name="CorelDRAW" r:id="rId6" imgW="4505325" imgH="1057275" progId="CorelDRAW.Graphic.9">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33800"/>
                        <a:ext cx="792480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E6BB5C1-1602-472D-8144-ECE685AAF6FF}"/>
              </a:ext>
            </a:extLst>
          </p:cNvPr>
          <p:cNvSpPr>
            <a:spLocks noGrp="1" noChangeArrowheads="1"/>
          </p:cNvSpPr>
          <p:nvPr>
            <p:ph type="ctrTitle"/>
          </p:nvPr>
        </p:nvSpPr>
        <p:spPr>
          <a:xfrm>
            <a:off x="685800" y="2130425"/>
            <a:ext cx="7772400" cy="1470025"/>
          </a:xfrm>
        </p:spPr>
        <p:txBody>
          <a:bodyPr/>
          <a:lstStyle/>
          <a:p>
            <a:pPr algn="ctr"/>
            <a:r>
              <a:rPr lang="en-US" altLang="en-US"/>
              <a:t>Michel Gondry train video</a:t>
            </a:r>
            <a:endParaRPr lang="ru-RU" altLang="en-US"/>
          </a:p>
        </p:txBody>
      </p:sp>
      <p:sp>
        <p:nvSpPr>
          <p:cNvPr id="43011" name="Subtitle 1">
            <a:extLst>
              <a:ext uri="{FF2B5EF4-FFF2-40B4-BE49-F238E27FC236}">
                <a16:creationId xmlns:a16="http://schemas.microsoft.com/office/drawing/2014/main" id="{8B21D5D9-CAFD-45D5-A33F-750DD9CDA7BF}"/>
              </a:ext>
            </a:extLst>
          </p:cNvPr>
          <p:cNvSpPr>
            <a:spLocks noGrp="1" noChangeArrowheads="1"/>
          </p:cNvSpPr>
          <p:nvPr>
            <p:ph type="subTitle" idx="1"/>
          </p:nvPr>
        </p:nvSpPr>
        <p:spPr>
          <a:xfrm>
            <a:off x="914400" y="3886200"/>
            <a:ext cx="7620000" cy="1752600"/>
          </a:xfrm>
        </p:spPr>
        <p:txBody>
          <a:bodyPr/>
          <a:lstStyle/>
          <a:p>
            <a:r>
              <a:rPr lang="en-US" altLang="en-US">
                <a:hlinkClick r:id="rId3"/>
              </a:rPr>
              <a:t>http://www.youtube.com/watch?v=0S43IwBF0uM</a:t>
            </a: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01DC1A7-A8FD-4A0B-BF41-C03EEF66BF20}"/>
              </a:ext>
            </a:extLst>
          </p:cNvPr>
          <p:cNvSpPr>
            <a:spLocks noGrp="1" noChangeArrowheads="1"/>
          </p:cNvSpPr>
          <p:nvPr>
            <p:ph type="title"/>
          </p:nvPr>
        </p:nvSpPr>
        <p:spPr/>
        <p:txBody>
          <a:bodyPr/>
          <a:lstStyle/>
          <a:p>
            <a:pPr eaLnBrk="1" hangingPunct="1"/>
            <a:r>
              <a:rPr lang="en-US" altLang="en-US"/>
              <a:t>Preserving dynamics – effect </a:t>
            </a:r>
          </a:p>
        </p:txBody>
      </p:sp>
      <p:sp>
        <p:nvSpPr>
          <p:cNvPr id="79875" name="Rectangle 3">
            <a:extLst>
              <a:ext uri="{FF2B5EF4-FFF2-40B4-BE49-F238E27FC236}">
                <a16:creationId xmlns:a16="http://schemas.microsoft.com/office/drawing/2014/main" id="{6548102E-3B4E-4A48-A22E-47265B845954}"/>
              </a:ext>
            </a:extLst>
          </p:cNvPr>
          <p:cNvSpPr>
            <a:spLocks noGrp="1" noChangeArrowheads="1"/>
          </p:cNvSpPr>
          <p:nvPr>
            <p:ph type="body" idx="1"/>
          </p:nvPr>
        </p:nvSpPr>
        <p:spPr/>
        <p:txBody>
          <a:bodyPr/>
          <a:lstStyle/>
          <a:p>
            <a:pPr marL="531813" indent="-531813" eaLnBrk="1" hangingPunct="1"/>
            <a:r>
              <a:rPr lang="en-US" altLang="en-US"/>
              <a:t>Cost for transition </a:t>
            </a:r>
            <a:r>
              <a:rPr lang="en-US" altLang="en-US" i="1"/>
              <a:t>i</a:t>
            </a:r>
            <a:r>
              <a:rPr lang="en-US" altLang="en-US">
                <a:sym typeface="Symbol" panose="05050102010706020507" pitchFamily="18" charset="2"/>
              </a:rPr>
              <a:t></a:t>
            </a:r>
            <a:r>
              <a:rPr lang="en-US" altLang="en-US" i="1"/>
              <a:t>j</a:t>
            </a:r>
            <a:endParaRPr lang="en-US" altLang="en-US" sz="1200" i="1"/>
          </a:p>
          <a:p>
            <a:pPr marL="531813" indent="-531813" algn="ctr" eaLnBrk="1" hangingPunct="1"/>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w</a:t>
            </a:r>
            <a:r>
              <a:rPr lang="en-US" altLang="en-US" i="1" baseline="-25000"/>
              <a:t>k</a:t>
            </a:r>
            <a:r>
              <a:rPr lang="en-US" altLang="en-US"/>
              <a:t> </a:t>
            </a:r>
            <a:r>
              <a:rPr lang="en-US" altLang="en-US" i="1"/>
              <a:t>D</a:t>
            </a:r>
            <a:r>
              <a:rPr lang="en-US" altLang="en-US" sz="3700" i="1" baseline="-25000"/>
              <a:t>i</a:t>
            </a:r>
            <a:r>
              <a:rPr lang="en-US" altLang="en-US" sz="3700" baseline="-25000"/>
              <a:t>+</a:t>
            </a:r>
            <a:r>
              <a:rPr lang="en-US" altLang="en-US" sz="3700" i="1" baseline="-25000"/>
              <a:t>k</a:t>
            </a:r>
            <a:r>
              <a:rPr lang="en-US" altLang="en-US" sz="3700" baseline="-25000"/>
              <a:t>+1, </a:t>
            </a:r>
            <a:r>
              <a:rPr lang="en-US" altLang="en-US" sz="3700" i="1" baseline="-25000"/>
              <a:t>j</a:t>
            </a:r>
            <a:r>
              <a:rPr lang="en-US" altLang="en-US" sz="3700" baseline="-25000"/>
              <a:t>+</a:t>
            </a:r>
            <a:r>
              <a:rPr lang="en-US" altLang="en-US" sz="3700" i="1" baseline="-25000"/>
              <a:t>k</a:t>
            </a:r>
          </a:p>
          <a:p>
            <a:pPr marL="531813" indent="-531813" eaLnBrk="1" hangingPunct="1"/>
            <a:endParaRPr lang="en-US" altLang="en-US"/>
          </a:p>
        </p:txBody>
      </p:sp>
      <p:graphicFrame>
        <p:nvGraphicFramePr>
          <p:cNvPr id="79876" name="Object 4">
            <a:extLst>
              <a:ext uri="{FF2B5EF4-FFF2-40B4-BE49-F238E27FC236}">
                <a16:creationId xmlns:a16="http://schemas.microsoft.com/office/drawing/2014/main" id="{7A749C90-9E40-4212-A25D-843CCA3E84D0}"/>
              </a:ext>
            </a:extLst>
          </p:cNvPr>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9880" name="CorelDRAW" r:id="rId6" imgW="457200" imgH="457200" progId="CorelDRAW.Graphic.9">
                  <p:embed/>
                </p:oleObj>
              </mc:Choice>
              <mc:Fallback>
                <p:oleObj name="CorelDRAW" r:id="rId6" imgW="457200" imgH="457200" progId="CorelDRAW.Graphic.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vtclk2c.mpg">
            <a:hlinkClick r:id="" action="ppaction://media"/>
            <a:extLst>
              <a:ext uri="{FF2B5EF4-FFF2-40B4-BE49-F238E27FC236}">
                <a16:creationId xmlns:a16="http://schemas.microsoft.com/office/drawing/2014/main" id="{995542DE-0A7D-4D86-AB1A-5610C2C501CD}"/>
              </a:ext>
            </a:extLst>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2927350" y="3003550"/>
            <a:ext cx="34734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a:extLst>
              <a:ext uri="{FF2B5EF4-FFF2-40B4-BE49-F238E27FC236}">
                <a16:creationId xmlns:a16="http://schemas.microsoft.com/office/drawing/2014/main" id="{C346BE64-9D9D-416A-9E57-61C6BB439B39}"/>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1928" name="CorelDRAW" r:id="rId6" imgW="3009900" imgH="1152525" progId="CorelDRAW.Graphic.9">
                  <p:embed/>
                </p:oleObj>
              </mc:Choice>
              <mc:Fallback>
                <p:oleObj name="CorelDRAW" r:id="rId6" imgW="3009900" imgH="1152525" progId="CorelDRAW.Graphic.9">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3" name="Rectangle 3">
            <a:extLst>
              <a:ext uri="{FF2B5EF4-FFF2-40B4-BE49-F238E27FC236}">
                <a16:creationId xmlns:a16="http://schemas.microsoft.com/office/drawing/2014/main" id="{185065F1-51C6-45E4-8E6B-9498C2AED093}"/>
              </a:ext>
            </a:extLst>
          </p:cNvPr>
          <p:cNvSpPr>
            <a:spLocks noGrp="1" noChangeArrowheads="1"/>
          </p:cNvSpPr>
          <p:nvPr>
            <p:ph type="title"/>
          </p:nvPr>
        </p:nvSpPr>
        <p:spPr/>
        <p:txBody>
          <a:bodyPr/>
          <a:lstStyle/>
          <a:p>
            <a:pPr eaLnBrk="1" hangingPunct="1"/>
            <a:r>
              <a:rPr lang="en-US" altLang="en-US"/>
              <a:t>Dead ends</a:t>
            </a:r>
          </a:p>
        </p:txBody>
      </p:sp>
      <p:sp>
        <p:nvSpPr>
          <p:cNvPr id="81924" name="Rectangle 4">
            <a:extLst>
              <a:ext uri="{FF2B5EF4-FFF2-40B4-BE49-F238E27FC236}">
                <a16:creationId xmlns:a16="http://schemas.microsoft.com/office/drawing/2014/main" id="{8780FE68-1903-42F0-AF44-5A38849BA849}"/>
              </a:ext>
            </a:extLst>
          </p:cNvPr>
          <p:cNvSpPr>
            <a:spLocks noGrp="1" noChangeArrowheads="1"/>
          </p:cNvSpPr>
          <p:nvPr>
            <p:ph type="body" idx="1"/>
          </p:nvPr>
        </p:nvSpPr>
        <p:spPr/>
        <p:txBody>
          <a:bodyPr/>
          <a:lstStyle/>
          <a:p>
            <a:pPr eaLnBrk="1" hangingPunct="1"/>
            <a:r>
              <a:rPr lang="en-US" altLang="en-US"/>
              <a:t>No good transition at the end of sequence </a:t>
            </a:r>
          </a:p>
          <a:p>
            <a:pPr eaLnBrk="1" hangingPunct="1"/>
            <a:endParaRPr lang="en-US" altLang="en-US"/>
          </a:p>
          <a:p>
            <a:pPr eaLnBrk="1" hangingPunct="1"/>
            <a:endParaRPr lang="en-US" altLang="en-US"/>
          </a:p>
          <a:p>
            <a:pPr eaLnBrk="1" hangingPunct="1"/>
            <a:endParaRPr lang="en-US" altLang="en-US"/>
          </a:p>
        </p:txBody>
      </p:sp>
      <p:pic>
        <p:nvPicPr>
          <p:cNvPr id="2" name="vtclk2b.mpg">
            <a:hlinkClick r:id="" action="ppaction://media"/>
            <a:extLst>
              <a:ext uri="{FF2B5EF4-FFF2-40B4-BE49-F238E27FC236}">
                <a16:creationId xmlns:a16="http://schemas.microsoft.com/office/drawing/2014/main" id="{0509BC39-C244-4425-9AA1-BD0923AEADCE}"/>
              </a:ext>
            </a:extLst>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457200" y="2971800"/>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a:extLst>
              <a:ext uri="{FF2B5EF4-FFF2-40B4-BE49-F238E27FC236}">
                <a16:creationId xmlns:a16="http://schemas.microsoft.com/office/drawing/2014/main" id="{2B691060-2B90-4F66-90EC-997C975D5412}"/>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3975"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1" name="Rectangle 3">
            <a:extLst>
              <a:ext uri="{FF2B5EF4-FFF2-40B4-BE49-F238E27FC236}">
                <a16:creationId xmlns:a16="http://schemas.microsoft.com/office/drawing/2014/main" id="{846E10BF-E0E0-4892-B78C-476B58788F28}"/>
              </a:ext>
            </a:extLst>
          </p:cNvPr>
          <p:cNvSpPr>
            <a:spLocks noGrp="1" noChangeArrowheads="1"/>
          </p:cNvSpPr>
          <p:nvPr>
            <p:ph type="title"/>
          </p:nvPr>
        </p:nvSpPr>
        <p:spPr/>
        <p:txBody>
          <a:bodyPr/>
          <a:lstStyle/>
          <a:p>
            <a:pPr eaLnBrk="1" hangingPunct="1"/>
            <a:r>
              <a:rPr lang="en-US" altLang="en-US"/>
              <a:t>Future cost</a:t>
            </a:r>
          </a:p>
        </p:txBody>
      </p:sp>
      <p:sp>
        <p:nvSpPr>
          <p:cNvPr id="83972" name="Rectangle 4">
            <a:extLst>
              <a:ext uri="{FF2B5EF4-FFF2-40B4-BE49-F238E27FC236}">
                <a16:creationId xmlns:a16="http://schemas.microsoft.com/office/drawing/2014/main" id="{E8D03371-37DA-46AE-8829-B921B8D1849E}"/>
              </a:ext>
            </a:extLst>
          </p:cNvPr>
          <p:cNvSpPr>
            <a:spLocks noGrp="1" noChangeArrowheads="1"/>
          </p:cNvSpPr>
          <p:nvPr>
            <p:ph type="body" idx="1"/>
          </p:nvPr>
        </p:nvSpPr>
        <p:spPr/>
        <p:txBody>
          <a:bodyPr/>
          <a:lstStyle/>
          <a:p>
            <a:pPr eaLnBrk="1" hangingPunct="1"/>
            <a:r>
              <a:rPr lang="en-US" altLang="en-US"/>
              <a:t>Propagate future transition costs backward</a:t>
            </a:r>
          </a:p>
          <a:p>
            <a:pPr eaLnBrk="1" hangingPunct="1"/>
            <a:r>
              <a:rPr lang="en-US" altLang="en-US"/>
              <a:t>Iteratively compute new cost</a:t>
            </a:r>
          </a:p>
          <a:p>
            <a:pPr algn="ctr" eaLnBrk="1" hangingPunct="1"/>
            <a:r>
              <a:rPr lang="en-US" altLang="en-US" i="1"/>
              <a:t>F</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sym typeface="Symbol" panose="05050102010706020507" pitchFamily="18" charset="2"/>
              </a:rPr>
              <a:t></a:t>
            </a:r>
            <a:r>
              <a:rPr lang="en-US" altLang="en-US">
                <a:sym typeface="Symbol" panose="05050102010706020507" pitchFamily="18" charset="2"/>
              </a:rPr>
              <a:t> min</a:t>
            </a:r>
            <a:r>
              <a:rPr lang="en-US" altLang="en-US" sz="3700" i="1" baseline="-25000"/>
              <a:t>k</a:t>
            </a:r>
            <a:r>
              <a:rPr lang="en-US" altLang="en-US"/>
              <a:t> </a:t>
            </a:r>
            <a:r>
              <a:rPr lang="en-US" altLang="en-US" i="1"/>
              <a:t>F</a:t>
            </a:r>
            <a:r>
              <a:rPr lang="en-US" altLang="en-US" sz="3700" i="1" baseline="-25000"/>
              <a:t>j</a:t>
            </a:r>
            <a:r>
              <a:rPr lang="en-US" altLang="en-US" sz="3700" baseline="-25000">
                <a:sym typeface="Symbol" panose="05050102010706020507" pitchFamily="18" charset="2"/>
              </a:rPr>
              <a:t></a:t>
            </a:r>
            <a:r>
              <a:rPr lang="en-US" altLang="en-US" sz="3700" i="1" baseline="-25000"/>
              <a:t>k</a:t>
            </a:r>
            <a:endParaRPr lang="en-US" altLang="en-US" sz="3700" i="1"/>
          </a:p>
          <a:p>
            <a:pPr eaLnBrk="1" hangingPunct="1"/>
            <a:endParaRPr lang="en-US" altLang="en-US"/>
          </a:p>
          <a:p>
            <a:pPr eaLnBrk="1" hangingPunct="1"/>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a:extLst>
              <a:ext uri="{FF2B5EF4-FFF2-40B4-BE49-F238E27FC236}">
                <a16:creationId xmlns:a16="http://schemas.microsoft.com/office/drawing/2014/main" id="{2B7A81A9-D803-4772-94C4-69C7BDD12426}"/>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6023"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19" name="Rectangle 3">
            <a:extLst>
              <a:ext uri="{FF2B5EF4-FFF2-40B4-BE49-F238E27FC236}">
                <a16:creationId xmlns:a16="http://schemas.microsoft.com/office/drawing/2014/main" id="{DE61EC1A-6D4E-4CC1-842F-50D99297D305}"/>
              </a:ext>
            </a:extLst>
          </p:cNvPr>
          <p:cNvSpPr>
            <a:spLocks noGrp="1" noChangeArrowheads="1"/>
          </p:cNvSpPr>
          <p:nvPr>
            <p:ph type="title"/>
          </p:nvPr>
        </p:nvSpPr>
        <p:spPr/>
        <p:txBody>
          <a:bodyPr/>
          <a:lstStyle/>
          <a:p>
            <a:pPr eaLnBrk="1" hangingPunct="1"/>
            <a:r>
              <a:rPr lang="en-US" altLang="en-US"/>
              <a:t>Future cost</a:t>
            </a:r>
          </a:p>
        </p:txBody>
      </p:sp>
      <p:sp>
        <p:nvSpPr>
          <p:cNvPr id="86020" name="Rectangle 4">
            <a:extLst>
              <a:ext uri="{FF2B5EF4-FFF2-40B4-BE49-F238E27FC236}">
                <a16:creationId xmlns:a16="http://schemas.microsoft.com/office/drawing/2014/main" id="{160D07F6-8A7E-41AB-ABED-B1F543F466D8}"/>
              </a:ext>
            </a:extLst>
          </p:cNvPr>
          <p:cNvSpPr>
            <a:spLocks noGrp="1" noChangeArrowheads="1"/>
          </p:cNvSpPr>
          <p:nvPr>
            <p:ph type="body" idx="1"/>
          </p:nvPr>
        </p:nvSpPr>
        <p:spPr/>
        <p:txBody>
          <a:bodyPr/>
          <a:lstStyle/>
          <a:p>
            <a:pPr eaLnBrk="1" hangingPunct="1"/>
            <a:r>
              <a:rPr lang="en-US" altLang="en-US"/>
              <a:t>Propagate future transition costs backward</a:t>
            </a:r>
          </a:p>
          <a:p>
            <a:pPr eaLnBrk="1" hangingPunct="1"/>
            <a:r>
              <a:rPr lang="en-US" altLang="en-US"/>
              <a:t>Iteratively compute new cost</a:t>
            </a:r>
          </a:p>
          <a:p>
            <a:pPr algn="ctr" eaLnBrk="1" hangingPunct="1"/>
            <a:r>
              <a:rPr lang="en-US" altLang="en-US" i="1"/>
              <a:t>F</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sym typeface="Symbol" panose="05050102010706020507" pitchFamily="18" charset="2"/>
              </a:rPr>
              <a:t></a:t>
            </a:r>
            <a:r>
              <a:rPr lang="en-US" altLang="en-US">
                <a:sym typeface="Symbol" panose="05050102010706020507" pitchFamily="18" charset="2"/>
              </a:rPr>
              <a:t> min</a:t>
            </a:r>
            <a:r>
              <a:rPr lang="en-US" altLang="en-US" sz="3700" i="1" baseline="-25000"/>
              <a:t>k</a:t>
            </a:r>
            <a:r>
              <a:rPr lang="en-US" altLang="en-US"/>
              <a:t> </a:t>
            </a:r>
            <a:r>
              <a:rPr lang="en-US" altLang="en-US" i="1"/>
              <a:t>F</a:t>
            </a:r>
            <a:r>
              <a:rPr lang="en-US" altLang="en-US" sz="3700" i="1" baseline="-25000"/>
              <a:t>j</a:t>
            </a:r>
            <a:r>
              <a:rPr lang="en-US" altLang="en-US" sz="3700" baseline="-25000">
                <a:sym typeface="Symbol" panose="05050102010706020507" pitchFamily="18" charset="2"/>
              </a:rPr>
              <a:t></a:t>
            </a:r>
            <a:r>
              <a:rPr lang="en-US" altLang="en-US" sz="3700" i="1" baseline="-25000"/>
              <a:t>k</a:t>
            </a:r>
            <a:endParaRPr lang="en-US" altLang="en-US" sz="3700" i="1"/>
          </a:p>
          <a:p>
            <a:pPr algn="ctr" eaLnBrk="1" hangingPunct="1"/>
            <a:endParaRPr lang="en-US" altLang="en-US" i="1"/>
          </a:p>
          <a:p>
            <a:pPr eaLnBrk="1" hangingPunct="1"/>
            <a:endParaRPr lang="en-US" altLang="en-US"/>
          </a:p>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a:extLst>
              <a:ext uri="{FF2B5EF4-FFF2-40B4-BE49-F238E27FC236}">
                <a16:creationId xmlns:a16="http://schemas.microsoft.com/office/drawing/2014/main" id="{F7B1F930-1786-4A94-9F8C-0098ADB94500}"/>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8071"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Rectangle 3">
            <a:extLst>
              <a:ext uri="{FF2B5EF4-FFF2-40B4-BE49-F238E27FC236}">
                <a16:creationId xmlns:a16="http://schemas.microsoft.com/office/drawing/2014/main" id="{DDC8DBEB-D52E-490F-907B-41AE10AECA9B}"/>
              </a:ext>
            </a:extLst>
          </p:cNvPr>
          <p:cNvSpPr>
            <a:spLocks noGrp="1" noChangeArrowheads="1"/>
          </p:cNvSpPr>
          <p:nvPr>
            <p:ph type="title"/>
          </p:nvPr>
        </p:nvSpPr>
        <p:spPr/>
        <p:txBody>
          <a:bodyPr/>
          <a:lstStyle/>
          <a:p>
            <a:pPr eaLnBrk="1" hangingPunct="1"/>
            <a:r>
              <a:rPr lang="en-US" altLang="en-US"/>
              <a:t>Future cost</a:t>
            </a:r>
          </a:p>
        </p:txBody>
      </p:sp>
      <p:sp>
        <p:nvSpPr>
          <p:cNvPr id="88068" name="Rectangle 4">
            <a:extLst>
              <a:ext uri="{FF2B5EF4-FFF2-40B4-BE49-F238E27FC236}">
                <a16:creationId xmlns:a16="http://schemas.microsoft.com/office/drawing/2014/main" id="{C222A0D9-014C-4309-924E-B0414C383EB6}"/>
              </a:ext>
            </a:extLst>
          </p:cNvPr>
          <p:cNvSpPr>
            <a:spLocks noGrp="1" noChangeArrowheads="1"/>
          </p:cNvSpPr>
          <p:nvPr>
            <p:ph type="body" idx="1"/>
          </p:nvPr>
        </p:nvSpPr>
        <p:spPr/>
        <p:txBody>
          <a:bodyPr/>
          <a:lstStyle/>
          <a:p>
            <a:pPr eaLnBrk="1" hangingPunct="1"/>
            <a:r>
              <a:rPr lang="en-US" altLang="en-US"/>
              <a:t>Propagate future transition costs backward</a:t>
            </a:r>
          </a:p>
          <a:p>
            <a:pPr eaLnBrk="1" hangingPunct="1"/>
            <a:r>
              <a:rPr lang="en-US" altLang="en-US"/>
              <a:t>Iteratively compute new cost</a:t>
            </a:r>
          </a:p>
          <a:p>
            <a:pPr algn="ctr" eaLnBrk="1" hangingPunct="1"/>
            <a:r>
              <a:rPr lang="en-US" altLang="en-US" i="1"/>
              <a:t>F</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sym typeface="Symbol" panose="05050102010706020507" pitchFamily="18" charset="2"/>
              </a:rPr>
              <a:t></a:t>
            </a:r>
            <a:r>
              <a:rPr lang="en-US" altLang="en-US">
                <a:sym typeface="Symbol" panose="05050102010706020507" pitchFamily="18" charset="2"/>
              </a:rPr>
              <a:t> min</a:t>
            </a:r>
            <a:r>
              <a:rPr lang="en-US" altLang="en-US" sz="3700" i="1" baseline="-25000"/>
              <a:t>k</a:t>
            </a:r>
            <a:r>
              <a:rPr lang="en-US" altLang="en-US"/>
              <a:t> </a:t>
            </a:r>
            <a:r>
              <a:rPr lang="en-US" altLang="en-US" i="1"/>
              <a:t>F</a:t>
            </a:r>
            <a:r>
              <a:rPr lang="en-US" altLang="en-US" sz="3700" i="1" baseline="-25000"/>
              <a:t>j</a:t>
            </a:r>
            <a:r>
              <a:rPr lang="en-US" altLang="en-US" sz="3700" baseline="-25000">
                <a:sym typeface="Symbol" panose="05050102010706020507" pitchFamily="18" charset="2"/>
              </a:rPr>
              <a:t></a:t>
            </a:r>
            <a:r>
              <a:rPr lang="en-US" altLang="en-US" sz="3700" i="1" baseline="-25000"/>
              <a:t>k</a:t>
            </a:r>
            <a:endParaRPr lang="en-US" altLang="en-US" sz="3700" i="1"/>
          </a:p>
          <a:p>
            <a:pPr algn="ctr" eaLnBrk="1" hangingPunct="1"/>
            <a:endParaRPr lang="en-US" altLang="en-US" i="1"/>
          </a:p>
          <a:p>
            <a:pPr eaLnBrk="1" hangingPunct="1"/>
            <a:endParaRPr lang="en-US" altLang="en-US"/>
          </a:p>
          <a:p>
            <a:pPr eaLnBrk="1" hangingPunct="1"/>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a:extLst>
              <a:ext uri="{FF2B5EF4-FFF2-40B4-BE49-F238E27FC236}">
                <a16:creationId xmlns:a16="http://schemas.microsoft.com/office/drawing/2014/main" id="{A706B754-EF46-41FE-A540-81805A3A4912}"/>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90119"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Rectangle 3">
            <a:extLst>
              <a:ext uri="{FF2B5EF4-FFF2-40B4-BE49-F238E27FC236}">
                <a16:creationId xmlns:a16="http://schemas.microsoft.com/office/drawing/2014/main" id="{C8E5732F-A47B-4297-B84E-886781F01B6E}"/>
              </a:ext>
            </a:extLst>
          </p:cNvPr>
          <p:cNvSpPr>
            <a:spLocks noGrp="1" noChangeArrowheads="1"/>
          </p:cNvSpPr>
          <p:nvPr>
            <p:ph type="title"/>
          </p:nvPr>
        </p:nvSpPr>
        <p:spPr/>
        <p:txBody>
          <a:bodyPr/>
          <a:lstStyle/>
          <a:p>
            <a:pPr eaLnBrk="1" hangingPunct="1"/>
            <a:r>
              <a:rPr lang="en-US" altLang="en-US"/>
              <a:t>Future cost</a:t>
            </a:r>
          </a:p>
        </p:txBody>
      </p:sp>
      <p:sp>
        <p:nvSpPr>
          <p:cNvPr id="90116" name="Rectangle 4">
            <a:extLst>
              <a:ext uri="{FF2B5EF4-FFF2-40B4-BE49-F238E27FC236}">
                <a16:creationId xmlns:a16="http://schemas.microsoft.com/office/drawing/2014/main" id="{1BCF4495-5190-4A75-BE3E-4B32756835D6}"/>
              </a:ext>
            </a:extLst>
          </p:cNvPr>
          <p:cNvSpPr>
            <a:spLocks noGrp="1" noChangeArrowheads="1"/>
          </p:cNvSpPr>
          <p:nvPr>
            <p:ph type="body" idx="1"/>
          </p:nvPr>
        </p:nvSpPr>
        <p:spPr/>
        <p:txBody>
          <a:bodyPr/>
          <a:lstStyle/>
          <a:p>
            <a:pPr eaLnBrk="1" hangingPunct="1"/>
            <a:r>
              <a:rPr lang="en-US" altLang="en-US"/>
              <a:t>Propagate future transition costs backward</a:t>
            </a:r>
          </a:p>
          <a:p>
            <a:pPr eaLnBrk="1" hangingPunct="1"/>
            <a:r>
              <a:rPr lang="en-US" altLang="en-US"/>
              <a:t>Iteratively compute new cost</a:t>
            </a:r>
          </a:p>
          <a:p>
            <a:pPr algn="ctr" eaLnBrk="1" hangingPunct="1"/>
            <a:r>
              <a:rPr lang="en-US" altLang="en-US" i="1"/>
              <a:t>F</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sym typeface="Symbol" panose="05050102010706020507" pitchFamily="18" charset="2"/>
              </a:rPr>
              <a:t></a:t>
            </a:r>
            <a:r>
              <a:rPr lang="en-US" altLang="en-US">
                <a:sym typeface="Symbol" panose="05050102010706020507" pitchFamily="18" charset="2"/>
              </a:rPr>
              <a:t> min</a:t>
            </a:r>
            <a:r>
              <a:rPr lang="en-US" altLang="en-US" sz="3700" i="1" baseline="-25000"/>
              <a:t>k</a:t>
            </a:r>
            <a:r>
              <a:rPr lang="en-US" altLang="en-US"/>
              <a:t> </a:t>
            </a:r>
            <a:r>
              <a:rPr lang="en-US" altLang="en-US" i="1"/>
              <a:t>F</a:t>
            </a:r>
            <a:r>
              <a:rPr lang="en-US" altLang="en-US" sz="3700" i="1" baseline="-25000"/>
              <a:t>j</a:t>
            </a:r>
            <a:r>
              <a:rPr lang="en-US" altLang="en-US" sz="3700" baseline="-25000">
                <a:sym typeface="Symbol" panose="05050102010706020507" pitchFamily="18" charset="2"/>
              </a:rPr>
              <a:t></a:t>
            </a:r>
            <a:r>
              <a:rPr lang="en-US" altLang="en-US" sz="3700" i="1" baseline="-25000"/>
              <a:t>k</a:t>
            </a:r>
            <a:endParaRPr lang="en-US" altLang="en-US" sz="3700" i="1"/>
          </a:p>
          <a:p>
            <a:pPr algn="ctr" eaLnBrk="1" hangingPunct="1"/>
            <a:endParaRPr lang="en-US" altLang="en-US" i="1"/>
          </a:p>
          <a:p>
            <a:pPr eaLnBrk="1" hangingPunct="1"/>
            <a:endParaRPr lang="en-US" altLang="en-US"/>
          </a:p>
          <a:p>
            <a:pPr eaLnBrk="1" hangingPunct="1"/>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a:extLst>
              <a:ext uri="{FF2B5EF4-FFF2-40B4-BE49-F238E27FC236}">
                <a16:creationId xmlns:a16="http://schemas.microsoft.com/office/drawing/2014/main" id="{EF662F34-04F9-41F0-838B-C787E494F7F2}"/>
              </a:ext>
            </a:extLst>
          </p:cNvPr>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92167"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3" name="Rectangle 3">
            <a:extLst>
              <a:ext uri="{FF2B5EF4-FFF2-40B4-BE49-F238E27FC236}">
                <a16:creationId xmlns:a16="http://schemas.microsoft.com/office/drawing/2014/main" id="{7C60A50D-BA05-4170-854C-61B489F88E47}"/>
              </a:ext>
            </a:extLst>
          </p:cNvPr>
          <p:cNvSpPr>
            <a:spLocks noGrp="1" noChangeArrowheads="1"/>
          </p:cNvSpPr>
          <p:nvPr>
            <p:ph type="body" idx="1"/>
          </p:nvPr>
        </p:nvSpPr>
        <p:spPr/>
        <p:txBody>
          <a:bodyPr/>
          <a:lstStyle/>
          <a:p>
            <a:pPr eaLnBrk="1" hangingPunct="1"/>
            <a:r>
              <a:rPr lang="en-US" altLang="en-US"/>
              <a:t>Propagate future transition costs backward</a:t>
            </a:r>
          </a:p>
          <a:p>
            <a:pPr eaLnBrk="1" hangingPunct="1"/>
            <a:r>
              <a:rPr lang="en-US" altLang="en-US"/>
              <a:t>Iteratively compute new cost</a:t>
            </a:r>
          </a:p>
          <a:p>
            <a:pPr algn="ctr" eaLnBrk="1" hangingPunct="1"/>
            <a:r>
              <a:rPr lang="en-US" altLang="en-US" i="1"/>
              <a:t>F</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t>C</a:t>
            </a:r>
            <a:r>
              <a:rPr lang="en-US" altLang="en-US" sz="3700" i="1" baseline="-25000"/>
              <a:t>i</a:t>
            </a:r>
            <a:r>
              <a:rPr lang="en-US" altLang="en-US" sz="3700" baseline="-25000">
                <a:sym typeface="Symbol" panose="05050102010706020507" pitchFamily="18" charset="2"/>
              </a:rPr>
              <a:t></a:t>
            </a:r>
            <a:r>
              <a:rPr lang="en-US" altLang="en-US" sz="3700" i="1" baseline="-25000"/>
              <a:t>j</a:t>
            </a:r>
            <a:r>
              <a:rPr lang="en-US" altLang="en-US"/>
              <a:t> + </a:t>
            </a:r>
            <a:r>
              <a:rPr lang="en-US" altLang="en-US" i="1">
                <a:sym typeface="Symbol" panose="05050102010706020507" pitchFamily="18" charset="2"/>
              </a:rPr>
              <a:t></a:t>
            </a:r>
            <a:r>
              <a:rPr lang="en-US" altLang="en-US">
                <a:sym typeface="Symbol" panose="05050102010706020507" pitchFamily="18" charset="2"/>
              </a:rPr>
              <a:t> min</a:t>
            </a:r>
            <a:r>
              <a:rPr lang="en-US" altLang="en-US" sz="3700" i="1" baseline="-25000"/>
              <a:t>k</a:t>
            </a:r>
            <a:r>
              <a:rPr lang="en-US" altLang="en-US"/>
              <a:t> </a:t>
            </a:r>
            <a:r>
              <a:rPr lang="en-US" altLang="en-US" i="1"/>
              <a:t>F</a:t>
            </a:r>
            <a:r>
              <a:rPr lang="en-US" altLang="en-US" sz="3700" i="1" baseline="-25000"/>
              <a:t>j</a:t>
            </a:r>
            <a:r>
              <a:rPr lang="en-US" altLang="en-US" sz="3700" baseline="-25000">
                <a:sym typeface="Symbol" panose="05050102010706020507" pitchFamily="18" charset="2"/>
              </a:rPr>
              <a:t></a:t>
            </a:r>
            <a:r>
              <a:rPr lang="en-US" altLang="en-US" sz="3700" i="1" baseline="-25000"/>
              <a:t>k</a:t>
            </a:r>
            <a:endParaRPr lang="en-US" altLang="en-US" sz="3700" i="1"/>
          </a:p>
          <a:p>
            <a:pPr algn="ctr" eaLnBrk="1" hangingPunct="1"/>
            <a:endParaRPr lang="en-US" altLang="en-US" i="1"/>
          </a:p>
          <a:p>
            <a:pPr eaLnBrk="1" hangingPunct="1"/>
            <a:r>
              <a:rPr lang="en-US" altLang="en-US"/>
              <a:t>Q-learning</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92164" name="Rectangle 4">
            <a:extLst>
              <a:ext uri="{FF2B5EF4-FFF2-40B4-BE49-F238E27FC236}">
                <a16:creationId xmlns:a16="http://schemas.microsoft.com/office/drawing/2014/main" id="{4C54BC0F-BB65-4B73-B149-DA6FE587C2BE}"/>
              </a:ext>
            </a:extLst>
          </p:cNvPr>
          <p:cNvSpPr>
            <a:spLocks noGrp="1" noChangeArrowheads="1"/>
          </p:cNvSpPr>
          <p:nvPr>
            <p:ph type="title"/>
          </p:nvPr>
        </p:nvSpPr>
        <p:spPr/>
        <p:txBody>
          <a:bodyPr/>
          <a:lstStyle/>
          <a:p>
            <a:pPr eaLnBrk="1" hangingPunct="1"/>
            <a:r>
              <a:rPr lang="en-US" altLang="en-US"/>
              <a:t>Future cost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B4B9E76D-5348-41EA-BF2E-7E699FD32DA6}"/>
              </a:ext>
            </a:extLst>
          </p:cNvPr>
          <p:cNvSpPr>
            <a:spLocks noGrp="1" noChangeArrowheads="1"/>
          </p:cNvSpPr>
          <p:nvPr>
            <p:ph type="title"/>
          </p:nvPr>
        </p:nvSpPr>
        <p:spPr/>
        <p:txBody>
          <a:bodyPr/>
          <a:lstStyle/>
          <a:p>
            <a:r>
              <a:rPr lang="en-US" altLang="en-US"/>
              <a:t>Final result</a:t>
            </a:r>
          </a:p>
        </p:txBody>
      </p:sp>
      <p:pic>
        <p:nvPicPr>
          <p:cNvPr id="4" name="vtclk2c.mpg">
            <a:hlinkClick r:id="" action="ppaction://media"/>
            <a:extLst>
              <a:ext uri="{FF2B5EF4-FFF2-40B4-BE49-F238E27FC236}">
                <a16:creationId xmlns:a16="http://schemas.microsoft.com/office/drawing/2014/main" id="{847E3212-7EA6-4BEA-8610-94A15000E46E}"/>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011363" y="1447800"/>
            <a:ext cx="4953000" cy="4953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C7F66B8-DB9E-4392-889E-04F55CAF7346}"/>
              </a:ext>
            </a:extLst>
          </p:cNvPr>
          <p:cNvSpPr>
            <a:spLocks noGrp="1" noChangeArrowheads="1"/>
          </p:cNvSpPr>
          <p:nvPr>
            <p:ph type="title"/>
          </p:nvPr>
        </p:nvSpPr>
        <p:spPr/>
        <p:txBody>
          <a:bodyPr/>
          <a:lstStyle/>
          <a:p>
            <a:pPr eaLnBrk="1" hangingPunct="1"/>
            <a:r>
              <a:rPr lang="en-US" altLang="en-US"/>
              <a:t>Finding good loops</a:t>
            </a:r>
          </a:p>
        </p:txBody>
      </p:sp>
      <p:sp>
        <p:nvSpPr>
          <p:cNvPr id="95235" name="Rectangle 3">
            <a:extLst>
              <a:ext uri="{FF2B5EF4-FFF2-40B4-BE49-F238E27FC236}">
                <a16:creationId xmlns:a16="http://schemas.microsoft.com/office/drawing/2014/main" id="{19357FA8-6F28-4E7C-840C-CF3185B37907}"/>
              </a:ext>
            </a:extLst>
          </p:cNvPr>
          <p:cNvSpPr>
            <a:spLocks noGrp="1" noChangeArrowheads="1"/>
          </p:cNvSpPr>
          <p:nvPr>
            <p:ph type="body" idx="1"/>
          </p:nvPr>
        </p:nvSpPr>
        <p:spPr>
          <a:xfrm>
            <a:off x="280988" y="1295400"/>
            <a:ext cx="8558212" cy="4800600"/>
          </a:xfrm>
        </p:spPr>
        <p:txBody>
          <a:bodyPr/>
          <a:lstStyle/>
          <a:p>
            <a:pPr eaLnBrk="1" hangingPunct="1"/>
            <a:r>
              <a:rPr lang="en-US" altLang="en-US" sz="3200"/>
              <a:t>Alternative to random transitions</a:t>
            </a:r>
          </a:p>
          <a:p>
            <a:pPr eaLnBrk="1" hangingPunct="1"/>
            <a:r>
              <a:rPr lang="en-US" altLang="en-US" sz="3200"/>
              <a:t>Precompute set of loops up front</a:t>
            </a:r>
          </a:p>
          <a:p>
            <a:pPr eaLnBrk="1" hangingPunct="1"/>
            <a:endParaRPr lang="en-US" altLang="en-US" sz="3200"/>
          </a:p>
          <a:p>
            <a:pPr eaLnBrk="1" hangingPunct="1"/>
            <a:endParaRPr lang="en-US" altLang="en-US" sz="3200"/>
          </a:p>
          <a:p>
            <a:pPr eaLnBrk="1" hangingPunct="1"/>
            <a:endParaRPr lang="en-US" altLang="en-US" sz="3200"/>
          </a:p>
          <a:p>
            <a:pPr eaLnBrk="1" hangingPunct="1"/>
            <a:endParaRPr lang="en-US" altLang="en-US" sz="3200"/>
          </a:p>
        </p:txBody>
      </p:sp>
      <p:pic>
        <p:nvPicPr>
          <p:cNvPr id="2" name="flameloop_3up.mpg">
            <a:hlinkClick r:id="" action="ppaction://media"/>
            <a:extLst>
              <a:ext uri="{FF2B5EF4-FFF2-40B4-BE49-F238E27FC236}">
                <a16:creationId xmlns:a16="http://schemas.microsoft.com/office/drawing/2014/main" id="{0AEDFA57-17EC-4F6E-9ACF-C7891EDA43B9}"/>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3200400"/>
            <a:ext cx="76168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5EB9E7-1E84-44C6-B2B2-1047B89E97B3}"/>
              </a:ext>
            </a:extLst>
          </p:cNvPr>
          <p:cNvSpPr>
            <a:spLocks noGrp="1" noChangeArrowheads="1"/>
          </p:cNvSpPr>
          <p:nvPr>
            <p:ph type="title"/>
          </p:nvPr>
        </p:nvSpPr>
        <p:spPr/>
        <p:txBody>
          <a:bodyPr/>
          <a:lstStyle/>
          <a:p>
            <a:pPr eaLnBrk="1" hangingPunct="1"/>
            <a:r>
              <a:rPr lang="en-US" altLang="en-US"/>
              <a:t>Video portrait</a:t>
            </a:r>
          </a:p>
        </p:txBody>
      </p:sp>
      <p:sp>
        <p:nvSpPr>
          <p:cNvPr id="97283" name="Rectangle 3">
            <a:extLst>
              <a:ext uri="{FF2B5EF4-FFF2-40B4-BE49-F238E27FC236}">
                <a16:creationId xmlns:a16="http://schemas.microsoft.com/office/drawing/2014/main" id="{4F543270-7DA7-4DE7-860F-1ABB46C086E8}"/>
              </a:ext>
            </a:extLst>
          </p:cNvPr>
          <p:cNvSpPr>
            <a:spLocks noGrp="1" noChangeArrowheads="1"/>
          </p:cNvSpPr>
          <p:nvPr>
            <p:ph type="body" idx="1"/>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c.f. Harry Potter</a:t>
            </a:r>
          </a:p>
        </p:txBody>
      </p:sp>
      <p:pic>
        <p:nvPicPr>
          <p:cNvPr id="2" name="vtamy.mpg">
            <a:hlinkClick r:id="" action="ppaction://media"/>
            <a:extLst>
              <a:ext uri="{FF2B5EF4-FFF2-40B4-BE49-F238E27FC236}">
                <a16:creationId xmlns:a16="http://schemas.microsoft.com/office/drawing/2014/main" id="{72AF105A-C1BD-49B2-8A46-F9A52AEED7A2}"/>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954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5A000902-EA94-4D9F-B0EC-E0D2F17CCF88}"/>
              </a:ext>
            </a:extLst>
          </p:cNvPr>
          <p:cNvSpPr>
            <a:spLocks noGrp="1" noChangeArrowheads="1"/>
          </p:cNvSpPr>
          <p:nvPr>
            <p:ph type="title"/>
          </p:nvPr>
        </p:nvSpPr>
        <p:spPr/>
        <p:txBody>
          <a:bodyPr/>
          <a:lstStyle/>
          <a:p>
            <a:r>
              <a:rPr lang="en-US" altLang="en-US"/>
              <a:t>Weather Forecasting for Dummies™ </a:t>
            </a:r>
          </a:p>
        </p:txBody>
      </p:sp>
      <p:sp>
        <p:nvSpPr>
          <p:cNvPr id="835591" name="Rectangle 7">
            <a:extLst>
              <a:ext uri="{FF2B5EF4-FFF2-40B4-BE49-F238E27FC236}">
                <a16:creationId xmlns:a16="http://schemas.microsoft.com/office/drawing/2014/main" id="{3AE95A8F-D42C-48C6-8B87-C07956F9AA79}"/>
              </a:ext>
            </a:extLst>
          </p:cNvPr>
          <p:cNvSpPr>
            <a:spLocks noGrp="1" noChangeArrowheads="1"/>
          </p:cNvSpPr>
          <p:nvPr>
            <p:ph type="body" idx="1"/>
          </p:nvPr>
        </p:nvSpPr>
        <p:spPr>
          <a:xfrm>
            <a:off x="685800" y="914400"/>
            <a:ext cx="7772400" cy="5562600"/>
          </a:xfrm>
        </p:spPr>
        <p:txBody>
          <a:bodyPr/>
          <a:lstStyle/>
          <a:p>
            <a:r>
              <a:rPr lang="en-US" altLang="en-US"/>
              <a:t>Let’s predict weather:</a:t>
            </a:r>
          </a:p>
          <a:p>
            <a:pPr lvl="1"/>
            <a:r>
              <a:rPr lang="en-US" altLang="en-US"/>
              <a:t>Given today’s weather only, we want to know tomorrow’s</a:t>
            </a:r>
          </a:p>
          <a:p>
            <a:pPr lvl="1"/>
            <a:r>
              <a:rPr lang="en-US" altLang="en-US"/>
              <a:t>Suppose weather can only be {Sunny, Cloudy, Raining}</a:t>
            </a:r>
          </a:p>
          <a:p>
            <a:pPr lvl="1"/>
            <a:endParaRPr lang="en-US" altLang="en-US"/>
          </a:p>
          <a:p>
            <a:r>
              <a:rPr lang="en-US" altLang="en-US"/>
              <a:t>The “Weather Channel” algorithm:</a:t>
            </a:r>
          </a:p>
          <a:p>
            <a:pPr lvl="1"/>
            <a:r>
              <a:rPr lang="en-US" altLang="en-US"/>
              <a:t>Over a long period of time, record:</a:t>
            </a:r>
          </a:p>
          <a:p>
            <a:pPr lvl="2"/>
            <a:r>
              <a:rPr lang="en-US" altLang="en-US"/>
              <a:t>How often S followed by R</a:t>
            </a:r>
          </a:p>
          <a:p>
            <a:pPr lvl="2"/>
            <a:r>
              <a:rPr lang="en-US" altLang="en-US"/>
              <a:t>How often S followed by S</a:t>
            </a:r>
          </a:p>
          <a:p>
            <a:pPr lvl="2"/>
            <a:r>
              <a:rPr lang="en-US" altLang="en-US"/>
              <a:t>Etc. </a:t>
            </a:r>
          </a:p>
          <a:p>
            <a:pPr lvl="1"/>
            <a:r>
              <a:rPr lang="en-US" altLang="en-US"/>
              <a:t>Compute percentages for each state: </a:t>
            </a:r>
          </a:p>
          <a:p>
            <a:pPr lvl="2"/>
            <a:r>
              <a:rPr lang="en-US" altLang="en-US"/>
              <a:t>P(R|S), P(S|S), etc.</a:t>
            </a:r>
          </a:p>
          <a:p>
            <a:pPr lvl="1"/>
            <a:r>
              <a:rPr lang="en-US" altLang="en-US"/>
              <a:t>Predict the state with highest probability!</a:t>
            </a:r>
          </a:p>
          <a:p>
            <a:pPr lvl="1"/>
            <a:r>
              <a:rPr lang="en-US" altLang="en-US"/>
              <a:t>It’s a Markov Chain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55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55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55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55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55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55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55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55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559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559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559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55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F8235F4-F6A9-40B2-B443-73AB35F4BB0C}"/>
              </a:ext>
            </a:extLst>
          </p:cNvPr>
          <p:cNvSpPr>
            <a:spLocks noGrp="1" noChangeArrowheads="1"/>
          </p:cNvSpPr>
          <p:nvPr>
            <p:ph type="title"/>
          </p:nvPr>
        </p:nvSpPr>
        <p:spPr/>
        <p:txBody>
          <a:bodyPr/>
          <a:lstStyle/>
          <a:p>
            <a:pPr eaLnBrk="1" hangingPunct="1"/>
            <a:r>
              <a:rPr lang="en-US" altLang="en-US"/>
              <a:t>Region-based analysis</a:t>
            </a:r>
          </a:p>
        </p:txBody>
      </p:sp>
      <p:sp>
        <p:nvSpPr>
          <p:cNvPr id="99331" name="Rectangle 3">
            <a:extLst>
              <a:ext uri="{FF2B5EF4-FFF2-40B4-BE49-F238E27FC236}">
                <a16:creationId xmlns:a16="http://schemas.microsoft.com/office/drawing/2014/main" id="{6162B3DA-45B9-44EB-A4D4-5C9207D1B8CE}"/>
              </a:ext>
            </a:extLst>
          </p:cNvPr>
          <p:cNvSpPr>
            <a:spLocks noGrp="1" noChangeArrowheads="1"/>
          </p:cNvSpPr>
          <p:nvPr>
            <p:ph type="body" idx="1"/>
          </p:nvPr>
        </p:nvSpPr>
        <p:spPr>
          <a:xfrm>
            <a:off x="280988" y="1295400"/>
            <a:ext cx="8558212" cy="5562600"/>
          </a:xfrm>
        </p:spPr>
        <p:txBody>
          <a:bodyPr/>
          <a:lstStyle/>
          <a:p>
            <a:pPr eaLnBrk="1" hangingPunct="1"/>
            <a:r>
              <a:rPr lang="en-US" altLang="en-US"/>
              <a:t>Divide video up into regions</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sz="1500"/>
          </a:p>
          <a:p>
            <a:pPr eaLnBrk="1" hangingPunct="1"/>
            <a:r>
              <a:rPr lang="en-US" altLang="en-US"/>
              <a:t>Generate a video texture for each region</a:t>
            </a:r>
          </a:p>
        </p:txBody>
      </p:sp>
      <p:pic>
        <p:nvPicPr>
          <p:cNvPr id="2" name="swing_region.mpg">
            <a:hlinkClick r:id="" action="ppaction://media"/>
            <a:extLst>
              <a:ext uri="{FF2B5EF4-FFF2-40B4-BE49-F238E27FC236}">
                <a16:creationId xmlns:a16="http://schemas.microsoft.com/office/drawing/2014/main" id="{4942F63A-65BB-4D8D-8A82-CC23A2891368}"/>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2165350"/>
            <a:ext cx="55594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096598DE-D517-49D0-93EA-112F610CC6E6}"/>
              </a:ext>
            </a:extLst>
          </p:cNvPr>
          <p:cNvSpPr>
            <a:spLocks noChangeArrowheads="1"/>
          </p:cNvSpPr>
          <p:nvPr/>
        </p:nvSpPr>
        <p:spPr bwMode="auto">
          <a:xfrm>
            <a:off x="304800" y="12954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93700" indent="-39370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endParaRPr lang="en-US" altLang="en-US"/>
          </a:p>
          <a:p>
            <a:endParaRPr lang="en-US" altLang="en-US"/>
          </a:p>
          <a:p>
            <a:endParaRPr lang="en-US" altLang="en-US"/>
          </a:p>
          <a:p>
            <a:endParaRPr lang="en-US" altLang="en-US"/>
          </a:p>
          <a:p>
            <a:endParaRPr lang="en-US" altLang="en-US"/>
          </a:p>
          <a:p>
            <a:endParaRPr lang="en-US" altLang="en-US"/>
          </a:p>
          <a:p>
            <a:pPr>
              <a:spcBef>
                <a:spcPts val="1800"/>
              </a:spcBef>
              <a:buFontTx/>
              <a:buNone/>
            </a:pPr>
            <a:r>
              <a:rPr lang="en-US" altLang="en-US"/>
              <a:t>User selects target frame range</a:t>
            </a:r>
          </a:p>
        </p:txBody>
      </p:sp>
      <p:sp>
        <p:nvSpPr>
          <p:cNvPr id="101379" name="Rectangle 3">
            <a:extLst>
              <a:ext uri="{FF2B5EF4-FFF2-40B4-BE49-F238E27FC236}">
                <a16:creationId xmlns:a16="http://schemas.microsoft.com/office/drawing/2014/main" id="{28ED890F-15CF-4945-A38A-5A0B48C85EA6}"/>
              </a:ext>
            </a:extLst>
          </p:cNvPr>
          <p:cNvSpPr>
            <a:spLocks noGrp="1" noChangeArrowheads="1"/>
          </p:cNvSpPr>
          <p:nvPr>
            <p:ph type="title"/>
          </p:nvPr>
        </p:nvSpPr>
        <p:spPr/>
        <p:txBody>
          <a:bodyPr/>
          <a:lstStyle/>
          <a:p>
            <a:pPr eaLnBrk="1" hangingPunct="1"/>
            <a:r>
              <a:rPr lang="en-US" altLang="en-US"/>
              <a:t>User-controlled video textures</a:t>
            </a:r>
          </a:p>
        </p:txBody>
      </p:sp>
      <p:sp>
        <p:nvSpPr>
          <p:cNvPr id="101380" name="Text Box 5">
            <a:extLst>
              <a:ext uri="{FF2B5EF4-FFF2-40B4-BE49-F238E27FC236}">
                <a16:creationId xmlns:a16="http://schemas.microsoft.com/office/drawing/2014/main" id="{D59C0AEC-03F2-42E2-B068-8F889EE9DA79}"/>
              </a:ext>
            </a:extLst>
          </p:cNvPr>
          <p:cNvSpPr txBox="1">
            <a:spLocks noChangeArrowheads="1"/>
          </p:cNvSpPr>
          <p:nvPr/>
        </p:nvSpPr>
        <p:spPr bwMode="auto">
          <a:xfrm>
            <a:off x="1676400" y="49530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slow</a:t>
            </a:r>
          </a:p>
        </p:txBody>
      </p:sp>
      <p:sp>
        <p:nvSpPr>
          <p:cNvPr id="101381" name="Text Box 6">
            <a:extLst>
              <a:ext uri="{FF2B5EF4-FFF2-40B4-BE49-F238E27FC236}">
                <a16:creationId xmlns:a16="http://schemas.microsoft.com/office/drawing/2014/main" id="{EB59E554-3BCA-480D-B120-519D1BF1D0C8}"/>
              </a:ext>
            </a:extLst>
          </p:cNvPr>
          <p:cNvSpPr txBox="1">
            <a:spLocks noChangeArrowheads="1"/>
          </p:cNvSpPr>
          <p:nvPr/>
        </p:nvSpPr>
        <p:spPr bwMode="auto">
          <a:xfrm>
            <a:off x="3810000" y="49530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variable</a:t>
            </a:r>
          </a:p>
        </p:txBody>
      </p:sp>
      <p:sp>
        <p:nvSpPr>
          <p:cNvPr id="101382" name="Text Box 7">
            <a:extLst>
              <a:ext uri="{FF2B5EF4-FFF2-40B4-BE49-F238E27FC236}">
                <a16:creationId xmlns:a16="http://schemas.microsoft.com/office/drawing/2014/main" id="{4B28BDA1-1E58-4591-A861-FBD104FF4FA5}"/>
              </a:ext>
            </a:extLst>
          </p:cNvPr>
          <p:cNvSpPr txBox="1">
            <a:spLocks noChangeArrowheads="1"/>
          </p:cNvSpPr>
          <p:nvPr/>
        </p:nvSpPr>
        <p:spPr bwMode="auto">
          <a:xfrm>
            <a:off x="6629400" y="49530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fast</a:t>
            </a:r>
          </a:p>
        </p:txBody>
      </p:sp>
      <p:pic>
        <p:nvPicPr>
          <p:cNvPr id="3" name="runner_3up.mpg">
            <a:hlinkClick r:id="" action="ppaction://media"/>
            <a:extLst>
              <a:ext uri="{FF2B5EF4-FFF2-40B4-BE49-F238E27FC236}">
                <a16:creationId xmlns:a16="http://schemas.microsoft.com/office/drawing/2014/main" id="{CACC6A98-843E-4017-A42E-95B334105402}"/>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03363" y="1524000"/>
            <a:ext cx="63452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5FED441-05E0-41B8-BDBF-76B353A00237}"/>
              </a:ext>
            </a:extLst>
          </p:cNvPr>
          <p:cNvSpPr>
            <a:spLocks noGrp="1" noChangeArrowheads="1"/>
          </p:cNvSpPr>
          <p:nvPr>
            <p:ph type="title"/>
          </p:nvPr>
        </p:nvSpPr>
        <p:spPr/>
        <p:txBody>
          <a:bodyPr/>
          <a:lstStyle/>
          <a:p>
            <a:pPr eaLnBrk="1" hangingPunct="1"/>
            <a:r>
              <a:rPr lang="en-US" altLang="en-US"/>
              <a:t>Video-based animation</a:t>
            </a:r>
          </a:p>
        </p:txBody>
      </p:sp>
      <p:sp>
        <p:nvSpPr>
          <p:cNvPr id="103427" name="Rectangle 3">
            <a:extLst>
              <a:ext uri="{FF2B5EF4-FFF2-40B4-BE49-F238E27FC236}">
                <a16:creationId xmlns:a16="http://schemas.microsoft.com/office/drawing/2014/main" id="{A2C6D9DF-E09A-4D71-BF36-EAE185394D3B}"/>
              </a:ext>
            </a:extLst>
          </p:cNvPr>
          <p:cNvSpPr>
            <a:spLocks noGrp="1" noChangeArrowheads="1"/>
          </p:cNvSpPr>
          <p:nvPr>
            <p:ph type="body" idx="1"/>
          </p:nvPr>
        </p:nvSpPr>
        <p:spPr>
          <a:xfrm>
            <a:off x="228600" y="1295400"/>
            <a:ext cx="4572000" cy="5181600"/>
          </a:xfrm>
        </p:spPr>
        <p:txBody>
          <a:bodyPr/>
          <a:lstStyle/>
          <a:p>
            <a:pPr eaLnBrk="1" hangingPunct="1"/>
            <a:r>
              <a:rPr lang="en-US" altLang="en-US"/>
              <a:t>Like sprites</a:t>
            </a:r>
            <a:br>
              <a:rPr lang="en-US" altLang="en-US"/>
            </a:br>
            <a:r>
              <a:rPr lang="en-US" altLang="en-US"/>
              <a:t>computer games</a:t>
            </a:r>
          </a:p>
          <a:p>
            <a:pPr eaLnBrk="1" hangingPunct="1"/>
            <a:r>
              <a:rPr lang="en-US" altLang="en-US"/>
              <a:t>Extract sprites</a:t>
            </a:r>
            <a:br>
              <a:rPr lang="en-US" altLang="en-US"/>
            </a:br>
            <a:r>
              <a:rPr lang="en-US" altLang="en-US"/>
              <a:t>from real video</a:t>
            </a:r>
          </a:p>
          <a:p>
            <a:pPr eaLnBrk="1" hangingPunct="1"/>
            <a:r>
              <a:rPr lang="en-US" altLang="en-US"/>
              <a:t>Interactively control  desired motion</a:t>
            </a:r>
          </a:p>
        </p:txBody>
      </p:sp>
      <p:sp>
        <p:nvSpPr>
          <p:cNvPr id="103428" name="Text Box 4">
            <a:extLst>
              <a:ext uri="{FF2B5EF4-FFF2-40B4-BE49-F238E27FC236}">
                <a16:creationId xmlns:a16="http://schemas.microsoft.com/office/drawing/2014/main" id="{99F9410C-8597-4207-882E-0CC1828541E9}"/>
              </a:ext>
            </a:extLst>
          </p:cNvPr>
          <p:cNvSpPr txBox="1">
            <a:spLocks noChangeArrowheads="1"/>
          </p:cNvSpPr>
          <p:nvPr/>
        </p:nvSpPr>
        <p:spPr bwMode="auto">
          <a:xfrm>
            <a:off x="4800600" y="4800600"/>
            <a:ext cx="3810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sz="1200">
                <a:cs typeface="Times New Roman" panose="02020603050405020304" pitchFamily="18" charset="0"/>
              </a:rPr>
              <a:t>©1985 Nintendo of America Inc.</a:t>
            </a:r>
          </a:p>
          <a:p>
            <a:pPr>
              <a:lnSpc>
                <a:spcPct val="100000"/>
              </a:lnSpc>
              <a:spcBef>
                <a:spcPct val="50000"/>
              </a:spcBef>
              <a:spcAft>
                <a:spcPct val="10000"/>
              </a:spcAft>
            </a:pPr>
            <a:endParaRPr lang="en-US" altLang="en-US" sz="2400"/>
          </a:p>
        </p:txBody>
      </p:sp>
      <p:pic>
        <p:nvPicPr>
          <p:cNvPr id="2" name="mario.mpg">
            <a:hlinkClick r:id="" action="ppaction://media"/>
            <a:extLst>
              <a:ext uri="{FF2B5EF4-FFF2-40B4-BE49-F238E27FC236}">
                <a16:creationId xmlns:a16="http://schemas.microsoft.com/office/drawing/2014/main" id="{22360CB3-5B84-4264-8E79-FBAFBCD2550B}"/>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3886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7" descr="http://gamua.com/img/blog/2010/medium/mario-sprite-sheet.png?mtime=2012-02-13-1443">
            <a:extLst>
              <a:ext uri="{FF2B5EF4-FFF2-40B4-BE49-F238E27FC236}">
                <a16:creationId xmlns:a16="http://schemas.microsoft.com/office/drawing/2014/main" id="{F91E3F21-3C91-4839-A615-8C6367A508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4048"/>
          <a:stretch>
            <a:fillRect/>
          </a:stretch>
        </p:blipFill>
        <p:spPr bwMode="auto">
          <a:xfrm>
            <a:off x="4281488" y="5200650"/>
            <a:ext cx="44672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98993BA-F7C3-483A-82F9-D7E43F975F2A}"/>
              </a:ext>
            </a:extLst>
          </p:cNvPr>
          <p:cNvSpPr>
            <a:spLocks noGrp="1" noChangeArrowheads="1"/>
          </p:cNvSpPr>
          <p:nvPr>
            <p:ph type="title"/>
          </p:nvPr>
        </p:nvSpPr>
        <p:spPr/>
        <p:txBody>
          <a:bodyPr/>
          <a:lstStyle/>
          <a:p>
            <a:pPr eaLnBrk="1" hangingPunct="1"/>
            <a:r>
              <a:rPr lang="en-US" altLang="en-US"/>
              <a:t>Video sprite extraction</a:t>
            </a:r>
          </a:p>
        </p:txBody>
      </p:sp>
      <p:graphicFrame>
        <p:nvGraphicFramePr>
          <p:cNvPr id="105475" name="Object 3">
            <a:extLst>
              <a:ext uri="{FF2B5EF4-FFF2-40B4-BE49-F238E27FC236}">
                <a16:creationId xmlns:a16="http://schemas.microsoft.com/office/drawing/2014/main" id="{6A98272E-C97F-4EA8-8B76-02227452D920}"/>
              </a:ext>
            </a:extLst>
          </p:cNvPr>
          <p:cNvGraphicFramePr>
            <a:graphicFrameLocks noChangeAspect="1"/>
          </p:cNvGraphicFramePr>
          <p:nvPr/>
        </p:nvGraphicFramePr>
        <p:xfrm>
          <a:off x="762000" y="1219200"/>
          <a:ext cx="7620000" cy="5276850"/>
        </p:xfrm>
        <a:graphic>
          <a:graphicData uri="http://schemas.openxmlformats.org/presentationml/2006/ole">
            <mc:AlternateContent xmlns:mc="http://schemas.openxmlformats.org/markup-compatibility/2006">
              <mc:Choice xmlns:v="urn:schemas-microsoft-com:vml" Requires="v">
                <p:oleObj spid="_x0000_s105478" name="CorelDRAW" r:id="rId4" imgW="6286500" imgH="4352925" progId="CorelDRAW.Graphic.9">
                  <p:embed/>
                </p:oleObj>
              </mc:Choice>
              <mc:Fallback>
                <p:oleObj name="CorelDRAW" r:id="rId4" imgW="6286500" imgH="4352925" progId="CorelDRAW.Graphic.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19200"/>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a:extLst>
              <a:ext uri="{FF2B5EF4-FFF2-40B4-BE49-F238E27FC236}">
                <a16:creationId xmlns:a16="http://schemas.microsoft.com/office/drawing/2014/main" id="{0FEC03D9-3BA9-4926-BA68-9B0229ECC096}"/>
              </a:ext>
            </a:extLst>
          </p:cNvPr>
          <p:cNvGraphicFramePr>
            <a:graphicFrameLocks noChangeAspect="1"/>
          </p:cNvGraphicFramePr>
          <p:nvPr/>
        </p:nvGraphicFramePr>
        <p:xfrm>
          <a:off x="990600" y="2362200"/>
          <a:ext cx="7924800" cy="2390775"/>
        </p:xfrm>
        <a:graphic>
          <a:graphicData uri="http://schemas.openxmlformats.org/presentationml/2006/ole">
            <mc:AlternateContent xmlns:mc="http://schemas.openxmlformats.org/markup-compatibility/2006">
              <mc:Choice xmlns:v="urn:schemas-microsoft-com:vml" Requires="v">
                <p:oleObj spid="_x0000_s107527" name="CorelDRAW" r:id="rId4" imgW="6724650" imgH="2028825" progId="CorelDRAW.Graphic.9">
                  <p:embed/>
                </p:oleObj>
              </mc:Choice>
              <mc:Fallback>
                <p:oleObj name="CorelDRAW" r:id="rId4" imgW="6724650" imgH="20288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362200"/>
                        <a:ext cx="79248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3" name="Rectangle 3">
            <a:extLst>
              <a:ext uri="{FF2B5EF4-FFF2-40B4-BE49-F238E27FC236}">
                <a16:creationId xmlns:a16="http://schemas.microsoft.com/office/drawing/2014/main" id="{A5613B47-F119-4C0E-B249-80E39E4BBB0A}"/>
              </a:ext>
            </a:extLst>
          </p:cNvPr>
          <p:cNvSpPr>
            <a:spLocks noGrp="1" noChangeArrowheads="1"/>
          </p:cNvSpPr>
          <p:nvPr>
            <p:ph type="title"/>
          </p:nvPr>
        </p:nvSpPr>
        <p:spPr/>
        <p:txBody>
          <a:bodyPr/>
          <a:lstStyle/>
          <a:p>
            <a:pPr eaLnBrk="1" hangingPunct="1"/>
            <a:r>
              <a:rPr lang="en-US" altLang="en-US"/>
              <a:t>Video sprite control</a:t>
            </a:r>
          </a:p>
        </p:txBody>
      </p:sp>
      <p:sp>
        <p:nvSpPr>
          <p:cNvPr id="107524" name="Rectangle 4">
            <a:extLst>
              <a:ext uri="{FF2B5EF4-FFF2-40B4-BE49-F238E27FC236}">
                <a16:creationId xmlns:a16="http://schemas.microsoft.com/office/drawing/2014/main" id="{07757DAC-5A06-4899-A432-5981BF318D83}"/>
              </a:ext>
            </a:extLst>
          </p:cNvPr>
          <p:cNvSpPr>
            <a:spLocks noGrp="1" noChangeArrowheads="1"/>
          </p:cNvSpPr>
          <p:nvPr>
            <p:ph type="body" idx="1"/>
          </p:nvPr>
        </p:nvSpPr>
        <p:spPr/>
        <p:txBody>
          <a:bodyPr/>
          <a:lstStyle/>
          <a:p>
            <a:pPr eaLnBrk="1" hangingPunct="1"/>
            <a:r>
              <a:rPr lang="en-US" altLang="en-US"/>
              <a:t>Augmented transition cost: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a:extLst>
              <a:ext uri="{FF2B5EF4-FFF2-40B4-BE49-F238E27FC236}">
                <a16:creationId xmlns:a16="http://schemas.microsoft.com/office/drawing/2014/main" id="{AB9F2EB1-C5AA-443B-A0D4-077B2DEBA386}"/>
              </a:ext>
            </a:extLst>
          </p:cNvPr>
          <p:cNvGraphicFramePr>
            <a:graphicFrameLocks noChangeAspect="1"/>
          </p:cNvGraphicFramePr>
          <p:nvPr/>
        </p:nvGraphicFramePr>
        <p:xfrm>
          <a:off x="4419600" y="3657600"/>
          <a:ext cx="4179888" cy="2951163"/>
        </p:xfrm>
        <a:graphic>
          <a:graphicData uri="http://schemas.openxmlformats.org/presentationml/2006/ole">
            <mc:AlternateContent xmlns:mc="http://schemas.openxmlformats.org/markup-compatibility/2006">
              <mc:Choice xmlns:v="urn:schemas-microsoft-com:vml" Requires="v">
                <p:oleObj spid="_x0000_s109576" name="CorelDRAW" r:id="rId4" imgW="4181475" imgH="2952750" progId="CorelDRAW.Graphic.9">
                  <p:embed/>
                </p:oleObj>
              </mc:Choice>
              <mc:Fallback>
                <p:oleObj name="CorelDRAW" r:id="rId4" imgW="4181475" imgH="2952750"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657600"/>
                        <a:ext cx="41798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71" name="Rectangle 3">
            <a:extLst>
              <a:ext uri="{FF2B5EF4-FFF2-40B4-BE49-F238E27FC236}">
                <a16:creationId xmlns:a16="http://schemas.microsoft.com/office/drawing/2014/main" id="{CF1A211A-54B8-4BB2-9856-E797DE7E7D56}"/>
              </a:ext>
            </a:extLst>
          </p:cNvPr>
          <p:cNvSpPr>
            <a:spLocks noGrp="1" noChangeArrowheads="1"/>
          </p:cNvSpPr>
          <p:nvPr>
            <p:ph type="title"/>
          </p:nvPr>
        </p:nvSpPr>
        <p:spPr/>
        <p:txBody>
          <a:bodyPr/>
          <a:lstStyle/>
          <a:p>
            <a:pPr eaLnBrk="1" hangingPunct="1"/>
            <a:r>
              <a:rPr lang="en-US" altLang="en-US"/>
              <a:t>Video sprite control</a:t>
            </a:r>
          </a:p>
        </p:txBody>
      </p:sp>
      <p:sp>
        <p:nvSpPr>
          <p:cNvPr id="109572" name="Rectangle 4">
            <a:extLst>
              <a:ext uri="{FF2B5EF4-FFF2-40B4-BE49-F238E27FC236}">
                <a16:creationId xmlns:a16="http://schemas.microsoft.com/office/drawing/2014/main" id="{17954898-8B8F-4AE5-BB29-E2355C6B7D95}"/>
              </a:ext>
            </a:extLst>
          </p:cNvPr>
          <p:cNvSpPr>
            <a:spLocks noGrp="1" noChangeArrowheads="1"/>
          </p:cNvSpPr>
          <p:nvPr>
            <p:ph type="body" idx="1"/>
          </p:nvPr>
        </p:nvSpPr>
        <p:spPr/>
        <p:txBody>
          <a:bodyPr/>
          <a:lstStyle/>
          <a:p>
            <a:pPr eaLnBrk="1" hangingPunct="1"/>
            <a:r>
              <a:rPr lang="en-US" altLang="en-US"/>
              <a:t>Need future cost computation</a:t>
            </a:r>
          </a:p>
          <a:p>
            <a:pPr eaLnBrk="1" hangingPunct="1"/>
            <a:r>
              <a:rPr lang="en-US" altLang="en-US"/>
              <a:t>Precompute future costs for a few angles.</a:t>
            </a:r>
          </a:p>
          <a:p>
            <a:pPr eaLnBrk="1" hangingPunct="1"/>
            <a:r>
              <a:rPr lang="en-US" altLang="en-US"/>
              <a:t>Switch between precomputed angles according to user input</a:t>
            </a:r>
          </a:p>
          <a:p>
            <a:pPr eaLnBrk="1" hangingPunct="1"/>
            <a:r>
              <a:rPr lang="en-US" altLang="en-US"/>
              <a:t>[GIT-GVU-00-11]</a:t>
            </a:r>
          </a:p>
        </p:txBody>
      </p:sp>
      <p:pic>
        <p:nvPicPr>
          <p:cNvPr id="109573" name="Picture 5" descr="fish_icon">
            <a:extLst>
              <a:ext uri="{FF2B5EF4-FFF2-40B4-BE49-F238E27FC236}">
                <a16:creationId xmlns:a16="http://schemas.microsoft.com/office/drawing/2014/main" id="{545AE8A7-22B9-4E9E-AB8E-47EC3786C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475163"/>
            <a:ext cx="1447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a:extLst>
              <a:ext uri="{FF2B5EF4-FFF2-40B4-BE49-F238E27FC236}">
                <a16:creationId xmlns:a16="http://schemas.microsoft.com/office/drawing/2014/main" id="{10046B78-A9A1-49E5-847D-E323235700A5}"/>
              </a:ext>
            </a:extLst>
          </p:cNvPr>
          <p:cNvSpPr>
            <a:spLocks noGrp="1" noChangeArrowheads="1"/>
          </p:cNvSpPr>
          <p:nvPr>
            <p:ph type="title"/>
          </p:nvPr>
        </p:nvSpPr>
        <p:spPr/>
        <p:txBody>
          <a:bodyPr/>
          <a:lstStyle/>
          <a:p>
            <a:pPr eaLnBrk="1" hangingPunct="1"/>
            <a:r>
              <a:rPr lang="en-US" altLang="en-US"/>
              <a:t>Interactive fish</a:t>
            </a:r>
          </a:p>
        </p:txBody>
      </p:sp>
      <p:pic>
        <p:nvPicPr>
          <p:cNvPr id="2" name="intrfish.mpg">
            <a:hlinkClick r:id="" action="ppaction://media"/>
            <a:extLst>
              <a:ext uri="{FF2B5EF4-FFF2-40B4-BE49-F238E27FC236}">
                <a16:creationId xmlns:a16="http://schemas.microsoft.com/office/drawing/2014/main" id="{EDED5B61-BE26-4268-91F8-0026A1C53F74}"/>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034213"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DCE09D65-B03C-4488-AFAB-14AF2083CBD1}"/>
              </a:ext>
            </a:extLst>
          </p:cNvPr>
          <p:cNvSpPr>
            <a:spLocks noGrp="1" noChangeArrowheads="1"/>
          </p:cNvSpPr>
          <p:nvPr>
            <p:ph type="title"/>
          </p:nvPr>
        </p:nvSpPr>
        <p:spPr/>
        <p:txBody>
          <a:bodyPr/>
          <a:lstStyle/>
          <a:p>
            <a:pPr eaLnBrk="1" hangingPunct="1"/>
            <a:r>
              <a:rPr lang="en-US" altLang="en-US"/>
              <a:t>Summary / Discussion </a:t>
            </a:r>
          </a:p>
        </p:txBody>
      </p:sp>
      <p:sp>
        <p:nvSpPr>
          <p:cNvPr id="113667" name="Rectangle 4">
            <a:extLst>
              <a:ext uri="{FF2B5EF4-FFF2-40B4-BE49-F238E27FC236}">
                <a16:creationId xmlns:a16="http://schemas.microsoft.com/office/drawing/2014/main" id="{70E1CAE6-B1F8-47CD-ACA2-E7C389CE13BD}"/>
              </a:ext>
            </a:extLst>
          </p:cNvPr>
          <p:cNvSpPr>
            <a:spLocks noGrp="1" noChangeArrowheads="1"/>
          </p:cNvSpPr>
          <p:nvPr>
            <p:ph type="body" idx="1"/>
          </p:nvPr>
        </p:nvSpPr>
        <p:spPr/>
        <p:txBody>
          <a:bodyPr/>
          <a:lstStyle/>
          <a:p>
            <a:pPr eaLnBrk="1" hangingPunct="1"/>
            <a:r>
              <a:rPr lang="en-US" altLang="en-US"/>
              <a:t>Some things are relatively easy</a:t>
            </a:r>
          </a:p>
        </p:txBody>
      </p:sp>
      <p:pic>
        <p:nvPicPr>
          <p:cNvPr id="2" name="discussion_4up.mpg">
            <a:hlinkClick r:id="" action="ppaction://media"/>
            <a:extLst>
              <a:ext uri="{FF2B5EF4-FFF2-40B4-BE49-F238E27FC236}">
                <a16:creationId xmlns:a16="http://schemas.microsoft.com/office/drawing/2014/main" id="{9448AA98-EE0A-4590-B5C3-F414AC1312D0}"/>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2209800"/>
            <a:ext cx="5410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AC46803-0626-440D-B824-DC4C15697DC3}"/>
              </a:ext>
            </a:extLst>
          </p:cNvPr>
          <p:cNvSpPr>
            <a:spLocks noGrp="1" noChangeArrowheads="1"/>
          </p:cNvSpPr>
          <p:nvPr>
            <p:ph type="title"/>
          </p:nvPr>
        </p:nvSpPr>
        <p:spPr/>
        <p:txBody>
          <a:bodyPr/>
          <a:lstStyle/>
          <a:p>
            <a:pPr eaLnBrk="1" hangingPunct="1"/>
            <a:r>
              <a:rPr lang="en-US" altLang="en-US"/>
              <a:t>Discussion </a:t>
            </a:r>
          </a:p>
        </p:txBody>
      </p:sp>
      <p:sp>
        <p:nvSpPr>
          <p:cNvPr id="115715" name="Rectangle 3">
            <a:extLst>
              <a:ext uri="{FF2B5EF4-FFF2-40B4-BE49-F238E27FC236}">
                <a16:creationId xmlns:a16="http://schemas.microsoft.com/office/drawing/2014/main" id="{39E5BF74-4754-4CEB-B80F-B25C5644BA3E}"/>
              </a:ext>
            </a:extLst>
          </p:cNvPr>
          <p:cNvSpPr>
            <a:spLocks noGrp="1" noChangeArrowheads="1"/>
          </p:cNvSpPr>
          <p:nvPr>
            <p:ph type="body" idx="1"/>
          </p:nvPr>
        </p:nvSpPr>
        <p:spPr>
          <a:xfrm>
            <a:off x="304800" y="1295400"/>
            <a:ext cx="8329613" cy="5181600"/>
          </a:xfrm>
        </p:spPr>
        <p:txBody>
          <a:bodyPr/>
          <a:lstStyle/>
          <a:p>
            <a:pPr eaLnBrk="1" hangingPunct="1"/>
            <a:r>
              <a:rPr lang="en-US" altLang="en-US"/>
              <a:t>Some are hard</a:t>
            </a:r>
          </a:p>
        </p:txBody>
      </p:sp>
      <p:pic>
        <p:nvPicPr>
          <p:cNvPr id="2" name="vtgrass.mpg">
            <a:hlinkClick r:id="" action="ppaction://media"/>
            <a:extLst>
              <a:ext uri="{FF2B5EF4-FFF2-40B4-BE49-F238E27FC236}">
                <a16:creationId xmlns:a16="http://schemas.microsoft.com/office/drawing/2014/main" id="{D5F478EB-34F9-483E-B144-F3073531F4B5}"/>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47813" y="2238375"/>
            <a:ext cx="606425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41B4427-B954-42A9-9D25-369E4C0B7184}"/>
              </a:ext>
            </a:extLst>
          </p:cNvPr>
          <p:cNvSpPr>
            <a:spLocks noGrp="1" noChangeArrowheads="1"/>
          </p:cNvSpPr>
          <p:nvPr>
            <p:ph type="ctrTitle"/>
          </p:nvPr>
        </p:nvSpPr>
        <p:spPr>
          <a:xfrm>
            <a:off x="685800" y="1143000"/>
            <a:ext cx="7772400" cy="1470025"/>
          </a:xfrm>
        </p:spPr>
        <p:txBody>
          <a:bodyPr/>
          <a:lstStyle/>
          <a:p>
            <a:pPr algn="ctr" eaLnBrk="1" hangingPunct="1"/>
            <a:r>
              <a:rPr lang="en-US" altLang="en-US"/>
              <a:t>“</a:t>
            </a:r>
            <a:r>
              <a:rPr lang="ru-RU" altLang="en-US" b="1">
                <a:solidFill>
                  <a:srgbClr val="000000"/>
                </a:solidFill>
              </a:rPr>
              <a:t>Amateur</a:t>
            </a:r>
            <a:r>
              <a:rPr lang="en-US" altLang="en-US" b="1">
                <a:solidFill>
                  <a:srgbClr val="000000"/>
                </a:solidFill>
              </a:rPr>
              <a:t>”</a:t>
            </a:r>
            <a:r>
              <a:rPr lang="ru-RU" altLang="en-US" b="1">
                <a:solidFill>
                  <a:srgbClr val="000000"/>
                </a:solidFill>
              </a:rPr>
              <a:t> </a:t>
            </a:r>
            <a:r>
              <a:rPr lang="en-US" altLang="en-US" b="1">
                <a:solidFill>
                  <a:srgbClr val="000000"/>
                </a:solidFill>
              </a:rPr>
              <a:t>by</a:t>
            </a:r>
            <a:r>
              <a:rPr lang="ru-RU" altLang="en-US" b="1">
                <a:solidFill>
                  <a:srgbClr val="000000"/>
                </a:solidFill>
              </a:rPr>
              <a:t> Lasse Gjertsen</a:t>
            </a:r>
            <a:endParaRPr lang="ru-RU" altLang="en-US"/>
          </a:p>
        </p:txBody>
      </p:sp>
      <p:sp>
        <p:nvSpPr>
          <p:cNvPr id="117763" name="Rectangle 3">
            <a:extLst>
              <a:ext uri="{FF2B5EF4-FFF2-40B4-BE49-F238E27FC236}">
                <a16:creationId xmlns:a16="http://schemas.microsoft.com/office/drawing/2014/main" id="{2C0F91A9-330B-4E55-BD12-0EAC8E308783}"/>
              </a:ext>
            </a:extLst>
          </p:cNvPr>
          <p:cNvSpPr>
            <a:spLocks noGrp="1" noChangeArrowheads="1"/>
          </p:cNvSpPr>
          <p:nvPr>
            <p:ph type="subTitle" idx="1"/>
          </p:nvPr>
        </p:nvSpPr>
        <p:spPr>
          <a:xfrm>
            <a:off x="914400" y="2898775"/>
            <a:ext cx="7924800" cy="2892425"/>
          </a:xfrm>
        </p:spPr>
        <p:txBody>
          <a:bodyPr/>
          <a:lstStyle/>
          <a:p>
            <a:pPr algn="l" eaLnBrk="1" hangingPunct="1"/>
            <a:r>
              <a:rPr lang="ru-RU" altLang="en-US">
                <a:hlinkClick r:id="rId3"/>
              </a:rPr>
              <a:t>http://www.youtube.com/watch?v=JzqumbhfxRo</a:t>
            </a:r>
            <a:endParaRPr lang="en-US" altLang="en-US"/>
          </a:p>
          <a:p>
            <a:pPr algn="l" eaLnBrk="1" hangingPunct="1"/>
            <a:endParaRPr lang="en-US" altLang="en-US"/>
          </a:p>
          <a:p>
            <a:pPr algn="l" eaLnBrk="1" hangingPunct="1"/>
            <a:endParaRPr lang="en-US" altLang="en-US"/>
          </a:p>
          <a:p>
            <a:pPr algn="l" eaLnBrk="1" hangingPunct="1"/>
            <a:r>
              <a:rPr lang="en-US" altLang="en-US"/>
              <a:t>similar idea:</a:t>
            </a:r>
          </a:p>
          <a:p>
            <a:pPr algn="l" eaLnBrk="1" hangingPunct="1"/>
            <a:r>
              <a:rPr lang="en-US" altLang="en-US">
                <a:hlinkClick r:id="rId4"/>
              </a:rPr>
              <a:t>http://www.youtube.com/watch?v=MsBMG-p1HDM&amp;feature=share&amp;list=PLFFD733D0FF425290</a:t>
            </a:r>
            <a:endParaRPr lang="ru-RU"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DB62A0BF-3BB5-47F5-A239-BAF514B36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a:extLst>
              <a:ext uri="{FF2B5EF4-FFF2-40B4-BE49-F238E27FC236}">
                <a16:creationId xmlns:a16="http://schemas.microsoft.com/office/drawing/2014/main" id="{7033D396-5E16-4123-A0CE-D529B46E3A86}"/>
              </a:ext>
            </a:extLst>
          </p:cNvPr>
          <p:cNvGraphicFramePr>
            <a:graphicFrameLocks noChangeAspect="1"/>
          </p:cNvGraphicFramePr>
          <p:nvPr/>
        </p:nvGraphicFramePr>
        <p:xfrm>
          <a:off x="5591175" y="2895600"/>
          <a:ext cx="2992438" cy="2044700"/>
        </p:xfrm>
        <a:graphic>
          <a:graphicData uri="http://schemas.openxmlformats.org/presentationml/2006/ole">
            <mc:AlternateContent xmlns:mc="http://schemas.openxmlformats.org/markup-compatibility/2006">
              <mc:Choice xmlns:v="urn:schemas-microsoft-com:vml" Requires="v">
                <p:oleObj spid="_x0000_s47112" name="Equation" r:id="rId5" imgW="1040948" imgH="710891" progId="Equation.3">
                  <p:embed/>
                </p:oleObj>
              </mc:Choice>
              <mc:Fallback>
                <p:oleObj name="Equation" r:id="rId5" imgW="1040948" imgH="710891"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2895600"/>
                        <a:ext cx="2992438" cy="204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8" name="Rectangle 5">
            <a:extLst>
              <a:ext uri="{FF2B5EF4-FFF2-40B4-BE49-F238E27FC236}">
                <a16:creationId xmlns:a16="http://schemas.microsoft.com/office/drawing/2014/main" id="{9F17FACF-5A3C-4F67-920D-90E7F6E05FC8}"/>
              </a:ext>
            </a:extLst>
          </p:cNvPr>
          <p:cNvSpPr>
            <a:spLocks noGrp="1" noChangeArrowheads="1"/>
          </p:cNvSpPr>
          <p:nvPr>
            <p:ph type="title"/>
          </p:nvPr>
        </p:nvSpPr>
        <p:spPr/>
        <p:txBody>
          <a:bodyPr/>
          <a:lstStyle/>
          <a:p>
            <a:r>
              <a:rPr lang="en-US" altLang="en-US"/>
              <a:t>Markov Chain</a:t>
            </a:r>
          </a:p>
        </p:txBody>
      </p:sp>
      <p:sp>
        <p:nvSpPr>
          <p:cNvPr id="837638" name="Text Box 6">
            <a:extLst>
              <a:ext uri="{FF2B5EF4-FFF2-40B4-BE49-F238E27FC236}">
                <a16:creationId xmlns:a16="http://schemas.microsoft.com/office/drawing/2014/main" id="{5CF4225D-88D0-4959-8DF3-47CA812FD2EA}"/>
              </a:ext>
            </a:extLst>
          </p:cNvPr>
          <p:cNvSpPr txBox="1">
            <a:spLocks noChangeArrowheads="1"/>
          </p:cNvSpPr>
          <p:nvPr/>
        </p:nvSpPr>
        <p:spPr bwMode="auto">
          <a:xfrm>
            <a:off x="679450" y="5780088"/>
            <a:ext cx="79994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800"/>
              <a:t>What if we know today and yestarday’s weather?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AECE32E8-0660-44FF-8515-3A5D0E774687}"/>
              </a:ext>
            </a:extLst>
          </p:cNvPr>
          <p:cNvSpPr>
            <a:spLocks noGrp="1" noChangeArrowheads="1"/>
          </p:cNvSpPr>
          <p:nvPr>
            <p:ph type="title"/>
          </p:nvPr>
        </p:nvSpPr>
        <p:spPr/>
        <p:txBody>
          <a:bodyPr/>
          <a:lstStyle/>
          <a:p>
            <a:r>
              <a:rPr lang="en-US" altLang="en-US"/>
              <a:t>Hyperlapse Videos</a:t>
            </a:r>
          </a:p>
        </p:txBody>
      </p:sp>
      <p:sp>
        <p:nvSpPr>
          <p:cNvPr id="119811" name="Content Placeholder 2">
            <a:extLst>
              <a:ext uri="{FF2B5EF4-FFF2-40B4-BE49-F238E27FC236}">
                <a16:creationId xmlns:a16="http://schemas.microsoft.com/office/drawing/2014/main" id="{29D1DC21-050B-46C2-9187-61158EE9BB45}"/>
              </a:ext>
            </a:extLst>
          </p:cNvPr>
          <p:cNvSpPr>
            <a:spLocks noGrp="1" noChangeArrowheads="1"/>
          </p:cNvSpPr>
          <p:nvPr>
            <p:ph idx="1"/>
          </p:nvPr>
        </p:nvSpPr>
        <p:spPr/>
        <p:txBody>
          <a:bodyPr/>
          <a:lstStyle/>
          <a:p>
            <a:r>
              <a:rPr lang="en-US" altLang="en-US">
                <a:hlinkClick r:id="rId2"/>
              </a:rPr>
              <a:t>https://www.youtube.com/watch?v=Wt_Y04xn84M</a:t>
            </a:r>
            <a:endParaRPr lang="en-US" altLang="en-US"/>
          </a:p>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2B12A8-E20C-4B0D-B402-2C80D82DE7E5}"/>
              </a:ext>
            </a:extLst>
          </p:cNvPr>
          <p:cNvSpPr txBox="1"/>
          <p:nvPr/>
        </p:nvSpPr>
        <p:spPr>
          <a:xfrm>
            <a:off x="1524000" y="6491288"/>
            <a:ext cx="7532688" cy="334962"/>
          </a:xfrm>
          <a:prstGeom prst="rect">
            <a:avLst/>
          </a:prstGeom>
          <a:noFill/>
        </p:spPr>
        <p:txBody>
          <a:bodyPr wrap="none" lIns="34272" tIns="17137" rIns="34272" bIns="17137">
            <a:spAutoFit/>
          </a:bodyPr>
          <a:lstStyle/>
          <a:p>
            <a:pPr defTabSz="307314">
              <a:defRPr/>
            </a:pPr>
            <a:r>
              <a:rPr lang="en-US" sz="1950" dirty="0" err="1"/>
              <a:t>Efros</a:t>
            </a:r>
            <a:r>
              <a:rPr lang="en-US" sz="1950" dirty="0"/>
              <a:t>, Berg, Mori, Malik, “Recognizing Action at a Distance”, ICCV </a:t>
            </a:r>
            <a:r>
              <a:rPr lang="en-US" sz="1950" b="1" dirty="0"/>
              <a:t>2003</a:t>
            </a:r>
          </a:p>
        </p:txBody>
      </p:sp>
      <p:sp>
        <p:nvSpPr>
          <p:cNvPr id="120835" name="TextBox 1">
            <a:extLst>
              <a:ext uri="{FF2B5EF4-FFF2-40B4-BE49-F238E27FC236}">
                <a16:creationId xmlns:a16="http://schemas.microsoft.com/office/drawing/2014/main" id="{ED430561-6CC2-4C01-B47C-A7214AB34569}"/>
              </a:ext>
            </a:extLst>
          </p:cNvPr>
          <p:cNvSpPr txBox="1">
            <a:spLocks noChangeArrowheads="1"/>
          </p:cNvSpPr>
          <p:nvPr/>
        </p:nvSpPr>
        <p:spPr bwMode="auto">
          <a:xfrm>
            <a:off x="685800" y="304800"/>
            <a:ext cx="43037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75" tIns="17138" rIns="34275" bIns="17138">
            <a:spAutoFit/>
          </a:bodyPr>
          <a:lstStyle/>
          <a:p>
            <a:r>
              <a:rPr lang="en-US" altLang="en-US" sz="3000"/>
              <a:t>“Do As I Do” (ICCV 2003)</a:t>
            </a:r>
          </a:p>
        </p:txBody>
      </p:sp>
      <p:sp>
        <p:nvSpPr>
          <p:cNvPr id="120836" name="Rectangle 2">
            <a:extLst>
              <a:ext uri="{FF2B5EF4-FFF2-40B4-BE49-F238E27FC236}">
                <a16:creationId xmlns:a16="http://schemas.microsoft.com/office/drawing/2014/main" id="{C2D813B5-EFFD-45E7-8F4F-0E2B9A42C4C3}"/>
              </a:ext>
            </a:extLst>
          </p:cNvPr>
          <p:cNvSpPr>
            <a:spLocks noChangeArrowheads="1"/>
          </p:cNvSpPr>
          <p:nvPr/>
        </p:nvSpPr>
        <p:spPr bwMode="auto">
          <a:xfrm>
            <a:off x="1295400" y="1066800"/>
            <a:ext cx="418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hlinkClick r:id="rId2"/>
              </a:rPr>
              <a:t>https://youtu.be/UMJcpLIAwKg</a:t>
            </a:r>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E764B88-51E4-435F-84EB-A73038262CA2}"/>
              </a:ext>
            </a:extLst>
          </p:cNvPr>
          <p:cNvSpPr>
            <a:spLocks noGrp="1" noChangeArrowheads="1"/>
          </p:cNvSpPr>
          <p:nvPr>
            <p:ph type="title"/>
          </p:nvPr>
        </p:nvSpPr>
        <p:spPr/>
        <p:txBody>
          <a:bodyPr/>
          <a:lstStyle/>
          <a:p>
            <a:pPr eaLnBrk="1" hangingPunct="1"/>
            <a:r>
              <a:rPr lang="en-US" altLang="en-US"/>
              <a:t>Texture</a:t>
            </a:r>
            <a:endParaRPr lang="en-US" altLang="en-US" sz="2800" i="1"/>
          </a:p>
        </p:txBody>
      </p:sp>
      <p:sp>
        <p:nvSpPr>
          <p:cNvPr id="121859" name="Rectangle 3">
            <a:extLst>
              <a:ext uri="{FF2B5EF4-FFF2-40B4-BE49-F238E27FC236}">
                <a16:creationId xmlns:a16="http://schemas.microsoft.com/office/drawing/2014/main" id="{42CA7676-63D4-4102-82A4-E0E83616165B}"/>
              </a:ext>
            </a:extLst>
          </p:cNvPr>
          <p:cNvSpPr>
            <a:spLocks noGrp="1" noChangeArrowheads="1"/>
          </p:cNvSpPr>
          <p:nvPr>
            <p:ph type="body" idx="1"/>
          </p:nvPr>
        </p:nvSpPr>
        <p:spPr>
          <a:xfrm>
            <a:off x="609600" y="1295400"/>
            <a:ext cx="7772400" cy="1600200"/>
          </a:xfrm>
        </p:spPr>
        <p:txBody>
          <a:bodyPr/>
          <a:lstStyle/>
          <a:p>
            <a:pPr eaLnBrk="1" hangingPunct="1"/>
            <a:r>
              <a:rPr lang="en-US" altLang="en-US"/>
              <a:t>Texture depicts spatially repeating patterns</a:t>
            </a:r>
          </a:p>
          <a:p>
            <a:pPr eaLnBrk="1" hangingPunct="1"/>
            <a:r>
              <a:rPr lang="en-US" altLang="en-US"/>
              <a:t>Many natural phenomena are textures</a:t>
            </a:r>
          </a:p>
        </p:txBody>
      </p:sp>
      <p:graphicFrame>
        <p:nvGraphicFramePr>
          <p:cNvPr id="121860" name="Object 4">
            <a:extLst>
              <a:ext uri="{FF2B5EF4-FFF2-40B4-BE49-F238E27FC236}">
                <a16:creationId xmlns:a16="http://schemas.microsoft.com/office/drawing/2014/main" id="{401E2168-8325-4A40-9537-6BFA124EAC6D}"/>
              </a:ext>
            </a:extLst>
          </p:cNvPr>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21872"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21861" name="Object 5">
            <a:extLst>
              <a:ext uri="{FF2B5EF4-FFF2-40B4-BE49-F238E27FC236}">
                <a16:creationId xmlns:a16="http://schemas.microsoft.com/office/drawing/2014/main" id="{750B2522-39CB-4503-890C-4AAF18FFC6E8}"/>
              </a:ext>
            </a:extLst>
          </p:cNvPr>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21873" name="PhotoSuite Image" r:id="rId6" imgW="1619250" imgH="1457325" progId="PhotoSuite Image">
                  <p:embed/>
                </p:oleObj>
              </mc:Choice>
              <mc:Fallback>
                <p:oleObj name="PhotoSuite Image" r:id="rId6" imgW="1619250" imgH="1457325" progId="PhotoSuite Im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2" name="Object 6">
            <a:extLst>
              <a:ext uri="{FF2B5EF4-FFF2-40B4-BE49-F238E27FC236}">
                <a16:creationId xmlns:a16="http://schemas.microsoft.com/office/drawing/2014/main" id="{DF3E1330-8699-4B12-8AB7-7A67525976A9}"/>
              </a:ext>
            </a:extLst>
          </p:cNvPr>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21874" name="PhotoSuite Image" r:id="rId8" imgW="1219200" imgH="1219200" progId="PhotoSuite Image">
                  <p:embed/>
                </p:oleObj>
              </mc:Choice>
              <mc:Fallback>
                <p:oleObj name="PhotoSuite Image" r:id="rId8" imgW="1219200" imgH="1219200" progId="PhotoSuite Image">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3" name="Text Box 7">
            <a:extLst>
              <a:ext uri="{FF2B5EF4-FFF2-40B4-BE49-F238E27FC236}">
                <a16:creationId xmlns:a16="http://schemas.microsoft.com/office/drawing/2014/main" id="{CB08C004-E2A7-4C65-A30E-29BC3DA8C6F1}"/>
              </a:ext>
            </a:extLst>
          </p:cNvPr>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radishes</a:t>
            </a:r>
          </a:p>
        </p:txBody>
      </p:sp>
      <p:sp>
        <p:nvSpPr>
          <p:cNvPr id="121864" name="Text Box 8">
            <a:extLst>
              <a:ext uri="{FF2B5EF4-FFF2-40B4-BE49-F238E27FC236}">
                <a16:creationId xmlns:a16="http://schemas.microsoft.com/office/drawing/2014/main" id="{B6C065F8-C91B-4C50-AEC7-D9D158A5CFD9}"/>
              </a:ext>
            </a:extLst>
          </p:cNvPr>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rocks</a:t>
            </a:r>
          </a:p>
        </p:txBody>
      </p:sp>
      <p:sp>
        <p:nvSpPr>
          <p:cNvPr id="121865" name="Text Box 9">
            <a:extLst>
              <a:ext uri="{FF2B5EF4-FFF2-40B4-BE49-F238E27FC236}">
                <a16:creationId xmlns:a16="http://schemas.microsoft.com/office/drawing/2014/main" id="{191A0616-853E-4DE4-9AD4-C400FD78A3C5}"/>
              </a:ext>
            </a:extLst>
          </p:cNvPr>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yogurt</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17542A6-4DC9-474F-BE99-8CA61FA92FDF}"/>
              </a:ext>
            </a:extLst>
          </p:cNvPr>
          <p:cNvSpPr>
            <a:spLocks noGrp="1" noChangeArrowheads="1"/>
          </p:cNvSpPr>
          <p:nvPr>
            <p:ph type="title"/>
          </p:nvPr>
        </p:nvSpPr>
        <p:spPr/>
        <p:txBody>
          <a:bodyPr/>
          <a:lstStyle/>
          <a:p>
            <a:pPr eaLnBrk="1" hangingPunct="1"/>
            <a:r>
              <a:rPr lang="en-US" altLang="en-US"/>
              <a:t>Texture Synthesis</a:t>
            </a:r>
            <a:endParaRPr lang="en-US" altLang="en-US" sz="2800" i="1"/>
          </a:p>
        </p:txBody>
      </p:sp>
      <p:sp>
        <p:nvSpPr>
          <p:cNvPr id="123907" name="Rectangle 3">
            <a:extLst>
              <a:ext uri="{FF2B5EF4-FFF2-40B4-BE49-F238E27FC236}">
                <a16:creationId xmlns:a16="http://schemas.microsoft.com/office/drawing/2014/main" id="{566CBBFC-0CC8-4260-A3FA-D37150C7BFB2}"/>
              </a:ext>
            </a:extLst>
          </p:cNvPr>
          <p:cNvSpPr>
            <a:spLocks noGrp="1" noChangeArrowheads="1"/>
          </p:cNvSpPr>
          <p:nvPr>
            <p:ph type="body" idx="1"/>
          </p:nvPr>
        </p:nvSpPr>
        <p:spPr>
          <a:xfrm>
            <a:off x="685800" y="1143000"/>
            <a:ext cx="7772400" cy="1752600"/>
          </a:xfrm>
        </p:spPr>
        <p:txBody>
          <a:bodyPr/>
          <a:lstStyle/>
          <a:p>
            <a:pPr eaLnBrk="1" hangingPunct="1">
              <a:lnSpc>
                <a:spcPct val="90000"/>
              </a:lnSpc>
            </a:pPr>
            <a:r>
              <a:rPr lang="en-US" altLang="en-US" sz="2800"/>
              <a:t>Goal of Texture Synthesis: create new samples of a given texture</a:t>
            </a:r>
          </a:p>
          <a:p>
            <a:pPr eaLnBrk="1" hangingPunct="1">
              <a:lnSpc>
                <a:spcPct val="90000"/>
              </a:lnSpc>
            </a:pPr>
            <a:r>
              <a:rPr lang="en-US" altLang="en-US" sz="2800"/>
              <a:t>Many applications: virtual environments, hole-filling, texturing surfaces </a:t>
            </a:r>
          </a:p>
        </p:txBody>
      </p:sp>
      <p:graphicFrame>
        <p:nvGraphicFramePr>
          <p:cNvPr id="123908" name="Object 4">
            <a:extLst>
              <a:ext uri="{FF2B5EF4-FFF2-40B4-BE49-F238E27FC236}">
                <a16:creationId xmlns:a16="http://schemas.microsoft.com/office/drawing/2014/main" id="{31AB14AF-A567-45EC-8666-2C74EDEE9BBD}"/>
              </a:ext>
            </a:extLst>
          </p:cNvPr>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23928"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nvGrpSpPr>
          <p:cNvPr id="2" name="Group 5">
            <a:extLst>
              <a:ext uri="{FF2B5EF4-FFF2-40B4-BE49-F238E27FC236}">
                <a16:creationId xmlns:a16="http://schemas.microsoft.com/office/drawing/2014/main" id="{95F0CAC8-DDED-4E4C-8023-663E0D8DE2C3}"/>
              </a:ext>
            </a:extLst>
          </p:cNvPr>
          <p:cNvGrpSpPr>
            <a:grpSpLocks/>
          </p:cNvGrpSpPr>
          <p:nvPr/>
        </p:nvGrpSpPr>
        <p:grpSpPr bwMode="auto">
          <a:xfrm>
            <a:off x="3429000" y="3124200"/>
            <a:ext cx="4953000" cy="3657600"/>
            <a:chOff x="2160" y="1920"/>
            <a:chExt cx="3120" cy="2304"/>
          </a:xfrm>
        </p:grpSpPr>
        <p:sp>
          <p:nvSpPr>
            <p:cNvPr id="123911" name="AutoShape 6">
              <a:extLst>
                <a:ext uri="{FF2B5EF4-FFF2-40B4-BE49-F238E27FC236}">
                  <a16:creationId xmlns:a16="http://schemas.microsoft.com/office/drawing/2014/main" id="{6E02BDE3-CB0E-4CBF-AA80-C705E144FC5F}"/>
                </a:ext>
              </a:extLst>
            </p:cNvPr>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aphicFrame>
          <p:nvGraphicFramePr>
            <p:cNvPr id="123912" name="Object 7">
              <a:extLst>
                <a:ext uri="{FF2B5EF4-FFF2-40B4-BE49-F238E27FC236}">
                  <a16:creationId xmlns:a16="http://schemas.microsoft.com/office/drawing/2014/main" id="{3863EA39-D815-4FFC-ACC9-C125B41F9CDB}"/>
                </a:ext>
              </a:extLst>
            </p:cNvPr>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23929" name="PhotoSuite Image" r:id="rId6" imgW="2438400" imgH="2438400" progId="PhotoSuite Image">
                    <p:embed/>
                  </p:oleObj>
                </mc:Choice>
                <mc:Fallback>
                  <p:oleObj name="PhotoSuite Image" r:id="rId6" imgW="2438400" imgH="2438400" progId="PhotoSuite Imag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23913" name="Object 8">
              <a:extLst>
                <a:ext uri="{FF2B5EF4-FFF2-40B4-BE49-F238E27FC236}">
                  <a16:creationId xmlns:a16="http://schemas.microsoft.com/office/drawing/2014/main" id="{4CE10518-3DDE-41BE-AA88-F5976652DE73}"/>
                </a:ext>
              </a:extLst>
            </p:cNvPr>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23930" name="PhotoSuite Image" r:id="rId7" imgW="2438400" imgH="2438400" progId="PhotoSuite Image">
                    <p:embed/>
                  </p:oleObj>
                </mc:Choice>
                <mc:Fallback>
                  <p:oleObj name="PhotoSuite Image" r:id="rId7" imgW="2438400" imgH="2438400" progId="PhotoSuite Im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23914" name="Object 9">
              <a:extLst>
                <a:ext uri="{FF2B5EF4-FFF2-40B4-BE49-F238E27FC236}">
                  <a16:creationId xmlns:a16="http://schemas.microsoft.com/office/drawing/2014/main" id="{9D549F38-F462-464C-8E29-4B730F2EB859}"/>
                </a:ext>
              </a:extLst>
            </p:cNvPr>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23931" name="PhotoSuite Image" r:id="rId8" imgW="2438400" imgH="2438400" progId="PhotoSuite Image">
                    <p:embed/>
                  </p:oleObj>
                </mc:Choice>
                <mc:Fallback>
                  <p:oleObj name="PhotoSuite Image" r:id="rId8" imgW="2438400" imgH="2438400" progId="PhotoSuite 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23915" name="Object 10">
              <a:extLst>
                <a:ext uri="{FF2B5EF4-FFF2-40B4-BE49-F238E27FC236}">
                  <a16:creationId xmlns:a16="http://schemas.microsoft.com/office/drawing/2014/main" id="{6CCE9FC6-3C6D-4D81-8066-418DE292C94C}"/>
                </a:ext>
              </a:extLst>
            </p:cNvPr>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23932" name="PhotoSuite Image" r:id="rId9" imgW="2438400" imgH="2438400" progId="PhotoSuite Image">
                    <p:embed/>
                  </p:oleObj>
                </mc:Choice>
                <mc:Fallback>
                  <p:oleObj name="PhotoSuite Image" r:id="rId9" imgW="2438400" imgH="2438400" progId="PhotoSuite Imag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graphicFrame>
        <p:nvGraphicFramePr>
          <p:cNvPr id="1702923" name="Object 11">
            <a:extLst>
              <a:ext uri="{FF2B5EF4-FFF2-40B4-BE49-F238E27FC236}">
                <a16:creationId xmlns:a16="http://schemas.microsoft.com/office/drawing/2014/main" id="{1454DC06-18D5-464C-B386-891F9CBCB794}"/>
              </a:ext>
            </a:extLst>
          </p:cNvPr>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23933" name="PhotoSuite Image" r:id="rId10" imgW="5029200" imgH="5029200" progId="PhotoSuite Image">
                  <p:embed/>
                </p:oleObj>
              </mc:Choice>
              <mc:Fallback>
                <p:oleObj name="PhotoSuite Image" r:id="rId10" imgW="5029200" imgH="5029200" progId="PhotoSuite Imag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BD052F9-A7E8-48EC-BC0E-F54D64ED6490}"/>
              </a:ext>
            </a:extLst>
          </p:cNvPr>
          <p:cNvSpPr>
            <a:spLocks noGrp="1" noChangeArrowheads="1"/>
          </p:cNvSpPr>
          <p:nvPr>
            <p:ph type="title"/>
          </p:nvPr>
        </p:nvSpPr>
        <p:spPr/>
        <p:txBody>
          <a:bodyPr/>
          <a:lstStyle/>
          <a:p>
            <a:pPr eaLnBrk="1" hangingPunct="1"/>
            <a:r>
              <a:rPr lang="en-US" altLang="en-US"/>
              <a:t>The Challenge</a:t>
            </a:r>
          </a:p>
        </p:txBody>
      </p:sp>
      <p:sp>
        <p:nvSpPr>
          <p:cNvPr id="125955" name="Rectangle 3">
            <a:extLst>
              <a:ext uri="{FF2B5EF4-FFF2-40B4-BE49-F238E27FC236}">
                <a16:creationId xmlns:a16="http://schemas.microsoft.com/office/drawing/2014/main" id="{54208519-6758-4A5D-8FD3-371D84E11356}"/>
              </a:ext>
            </a:extLst>
          </p:cNvPr>
          <p:cNvSpPr>
            <a:spLocks noGrp="1" noChangeArrowheads="1"/>
          </p:cNvSpPr>
          <p:nvPr>
            <p:ph type="body" idx="1"/>
          </p:nvPr>
        </p:nvSpPr>
        <p:spPr>
          <a:xfrm>
            <a:off x="685800" y="1600200"/>
            <a:ext cx="6019800" cy="3810000"/>
          </a:xfrm>
        </p:spPr>
        <p:txBody>
          <a:bodyPr/>
          <a:lstStyle/>
          <a:p>
            <a:pPr eaLnBrk="1" hangingPunct="1"/>
            <a:endParaRPr lang="en-US" altLang="en-US"/>
          </a:p>
          <a:p>
            <a:pPr eaLnBrk="1" hangingPunct="1"/>
            <a:endParaRPr lang="en-US" altLang="en-US"/>
          </a:p>
          <a:p>
            <a:pPr eaLnBrk="1" hangingPunct="1"/>
            <a:r>
              <a:rPr lang="en-US" altLang="en-US"/>
              <a:t>Need to model the whole spectrum: from repeated to stochastic texture</a:t>
            </a:r>
          </a:p>
        </p:txBody>
      </p:sp>
      <p:pic>
        <p:nvPicPr>
          <p:cNvPr id="125956" name="Picture 4">
            <a:extLst>
              <a:ext uri="{FF2B5EF4-FFF2-40B4-BE49-F238E27FC236}">
                <a16:creationId xmlns:a16="http://schemas.microsoft.com/office/drawing/2014/main" id="{24D814FA-A0EA-4628-A44B-031A60690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a:extLst>
              <a:ext uri="{FF2B5EF4-FFF2-40B4-BE49-F238E27FC236}">
                <a16:creationId xmlns:a16="http://schemas.microsoft.com/office/drawing/2014/main" id="{C6DD037B-5852-4DD3-B0F2-E0263380F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a:extLst>
              <a:ext uri="{FF2B5EF4-FFF2-40B4-BE49-F238E27FC236}">
                <a16:creationId xmlns:a16="http://schemas.microsoft.com/office/drawing/2014/main" id="{14060F1D-9BE2-4DF3-9375-921443C18928}"/>
              </a:ext>
            </a:extLst>
          </p:cNvPr>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repeated</a:t>
            </a:r>
          </a:p>
        </p:txBody>
      </p:sp>
      <p:sp>
        <p:nvSpPr>
          <p:cNvPr id="125959" name="Text Box 7">
            <a:extLst>
              <a:ext uri="{FF2B5EF4-FFF2-40B4-BE49-F238E27FC236}">
                <a16:creationId xmlns:a16="http://schemas.microsoft.com/office/drawing/2014/main" id="{823441EA-8E81-47F1-8358-1C838B0F41AB}"/>
              </a:ext>
            </a:extLst>
          </p:cNvPr>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stochastic</a:t>
            </a:r>
          </a:p>
        </p:txBody>
      </p:sp>
      <p:sp>
        <p:nvSpPr>
          <p:cNvPr id="125960" name="Text Box 8">
            <a:extLst>
              <a:ext uri="{FF2B5EF4-FFF2-40B4-BE49-F238E27FC236}">
                <a16:creationId xmlns:a16="http://schemas.microsoft.com/office/drawing/2014/main" id="{333878F8-298B-401F-8952-64B17668443F}"/>
              </a:ext>
            </a:extLst>
          </p:cNvPr>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Both?</a:t>
            </a:r>
            <a:endParaRPr lang="en-US" altLang="en-US" sz="2400"/>
          </a:p>
        </p:txBody>
      </p:sp>
      <p:pic>
        <p:nvPicPr>
          <p:cNvPr id="125961" name="Picture 9" descr="q">
            <a:extLst>
              <a:ext uri="{FF2B5EF4-FFF2-40B4-BE49-F238E27FC236}">
                <a16:creationId xmlns:a16="http://schemas.microsoft.com/office/drawing/2014/main" id="{6F23D724-E020-4058-A90D-B67EE52CA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D7BAAE43-50EE-4F46-ADB1-D9561FCA42B9}"/>
              </a:ext>
            </a:extLst>
          </p:cNvPr>
          <p:cNvSpPr>
            <a:spLocks noGrp="1" noChangeArrowheads="1"/>
          </p:cNvSpPr>
          <p:nvPr>
            <p:ph type="title"/>
          </p:nvPr>
        </p:nvSpPr>
        <p:spPr/>
        <p:txBody>
          <a:bodyPr/>
          <a:lstStyle/>
          <a:p>
            <a:pPr eaLnBrk="1" hangingPunct="1"/>
            <a:r>
              <a:rPr lang="en-US" altLang="en-US"/>
              <a:t>Efros &amp; Leung Algorithm</a:t>
            </a:r>
          </a:p>
        </p:txBody>
      </p:sp>
      <p:sp>
        <p:nvSpPr>
          <p:cNvPr id="128003" name="Rectangle 3">
            <a:extLst>
              <a:ext uri="{FF2B5EF4-FFF2-40B4-BE49-F238E27FC236}">
                <a16:creationId xmlns:a16="http://schemas.microsoft.com/office/drawing/2014/main" id="{0D920B44-220F-47BD-9DE4-31A7A9E28D8C}"/>
              </a:ext>
            </a:extLst>
          </p:cNvPr>
          <p:cNvSpPr>
            <a:spLocks noGrp="1" noChangeArrowheads="1"/>
          </p:cNvSpPr>
          <p:nvPr>
            <p:ph type="body" idx="1"/>
          </p:nvPr>
        </p:nvSpPr>
        <p:spPr>
          <a:xfrm>
            <a:off x="304800" y="3962400"/>
            <a:ext cx="8686800" cy="1143000"/>
          </a:xfrm>
        </p:spPr>
        <p:txBody>
          <a:bodyPr/>
          <a:lstStyle/>
          <a:p>
            <a:pPr eaLnBrk="1" hangingPunct="1">
              <a:spcBef>
                <a:spcPts val="700"/>
              </a:spcBef>
            </a:pPr>
            <a:r>
              <a:rPr lang="en-GB" altLang="en-US" sz="3300"/>
              <a:t>Assuming Markov property, compute P(</a:t>
            </a:r>
            <a:r>
              <a:rPr lang="en-GB" altLang="en-US" sz="3300" b="1"/>
              <a:t>p</a:t>
            </a:r>
            <a:r>
              <a:rPr lang="en-GB" altLang="en-US" sz="3300"/>
              <a:t>|N(</a:t>
            </a:r>
            <a:r>
              <a:rPr lang="en-GB" altLang="en-US" sz="3300" b="1"/>
              <a:t>p</a:t>
            </a:r>
            <a:r>
              <a:rPr lang="en-GB" altLang="en-US" sz="3300"/>
              <a:t>))</a:t>
            </a:r>
          </a:p>
          <a:p>
            <a:pPr lvl="1" eaLnBrk="1" hangingPunct="1">
              <a:spcBef>
                <a:spcPts val="700"/>
              </a:spcBef>
            </a:pPr>
            <a:r>
              <a:rPr lang="en-GB" altLang="en-US"/>
              <a:t>Building explicit probability tables infeasible </a:t>
            </a:r>
            <a:endParaRPr lang="en-US" altLang="en-US" sz="2900" i="1"/>
          </a:p>
        </p:txBody>
      </p:sp>
      <p:grpSp>
        <p:nvGrpSpPr>
          <p:cNvPr id="128004" name="Group 4">
            <a:extLst>
              <a:ext uri="{FF2B5EF4-FFF2-40B4-BE49-F238E27FC236}">
                <a16:creationId xmlns:a16="http://schemas.microsoft.com/office/drawing/2014/main" id="{CC9DE886-E029-43A1-B275-AE1337DA8F58}"/>
              </a:ext>
            </a:extLst>
          </p:cNvPr>
          <p:cNvGrpSpPr>
            <a:grpSpLocks/>
          </p:cNvGrpSpPr>
          <p:nvPr/>
        </p:nvGrpSpPr>
        <p:grpSpPr bwMode="auto">
          <a:xfrm>
            <a:off x="488950" y="1295400"/>
            <a:ext cx="3321050" cy="2227263"/>
            <a:chOff x="2852" y="973"/>
            <a:chExt cx="2092" cy="1403"/>
          </a:xfrm>
        </p:grpSpPr>
        <p:pic>
          <p:nvPicPr>
            <p:cNvPr id="128489" name="Picture 5" descr="ex2-part-large">
              <a:extLst>
                <a:ext uri="{FF2B5EF4-FFF2-40B4-BE49-F238E27FC236}">
                  <a16:creationId xmlns:a16="http://schemas.microsoft.com/office/drawing/2014/main" id="{ACE5685D-683D-47E7-91E3-0E994838C723}"/>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490" name="Group 6">
              <a:extLst>
                <a:ext uri="{FF2B5EF4-FFF2-40B4-BE49-F238E27FC236}">
                  <a16:creationId xmlns:a16="http://schemas.microsoft.com/office/drawing/2014/main" id="{99AF8A6A-05FD-47C4-85AE-D961C2177F69}"/>
                </a:ext>
              </a:extLst>
            </p:cNvPr>
            <p:cNvGrpSpPr>
              <a:grpSpLocks/>
            </p:cNvGrpSpPr>
            <p:nvPr/>
          </p:nvGrpSpPr>
          <p:grpSpPr bwMode="auto">
            <a:xfrm>
              <a:off x="3288" y="1296"/>
              <a:ext cx="1080" cy="648"/>
              <a:chOff x="3288" y="1296"/>
              <a:chExt cx="1080" cy="648"/>
            </a:xfrm>
          </p:grpSpPr>
          <p:sp>
            <p:nvSpPr>
              <p:cNvPr id="128748" name="Rectangle 7">
                <a:extLst>
                  <a:ext uri="{FF2B5EF4-FFF2-40B4-BE49-F238E27FC236}">
                    <a16:creationId xmlns:a16="http://schemas.microsoft.com/office/drawing/2014/main" id="{F9F3C7E0-7DE0-4FB9-B4F5-1564FA639120}"/>
                  </a:ext>
                </a:extLst>
              </p:cNvPr>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9" name="Rectangle 8">
                <a:extLst>
                  <a:ext uri="{FF2B5EF4-FFF2-40B4-BE49-F238E27FC236}">
                    <a16:creationId xmlns:a16="http://schemas.microsoft.com/office/drawing/2014/main" id="{4721CB32-AB6C-449E-B682-6461D121111D}"/>
                  </a:ext>
                </a:extLst>
              </p:cNvPr>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0" name="Rectangle 9">
                <a:extLst>
                  <a:ext uri="{FF2B5EF4-FFF2-40B4-BE49-F238E27FC236}">
                    <a16:creationId xmlns:a16="http://schemas.microsoft.com/office/drawing/2014/main" id="{E636C3CF-B478-4966-A77F-8C0861F09266}"/>
                  </a:ext>
                </a:extLst>
              </p:cNvPr>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1" name="Rectangle 10">
                <a:extLst>
                  <a:ext uri="{FF2B5EF4-FFF2-40B4-BE49-F238E27FC236}">
                    <a16:creationId xmlns:a16="http://schemas.microsoft.com/office/drawing/2014/main" id="{8F985D7F-1AEA-4D81-8C0A-2F62BC8E3C21}"/>
                  </a:ext>
                </a:extLst>
              </p:cNvPr>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2" name="Rectangle 11">
                <a:extLst>
                  <a:ext uri="{FF2B5EF4-FFF2-40B4-BE49-F238E27FC236}">
                    <a16:creationId xmlns:a16="http://schemas.microsoft.com/office/drawing/2014/main" id="{6DC8C4E9-0740-45BE-8BA7-6CAAC65D6265}"/>
                  </a:ext>
                </a:extLst>
              </p:cNvPr>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3" name="Rectangle 12">
                <a:extLst>
                  <a:ext uri="{FF2B5EF4-FFF2-40B4-BE49-F238E27FC236}">
                    <a16:creationId xmlns:a16="http://schemas.microsoft.com/office/drawing/2014/main" id="{20654CBD-89AA-4C71-BE6E-CBD5A3A9F015}"/>
                  </a:ext>
                </a:extLst>
              </p:cNvPr>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4" name="Rectangle 13">
                <a:extLst>
                  <a:ext uri="{FF2B5EF4-FFF2-40B4-BE49-F238E27FC236}">
                    <a16:creationId xmlns:a16="http://schemas.microsoft.com/office/drawing/2014/main" id="{BB51FE8A-9BF3-4E23-9CE7-D9AD6C5F9871}"/>
                  </a:ext>
                </a:extLst>
              </p:cNvPr>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5" name="Rectangle 14">
                <a:extLst>
                  <a:ext uri="{FF2B5EF4-FFF2-40B4-BE49-F238E27FC236}">
                    <a16:creationId xmlns:a16="http://schemas.microsoft.com/office/drawing/2014/main" id="{19BFF441-778B-4DE3-A31C-4A1201639CA9}"/>
                  </a:ext>
                </a:extLst>
              </p:cNvPr>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6" name="Rectangle 15">
                <a:extLst>
                  <a:ext uri="{FF2B5EF4-FFF2-40B4-BE49-F238E27FC236}">
                    <a16:creationId xmlns:a16="http://schemas.microsoft.com/office/drawing/2014/main" id="{9BC19075-795E-4A95-B6BB-3A3AC5871D06}"/>
                  </a:ext>
                </a:extLst>
              </p:cNvPr>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7" name="Rectangle 16">
                <a:extLst>
                  <a:ext uri="{FF2B5EF4-FFF2-40B4-BE49-F238E27FC236}">
                    <a16:creationId xmlns:a16="http://schemas.microsoft.com/office/drawing/2014/main" id="{18CF2303-AE54-4EAA-8F30-C94266792EE7}"/>
                  </a:ext>
                </a:extLst>
              </p:cNvPr>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8" name="Rectangle 17">
                <a:extLst>
                  <a:ext uri="{FF2B5EF4-FFF2-40B4-BE49-F238E27FC236}">
                    <a16:creationId xmlns:a16="http://schemas.microsoft.com/office/drawing/2014/main" id="{18FC61F1-9D99-4C0D-9A6E-6AC50289EFD3}"/>
                  </a:ext>
                </a:extLst>
              </p:cNvPr>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59" name="Rectangle 18">
                <a:extLst>
                  <a:ext uri="{FF2B5EF4-FFF2-40B4-BE49-F238E27FC236}">
                    <a16:creationId xmlns:a16="http://schemas.microsoft.com/office/drawing/2014/main" id="{E4D0E1C4-09C0-4DEB-85FB-1D65CDA2D08A}"/>
                  </a:ext>
                </a:extLst>
              </p:cNvPr>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0" name="Rectangle 19">
                <a:extLst>
                  <a:ext uri="{FF2B5EF4-FFF2-40B4-BE49-F238E27FC236}">
                    <a16:creationId xmlns:a16="http://schemas.microsoft.com/office/drawing/2014/main" id="{184C0DED-A1F6-4D09-9B81-2B5A98323AB2}"/>
                  </a:ext>
                </a:extLst>
              </p:cNvPr>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1" name="Rectangle 20">
                <a:extLst>
                  <a:ext uri="{FF2B5EF4-FFF2-40B4-BE49-F238E27FC236}">
                    <a16:creationId xmlns:a16="http://schemas.microsoft.com/office/drawing/2014/main" id="{2852BB0B-5D92-4E8F-9B54-08E9991EAE5F}"/>
                  </a:ext>
                </a:extLst>
              </p:cNvPr>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762" name="Group 21">
                <a:extLst>
                  <a:ext uri="{FF2B5EF4-FFF2-40B4-BE49-F238E27FC236}">
                    <a16:creationId xmlns:a16="http://schemas.microsoft.com/office/drawing/2014/main" id="{6C5BCE2D-50E9-4DC7-B0F8-4CB82F05AA35}"/>
                  </a:ext>
                </a:extLst>
              </p:cNvPr>
              <p:cNvGrpSpPr>
                <a:grpSpLocks noChangeAspect="1"/>
              </p:cNvGrpSpPr>
              <p:nvPr/>
            </p:nvGrpSpPr>
            <p:grpSpPr bwMode="auto">
              <a:xfrm>
                <a:off x="3720" y="1512"/>
                <a:ext cx="216" cy="216"/>
                <a:chOff x="2928" y="2448"/>
                <a:chExt cx="144" cy="144"/>
              </a:xfrm>
            </p:grpSpPr>
            <p:sp>
              <p:nvSpPr>
                <p:cNvPr id="128857" name="Rectangle 22">
                  <a:extLst>
                    <a:ext uri="{FF2B5EF4-FFF2-40B4-BE49-F238E27FC236}">
                      <a16:creationId xmlns:a16="http://schemas.microsoft.com/office/drawing/2014/main" id="{77D3BE69-A237-4132-86B0-01F0A3A38B43}"/>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8" name="Rectangle 23">
                  <a:extLst>
                    <a:ext uri="{FF2B5EF4-FFF2-40B4-BE49-F238E27FC236}">
                      <a16:creationId xmlns:a16="http://schemas.microsoft.com/office/drawing/2014/main" id="{2E2FF677-606F-496B-B754-EAEE1BABB201}"/>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9" name="Rectangle 24">
                  <a:extLst>
                    <a:ext uri="{FF2B5EF4-FFF2-40B4-BE49-F238E27FC236}">
                      <a16:creationId xmlns:a16="http://schemas.microsoft.com/office/drawing/2014/main" id="{C01A3F48-0FF9-4E04-83A6-4BA9F935525C}"/>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0" name="Rectangle 25">
                  <a:extLst>
                    <a:ext uri="{FF2B5EF4-FFF2-40B4-BE49-F238E27FC236}">
                      <a16:creationId xmlns:a16="http://schemas.microsoft.com/office/drawing/2014/main" id="{BF810B72-ED61-4045-B4A8-FB4DEE79B025}"/>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1" name="Rectangle 26">
                  <a:extLst>
                    <a:ext uri="{FF2B5EF4-FFF2-40B4-BE49-F238E27FC236}">
                      <a16:creationId xmlns:a16="http://schemas.microsoft.com/office/drawing/2014/main" id="{5E7C3DB3-AFAD-491A-A127-6A5A8F76A3BA}"/>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2" name="Rectangle 27">
                  <a:extLst>
                    <a:ext uri="{FF2B5EF4-FFF2-40B4-BE49-F238E27FC236}">
                      <a16:creationId xmlns:a16="http://schemas.microsoft.com/office/drawing/2014/main" id="{FC54FDDE-A342-420F-AC17-F412BE7A1BFA}"/>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3" name="Rectangle 28">
                  <a:extLst>
                    <a:ext uri="{FF2B5EF4-FFF2-40B4-BE49-F238E27FC236}">
                      <a16:creationId xmlns:a16="http://schemas.microsoft.com/office/drawing/2014/main" id="{98E914CE-0FB6-478E-A1EB-93AA468E94E5}"/>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4" name="Rectangle 29">
                  <a:extLst>
                    <a:ext uri="{FF2B5EF4-FFF2-40B4-BE49-F238E27FC236}">
                      <a16:creationId xmlns:a16="http://schemas.microsoft.com/office/drawing/2014/main" id="{1D9338E1-59D7-418D-B03E-5CFE25955025}"/>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65" name="Rectangle 30">
                  <a:extLst>
                    <a:ext uri="{FF2B5EF4-FFF2-40B4-BE49-F238E27FC236}">
                      <a16:creationId xmlns:a16="http://schemas.microsoft.com/office/drawing/2014/main" id="{B498A59B-E24D-4BC1-85A2-F2D248289BC7}"/>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63" name="Group 31">
                <a:extLst>
                  <a:ext uri="{FF2B5EF4-FFF2-40B4-BE49-F238E27FC236}">
                    <a16:creationId xmlns:a16="http://schemas.microsoft.com/office/drawing/2014/main" id="{39BF9A5D-43E5-469B-AB39-F6970AED304D}"/>
                  </a:ext>
                </a:extLst>
              </p:cNvPr>
              <p:cNvGrpSpPr>
                <a:grpSpLocks noChangeAspect="1"/>
              </p:cNvGrpSpPr>
              <p:nvPr/>
            </p:nvGrpSpPr>
            <p:grpSpPr bwMode="auto">
              <a:xfrm>
                <a:off x="3936" y="1512"/>
                <a:ext cx="216" cy="216"/>
                <a:chOff x="2928" y="2448"/>
                <a:chExt cx="144" cy="144"/>
              </a:xfrm>
            </p:grpSpPr>
            <p:sp>
              <p:nvSpPr>
                <p:cNvPr id="128848" name="Rectangle 32">
                  <a:extLst>
                    <a:ext uri="{FF2B5EF4-FFF2-40B4-BE49-F238E27FC236}">
                      <a16:creationId xmlns:a16="http://schemas.microsoft.com/office/drawing/2014/main" id="{34F14B21-032A-4D45-8DCB-E0585B25A3E0}"/>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9" name="Rectangle 33">
                  <a:extLst>
                    <a:ext uri="{FF2B5EF4-FFF2-40B4-BE49-F238E27FC236}">
                      <a16:creationId xmlns:a16="http://schemas.microsoft.com/office/drawing/2014/main" id="{C53EA5F9-3D15-4257-A6B3-B96B15A99C70}"/>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0" name="Rectangle 34">
                  <a:extLst>
                    <a:ext uri="{FF2B5EF4-FFF2-40B4-BE49-F238E27FC236}">
                      <a16:creationId xmlns:a16="http://schemas.microsoft.com/office/drawing/2014/main" id="{02452D97-6D72-4DB0-BE82-E0F2720FE6A6}"/>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1" name="Rectangle 35">
                  <a:extLst>
                    <a:ext uri="{FF2B5EF4-FFF2-40B4-BE49-F238E27FC236}">
                      <a16:creationId xmlns:a16="http://schemas.microsoft.com/office/drawing/2014/main" id="{B9BB50A9-96AF-4211-8E88-9056E7F0818A}"/>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2" name="Rectangle 36">
                  <a:extLst>
                    <a:ext uri="{FF2B5EF4-FFF2-40B4-BE49-F238E27FC236}">
                      <a16:creationId xmlns:a16="http://schemas.microsoft.com/office/drawing/2014/main" id="{7E057A02-E24E-4999-B3D1-62E7B507D45C}"/>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3" name="Rectangle 37">
                  <a:extLst>
                    <a:ext uri="{FF2B5EF4-FFF2-40B4-BE49-F238E27FC236}">
                      <a16:creationId xmlns:a16="http://schemas.microsoft.com/office/drawing/2014/main" id="{830D2F3D-ACDF-4B15-A0BE-A9154BD26488}"/>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4" name="Rectangle 38">
                  <a:extLst>
                    <a:ext uri="{FF2B5EF4-FFF2-40B4-BE49-F238E27FC236}">
                      <a16:creationId xmlns:a16="http://schemas.microsoft.com/office/drawing/2014/main" id="{693BEF13-58C2-4B26-8879-330C0A7AC51D}"/>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5" name="Rectangle 39">
                  <a:extLst>
                    <a:ext uri="{FF2B5EF4-FFF2-40B4-BE49-F238E27FC236}">
                      <a16:creationId xmlns:a16="http://schemas.microsoft.com/office/drawing/2014/main" id="{46531D8D-E78A-4866-873B-2BB4C4D6293E}"/>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56" name="Rectangle 40">
                  <a:extLst>
                    <a:ext uri="{FF2B5EF4-FFF2-40B4-BE49-F238E27FC236}">
                      <a16:creationId xmlns:a16="http://schemas.microsoft.com/office/drawing/2014/main" id="{BAEDF9D8-F64D-4DBA-8E40-76576797DDAA}"/>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764" name="Rectangle 41">
                <a:extLst>
                  <a:ext uri="{FF2B5EF4-FFF2-40B4-BE49-F238E27FC236}">
                    <a16:creationId xmlns:a16="http://schemas.microsoft.com/office/drawing/2014/main" id="{307FD6F7-181B-4D24-8720-3CC759C05D10}"/>
                  </a:ext>
                </a:extLst>
              </p:cNvPr>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5" name="Rectangle 42">
                <a:extLst>
                  <a:ext uri="{FF2B5EF4-FFF2-40B4-BE49-F238E27FC236}">
                    <a16:creationId xmlns:a16="http://schemas.microsoft.com/office/drawing/2014/main" id="{DEBEB0A3-FE60-4696-981D-AB67C1FDDF91}"/>
                  </a:ext>
                </a:extLst>
              </p:cNvPr>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6" name="Rectangle 43">
                <a:extLst>
                  <a:ext uri="{FF2B5EF4-FFF2-40B4-BE49-F238E27FC236}">
                    <a16:creationId xmlns:a16="http://schemas.microsoft.com/office/drawing/2014/main" id="{6A8F98AE-6905-48EB-AC61-835899413D6B}"/>
                  </a:ext>
                </a:extLst>
              </p:cNvPr>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7" name="Rectangle 44">
                <a:extLst>
                  <a:ext uri="{FF2B5EF4-FFF2-40B4-BE49-F238E27FC236}">
                    <a16:creationId xmlns:a16="http://schemas.microsoft.com/office/drawing/2014/main" id="{8BA1FB2C-A5D6-495D-B6A6-CF36C20A3D9D}"/>
                  </a:ext>
                </a:extLst>
              </p:cNvPr>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8" name="Rectangle 45">
                <a:extLst>
                  <a:ext uri="{FF2B5EF4-FFF2-40B4-BE49-F238E27FC236}">
                    <a16:creationId xmlns:a16="http://schemas.microsoft.com/office/drawing/2014/main" id="{B8E06BC0-DC3A-46C1-AA9A-428AC25A5138}"/>
                  </a:ext>
                </a:extLst>
              </p:cNvPr>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69" name="Rectangle 46">
                <a:extLst>
                  <a:ext uri="{FF2B5EF4-FFF2-40B4-BE49-F238E27FC236}">
                    <a16:creationId xmlns:a16="http://schemas.microsoft.com/office/drawing/2014/main" id="{FD4E24B8-EFB4-4481-A66B-F84AB3C5AC9A}"/>
                  </a:ext>
                </a:extLst>
              </p:cNvPr>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0" name="Rectangle 47">
                <a:extLst>
                  <a:ext uri="{FF2B5EF4-FFF2-40B4-BE49-F238E27FC236}">
                    <a16:creationId xmlns:a16="http://schemas.microsoft.com/office/drawing/2014/main" id="{B551C8F8-E32E-42E7-ADD4-20E086535B5A}"/>
                  </a:ext>
                </a:extLst>
              </p:cNvPr>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1" name="Rectangle 48">
                <a:extLst>
                  <a:ext uri="{FF2B5EF4-FFF2-40B4-BE49-F238E27FC236}">
                    <a16:creationId xmlns:a16="http://schemas.microsoft.com/office/drawing/2014/main" id="{D36D7D7F-9F3E-490B-8EF7-1F3B56E57D21}"/>
                  </a:ext>
                </a:extLst>
              </p:cNvPr>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2" name="Rectangle 49">
                <a:extLst>
                  <a:ext uri="{FF2B5EF4-FFF2-40B4-BE49-F238E27FC236}">
                    <a16:creationId xmlns:a16="http://schemas.microsoft.com/office/drawing/2014/main" id="{F4869737-A82E-46B2-A4A8-9F86C738EC7E}"/>
                  </a:ext>
                </a:extLst>
              </p:cNvPr>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3" name="Rectangle 50">
                <a:extLst>
                  <a:ext uri="{FF2B5EF4-FFF2-40B4-BE49-F238E27FC236}">
                    <a16:creationId xmlns:a16="http://schemas.microsoft.com/office/drawing/2014/main" id="{9679B08D-0D96-46EF-8979-6ABA7878577C}"/>
                  </a:ext>
                </a:extLst>
              </p:cNvPr>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4" name="Rectangle 51">
                <a:extLst>
                  <a:ext uri="{FF2B5EF4-FFF2-40B4-BE49-F238E27FC236}">
                    <a16:creationId xmlns:a16="http://schemas.microsoft.com/office/drawing/2014/main" id="{B31A43A3-2451-43F2-A002-6E21EAF86BD4}"/>
                  </a:ext>
                </a:extLst>
              </p:cNvPr>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5" name="Rectangle 52">
                <a:extLst>
                  <a:ext uri="{FF2B5EF4-FFF2-40B4-BE49-F238E27FC236}">
                    <a16:creationId xmlns:a16="http://schemas.microsoft.com/office/drawing/2014/main" id="{955F66E3-AF8A-489F-8093-BFAEC9A3E824}"/>
                  </a:ext>
                </a:extLst>
              </p:cNvPr>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76" name="Rectangle 53">
                <a:extLst>
                  <a:ext uri="{FF2B5EF4-FFF2-40B4-BE49-F238E27FC236}">
                    <a16:creationId xmlns:a16="http://schemas.microsoft.com/office/drawing/2014/main" id="{CBE5B529-DD94-45C7-98C9-E85D9762E9E5}"/>
                  </a:ext>
                </a:extLst>
              </p:cNvPr>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777" name="Group 54">
                <a:extLst>
                  <a:ext uri="{FF2B5EF4-FFF2-40B4-BE49-F238E27FC236}">
                    <a16:creationId xmlns:a16="http://schemas.microsoft.com/office/drawing/2014/main" id="{143C04A4-F580-4B04-82A7-73F8907BD5B2}"/>
                  </a:ext>
                </a:extLst>
              </p:cNvPr>
              <p:cNvGrpSpPr>
                <a:grpSpLocks noChangeAspect="1"/>
              </p:cNvGrpSpPr>
              <p:nvPr/>
            </p:nvGrpSpPr>
            <p:grpSpPr bwMode="auto">
              <a:xfrm>
                <a:off x="3288" y="1296"/>
                <a:ext cx="216" cy="216"/>
                <a:chOff x="2928" y="2448"/>
                <a:chExt cx="144" cy="144"/>
              </a:xfrm>
            </p:grpSpPr>
            <p:sp>
              <p:nvSpPr>
                <p:cNvPr id="128839" name="Rectangle 55">
                  <a:extLst>
                    <a:ext uri="{FF2B5EF4-FFF2-40B4-BE49-F238E27FC236}">
                      <a16:creationId xmlns:a16="http://schemas.microsoft.com/office/drawing/2014/main" id="{D6405480-8D8D-48DB-B7C5-BBC8F851122B}"/>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0" name="Rectangle 56">
                  <a:extLst>
                    <a:ext uri="{FF2B5EF4-FFF2-40B4-BE49-F238E27FC236}">
                      <a16:creationId xmlns:a16="http://schemas.microsoft.com/office/drawing/2014/main" id="{F8D8C355-3297-47F2-B5C7-C3B592A3146D}"/>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1" name="Rectangle 57">
                  <a:extLst>
                    <a:ext uri="{FF2B5EF4-FFF2-40B4-BE49-F238E27FC236}">
                      <a16:creationId xmlns:a16="http://schemas.microsoft.com/office/drawing/2014/main" id="{657C675C-8D07-46B1-8FA8-B3D663946D67}"/>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2" name="Rectangle 58">
                  <a:extLst>
                    <a:ext uri="{FF2B5EF4-FFF2-40B4-BE49-F238E27FC236}">
                      <a16:creationId xmlns:a16="http://schemas.microsoft.com/office/drawing/2014/main" id="{A39265AB-ED8A-4D7F-9EC1-2771C79AB9E9}"/>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3" name="Rectangle 59">
                  <a:extLst>
                    <a:ext uri="{FF2B5EF4-FFF2-40B4-BE49-F238E27FC236}">
                      <a16:creationId xmlns:a16="http://schemas.microsoft.com/office/drawing/2014/main" id="{434EECEF-8547-4776-BA18-A3AE383C5A23}"/>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4" name="Rectangle 60">
                  <a:extLst>
                    <a:ext uri="{FF2B5EF4-FFF2-40B4-BE49-F238E27FC236}">
                      <a16:creationId xmlns:a16="http://schemas.microsoft.com/office/drawing/2014/main" id="{AF21127B-D2C8-4CD0-A15A-4CFC450CA40E}"/>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5" name="Rectangle 61">
                  <a:extLst>
                    <a:ext uri="{FF2B5EF4-FFF2-40B4-BE49-F238E27FC236}">
                      <a16:creationId xmlns:a16="http://schemas.microsoft.com/office/drawing/2014/main" id="{0688E238-2334-4E6E-B169-CD3C6C7D815B}"/>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6" name="Rectangle 62">
                  <a:extLst>
                    <a:ext uri="{FF2B5EF4-FFF2-40B4-BE49-F238E27FC236}">
                      <a16:creationId xmlns:a16="http://schemas.microsoft.com/office/drawing/2014/main" id="{DF0BC3EA-9798-4036-8936-DDAA418CC75D}"/>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47" name="Rectangle 63">
                  <a:extLst>
                    <a:ext uri="{FF2B5EF4-FFF2-40B4-BE49-F238E27FC236}">
                      <a16:creationId xmlns:a16="http://schemas.microsoft.com/office/drawing/2014/main" id="{D7DA8E33-6F23-4D59-AE09-DF24ADC0E162}"/>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78" name="Group 64">
                <a:extLst>
                  <a:ext uri="{FF2B5EF4-FFF2-40B4-BE49-F238E27FC236}">
                    <a16:creationId xmlns:a16="http://schemas.microsoft.com/office/drawing/2014/main" id="{63BB8F3F-5003-4807-9E44-4143C1836379}"/>
                  </a:ext>
                </a:extLst>
              </p:cNvPr>
              <p:cNvGrpSpPr>
                <a:grpSpLocks noChangeAspect="1"/>
              </p:cNvGrpSpPr>
              <p:nvPr/>
            </p:nvGrpSpPr>
            <p:grpSpPr bwMode="auto">
              <a:xfrm>
                <a:off x="3504" y="1296"/>
                <a:ext cx="216" cy="216"/>
                <a:chOff x="2928" y="2448"/>
                <a:chExt cx="144" cy="144"/>
              </a:xfrm>
            </p:grpSpPr>
            <p:sp>
              <p:nvSpPr>
                <p:cNvPr id="128830" name="Rectangle 65">
                  <a:extLst>
                    <a:ext uri="{FF2B5EF4-FFF2-40B4-BE49-F238E27FC236}">
                      <a16:creationId xmlns:a16="http://schemas.microsoft.com/office/drawing/2014/main" id="{48DB7BCD-87C5-4B62-9ABC-C9871981D52C}"/>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1" name="Rectangle 66">
                  <a:extLst>
                    <a:ext uri="{FF2B5EF4-FFF2-40B4-BE49-F238E27FC236}">
                      <a16:creationId xmlns:a16="http://schemas.microsoft.com/office/drawing/2014/main" id="{48B6F7BB-9CC0-4953-B704-E6A6417555F9}"/>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2" name="Rectangle 67">
                  <a:extLst>
                    <a:ext uri="{FF2B5EF4-FFF2-40B4-BE49-F238E27FC236}">
                      <a16:creationId xmlns:a16="http://schemas.microsoft.com/office/drawing/2014/main" id="{050BBB48-6878-478A-BDA7-4D80489F9367}"/>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3" name="Rectangle 68">
                  <a:extLst>
                    <a:ext uri="{FF2B5EF4-FFF2-40B4-BE49-F238E27FC236}">
                      <a16:creationId xmlns:a16="http://schemas.microsoft.com/office/drawing/2014/main" id="{459AA051-CC53-4FB5-AB9D-13856AA528C7}"/>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4" name="Rectangle 69">
                  <a:extLst>
                    <a:ext uri="{FF2B5EF4-FFF2-40B4-BE49-F238E27FC236}">
                      <a16:creationId xmlns:a16="http://schemas.microsoft.com/office/drawing/2014/main" id="{C7DEC645-8D98-4FA1-A3ED-3E795456ECBA}"/>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5" name="Rectangle 70">
                  <a:extLst>
                    <a:ext uri="{FF2B5EF4-FFF2-40B4-BE49-F238E27FC236}">
                      <a16:creationId xmlns:a16="http://schemas.microsoft.com/office/drawing/2014/main" id="{BCA5D1F3-91AA-4C89-AED9-75AA515AE26D}"/>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6" name="Rectangle 71">
                  <a:extLst>
                    <a:ext uri="{FF2B5EF4-FFF2-40B4-BE49-F238E27FC236}">
                      <a16:creationId xmlns:a16="http://schemas.microsoft.com/office/drawing/2014/main" id="{62D458E4-92B0-4523-9ADE-105A678E29BF}"/>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7" name="Rectangle 72">
                  <a:extLst>
                    <a:ext uri="{FF2B5EF4-FFF2-40B4-BE49-F238E27FC236}">
                      <a16:creationId xmlns:a16="http://schemas.microsoft.com/office/drawing/2014/main" id="{7FCA4A1F-AA7C-47F5-BADB-2D049AD8012E}"/>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38" name="Rectangle 73">
                  <a:extLst>
                    <a:ext uri="{FF2B5EF4-FFF2-40B4-BE49-F238E27FC236}">
                      <a16:creationId xmlns:a16="http://schemas.microsoft.com/office/drawing/2014/main" id="{5F24F016-405F-4511-BF2D-4097F076BDBC}"/>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79" name="Group 74">
                <a:extLst>
                  <a:ext uri="{FF2B5EF4-FFF2-40B4-BE49-F238E27FC236}">
                    <a16:creationId xmlns:a16="http://schemas.microsoft.com/office/drawing/2014/main" id="{4D0CCCDD-7438-4068-8C92-10E04F1A14DA}"/>
                  </a:ext>
                </a:extLst>
              </p:cNvPr>
              <p:cNvGrpSpPr>
                <a:grpSpLocks noChangeAspect="1"/>
              </p:cNvGrpSpPr>
              <p:nvPr/>
            </p:nvGrpSpPr>
            <p:grpSpPr bwMode="auto">
              <a:xfrm>
                <a:off x="3720" y="1296"/>
                <a:ext cx="216" cy="216"/>
                <a:chOff x="2928" y="2448"/>
                <a:chExt cx="144" cy="144"/>
              </a:xfrm>
            </p:grpSpPr>
            <p:sp>
              <p:nvSpPr>
                <p:cNvPr id="128821" name="Rectangle 75">
                  <a:extLst>
                    <a:ext uri="{FF2B5EF4-FFF2-40B4-BE49-F238E27FC236}">
                      <a16:creationId xmlns:a16="http://schemas.microsoft.com/office/drawing/2014/main" id="{F02BA51E-C01E-455B-A325-A06A846FFDE5}"/>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2" name="Rectangle 76">
                  <a:extLst>
                    <a:ext uri="{FF2B5EF4-FFF2-40B4-BE49-F238E27FC236}">
                      <a16:creationId xmlns:a16="http://schemas.microsoft.com/office/drawing/2014/main" id="{61C4AD9F-1F60-42F8-A013-0B0B4F68B74D}"/>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3" name="Rectangle 77">
                  <a:extLst>
                    <a:ext uri="{FF2B5EF4-FFF2-40B4-BE49-F238E27FC236}">
                      <a16:creationId xmlns:a16="http://schemas.microsoft.com/office/drawing/2014/main" id="{DC81BC26-6522-43D2-94CE-6C11E4F28A1F}"/>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4" name="Rectangle 78">
                  <a:extLst>
                    <a:ext uri="{FF2B5EF4-FFF2-40B4-BE49-F238E27FC236}">
                      <a16:creationId xmlns:a16="http://schemas.microsoft.com/office/drawing/2014/main" id="{10846514-1FE0-4955-921B-FFC66E8B0F14}"/>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5" name="Rectangle 79">
                  <a:extLst>
                    <a:ext uri="{FF2B5EF4-FFF2-40B4-BE49-F238E27FC236}">
                      <a16:creationId xmlns:a16="http://schemas.microsoft.com/office/drawing/2014/main" id="{4E5B79E0-A6BE-4D09-B552-85B95EC7F208}"/>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6" name="Rectangle 80">
                  <a:extLst>
                    <a:ext uri="{FF2B5EF4-FFF2-40B4-BE49-F238E27FC236}">
                      <a16:creationId xmlns:a16="http://schemas.microsoft.com/office/drawing/2014/main" id="{3251F4AA-0492-4310-A1DA-3202A8B08249}"/>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7" name="Rectangle 81">
                  <a:extLst>
                    <a:ext uri="{FF2B5EF4-FFF2-40B4-BE49-F238E27FC236}">
                      <a16:creationId xmlns:a16="http://schemas.microsoft.com/office/drawing/2014/main" id="{F7E7563C-11D9-4CF1-9CDB-D2DCB207927B}"/>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8" name="Rectangle 82">
                  <a:extLst>
                    <a:ext uri="{FF2B5EF4-FFF2-40B4-BE49-F238E27FC236}">
                      <a16:creationId xmlns:a16="http://schemas.microsoft.com/office/drawing/2014/main" id="{7B505D3E-D3F5-4C2A-A711-89B07D408AA3}"/>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9" name="Rectangle 83">
                  <a:extLst>
                    <a:ext uri="{FF2B5EF4-FFF2-40B4-BE49-F238E27FC236}">
                      <a16:creationId xmlns:a16="http://schemas.microsoft.com/office/drawing/2014/main" id="{6EE6E83D-1503-4AEE-AE3B-4B4ACDE61E04}"/>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80" name="Group 84">
                <a:extLst>
                  <a:ext uri="{FF2B5EF4-FFF2-40B4-BE49-F238E27FC236}">
                    <a16:creationId xmlns:a16="http://schemas.microsoft.com/office/drawing/2014/main" id="{FC191055-FC1A-48E6-A85B-72818A2A42AA}"/>
                  </a:ext>
                </a:extLst>
              </p:cNvPr>
              <p:cNvGrpSpPr>
                <a:grpSpLocks noChangeAspect="1"/>
              </p:cNvGrpSpPr>
              <p:nvPr/>
            </p:nvGrpSpPr>
            <p:grpSpPr bwMode="auto">
              <a:xfrm>
                <a:off x="3936" y="1296"/>
                <a:ext cx="216" cy="216"/>
                <a:chOff x="2928" y="2448"/>
                <a:chExt cx="144" cy="144"/>
              </a:xfrm>
            </p:grpSpPr>
            <p:sp>
              <p:nvSpPr>
                <p:cNvPr id="128812" name="Rectangle 85">
                  <a:extLst>
                    <a:ext uri="{FF2B5EF4-FFF2-40B4-BE49-F238E27FC236}">
                      <a16:creationId xmlns:a16="http://schemas.microsoft.com/office/drawing/2014/main" id="{65CB2CBF-B175-426A-8269-4760E9C83A3F}"/>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3" name="Rectangle 86">
                  <a:extLst>
                    <a:ext uri="{FF2B5EF4-FFF2-40B4-BE49-F238E27FC236}">
                      <a16:creationId xmlns:a16="http://schemas.microsoft.com/office/drawing/2014/main" id="{0A08770D-4692-4371-B711-AADF5299863A}"/>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4" name="Rectangle 87">
                  <a:extLst>
                    <a:ext uri="{FF2B5EF4-FFF2-40B4-BE49-F238E27FC236}">
                      <a16:creationId xmlns:a16="http://schemas.microsoft.com/office/drawing/2014/main" id="{22179C2A-671F-4FA8-B5FB-05E4DE55B66E}"/>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5" name="Rectangle 88">
                  <a:extLst>
                    <a:ext uri="{FF2B5EF4-FFF2-40B4-BE49-F238E27FC236}">
                      <a16:creationId xmlns:a16="http://schemas.microsoft.com/office/drawing/2014/main" id="{481DBBA5-9AA9-4899-B18E-CFF627236D77}"/>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6" name="Rectangle 89">
                  <a:extLst>
                    <a:ext uri="{FF2B5EF4-FFF2-40B4-BE49-F238E27FC236}">
                      <a16:creationId xmlns:a16="http://schemas.microsoft.com/office/drawing/2014/main" id="{CF8DC866-9668-4478-9C8A-6E65061275A5}"/>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7" name="Rectangle 90">
                  <a:extLst>
                    <a:ext uri="{FF2B5EF4-FFF2-40B4-BE49-F238E27FC236}">
                      <a16:creationId xmlns:a16="http://schemas.microsoft.com/office/drawing/2014/main" id="{6F7919A0-93EE-49E2-8013-A1C6164B783B}"/>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8" name="Rectangle 91">
                  <a:extLst>
                    <a:ext uri="{FF2B5EF4-FFF2-40B4-BE49-F238E27FC236}">
                      <a16:creationId xmlns:a16="http://schemas.microsoft.com/office/drawing/2014/main" id="{6F827270-5FFD-4E63-ADAD-1A76F82C3B14}"/>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9" name="Rectangle 92">
                  <a:extLst>
                    <a:ext uri="{FF2B5EF4-FFF2-40B4-BE49-F238E27FC236}">
                      <a16:creationId xmlns:a16="http://schemas.microsoft.com/office/drawing/2014/main" id="{5D594AEA-6BC9-4885-A5D5-1DE4DD698F60}"/>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20" name="Rectangle 93">
                  <a:extLst>
                    <a:ext uri="{FF2B5EF4-FFF2-40B4-BE49-F238E27FC236}">
                      <a16:creationId xmlns:a16="http://schemas.microsoft.com/office/drawing/2014/main" id="{AE009859-363F-444B-BE39-923FA33A3C4B}"/>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81" name="Group 94">
                <a:extLst>
                  <a:ext uri="{FF2B5EF4-FFF2-40B4-BE49-F238E27FC236}">
                    <a16:creationId xmlns:a16="http://schemas.microsoft.com/office/drawing/2014/main" id="{7347868B-3814-49D0-9225-D60920742C46}"/>
                  </a:ext>
                </a:extLst>
              </p:cNvPr>
              <p:cNvGrpSpPr>
                <a:grpSpLocks noChangeAspect="1"/>
              </p:cNvGrpSpPr>
              <p:nvPr/>
            </p:nvGrpSpPr>
            <p:grpSpPr bwMode="auto">
              <a:xfrm>
                <a:off x="4152" y="1296"/>
                <a:ext cx="216" cy="216"/>
                <a:chOff x="2928" y="2448"/>
                <a:chExt cx="144" cy="144"/>
              </a:xfrm>
            </p:grpSpPr>
            <p:sp>
              <p:nvSpPr>
                <p:cNvPr id="128803" name="Rectangle 95">
                  <a:extLst>
                    <a:ext uri="{FF2B5EF4-FFF2-40B4-BE49-F238E27FC236}">
                      <a16:creationId xmlns:a16="http://schemas.microsoft.com/office/drawing/2014/main" id="{74E4C53C-F882-4856-AB5B-A14A6A3C3436}"/>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4" name="Rectangle 96">
                  <a:extLst>
                    <a:ext uri="{FF2B5EF4-FFF2-40B4-BE49-F238E27FC236}">
                      <a16:creationId xmlns:a16="http://schemas.microsoft.com/office/drawing/2014/main" id="{F60AF517-6ACD-4EE4-9D52-9F535AB11E6B}"/>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5" name="Rectangle 97">
                  <a:extLst>
                    <a:ext uri="{FF2B5EF4-FFF2-40B4-BE49-F238E27FC236}">
                      <a16:creationId xmlns:a16="http://schemas.microsoft.com/office/drawing/2014/main" id="{32A43ABD-629F-4F2E-8BD1-459B08872330}"/>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6" name="Rectangle 98">
                  <a:extLst>
                    <a:ext uri="{FF2B5EF4-FFF2-40B4-BE49-F238E27FC236}">
                      <a16:creationId xmlns:a16="http://schemas.microsoft.com/office/drawing/2014/main" id="{3372E442-C5F9-4383-B81F-AFC87C8D9E9A}"/>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7" name="Rectangle 99">
                  <a:extLst>
                    <a:ext uri="{FF2B5EF4-FFF2-40B4-BE49-F238E27FC236}">
                      <a16:creationId xmlns:a16="http://schemas.microsoft.com/office/drawing/2014/main" id="{45AE1326-2BC8-4873-A1B4-9A9F13B02D2E}"/>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8" name="Rectangle 100">
                  <a:extLst>
                    <a:ext uri="{FF2B5EF4-FFF2-40B4-BE49-F238E27FC236}">
                      <a16:creationId xmlns:a16="http://schemas.microsoft.com/office/drawing/2014/main" id="{B170353C-967E-4058-8849-2CDA071D93B1}"/>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9" name="Rectangle 101">
                  <a:extLst>
                    <a:ext uri="{FF2B5EF4-FFF2-40B4-BE49-F238E27FC236}">
                      <a16:creationId xmlns:a16="http://schemas.microsoft.com/office/drawing/2014/main" id="{8FB0EF66-8AF3-4779-946F-177ED95EF635}"/>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0" name="Rectangle 102">
                  <a:extLst>
                    <a:ext uri="{FF2B5EF4-FFF2-40B4-BE49-F238E27FC236}">
                      <a16:creationId xmlns:a16="http://schemas.microsoft.com/office/drawing/2014/main" id="{3A3DB4D1-C621-48C7-B83A-D8121ADD29EB}"/>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11" name="Rectangle 103">
                  <a:extLst>
                    <a:ext uri="{FF2B5EF4-FFF2-40B4-BE49-F238E27FC236}">
                      <a16:creationId xmlns:a16="http://schemas.microsoft.com/office/drawing/2014/main" id="{E27C27B1-A369-4FAA-8D82-5F4DBB9F7E95}"/>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82" name="Group 104">
                <a:extLst>
                  <a:ext uri="{FF2B5EF4-FFF2-40B4-BE49-F238E27FC236}">
                    <a16:creationId xmlns:a16="http://schemas.microsoft.com/office/drawing/2014/main" id="{8D461DA6-C813-46EC-9B45-26F51220B7D8}"/>
                  </a:ext>
                </a:extLst>
              </p:cNvPr>
              <p:cNvGrpSpPr>
                <a:grpSpLocks noChangeAspect="1"/>
              </p:cNvGrpSpPr>
              <p:nvPr/>
            </p:nvGrpSpPr>
            <p:grpSpPr bwMode="auto">
              <a:xfrm>
                <a:off x="4152" y="1512"/>
                <a:ext cx="216" cy="216"/>
                <a:chOff x="2928" y="2448"/>
                <a:chExt cx="144" cy="144"/>
              </a:xfrm>
            </p:grpSpPr>
            <p:sp>
              <p:nvSpPr>
                <p:cNvPr id="128794" name="Rectangle 105">
                  <a:extLst>
                    <a:ext uri="{FF2B5EF4-FFF2-40B4-BE49-F238E27FC236}">
                      <a16:creationId xmlns:a16="http://schemas.microsoft.com/office/drawing/2014/main" id="{7F42A5BF-33E6-46C4-95F0-3973133FEDB0}"/>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5" name="Rectangle 106">
                  <a:extLst>
                    <a:ext uri="{FF2B5EF4-FFF2-40B4-BE49-F238E27FC236}">
                      <a16:creationId xmlns:a16="http://schemas.microsoft.com/office/drawing/2014/main" id="{818396EF-86A5-4105-B5BF-F6CFC848163B}"/>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6" name="Rectangle 107">
                  <a:extLst>
                    <a:ext uri="{FF2B5EF4-FFF2-40B4-BE49-F238E27FC236}">
                      <a16:creationId xmlns:a16="http://schemas.microsoft.com/office/drawing/2014/main" id="{6B1247C2-28BF-497C-A724-82BCE262C634}"/>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7" name="Rectangle 108">
                  <a:extLst>
                    <a:ext uri="{FF2B5EF4-FFF2-40B4-BE49-F238E27FC236}">
                      <a16:creationId xmlns:a16="http://schemas.microsoft.com/office/drawing/2014/main" id="{CB4D6523-5A30-4FDA-B02F-2DFCA7DE51C5}"/>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8" name="Rectangle 109">
                  <a:extLst>
                    <a:ext uri="{FF2B5EF4-FFF2-40B4-BE49-F238E27FC236}">
                      <a16:creationId xmlns:a16="http://schemas.microsoft.com/office/drawing/2014/main" id="{474BCA06-C9B8-4841-9F6B-67A6A86C7B5D}"/>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9" name="Rectangle 110">
                  <a:extLst>
                    <a:ext uri="{FF2B5EF4-FFF2-40B4-BE49-F238E27FC236}">
                      <a16:creationId xmlns:a16="http://schemas.microsoft.com/office/drawing/2014/main" id="{18D27A59-4FE8-499C-8CC9-5F3CF4030354}"/>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0" name="Rectangle 111">
                  <a:extLst>
                    <a:ext uri="{FF2B5EF4-FFF2-40B4-BE49-F238E27FC236}">
                      <a16:creationId xmlns:a16="http://schemas.microsoft.com/office/drawing/2014/main" id="{D9706057-1059-4BA7-A3B3-99E4DEE642E2}"/>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1" name="Rectangle 112">
                  <a:extLst>
                    <a:ext uri="{FF2B5EF4-FFF2-40B4-BE49-F238E27FC236}">
                      <a16:creationId xmlns:a16="http://schemas.microsoft.com/office/drawing/2014/main" id="{340919E9-DF94-4DCA-B803-A223133B2E71}"/>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802" name="Rectangle 113">
                  <a:extLst>
                    <a:ext uri="{FF2B5EF4-FFF2-40B4-BE49-F238E27FC236}">
                      <a16:creationId xmlns:a16="http://schemas.microsoft.com/office/drawing/2014/main" id="{A5D0B1F7-76D6-4058-8720-C4BFCB112E55}"/>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83" name="Group 114">
                <a:extLst>
                  <a:ext uri="{FF2B5EF4-FFF2-40B4-BE49-F238E27FC236}">
                    <a16:creationId xmlns:a16="http://schemas.microsoft.com/office/drawing/2014/main" id="{F57FAB34-5545-4C18-8673-E349980B6981}"/>
                  </a:ext>
                </a:extLst>
              </p:cNvPr>
              <p:cNvGrpSpPr>
                <a:grpSpLocks noChangeAspect="1"/>
              </p:cNvGrpSpPr>
              <p:nvPr/>
            </p:nvGrpSpPr>
            <p:grpSpPr bwMode="auto">
              <a:xfrm>
                <a:off x="4152" y="1728"/>
                <a:ext cx="216" cy="216"/>
                <a:chOff x="2928" y="2448"/>
                <a:chExt cx="144" cy="144"/>
              </a:xfrm>
            </p:grpSpPr>
            <p:sp>
              <p:nvSpPr>
                <p:cNvPr id="128785" name="Rectangle 115">
                  <a:extLst>
                    <a:ext uri="{FF2B5EF4-FFF2-40B4-BE49-F238E27FC236}">
                      <a16:creationId xmlns:a16="http://schemas.microsoft.com/office/drawing/2014/main" id="{D6581A56-BD98-45FE-BE63-1912A1366744}"/>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86" name="Rectangle 116">
                  <a:extLst>
                    <a:ext uri="{FF2B5EF4-FFF2-40B4-BE49-F238E27FC236}">
                      <a16:creationId xmlns:a16="http://schemas.microsoft.com/office/drawing/2014/main" id="{7B725306-938A-4B14-9E49-4F04DF02D76A}"/>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87" name="Rectangle 117">
                  <a:extLst>
                    <a:ext uri="{FF2B5EF4-FFF2-40B4-BE49-F238E27FC236}">
                      <a16:creationId xmlns:a16="http://schemas.microsoft.com/office/drawing/2014/main" id="{5D3B7D46-2CFF-4EB5-BFE8-5C4A18C91FAF}"/>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88" name="Rectangle 118">
                  <a:extLst>
                    <a:ext uri="{FF2B5EF4-FFF2-40B4-BE49-F238E27FC236}">
                      <a16:creationId xmlns:a16="http://schemas.microsoft.com/office/drawing/2014/main" id="{3FE71ACE-0ADD-4579-961A-4E374B3C1FA4}"/>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89" name="Rectangle 119">
                  <a:extLst>
                    <a:ext uri="{FF2B5EF4-FFF2-40B4-BE49-F238E27FC236}">
                      <a16:creationId xmlns:a16="http://schemas.microsoft.com/office/drawing/2014/main" id="{791CB9FF-8C2E-4CDC-9265-65502A8DABBD}"/>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0" name="Rectangle 120">
                  <a:extLst>
                    <a:ext uri="{FF2B5EF4-FFF2-40B4-BE49-F238E27FC236}">
                      <a16:creationId xmlns:a16="http://schemas.microsoft.com/office/drawing/2014/main" id="{83384E30-A498-4605-BAD6-A1666A3FD2A7}"/>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1" name="Rectangle 121">
                  <a:extLst>
                    <a:ext uri="{FF2B5EF4-FFF2-40B4-BE49-F238E27FC236}">
                      <a16:creationId xmlns:a16="http://schemas.microsoft.com/office/drawing/2014/main" id="{EE6C89BB-55FA-4403-A127-4057340BCD52}"/>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2" name="Rectangle 122">
                  <a:extLst>
                    <a:ext uri="{FF2B5EF4-FFF2-40B4-BE49-F238E27FC236}">
                      <a16:creationId xmlns:a16="http://schemas.microsoft.com/office/drawing/2014/main" id="{3D934D5C-F37F-445A-BECD-2DB5F7F16C86}"/>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93" name="Rectangle 123">
                  <a:extLst>
                    <a:ext uri="{FF2B5EF4-FFF2-40B4-BE49-F238E27FC236}">
                      <a16:creationId xmlns:a16="http://schemas.microsoft.com/office/drawing/2014/main" id="{33E54688-1ECC-4BE9-B235-8BE0A6B7EECC}"/>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784" name="Rectangle 124">
                <a:extLst>
                  <a:ext uri="{FF2B5EF4-FFF2-40B4-BE49-F238E27FC236}">
                    <a16:creationId xmlns:a16="http://schemas.microsoft.com/office/drawing/2014/main" id="{35BD40E2-1F38-48FE-BA41-6EEC495ABF62}"/>
                  </a:ext>
                </a:extLst>
              </p:cNvPr>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91" name="Group 125">
              <a:extLst>
                <a:ext uri="{FF2B5EF4-FFF2-40B4-BE49-F238E27FC236}">
                  <a16:creationId xmlns:a16="http://schemas.microsoft.com/office/drawing/2014/main" id="{21B320B5-966B-493C-A2EE-99BC7B6537F5}"/>
                </a:ext>
              </a:extLst>
            </p:cNvPr>
            <p:cNvGrpSpPr>
              <a:grpSpLocks/>
            </p:cNvGrpSpPr>
            <p:nvPr/>
          </p:nvGrpSpPr>
          <p:grpSpPr bwMode="auto">
            <a:xfrm>
              <a:off x="3288" y="1296"/>
              <a:ext cx="1080" cy="1080"/>
              <a:chOff x="3384" y="1392"/>
              <a:chExt cx="1080" cy="1080"/>
            </a:xfrm>
          </p:grpSpPr>
          <p:grpSp>
            <p:nvGrpSpPr>
              <p:cNvPr id="128493" name="Group 126">
                <a:extLst>
                  <a:ext uri="{FF2B5EF4-FFF2-40B4-BE49-F238E27FC236}">
                    <a16:creationId xmlns:a16="http://schemas.microsoft.com/office/drawing/2014/main" id="{C66CC556-D79F-4087-82C5-5CFB9B6FC204}"/>
                  </a:ext>
                </a:extLst>
              </p:cNvPr>
              <p:cNvGrpSpPr>
                <a:grpSpLocks/>
              </p:cNvGrpSpPr>
              <p:nvPr/>
            </p:nvGrpSpPr>
            <p:grpSpPr bwMode="auto">
              <a:xfrm>
                <a:off x="3384" y="2040"/>
                <a:ext cx="432" cy="432"/>
                <a:chOff x="2040" y="2544"/>
                <a:chExt cx="432" cy="432"/>
              </a:xfrm>
            </p:grpSpPr>
            <p:grpSp>
              <p:nvGrpSpPr>
                <p:cNvPr id="128708" name="Group 127">
                  <a:extLst>
                    <a:ext uri="{FF2B5EF4-FFF2-40B4-BE49-F238E27FC236}">
                      <a16:creationId xmlns:a16="http://schemas.microsoft.com/office/drawing/2014/main" id="{90807E95-CD1A-47EB-B5A0-AD2C40AFA1F4}"/>
                    </a:ext>
                  </a:extLst>
                </p:cNvPr>
                <p:cNvGrpSpPr>
                  <a:grpSpLocks noChangeAspect="1"/>
                </p:cNvGrpSpPr>
                <p:nvPr/>
              </p:nvGrpSpPr>
              <p:grpSpPr bwMode="auto">
                <a:xfrm>
                  <a:off x="2040" y="2544"/>
                  <a:ext cx="216" cy="216"/>
                  <a:chOff x="2928" y="2448"/>
                  <a:chExt cx="144" cy="144"/>
                </a:xfrm>
              </p:grpSpPr>
              <p:sp>
                <p:nvSpPr>
                  <p:cNvPr id="128739" name="Rectangle 128">
                    <a:extLst>
                      <a:ext uri="{FF2B5EF4-FFF2-40B4-BE49-F238E27FC236}">
                        <a16:creationId xmlns:a16="http://schemas.microsoft.com/office/drawing/2014/main" id="{42DBCA4B-A68F-4386-8A64-8519F533AA6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0" name="Rectangle 129">
                    <a:extLst>
                      <a:ext uri="{FF2B5EF4-FFF2-40B4-BE49-F238E27FC236}">
                        <a16:creationId xmlns:a16="http://schemas.microsoft.com/office/drawing/2014/main" id="{AF0553EB-3940-4133-9246-0748278FC8F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1" name="Rectangle 130">
                    <a:extLst>
                      <a:ext uri="{FF2B5EF4-FFF2-40B4-BE49-F238E27FC236}">
                        <a16:creationId xmlns:a16="http://schemas.microsoft.com/office/drawing/2014/main" id="{FA80BCCE-9A60-4425-B4C0-7E325F0964A3}"/>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2" name="Rectangle 131">
                    <a:extLst>
                      <a:ext uri="{FF2B5EF4-FFF2-40B4-BE49-F238E27FC236}">
                        <a16:creationId xmlns:a16="http://schemas.microsoft.com/office/drawing/2014/main" id="{96330FE6-77C3-4BF8-9A76-F1A681EE106F}"/>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3" name="Rectangle 132">
                    <a:extLst>
                      <a:ext uri="{FF2B5EF4-FFF2-40B4-BE49-F238E27FC236}">
                        <a16:creationId xmlns:a16="http://schemas.microsoft.com/office/drawing/2014/main" id="{60FFA917-EC56-4CF7-915A-A8E0B000922D}"/>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4" name="Rectangle 133">
                    <a:extLst>
                      <a:ext uri="{FF2B5EF4-FFF2-40B4-BE49-F238E27FC236}">
                        <a16:creationId xmlns:a16="http://schemas.microsoft.com/office/drawing/2014/main" id="{78767CE1-93B9-4387-8A4F-5276D9A1F252}"/>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5" name="Rectangle 134">
                    <a:extLst>
                      <a:ext uri="{FF2B5EF4-FFF2-40B4-BE49-F238E27FC236}">
                        <a16:creationId xmlns:a16="http://schemas.microsoft.com/office/drawing/2014/main" id="{525B81E4-545C-4BDF-85C3-3BF565669326}"/>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6" name="Rectangle 135">
                    <a:extLst>
                      <a:ext uri="{FF2B5EF4-FFF2-40B4-BE49-F238E27FC236}">
                        <a16:creationId xmlns:a16="http://schemas.microsoft.com/office/drawing/2014/main" id="{6888755D-4676-41B4-9CE5-DB19C900A37F}"/>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47" name="Rectangle 136">
                    <a:extLst>
                      <a:ext uri="{FF2B5EF4-FFF2-40B4-BE49-F238E27FC236}">
                        <a16:creationId xmlns:a16="http://schemas.microsoft.com/office/drawing/2014/main" id="{BE97391A-A034-4FF6-9212-C837DF3B783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09" name="Group 137">
                  <a:extLst>
                    <a:ext uri="{FF2B5EF4-FFF2-40B4-BE49-F238E27FC236}">
                      <a16:creationId xmlns:a16="http://schemas.microsoft.com/office/drawing/2014/main" id="{4B7BCFF4-ED21-4FCF-9D10-7AA4D2E8CF41}"/>
                    </a:ext>
                  </a:extLst>
                </p:cNvPr>
                <p:cNvGrpSpPr>
                  <a:grpSpLocks noChangeAspect="1"/>
                </p:cNvGrpSpPr>
                <p:nvPr/>
              </p:nvGrpSpPr>
              <p:grpSpPr bwMode="auto">
                <a:xfrm>
                  <a:off x="2256" y="2544"/>
                  <a:ext cx="216" cy="216"/>
                  <a:chOff x="2928" y="2448"/>
                  <a:chExt cx="144" cy="144"/>
                </a:xfrm>
              </p:grpSpPr>
              <p:sp>
                <p:nvSpPr>
                  <p:cNvPr id="128730" name="Rectangle 138">
                    <a:extLst>
                      <a:ext uri="{FF2B5EF4-FFF2-40B4-BE49-F238E27FC236}">
                        <a16:creationId xmlns:a16="http://schemas.microsoft.com/office/drawing/2014/main" id="{5E8D86A1-7D5C-47A8-971D-294BC8B8EA95}"/>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1" name="Rectangle 139">
                    <a:extLst>
                      <a:ext uri="{FF2B5EF4-FFF2-40B4-BE49-F238E27FC236}">
                        <a16:creationId xmlns:a16="http://schemas.microsoft.com/office/drawing/2014/main" id="{80D7F276-A8B7-4417-8779-F541F13FE16E}"/>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2" name="Rectangle 140">
                    <a:extLst>
                      <a:ext uri="{FF2B5EF4-FFF2-40B4-BE49-F238E27FC236}">
                        <a16:creationId xmlns:a16="http://schemas.microsoft.com/office/drawing/2014/main" id="{4CF737AC-3103-4E48-A472-FFE3A55B96FF}"/>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3" name="Rectangle 141">
                    <a:extLst>
                      <a:ext uri="{FF2B5EF4-FFF2-40B4-BE49-F238E27FC236}">
                        <a16:creationId xmlns:a16="http://schemas.microsoft.com/office/drawing/2014/main" id="{64B85CAE-1EB7-47A3-AD21-604B9AE49F0F}"/>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4" name="Rectangle 142">
                    <a:extLst>
                      <a:ext uri="{FF2B5EF4-FFF2-40B4-BE49-F238E27FC236}">
                        <a16:creationId xmlns:a16="http://schemas.microsoft.com/office/drawing/2014/main" id="{79C033C3-C150-4EC5-A2D0-F4EA230BC6B7}"/>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5" name="Rectangle 143">
                    <a:extLst>
                      <a:ext uri="{FF2B5EF4-FFF2-40B4-BE49-F238E27FC236}">
                        <a16:creationId xmlns:a16="http://schemas.microsoft.com/office/drawing/2014/main" id="{044F2B12-0606-4724-8DA8-00A319ABF2A1}"/>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6" name="Rectangle 144">
                    <a:extLst>
                      <a:ext uri="{FF2B5EF4-FFF2-40B4-BE49-F238E27FC236}">
                        <a16:creationId xmlns:a16="http://schemas.microsoft.com/office/drawing/2014/main" id="{537C8058-E130-42C3-AC19-19EC8813D658}"/>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7" name="Rectangle 145">
                    <a:extLst>
                      <a:ext uri="{FF2B5EF4-FFF2-40B4-BE49-F238E27FC236}">
                        <a16:creationId xmlns:a16="http://schemas.microsoft.com/office/drawing/2014/main" id="{DB9B789E-1C9B-4CA6-9241-775D70B513D7}"/>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38" name="Rectangle 146">
                    <a:extLst>
                      <a:ext uri="{FF2B5EF4-FFF2-40B4-BE49-F238E27FC236}">
                        <a16:creationId xmlns:a16="http://schemas.microsoft.com/office/drawing/2014/main" id="{F7E8A05D-4B21-4C45-A28E-705B1E8E83D8}"/>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10" name="Group 147">
                  <a:extLst>
                    <a:ext uri="{FF2B5EF4-FFF2-40B4-BE49-F238E27FC236}">
                      <a16:creationId xmlns:a16="http://schemas.microsoft.com/office/drawing/2014/main" id="{21F1D1CE-03F8-4E1A-8986-57F8F9BF44C2}"/>
                    </a:ext>
                  </a:extLst>
                </p:cNvPr>
                <p:cNvGrpSpPr>
                  <a:grpSpLocks noChangeAspect="1"/>
                </p:cNvGrpSpPr>
                <p:nvPr/>
              </p:nvGrpSpPr>
              <p:grpSpPr bwMode="auto">
                <a:xfrm>
                  <a:off x="2256" y="2760"/>
                  <a:ext cx="216" cy="216"/>
                  <a:chOff x="2928" y="2448"/>
                  <a:chExt cx="144" cy="144"/>
                </a:xfrm>
              </p:grpSpPr>
              <p:sp>
                <p:nvSpPr>
                  <p:cNvPr id="128721" name="Rectangle 148">
                    <a:extLst>
                      <a:ext uri="{FF2B5EF4-FFF2-40B4-BE49-F238E27FC236}">
                        <a16:creationId xmlns:a16="http://schemas.microsoft.com/office/drawing/2014/main" id="{2C4720A7-6056-474D-9FAD-51FFC5FFF044}"/>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2" name="Rectangle 149">
                    <a:extLst>
                      <a:ext uri="{FF2B5EF4-FFF2-40B4-BE49-F238E27FC236}">
                        <a16:creationId xmlns:a16="http://schemas.microsoft.com/office/drawing/2014/main" id="{A3E66C43-756C-4D49-A929-397F4DF2E4CA}"/>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3" name="Rectangle 150">
                    <a:extLst>
                      <a:ext uri="{FF2B5EF4-FFF2-40B4-BE49-F238E27FC236}">
                        <a16:creationId xmlns:a16="http://schemas.microsoft.com/office/drawing/2014/main" id="{10F11036-C73E-4D14-9F2C-368B97AF694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4" name="Rectangle 151">
                    <a:extLst>
                      <a:ext uri="{FF2B5EF4-FFF2-40B4-BE49-F238E27FC236}">
                        <a16:creationId xmlns:a16="http://schemas.microsoft.com/office/drawing/2014/main" id="{39E4377B-F1A9-4DC8-802A-17B7B2897706}"/>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5" name="Rectangle 152">
                    <a:extLst>
                      <a:ext uri="{FF2B5EF4-FFF2-40B4-BE49-F238E27FC236}">
                        <a16:creationId xmlns:a16="http://schemas.microsoft.com/office/drawing/2014/main" id="{B45C0D8A-946F-44DA-8318-6DD54DADA68C}"/>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6" name="Rectangle 153">
                    <a:extLst>
                      <a:ext uri="{FF2B5EF4-FFF2-40B4-BE49-F238E27FC236}">
                        <a16:creationId xmlns:a16="http://schemas.microsoft.com/office/drawing/2014/main" id="{5041CA61-F6CD-4178-99BB-43C4FAAB5F52}"/>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7" name="Rectangle 154">
                    <a:extLst>
                      <a:ext uri="{FF2B5EF4-FFF2-40B4-BE49-F238E27FC236}">
                        <a16:creationId xmlns:a16="http://schemas.microsoft.com/office/drawing/2014/main" id="{3D070A0D-30D5-429C-9BD6-EC7B0A967862}"/>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8" name="Rectangle 155">
                    <a:extLst>
                      <a:ext uri="{FF2B5EF4-FFF2-40B4-BE49-F238E27FC236}">
                        <a16:creationId xmlns:a16="http://schemas.microsoft.com/office/drawing/2014/main" id="{24E08B69-31E8-4284-80DA-413B9CF1E34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9" name="Rectangle 156">
                    <a:extLst>
                      <a:ext uri="{FF2B5EF4-FFF2-40B4-BE49-F238E27FC236}">
                        <a16:creationId xmlns:a16="http://schemas.microsoft.com/office/drawing/2014/main" id="{267F09BF-E181-47F1-B56E-FC7C096B0CF9}"/>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711" name="Group 157">
                  <a:extLst>
                    <a:ext uri="{FF2B5EF4-FFF2-40B4-BE49-F238E27FC236}">
                      <a16:creationId xmlns:a16="http://schemas.microsoft.com/office/drawing/2014/main" id="{078238E1-CF1B-4542-80C7-47D5E83142C9}"/>
                    </a:ext>
                  </a:extLst>
                </p:cNvPr>
                <p:cNvGrpSpPr>
                  <a:grpSpLocks noChangeAspect="1"/>
                </p:cNvGrpSpPr>
                <p:nvPr/>
              </p:nvGrpSpPr>
              <p:grpSpPr bwMode="auto">
                <a:xfrm>
                  <a:off x="2040" y="2760"/>
                  <a:ext cx="216" cy="216"/>
                  <a:chOff x="2928" y="2448"/>
                  <a:chExt cx="144" cy="144"/>
                </a:xfrm>
              </p:grpSpPr>
              <p:sp>
                <p:nvSpPr>
                  <p:cNvPr id="128712" name="Rectangle 158">
                    <a:extLst>
                      <a:ext uri="{FF2B5EF4-FFF2-40B4-BE49-F238E27FC236}">
                        <a16:creationId xmlns:a16="http://schemas.microsoft.com/office/drawing/2014/main" id="{5506D01C-A007-4D36-AF6C-4AC96071F08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3" name="Rectangle 159">
                    <a:extLst>
                      <a:ext uri="{FF2B5EF4-FFF2-40B4-BE49-F238E27FC236}">
                        <a16:creationId xmlns:a16="http://schemas.microsoft.com/office/drawing/2014/main" id="{2ECE522F-5F05-4CAF-8FFC-3843BD49B5AA}"/>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4" name="Rectangle 160">
                    <a:extLst>
                      <a:ext uri="{FF2B5EF4-FFF2-40B4-BE49-F238E27FC236}">
                        <a16:creationId xmlns:a16="http://schemas.microsoft.com/office/drawing/2014/main" id="{C08B0AD0-09A4-4FB2-A8A5-A36EF4F660FF}"/>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5" name="Rectangle 161">
                    <a:extLst>
                      <a:ext uri="{FF2B5EF4-FFF2-40B4-BE49-F238E27FC236}">
                        <a16:creationId xmlns:a16="http://schemas.microsoft.com/office/drawing/2014/main" id="{496C4077-EB31-4BE3-A958-12FF88DD7CF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6" name="Rectangle 162">
                    <a:extLst>
                      <a:ext uri="{FF2B5EF4-FFF2-40B4-BE49-F238E27FC236}">
                        <a16:creationId xmlns:a16="http://schemas.microsoft.com/office/drawing/2014/main" id="{2CC7DC07-00C1-41FF-BF04-DF778DDB9256}"/>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7" name="Rectangle 163">
                    <a:extLst>
                      <a:ext uri="{FF2B5EF4-FFF2-40B4-BE49-F238E27FC236}">
                        <a16:creationId xmlns:a16="http://schemas.microsoft.com/office/drawing/2014/main" id="{59933DB2-EF3A-45CD-A607-C2E4C874026D}"/>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8" name="Rectangle 164">
                    <a:extLst>
                      <a:ext uri="{FF2B5EF4-FFF2-40B4-BE49-F238E27FC236}">
                        <a16:creationId xmlns:a16="http://schemas.microsoft.com/office/drawing/2014/main" id="{F159EAE1-E992-4CF7-A4CD-962DDAFF648B}"/>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19" name="Rectangle 165">
                    <a:extLst>
                      <a:ext uri="{FF2B5EF4-FFF2-40B4-BE49-F238E27FC236}">
                        <a16:creationId xmlns:a16="http://schemas.microsoft.com/office/drawing/2014/main" id="{F649A083-B3CA-49AB-AF63-93CF064655D5}"/>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20" name="Rectangle 166">
                    <a:extLst>
                      <a:ext uri="{FF2B5EF4-FFF2-40B4-BE49-F238E27FC236}">
                        <a16:creationId xmlns:a16="http://schemas.microsoft.com/office/drawing/2014/main" id="{EFA7AC0D-327A-4265-96CA-9AF0F2159CD4}"/>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8494" name="Group 167">
                <a:extLst>
                  <a:ext uri="{FF2B5EF4-FFF2-40B4-BE49-F238E27FC236}">
                    <a16:creationId xmlns:a16="http://schemas.microsoft.com/office/drawing/2014/main" id="{6B869C76-3B27-48D9-9506-BDA774995D41}"/>
                  </a:ext>
                </a:extLst>
              </p:cNvPr>
              <p:cNvGrpSpPr>
                <a:grpSpLocks/>
              </p:cNvGrpSpPr>
              <p:nvPr/>
            </p:nvGrpSpPr>
            <p:grpSpPr bwMode="auto">
              <a:xfrm>
                <a:off x="3816" y="2040"/>
                <a:ext cx="432" cy="432"/>
                <a:chOff x="2040" y="2544"/>
                <a:chExt cx="432" cy="432"/>
              </a:xfrm>
            </p:grpSpPr>
            <p:grpSp>
              <p:nvGrpSpPr>
                <p:cNvPr id="128668" name="Group 168">
                  <a:extLst>
                    <a:ext uri="{FF2B5EF4-FFF2-40B4-BE49-F238E27FC236}">
                      <a16:creationId xmlns:a16="http://schemas.microsoft.com/office/drawing/2014/main" id="{D7CFAD70-BCBC-4993-94F4-720994F20145}"/>
                    </a:ext>
                  </a:extLst>
                </p:cNvPr>
                <p:cNvGrpSpPr>
                  <a:grpSpLocks noChangeAspect="1"/>
                </p:cNvGrpSpPr>
                <p:nvPr/>
              </p:nvGrpSpPr>
              <p:grpSpPr bwMode="auto">
                <a:xfrm>
                  <a:off x="2040" y="2544"/>
                  <a:ext cx="216" cy="216"/>
                  <a:chOff x="2928" y="2448"/>
                  <a:chExt cx="144" cy="144"/>
                </a:xfrm>
              </p:grpSpPr>
              <p:sp>
                <p:nvSpPr>
                  <p:cNvPr id="128699" name="Rectangle 169">
                    <a:extLst>
                      <a:ext uri="{FF2B5EF4-FFF2-40B4-BE49-F238E27FC236}">
                        <a16:creationId xmlns:a16="http://schemas.microsoft.com/office/drawing/2014/main" id="{4A6EAAF3-3318-4EC7-813C-AF8D5F170882}"/>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0" name="Rectangle 170">
                    <a:extLst>
                      <a:ext uri="{FF2B5EF4-FFF2-40B4-BE49-F238E27FC236}">
                        <a16:creationId xmlns:a16="http://schemas.microsoft.com/office/drawing/2014/main" id="{81386F01-315B-46EC-BD0A-A22567D591B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1" name="Rectangle 171">
                    <a:extLst>
                      <a:ext uri="{FF2B5EF4-FFF2-40B4-BE49-F238E27FC236}">
                        <a16:creationId xmlns:a16="http://schemas.microsoft.com/office/drawing/2014/main" id="{F4411FA2-AC98-43B9-A9A4-F7AED330572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2" name="Rectangle 172">
                    <a:extLst>
                      <a:ext uri="{FF2B5EF4-FFF2-40B4-BE49-F238E27FC236}">
                        <a16:creationId xmlns:a16="http://schemas.microsoft.com/office/drawing/2014/main" id="{1F63BE2F-F6D6-486A-BEBE-BE79D7CBED3B}"/>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3" name="Rectangle 173">
                    <a:extLst>
                      <a:ext uri="{FF2B5EF4-FFF2-40B4-BE49-F238E27FC236}">
                        <a16:creationId xmlns:a16="http://schemas.microsoft.com/office/drawing/2014/main" id="{28AB537C-CECE-4BAD-A621-09C15DBF488E}"/>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4" name="Rectangle 174">
                    <a:extLst>
                      <a:ext uri="{FF2B5EF4-FFF2-40B4-BE49-F238E27FC236}">
                        <a16:creationId xmlns:a16="http://schemas.microsoft.com/office/drawing/2014/main" id="{AD47DE13-0D7D-462D-8DCA-D24F4D2CFF50}"/>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5" name="Rectangle 175">
                    <a:extLst>
                      <a:ext uri="{FF2B5EF4-FFF2-40B4-BE49-F238E27FC236}">
                        <a16:creationId xmlns:a16="http://schemas.microsoft.com/office/drawing/2014/main" id="{7BC96A0B-8807-47BD-B159-042AFDB97DA4}"/>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6" name="Rectangle 176">
                    <a:extLst>
                      <a:ext uri="{FF2B5EF4-FFF2-40B4-BE49-F238E27FC236}">
                        <a16:creationId xmlns:a16="http://schemas.microsoft.com/office/drawing/2014/main" id="{A7988D4E-4B96-416B-8D1F-4D93C0E11A27}"/>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707" name="Rectangle 177">
                    <a:extLst>
                      <a:ext uri="{FF2B5EF4-FFF2-40B4-BE49-F238E27FC236}">
                        <a16:creationId xmlns:a16="http://schemas.microsoft.com/office/drawing/2014/main" id="{3C655A6D-B214-43A3-AC8A-18795B601065}"/>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69" name="Group 178">
                  <a:extLst>
                    <a:ext uri="{FF2B5EF4-FFF2-40B4-BE49-F238E27FC236}">
                      <a16:creationId xmlns:a16="http://schemas.microsoft.com/office/drawing/2014/main" id="{C606131A-C7DA-43BE-82AA-830191F3537A}"/>
                    </a:ext>
                  </a:extLst>
                </p:cNvPr>
                <p:cNvGrpSpPr>
                  <a:grpSpLocks noChangeAspect="1"/>
                </p:cNvGrpSpPr>
                <p:nvPr/>
              </p:nvGrpSpPr>
              <p:grpSpPr bwMode="auto">
                <a:xfrm>
                  <a:off x="2256" y="2544"/>
                  <a:ext cx="216" cy="216"/>
                  <a:chOff x="2928" y="2448"/>
                  <a:chExt cx="144" cy="144"/>
                </a:xfrm>
              </p:grpSpPr>
              <p:sp>
                <p:nvSpPr>
                  <p:cNvPr id="128690" name="Rectangle 179">
                    <a:extLst>
                      <a:ext uri="{FF2B5EF4-FFF2-40B4-BE49-F238E27FC236}">
                        <a16:creationId xmlns:a16="http://schemas.microsoft.com/office/drawing/2014/main" id="{CBF7B655-ACAE-47D6-8994-E6C90FD0F602}"/>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1" name="Rectangle 180">
                    <a:extLst>
                      <a:ext uri="{FF2B5EF4-FFF2-40B4-BE49-F238E27FC236}">
                        <a16:creationId xmlns:a16="http://schemas.microsoft.com/office/drawing/2014/main" id="{A1E198BA-AC61-4379-9155-0E423D08BE90}"/>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2" name="Rectangle 181">
                    <a:extLst>
                      <a:ext uri="{FF2B5EF4-FFF2-40B4-BE49-F238E27FC236}">
                        <a16:creationId xmlns:a16="http://schemas.microsoft.com/office/drawing/2014/main" id="{2C868841-2A78-43BC-85E6-4B0762728133}"/>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3" name="Rectangle 182">
                    <a:extLst>
                      <a:ext uri="{FF2B5EF4-FFF2-40B4-BE49-F238E27FC236}">
                        <a16:creationId xmlns:a16="http://schemas.microsoft.com/office/drawing/2014/main" id="{99C06AF6-7024-4A21-A0D7-32F2CCC9B219}"/>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4" name="Rectangle 183">
                    <a:extLst>
                      <a:ext uri="{FF2B5EF4-FFF2-40B4-BE49-F238E27FC236}">
                        <a16:creationId xmlns:a16="http://schemas.microsoft.com/office/drawing/2014/main" id="{EDC39241-855B-4A1B-B8FF-9C4B55D2D6E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5" name="Rectangle 184">
                    <a:extLst>
                      <a:ext uri="{FF2B5EF4-FFF2-40B4-BE49-F238E27FC236}">
                        <a16:creationId xmlns:a16="http://schemas.microsoft.com/office/drawing/2014/main" id="{536F6D5B-E3A4-49B8-B6A1-8ED34AF4A4E2}"/>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6" name="Rectangle 185">
                    <a:extLst>
                      <a:ext uri="{FF2B5EF4-FFF2-40B4-BE49-F238E27FC236}">
                        <a16:creationId xmlns:a16="http://schemas.microsoft.com/office/drawing/2014/main" id="{D8FBB5A1-8096-46A7-9255-BCB3927CD5D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7" name="Rectangle 186">
                    <a:extLst>
                      <a:ext uri="{FF2B5EF4-FFF2-40B4-BE49-F238E27FC236}">
                        <a16:creationId xmlns:a16="http://schemas.microsoft.com/office/drawing/2014/main" id="{81B75056-774A-49B6-90D5-2C61B0CF7EEB}"/>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98" name="Rectangle 187">
                    <a:extLst>
                      <a:ext uri="{FF2B5EF4-FFF2-40B4-BE49-F238E27FC236}">
                        <a16:creationId xmlns:a16="http://schemas.microsoft.com/office/drawing/2014/main" id="{6E697196-A884-4824-8AF1-5C496F98AAAB}"/>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70" name="Group 188">
                  <a:extLst>
                    <a:ext uri="{FF2B5EF4-FFF2-40B4-BE49-F238E27FC236}">
                      <a16:creationId xmlns:a16="http://schemas.microsoft.com/office/drawing/2014/main" id="{5B3BB836-5671-4DD4-8FF5-95A919B68E7C}"/>
                    </a:ext>
                  </a:extLst>
                </p:cNvPr>
                <p:cNvGrpSpPr>
                  <a:grpSpLocks noChangeAspect="1"/>
                </p:cNvGrpSpPr>
                <p:nvPr/>
              </p:nvGrpSpPr>
              <p:grpSpPr bwMode="auto">
                <a:xfrm>
                  <a:off x="2256" y="2760"/>
                  <a:ext cx="216" cy="216"/>
                  <a:chOff x="2928" y="2448"/>
                  <a:chExt cx="144" cy="144"/>
                </a:xfrm>
              </p:grpSpPr>
              <p:sp>
                <p:nvSpPr>
                  <p:cNvPr id="128681" name="Rectangle 189">
                    <a:extLst>
                      <a:ext uri="{FF2B5EF4-FFF2-40B4-BE49-F238E27FC236}">
                        <a16:creationId xmlns:a16="http://schemas.microsoft.com/office/drawing/2014/main" id="{5A325B26-D749-42FC-AA0A-361026CDA0C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2" name="Rectangle 190">
                    <a:extLst>
                      <a:ext uri="{FF2B5EF4-FFF2-40B4-BE49-F238E27FC236}">
                        <a16:creationId xmlns:a16="http://schemas.microsoft.com/office/drawing/2014/main" id="{42418915-B8F5-418D-9742-FCAA53E03D75}"/>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3" name="Rectangle 191">
                    <a:extLst>
                      <a:ext uri="{FF2B5EF4-FFF2-40B4-BE49-F238E27FC236}">
                        <a16:creationId xmlns:a16="http://schemas.microsoft.com/office/drawing/2014/main" id="{EEF3A3B9-654B-4247-8456-43C842FD41DB}"/>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4" name="Rectangle 192">
                    <a:extLst>
                      <a:ext uri="{FF2B5EF4-FFF2-40B4-BE49-F238E27FC236}">
                        <a16:creationId xmlns:a16="http://schemas.microsoft.com/office/drawing/2014/main" id="{63A7D16B-C812-410E-80AD-6B14EB81DEBF}"/>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5" name="Rectangle 193">
                    <a:extLst>
                      <a:ext uri="{FF2B5EF4-FFF2-40B4-BE49-F238E27FC236}">
                        <a16:creationId xmlns:a16="http://schemas.microsoft.com/office/drawing/2014/main" id="{243E99EA-5F6F-41A3-BB66-A3316E600749}"/>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6" name="Rectangle 194">
                    <a:extLst>
                      <a:ext uri="{FF2B5EF4-FFF2-40B4-BE49-F238E27FC236}">
                        <a16:creationId xmlns:a16="http://schemas.microsoft.com/office/drawing/2014/main" id="{061D41EA-9653-4812-8D57-86CB1E45370C}"/>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7" name="Rectangle 195">
                    <a:extLst>
                      <a:ext uri="{FF2B5EF4-FFF2-40B4-BE49-F238E27FC236}">
                        <a16:creationId xmlns:a16="http://schemas.microsoft.com/office/drawing/2014/main" id="{993D2D7C-61FB-4C09-8552-74A002467A9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8" name="Rectangle 196">
                    <a:extLst>
                      <a:ext uri="{FF2B5EF4-FFF2-40B4-BE49-F238E27FC236}">
                        <a16:creationId xmlns:a16="http://schemas.microsoft.com/office/drawing/2014/main" id="{CF51EA50-ED82-428A-A4B0-357250CB882B}"/>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9" name="Rectangle 197">
                    <a:extLst>
                      <a:ext uri="{FF2B5EF4-FFF2-40B4-BE49-F238E27FC236}">
                        <a16:creationId xmlns:a16="http://schemas.microsoft.com/office/drawing/2014/main" id="{97D91FCC-F51C-41DB-A2DE-1B62F9D74760}"/>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71" name="Group 198">
                  <a:extLst>
                    <a:ext uri="{FF2B5EF4-FFF2-40B4-BE49-F238E27FC236}">
                      <a16:creationId xmlns:a16="http://schemas.microsoft.com/office/drawing/2014/main" id="{499019FA-1C66-4671-870A-4B440D659F10}"/>
                    </a:ext>
                  </a:extLst>
                </p:cNvPr>
                <p:cNvGrpSpPr>
                  <a:grpSpLocks noChangeAspect="1"/>
                </p:cNvGrpSpPr>
                <p:nvPr/>
              </p:nvGrpSpPr>
              <p:grpSpPr bwMode="auto">
                <a:xfrm>
                  <a:off x="2040" y="2760"/>
                  <a:ext cx="216" cy="216"/>
                  <a:chOff x="2928" y="2448"/>
                  <a:chExt cx="144" cy="144"/>
                </a:xfrm>
              </p:grpSpPr>
              <p:sp>
                <p:nvSpPr>
                  <p:cNvPr id="128672" name="Rectangle 199">
                    <a:extLst>
                      <a:ext uri="{FF2B5EF4-FFF2-40B4-BE49-F238E27FC236}">
                        <a16:creationId xmlns:a16="http://schemas.microsoft.com/office/drawing/2014/main" id="{F833C4AE-796B-4846-A6C8-C2CEC6E3A32A}"/>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3" name="Rectangle 200">
                    <a:extLst>
                      <a:ext uri="{FF2B5EF4-FFF2-40B4-BE49-F238E27FC236}">
                        <a16:creationId xmlns:a16="http://schemas.microsoft.com/office/drawing/2014/main" id="{C6242C68-52EC-4608-9AA4-D3F70491E9FF}"/>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4" name="Rectangle 201">
                    <a:extLst>
                      <a:ext uri="{FF2B5EF4-FFF2-40B4-BE49-F238E27FC236}">
                        <a16:creationId xmlns:a16="http://schemas.microsoft.com/office/drawing/2014/main" id="{1CF983EB-D8E8-4ADD-8B22-2994C2DE311F}"/>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5" name="Rectangle 202">
                    <a:extLst>
                      <a:ext uri="{FF2B5EF4-FFF2-40B4-BE49-F238E27FC236}">
                        <a16:creationId xmlns:a16="http://schemas.microsoft.com/office/drawing/2014/main" id="{B7518566-B62A-4B6C-A465-C13F6BDAFD4C}"/>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6" name="Rectangle 203">
                    <a:extLst>
                      <a:ext uri="{FF2B5EF4-FFF2-40B4-BE49-F238E27FC236}">
                        <a16:creationId xmlns:a16="http://schemas.microsoft.com/office/drawing/2014/main" id="{A7A8C2F0-1280-4960-8D38-245C690350BA}"/>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7" name="Rectangle 204">
                    <a:extLst>
                      <a:ext uri="{FF2B5EF4-FFF2-40B4-BE49-F238E27FC236}">
                        <a16:creationId xmlns:a16="http://schemas.microsoft.com/office/drawing/2014/main" id="{8524601B-F108-4E5B-A65E-16B1A25F00B4}"/>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8" name="Rectangle 205">
                    <a:extLst>
                      <a:ext uri="{FF2B5EF4-FFF2-40B4-BE49-F238E27FC236}">
                        <a16:creationId xmlns:a16="http://schemas.microsoft.com/office/drawing/2014/main" id="{F6983748-835D-450D-9BC2-E186BF68087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79" name="Rectangle 206">
                    <a:extLst>
                      <a:ext uri="{FF2B5EF4-FFF2-40B4-BE49-F238E27FC236}">
                        <a16:creationId xmlns:a16="http://schemas.microsoft.com/office/drawing/2014/main" id="{D025D18D-9749-4FB7-A386-AF11792EA969}"/>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80" name="Rectangle 207">
                    <a:extLst>
                      <a:ext uri="{FF2B5EF4-FFF2-40B4-BE49-F238E27FC236}">
                        <a16:creationId xmlns:a16="http://schemas.microsoft.com/office/drawing/2014/main" id="{4C59C6D8-C564-4021-85F6-296A346FAC26}"/>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8495" name="Group 208">
                <a:extLst>
                  <a:ext uri="{FF2B5EF4-FFF2-40B4-BE49-F238E27FC236}">
                    <a16:creationId xmlns:a16="http://schemas.microsoft.com/office/drawing/2014/main" id="{82CB466A-7F41-41DD-8BDE-D04DE736B96F}"/>
                  </a:ext>
                </a:extLst>
              </p:cNvPr>
              <p:cNvGrpSpPr>
                <a:grpSpLocks/>
              </p:cNvGrpSpPr>
              <p:nvPr/>
            </p:nvGrpSpPr>
            <p:grpSpPr bwMode="auto">
              <a:xfrm>
                <a:off x="3384" y="1608"/>
                <a:ext cx="432" cy="432"/>
                <a:chOff x="2040" y="2544"/>
                <a:chExt cx="432" cy="432"/>
              </a:xfrm>
            </p:grpSpPr>
            <p:grpSp>
              <p:nvGrpSpPr>
                <p:cNvPr id="128628" name="Group 209">
                  <a:extLst>
                    <a:ext uri="{FF2B5EF4-FFF2-40B4-BE49-F238E27FC236}">
                      <a16:creationId xmlns:a16="http://schemas.microsoft.com/office/drawing/2014/main" id="{FECA364C-58E9-4B0E-B533-64593A58642B}"/>
                    </a:ext>
                  </a:extLst>
                </p:cNvPr>
                <p:cNvGrpSpPr>
                  <a:grpSpLocks noChangeAspect="1"/>
                </p:cNvGrpSpPr>
                <p:nvPr/>
              </p:nvGrpSpPr>
              <p:grpSpPr bwMode="auto">
                <a:xfrm>
                  <a:off x="2040" y="2544"/>
                  <a:ext cx="216" cy="216"/>
                  <a:chOff x="2928" y="2448"/>
                  <a:chExt cx="144" cy="144"/>
                </a:xfrm>
              </p:grpSpPr>
              <p:sp>
                <p:nvSpPr>
                  <p:cNvPr id="128659" name="Rectangle 210">
                    <a:extLst>
                      <a:ext uri="{FF2B5EF4-FFF2-40B4-BE49-F238E27FC236}">
                        <a16:creationId xmlns:a16="http://schemas.microsoft.com/office/drawing/2014/main" id="{D3F67276-5998-43A8-B3D4-CB24E63AC180}"/>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0" name="Rectangle 211">
                    <a:extLst>
                      <a:ext uri="{FF2B5EF4-FFF2-40B4-BE49-F238E27FC236}">
                        <a16:creationId xmlns:a16="http://schemas.microsoft.com/office/drawing/2014/main" id="{D07BE469-DBD9-491E-9E1F-B41E87EA108C}"/>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1" name="Rectangle 212">
                    <a:extLst>
                      <a:ext uri="{FF2B5EF4-FFF2-40B4-BE49-F238E27FC236}">
                        <a16:creationId xmlns:a16="http://schemas.microsoft.com/office/drawing/2014/main" id="{EDD8737E-194E-4E01-8F6F-C5A1D04EA934}"/>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2" name="Rectangle 213">
                    <a:extLst>
                      <a:ext uri="{FF2B5EF4-FFF2-40B4-BE49-F238E27FC236}">
                        <a16:creationId xmlns:a16="http://schemas.microsoft.com/office/drawing/2014/main" id="{1D38A19D-8F48-4957-899C-947DB5008DB6}"/>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3" name="Rectangle 214">
                    <a:extLst>
                      <a:ext uri="{FF2B5EF4-FFF2-40B4-BE49-F238E27FC236}">
                        <a16:creationId xmlns:a16="http://schemas.microsoft.com/office/drawing/2014/main" id="{C2A47079-7AFF-4F6B-AA64-3E03B9D7EEF8}"/>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4" name="Rectangle 215">
                    <a:extLst>
                      <a:ext uri="{FF2B5EF4-FFF2-40B4-BE49-F238E27FC236}">
                        <a16:creationId xmlns:a16="http://schemas.microsoft.com/office/drawing/2014/main" id="{1315231F-11E0-45EC-9122-581A42821891}"/>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5" name="Rectangle 216">
                    <a:extLst>
                      <a:ext uri="{FF2B5EF4-FFF2-40B4-BE49-F238E27FC236}">
                        <a16:creationId xmlns:a16="http://schemas.microsoft.com/office/drawing/2014/main" id="{D695BB9E-58B1-4C9C-BA71-18829A456026}"/>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6" name="Rectangle 217">
                    <a:extLst>
                      <a:ext uri="{FF2B5EF4-FFF2-40B4-BE49-F238E27FC236}">
                        <a16:creationId xmlns:a16="http://schemas.microsoft.com/office/drawing/2014/main" id="{12D008F1-58F0-4E98-8BC3-CA29A6FF0045}"/>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67" name="Rectangle 218">
                    <a:extLst>
                      <a:ext uri="{FF2B5EF4-FFF2-40B4-BE49-F238E27FC236}">
                        <a16:creationId xmlns:a16="http://schemas.microsoft.com/office/drawing/2014/main" id="{3B3663A3-DA55-487E-9760-748F63201B7A}"/>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29" name="Group 219">
                  <a:extLst>
                    <a:ext uri="{FF2B5EF4-FFF2-40B4-BE49-F238E27FC236}">
                      <a16:creationId xmlns:a16="http://schemas.microsoft.com/office/drawing/2014/main" id="{121C763D-5DD7-44E2-8A1F-0A86785A2C02}"/>
                    </a:ext>
                  </a:extLst>
                </p:cNvPr>
                <p:cNvGrpSpPr>
                  <a:grpSpLocks noChangeAspect="1"/>
                </p:cNvGrpSpPr>
                <p:nvPr/>
              </p:nvGrpSpPr>
              <p:grpSpPr bwMode="auto">
                <a:xfrm>
                  <a:off x="2256" y="2544"/>
                  <a:ext cx="216" cy="216"/>
                  <a:chOff x="2928" y="2448"/>
                  <a:chExt cx="144" cy="144"/>
                </a:xfrm>
              </p:grpSpPr>
              <p:sp>
                <p:nvSpPr>
                  <p:cNvPr id="128650" name="Rectangle 220">
                    <a:extLst>
                      <a:ext uri="{FF2B5EF4-FFF2-40B4-BE49-F238E27FC236}">
                        <a16:creationId xmlns:a16="http://schemas.microsoft.com/office/drawing/2014/main" id="{ABBFF147-D756-4A8F-8395-1F2D05DFC783}"/>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1" name="Rectangle 221">
                    <a:extLst>
                      <a:ext uri="{FF2B5EF4-FFF2-40B4-BE49-F238E27FC236}">
                        <a16:creationId xmlns:a16="http://schemas.microsoft.com/office/drawing/2014/main" id="{98E408C7-ED15-4319-8B2A-D9526C9FF96E}"/>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2" name="Rectangle 222">
                    <a:extLst>
                      <a:ext uri="{FF2B5EF4-FFF2-40B4-BE49-F238E27FC236}">
                        <a16:creationId xmlns:a16="http://schemas.microsoft.com/office/drawing/2014/main" id="{0BC9F054-0564-40BC-83F4-559CBB13C23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3" name="Rectangle 223">
                    <a:extLst>
                      <a:ext uri="{FF2B5EF4-FFF2-40B4-BE49-F238E27FC236}">
                        <a16:creationId xmlns:a16="http://schemas.microsoft.com/office/drawing/2014/main" id="{0C78EEB0-FFD8-40B3-BC7D-FAA3A848A7B4}"/>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4" name="Rectangle 224">
                    <a:extLst>
                      <a:ext uri="{FF2B5EF4-FFF2-40B4-BE49-F238E27FC236}">
                        <a16:creationId xmlns:a16="http://schemas.microsoft.com/office/drawing/2014/main" id="{3BAB90F1-102B-4DF9-AC83-55DC0B6C81B0}"/>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5" name="Rectangle 225">
                    <a:extLst>
                      <a:ext uri="{FF2B5EF4-FFF2-40B4-BE49-F238E27FC236}">
                        <a16:creationId xmlns:a16="http://schemas.microsoft.com/office/drawing/2014/main" id="{D96BC6B1-3193-4B79-A57B-1AD2B262E99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6" name="Rectangle 226">
                    <a:extLst>
                      <a:ext uri="{FF2B5EF4-FFF2-40B4-BE49-F238E27FC236}">
                        <a16:creationId xmlns:a16="http://schemas.microsoft.com/office/drawing/2014/main" id="{3B845A76-2786-4AE0-8E70-26946112426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7" name="Rectangle 227">
                    <a:extLst>
                      <a:ext uri="{FF2B5EF4-FFF2-40B4-BE49-F238E27FC236}">
                        <a16:creationId xmlns:a16="http://schemas.microsoft.com/office/drawing/2014/main" id="{8357C010-CDF3-4021-A9F6-EAB5F1F729C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58" name="Rectangle 228">
                    <a:extLst>
                      <a:ext uri="{FF2B5EF4-FFF2-40B4-BE49-F238E27FC236}">
                        <a16:creationId xmlns:a16="http://schemas.microsoft.com/office/drawing/2014/main" id="{CDA75E0F-0FD5-418D-8AAB-1CF22F89DA66}"/>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30" name="Group 229">
                  <a:extLst>
                    <a:ext uri="{FF2B5EF4-FFF2-40B4-BE49-F238E27FC236}">
                      <a16:creationId xmlns:a16="http://schemas.microsoft.com/office/drawing/2014/main" id="{7ED4D89B-7B3E-4EB0-95B2-A92F7B2CF90F}"/>
                    </a:ext>
                  </a:extLst>
                </p:cNvPr>
                <p:cNvGrpSpPr>
                  <a:grpSpLocks noChangeAspect="1"/>
                </p:cNvGrpSpPr>
                <p:nvPr/>
              </p:nvGrpSpPr>
              <p:grpSpPr bwMode="auto">
                <a:xfrm>
                  <a:off x="2256" y="2760"/>
                  <a:ext cx="216" cy="216"/>
                  <a:chOff x="2928" y="2448"/>
                  <a:chExt cx="144" cy="144"/>
                </a:xfrm>
              </p:grpSpPr>
              <p:sp>
                <p:nvSpPr>
                  <p:cNvPr id="128641" name="Rectangle 230">
                    <a:extLst>
                      <a:ext uri="{FF2B5EF4-FFF2-40B4-BE49-F238E27FC236}">
                        <a16:creationId xmlns:a16="http://schemas.microsoft.com/office/drawing/2014/main" id="{395EE34F-5E0C-41DF-9FFE-F69A84BB7FF5}"/>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2" name="Rectangle 231">
                    <a:extLst>
                      <a:ext uri="{FF2B5EF4-FFF2-40B4-BE49-F238E27FC236}">
                        <a16:creationId xmlns:a16="http://schemas.microsoft.com/office/drawing/2014/main" id="{0BBFA37D-4454-49C8-950A-E20518A2C7E0}"/>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3" name="Rectangle 232">
                    <a:extLst>
                      <a:ext uri="{FF2B5EF4-FFF2-40B4-BE49-F238E27FC236}">
                        <a16:creationId xmlns:a16="http://schemas.microsoft.com/office/drawing/2014/main" id="{BD799222-CA7F-44A5-A050-90F7A7F7B6F6}"/>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4" name="Rectangle 233">
                    <a:extLst>
                      <a:ext uri="{FF2B5EF4-FFF2-40B4-BE49-F238E27FC236}">
                        <a16:creationId xmlns:a16="http://schemas.microsoft.com/office/drawing/2014/main" id="{382537BA-F455-4172-AA36-3E8A7C01F013}"/>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5" name="Rectangle 234">
                    <a:extLst>
                      <a:ext uri="{FF2B5EF4-FFF2-40B4-BE49-F238E27FC236}">
                        <a16:creationId xmlns:a16="http://schemas.microsoft.com/office/drawing/2014/main" id="{5584B5F0-822C-4CD1-877D-0A06EB65F115}"/>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6" name="Rectangle 235">
                    <a:extLst>
                      <a:ext uri="{FF2B5EF4-FFF2-40B4-BE49-F238E27FC236}">
                        <a16:creationId xmlns:a16="http://schemas.microsoft.com/office/drawing/2014/main" id="{2AF0D8A7-A291-4F31-906B-5D4458F1A5F5}"/>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7" name="Rectangle 236">
                    <a:extLst>
                      <a:ext uri="{FF2B5EF4-FFF2-40B4-BE49-F238E27FC236}">
                        <a16:creationId xmlns:a16="http://schemas.microsoft.com/office/drawing/2014/main" id="{A4B5269E-27D7-4B03-A6CC-15B7F7ECB735}"/>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8" name="Rectangle 237">
                    <a:extLst>
                      <a:ext uri="{FF2B5EF4-FFF2-40B4-BE49-F238E27FC236}">
                        <a16:creationId xmlns:a16="http://schemas.microsoft.com/office/drawing/2014/main" id="{CF7D7F18-E32C-4C48-9F95-FA1F19208C79}"/>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9" name="Rectangle 238">
                    <a:extLst>
                      <a:ext uri="{FF2B5EF4-FFF2-40B4-BE49-F238E27FC236}">
                        <a16:creationId xmlns:a16="http://schemas.microsoft.com/office/drawing/2014/main" id="{79120222-B14D-4D27-9452-F68A0186C420}"/>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631" name="Group 239">
                  <a:extLst>
                    <a:ext uri="{FF2B5EF4-FFF2-40B4-BE49-F238E27FC236}">
                      <a16:creationId xmlns:a16="http://schemas.microsoft.com/office/drawing/2014/main" id="{AD25DC54-9C7A-4B87-A3F6-3C17C47DA741}"/>
                    </a:ext>
                  </a:extLst>
                </p:cNvPr>
                <p:cNvGrpSpPr>
                  <a:grpSpLocks noChangeAspect="1"/>
                </p:cNvGrpSpPr>
                <p:nvPr/>
              </p:nvGrpSpPr>
              <p:grpSpPr bwMode="auto">
                <a:xfrm>
                  <a:off x="2040" y="2760"/>
                  <a:ext cx="216" cy="216"/>
                  <a:chOff x="2928" y="2448"/>
                  <a:chExt cx="144" cy="144"/>
                </a:xfrm>
              </p:grpSpPr>
              <p:sp>
                <p:nvSpPr>
                  <p:cNvPr id="128632" name="Rectangle 240">
                    <a:extLst>
                      <a:ext uri="{FF2B5EF4-FFF2-40B4-BE49-F238E27FC236}">
                        <a16:creationId xmlns:a16="http://schemas.microsoft.com/office/drawing/2014/main" id="{368DB58E-212A-456B-B2B3-B8C6460040E4}"/>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3" name="Rectangle 241">
                    <a:extLst>
                      <a:ext uri="{FF2B5EF4-FFF2-40B4-BE49-F238E27FC236}">
                        <a16:creationId xmlns:a16="http://schemas.microsoft.com/office/drawing/2014/main" id="{1BA61B05-38C3-4860-B117-42CEEC67C48F}"/>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4" name="Rectangle 242">
                    <a:extLst>
                      <a:ext uri="{FF2B5EF4-FFF2-40B4-BE49-F238E27FC236}">
                        <a16:creationId xmlns:a16="http://schemas.microsoft.com/office/drawing/2014/main" id="{33CAA781-68C8-4DF0-B1D2-0EABE51F109D}"/>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5" name="Rectangle 243">
                    <a:extLst>
                      <a:ext uri="{FF2B5EF4-FFF2-40B4-BE49-F238E27FC236}">
                        <a16:creationId xmlns:a16="http://schemas.microsoft.com/office/drawing/2014/main" id="{1945E0F6-A111-429F-A073-A86889BA7DDA}"/>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6" name="Rectangle 244">
                    <a:extLst>
                      <a:ext uri="{FF2B5EF4-FFF2-40B4-BE49-F238E27FC236}">
                        <a16:creationId xmlns:a16="http://schemas.microsoft.com/office/drawing/2014/main" id="{9133E2B7-635E-4D02-BC15-DCEB478995F3}"/>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7" name="Rectangle 245">
                    <a:extLst>
                      <a:ext uri="{FF2B5EF4-FFF2-40B4-BE49-F238E27FC236}">
                        <a16:creationId xmlns:a16="http://schemas.microsoft.com/office/drawing/2014/main" id="{88B2E9EC-61B2-41D7-9782-198BDDC70AD1}"/>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8" name="Rectangle 246">
                    <a:extLst>
                      <a:ext uri="{FF2B5EF4-FFF2-40B4-BE49-F238E27FC236}">
                        <a16:creationId xmlns:a16="http://schemas.microsoft.com/office/drawing/2014/main" id="{9ACA1FCC-10F5-401B-AC7F-BBB4DBDE1117}"/>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39" name="Rectangle 247">
                    <a:extLst>
                      <a:ext uri="{FF2B5EF4-FFF2-40B4-BE49-F238E27FC236}">
                        <a16:creationId xmlns:a16="http://schemas.microsoft.com/office/drawing/2014/main" id="{705ADB42-9205-440B-85A7-75E3972AA04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40" name="Rectangle 248">
                    <a:extLst>
                      <a:ext uri="{FF2B5EF4-FFF2-40B4-BE49-F238E27FC236}">
                        <a16:creationId xmlns:a16="http://schemas.microsoft.com/office/drawing/2014/main" id="{248A2C70-C395-433E-9683-716B091E003D}"/>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8496" name="Group 249">
                <a:extLst>
                  <a:ext uri="{FF2B5EF4-FFF2-40B4-BE49-F238E27FC236}">
                    <a16:creationId xmlns:a16="http://schemas.microsoft.com/office/drawing/2014/main" id="{1470D4F5-353D-4BA4-909B-DAD07DA8C12A}"/>
                  </a:ext>
                </a:extLst>
              </p:cNvPr>
              <p:cNvGrpSpPr>
                <a:grpSpLocks/>
              </p:cNvGrpSpPr>
              <p:nvPr/>
            </p:nvGrpSpPr>
            <p:grpSpPr bwMode="auto">
              <a:xfrm>
                <a:off x="3816" y="1608"/>
                <a:ext cx="432" cy="432"/>
                <a:chOff x="2040" y="2544"/>
                <a:chExt cx="432" cy="432"/>
              </a:xfrm>
            </p:grpSpPr>
            <p:grpSp>
              <p:nvGrpSpPr>
                <p:cNvPr id="128588" name="Group 250">
                  <a:extLst>
                    <a:ext uri="{FF2B5EF4-FFF2-40B4-BE49-F238E27FC236}">
                      <a16:creationId xmlns:a16="http://schemas.microsoft.com/office/drawing/2014/main" id="{996D1E1B-4CC6-4E24-933F-91C7ED6312B4}"/>
                    </a:ext>
                  </a:extLst>
                </p:cNvPr>
                <p:cNvGrpSpPr>
                  <a:grpSpLocks noChangeAspect="1"/>
                </p:cNvGrpSpPr>
                <p:nvPr/>
              </p:nvGrpSpPr>
              <p:grpSpPr bwMode="auto">
                <a:xfrm>
                  <a:off x="2040" y="2544"/>
                  <a:ext cx="216" cy="216"/>
                  <a:chOff x="2928" y="2448"/>
                  <a:chExt cx="144" cy="144"/>
                </a:xfrm>
              </p:grpSpPr>
              <p:sp>
                <p:nvSpPr>
                  <p:cNvPr id="128619" name="Rectangle 251">
                    <a:extLst>
                      <a:ext uri="{FF2B5EF4-FFF2-40B4-BE49-F238E27FC236}">
                        <a16:creationId xmlns:a16="http://schemas.microsoft.com/office/drawing/2014/main" id="{33F7463B-50BE-4072-AE7F-5CED9043EC6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0" name="Rectangle 252">
                    <a:extLst>
                      <a:ext uri="{FF2B5EF4-FFF2-40B4-BE49-F238E27FC236}">
                        <a16:creationId xmlns:a16="http://schemas.microsoft.com/office/drawing/2014/main" id="{2AABBBC4-3C30-4DA6-926C-449B9870FF6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1" name="Rectangle 253">
                    <a:extLst>
                      <a:ext uri="{FF2B5EF4-FFF2-40B4-BE49-F238E27FC236}">
                        <a16:creationId xmlns:a16="http://schemas.microsoft.com/office/drawing/2014/main" id="{DC5FE6B5-EC92-4691-9B34-1AC14A1B7B00}"/>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2" name="Rectangle 254">
                    <a:extLst>
                      <a:ext uri="{FF2B5EF4-FFF2-40B4-BE49-F238E27FC236}">
                        <a16:creationId xmlns:a16="http://schemas.microsoft.com/office/drawing/2014/main" id="{9D57B32E-8323-46B5-B2EE-5E1D24E0F70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3" name="Rectangle 255">
                    <a:extLst>
                      <a:ext uri="{FF2B5EF4-FFF2-40B4-BE49-F238E27FC236}">
                        <a16:creationId xmlns:a16="http://schemas.microsoft.com/office/drawing/2014/main" id="{CB94F447-5850-4524-802E-012A81DF752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4" name="Rectangle 256">
                    <a:extLst>
                      <a:ext uri="{FF2B5EF4-FFF2-40B4-BE49-F238E27FC236}">
                        <a16:creationId xmlns:a16="http://schemas.microsoft.com/office/drawing/2014/main" id="{37FA28DE-F63A-4F1A-B5C9-90602E978AB2}"/>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5" name="Rectangle 257">
                    <a:extLst>
                      <a:ext uri="{FF2B5EF4-FFF2-40B4-BE49-F238E27FC236}">
                        <a16:creationId xmlns:a16="http://schemas.microsoft.com/office/drawing/2014/main" id="{1C37F980-28A9-45F1-AE5F-41D46DF2EDEC}"/>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6" name="Rectangle 258">
                    <a:extLst>
                      <a:ext uri="{FF2B5EF4-FFF2-40B4-BE49-F238E27FC236}">
                        <a16:creationId xmlns:a16="http://schemas.microsoft.com/office/drawing/2014/main" id="{B9C7D85F-B3EB-47AA-84A2-51A64DA82B1F}"/>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27" name="Rectangle 259">
                    <a:extLst>
                      <a:ext uri="{FF2B5EF4-FFF2-40B4-BE49-F238E27FC236}">
                        <a16:creationId xmlns:a16="http://schemas.microsoft.com/office/drawing/2014/main" id="{9920F8DF-4E75-4BC1-B5BB-5167D2D6D9CC}"/>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89" name="Group 260">
                  <a:extLst>
                    <a:ext uri="{FF2B5EF4-FFF2-40B4-BE49-F238E27FC236}">
                      <a16:creationId xmlns:a16="http://schemas.microsoft.com/office/drawing/2014/main" id="{6B836007-151F-4239-AD25-A3951A0C112B}"/>
                    </a:ext>
                  </a:extLst>
                </p:cNvPr>
                <p:cNvGrpSpPr>
                  <a:grpSpLocks noChangeAspect="1"/>
                </p:cNvGrpSpPr>
                <p:nvPr/>
              </p:nvGrpSpPr>
              <p:grpSpPr bwMode="auto">
                <a:xfrm>
                  <a:off x="2256" y="2544"/>
                  <a:ext cx="216" cy="216"/>
                  <a:chOff x="2928" y="2448"/>
                  <a:chExt cx="144" cy="144"/>
                </a:xfrm>
              </p:grpSpPr>
              <p:sp>
                <p:nvSpPr>
                  <p:cNvPr id="128610" name="Rectangle 261">
                    <a:extLst>
                      <a:ext uri="{FF2B5EF4-FFF2-40B4-BE49-F238E27FC236}">
                        <a16:creationId xmlns:a16="http://schemas.microsoft.com/office/drawing/2014/main" id="{9C132A0F-AEE5-4514-97EF-B59AB6F8A64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1" name="Rectangle 262">
                    <a:extLst>
                      <a:ext uri="{FF2B5EF4-FFF2-40B4-BE49-F238E27FC236}">
                        <a16:creationId xmlns:a16="http://schemas.microsoft.com/office/drawing/2014/main" id="{9D06E32A-BB80-4303-AA6D-69387BA1C93E}"/>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2" name="Rectangle 263">
                    <a:extLst>
                      <a:ext uri="{FF2B5EF4-FFF2-40B4-BE49-F238E27FC236}">
                        <a16:creationId xmlns:a16="http://schemas.microsoft.com/office/drawing/2014/main" id="{6ADF822D-24CD-4872-AC5B-45CC916EB450}"/>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3" name="Rectangle 264">
                    <a:extLst>
                      <a:ext uri="{FF2B5EF4-FFF2-40B4-BE49-F238E27FC236}">
                        <a16:creationId xmlns:a16="http://schemas.microsoft.com/office/drawing/2014/main" id="{A7CB6835-2CB6-41F3-BDC9-7160F58C844B}"/>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4" name="Rectangle 265">
                    <a:extLst>
                      <a:ext uri="{FF2B5EF4-FFF2-40B4-BE49-F238E27FC236}">
                        <a16:creationId xmlns:a16="http://schemas.microsoft.com/office/drawing/2014/main" id="{BBF40487-2748-474D-8128-DA2C5EC464F1}"/>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5" name="Rectangle 266">
                    <a:extLst>
                      <a:ext uri="{FF2B5EF4-FFF2-40B4-BE49-F238E27FC236}">
                        <a16:creationId xmlns:a16="http://schemas.microsoft.com/office/drawing/2014/main" id="{E9F4E2D8-D89F-4E8D-9D77-D017C4AFAFF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6" name="Rectangle 267">
                    <a:extLst>
                      <a:ext uri="{FF2B5EF4-FFF2-40B4-BE49-F238E27FC236}">
                        <a16:creationId xmlns:a16="http://schemas.microsoft.com/office/drawing/2014/main" id="{78E77CBC-3EDD-464B-8401-5DAA0EC8CBC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7" name="Rectangle 268">
                    <a:extLst>
                      <a:ext uri="{FF2B5EF4-FFF2-40B4-BE49-F238E27FC236}">
                        <a16:creationId xmlns:a16="http://schemas.microsoft.com/office/drawing/2014/main" id="{4878DC75-2F99-4567-9747-F0C1456ACEAF}"/>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18" name="Rectangle 269">
                    <a:extLst>
                      <a:ext uri="{FF2B5EF4-FFF2-40B4-BE49-F238E27FC236}">
                        <a16:creationId xmlns:a16="http://schemas.microsoft.com/office/drawing/2014/main" id="{59A10DB1-4ACB-4059-94A4-651D80E786BB}"/>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90" name="Group 270">
                  <a:extLst>
                    <a:ext uri="{FF2B5EF4-FFF2-40B4-BE49-F238E27FC236}">
                      <a16:creationId xmlns:a16="http://schemas.microsoft.com/office/drawing/2014/main" id="{FF38E7E6-9EEF-4B81-8918-326777E4B765}"/>
                    </a:ext>
                  </a:extLst>
                </p:cNvPr>
                <p:cNvGrpSpPr>
                  <a:grpSpLocks noChangeAspect="1"/>
                </p:cNvGrpSpPr>
                <p:nvPr/>
              </p:nvGrpSpPr>
              <p:grpSpPr bwMode="auto">
                <a:xfrm>
                  <a:off x="2256" y="2760"/>
                  <a:ext cx="216" cy="216"/>
                  <a:chOff x="2928" y="2448"/>
                  <a:chExt cx="144" cy="144"/>
                </a:xfrm>
              </p:grpSpPr>
              <p:sp>
                <p:nvSpPr>
                  <p:cNvPr id="128601" name="Rectangle 271">
                    <a:extLst>
                      <a:ext uri="{FF2B5EF4-FFF2-40B4-BE49-F238E27FC236}">
                        <a16:creationId xmlns:a16="http://schemas.microsoft.com/office/drawing/2014/main" id="{0DBAAB80-C2B8-4705-A600-BEB50218B02F}"/>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2" name="Rectangle 272">
                    <a:extLst>
                      <a:ext uri="{FF2B5EF4-FFF2-40B4-BE49-F238E27FC236}">
                        <a16:creationId xmlns:a16="http://schemas.microsoft.com/office/drawing/2014/main" id="{041EC604-017B-4548-9DA9-6688D7643BF2}"/>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3" name="Rectangle 273">
                    <a:extLst>
                      <a:ext uri="{FF2B5EF4-FFF2-40B4-BE49-F238E27FC236}">
                        <a16:creationId xmlns:a16="http://schemas.microsoft.com/office/drawing/2014/main" id="{3D0BD567-DB2B-48A7-AB4B-75DFBD23CDDD}"/>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4" name="Rectangle 274">
                    <a:extLst>
                      <a:ext uri="{FF2B5EF4-FFF2-40B4-BE49-F238E27FC236}">
                        <a16:creationId xmlns:a16="http://schemas.microsoft.com/office/drawing/2014/main" id="{C3B7D195-4864-4F78-905F-D2EFBE2481B4}"/>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5" name="Rectangle 275">
                    <a:extLst>
                      <a:ext uri="{FF2B5EF4-FFF2-40B4-BE49-F238E27FC236}">
                        <a16:creationId xmlns:a16="http://schemas.microsoft.com/office/drawing/2014/main" id="{E3FFBF12-E11D-4BFC-AE96-D842D347FAE7}"/>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6" name="Rectangle 276">
                    <a:extLst>
                      <a:ext uri="{FF2B5EF4-FFF2-40B4-BE49-F238E27FC236}">
                        <a16:creationId xmlns:a16="http://schemas.microsoft.com/office/drawing/2014/main" id="{C7A18856-60AF-4377-98C5-685EF3215198}"/>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7" name="Rectangle 277">
                    <a:extLst>
                      <a:ext uri="{FF2B5EF4-FFF2-40B4-BE49-F238E27FC236}">
                        <a16:creationId xmlns:a16="http://schemas.microsoft.com/office/drawing/2014/main" id="{6D55BF37-D486-44B2-8FE2-3EF2E4F166F5}"/>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8" name="Rectangle 278">
                    <a:extLst>
                      <a:ext uri="{FF2B5EF4-FFF2-40B4-BE49-F238E27FC236}">
                        <a16:creationId xmlns:a16="http://schemas.microsoft.com/office/drawing/2014/main" id="{D3292CF6-4C6F-4269-827E-87AE2F7B443C}"/>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9" name="Rectangle 279">
                    <a:extLst>
                      <a:ext uri="{FF2B5EF4-FFF2-40B4-BE49-F238E27FC236}">
                        <a16:creationId xmlns:a16="http://schemas.microsoft.com/office/drawing/2014/main" id="{A77A6368-B680-40DA-B274-7B5E7DC497C5}"/>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91" name="Group 280">
                  <a:extLst>
                    <a:ext uri="{FF2B5EF4-FFF2-40B4-BE49-F238E27FC236}">
                      <a16:creationId xmlns:a16="http://schemas.microsoft.com/office/drawing/2014/main" id="{80B7385C-FD6D-4B4D-9BB5-2B25B1B71F82}"/>
                    </a:ext>
                  </a:extLst>
                </p:cNvPr>
                <p:cNvGrpSpPr>
                  <a:grpSpLocks noChangeAspect="1"/>
                </p:cNvGrpSpPr>
                <p:nvPr/>
              </p:nvGrpSpPr>
              <p:grpSpPr bwMode="auto">
                <a:xfrm>
                  <a:off x="2040" y="2760"/>
                  <a:ext cx="216" cy="216"/>
                  <a:chOff x="2928" y="2448"/>
                  <a:chExt cx="144" cy="144"/>
                </a:xfrm>
              </p:grpSpPr>
              <p:sp>
                <p:nvSpPr>
                  <p:cNvPr id="128592" name="Rectangle 281">
                    <a:extLst>
                      <a:ext uri="{FF2B5EF4-FFF2-40B4-BE49-F238E27FC236}">
                        <a16:creationId xmlns:a16="http://schemas.microsoft.com/office/drawing/2014/main" id="{EF8D7C78-B35B-4FF1-9B3A-D8A7AFFA050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3" name="Rectangle 282">
                    <a:extLst>
                      <a:ext uri="{FF2B5EF4-FFF2-40B4-BE49-F238E27FC236}">
                        <a16:creationId xmlns:a16="http://schemas.microsoft.com/office/drawing/2014/main" id="{EF40A33A-EA50-48E1-88E9-2996BB4AE790}"/>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4" name="Rectangle 283">
                    <a:extLst>
                      <a:ext uri="{FF2B5EF4-FFF2-40B4-BE49-F238E27FC236}">
                        <a16:creationId xmlns:a16="http://schemas.microsoft.com/office/drawing/2014/main" id="{AA61FECC-E4B2-443B-803D-A6D3351F2BB9}"/>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5" name="Rectangle 284">
                    <a:extLst>
                      <a:ext uri="{FF2B5EF4-FFF2-40B4-BE49-F238E27FC236}">
                        <a16:creationId xmlns:a16="http://schemas.microsoft.com/office/drawing/2014/main" id="{D3A66530-33DA-49FB-9BE2-22C8041EBC7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6" name="Rectangle 285">
                    <a:extLst>
                      <a:ext uri="{FF2B5EF4-FFF2-40B4-BE49-F238E27FC236}">
                        <a16:creationId xmlns:a16="http://schemas.microsoft.com/office/drawing/2014/main" id="{A26BFAB1-8A24-4BB3-8A14-EDC79D9F491A}"/>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7" name="Rectangle 286">
                    <a:extLst>
                      <a:ext uri="{FF2B5EF4-FFF2-40B4-BE49-F238E27FC236}">
                        <a16:creationId xmlns:a16="http://schemas.microsoft.com/office/drawing/2014/main" id="{EED29DAB-CAD5-47F7-BF7E-FFD9212E403A}"/>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8" name="Rectangle 287">
                    <a:extLst>
                      <a:ext uri="{FF2B5EF4-FFF2-40B4-BE49-F238E27FC236}">
                        <a16:creationId xmlns:a16="http://schemas.microsoft.com/office/drawing/2014/main" id="{8F5276D4-5463-4880-9C7F-7E597F174368}"/>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99" name="Rectangle 288">
                    <a:extLst>
                      <a:ext uri="{FF2B5EF4-FFF2-40B4-BE49-F238E27FC236}">
                        <a16:creationId xmlns:a16="http://schemas.microsoft.com/office/drawing/2014/main" id="{A1552915-9D5B-421F-B857-9B6A35BEF66E}"/>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600" name="Rectangle 289">
                    <a:extLst>
                      <a:ext uri="{FF2B5EF4-FFF2-40B4-BE49-F238E27FC236}">
                        <a16:creationId xmlns:a16="http://schemas.microsoft.com/office/drawing/2014/main" id="{0463C2E7-1969-4179-9276-FD39D3D9E14F}"/>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8497" name="Group 290">
                <a:extLst>
                  <a:ext uri="{FF2B5EF4-FFF2-40B4-BE49-F238E27FC236}">
                    <a16:creationId xmlns:a16="http://schemas.microsoft.com/office/drawing/2014/main" id="{0DEE4AD8-6473-4144-9E70-364182A4A8BF}"/>
                  </a:ext>
                </a:extLst>
              </p:cNvPr>
              <p:cNvGrpSpPr>
                <a:grpSpLocks noChangeAspect="1"/>
              </p:cNvGrpSpPr>
              <p:nvPr/>
            </p:nvGrpSpPr>
            <p:grpSpPr bwMode="auto">
              <a:xfrm>
                <a:off x="3384" y="1392"/>
                <a:ext cx="216" cy="216"/>
                <a:chOff x="2928" y="2448"/>
                <a:chExt cx="144" cy="144"/>
              </a:xfrm>
            </p:grpSpPr>
            <p:sp>
              <p:nvSpPr>
                <p:cNvPr id="128579" name="Rectangle 291">
                  <a:extLst>
                    <a:ext uri="{FF2B5EF4-FFF2-40B4-BE49-F238E27FC236}">
                      <a16:creationId xmlns:a16="http://schemas.microsoft.com/office/drawing/2014/main" id="{88C6AA94-8B77-48E4-9206-4AC960C86A14}"/>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0" name="Rectangle 292">
                  <a:extLst>
                    <a:ext uri="{FF2B5EF4-FFF2-40B4-BE49-F238E27FC236}">
                      <a16:creationId xmlns:a16="http://schemas.microsoft.com/office/drawing/2014/main" id="{40BAF824-C8CC-4D9D-BB8E-805D78642CC1}"/>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1" name="Rectangle 293">
                  <a:extLst>
                    <a:ext uri="{FF2B5EF4-FFF2-40B4-BE49-F238E27FC236}">
                      <a16:creationId xmlns:a16="http://schemas.microsoft.com/office/drawing/2014/main" id="{E2659EAD-5678-4D80-BCA7-33E157E0AA58}"/>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2" name="Rectangle 294">
                  <a:extLst>
                    <a:ext uri="{FF2B5EF4-FFF2-40B4-BE49-F238E27FC236}">
                      <a16:creationId xmlns:a16="http://schemas.microsoft.com/office/drawing/2014/main" id="{0BA98CCA-43D9-4271-90B0-58E57582C890}"/>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3" name="Rectangle 295">
                  <a:extLst>
                    <a:ext uri="{FF2B5EF4-FFF2-40B4-BE49-F238E27FC236}">
                      <a16:creationId xmlns:a16="http://schemas.microsoft.com/office/drawing/2014/main" id="{16AB65F6-CA09-447F-8939-FB7B12C89447}"/>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4" name="Rectangle 296">
                  <a:extLst>
                    <a:ext uri="{FF2B5EF4-FFF2-40B4-BE49-F238E27FC236}">
                      <a16:creationId xmlns:a16="http://schemas.microsoft.com/office/drawing/2014/main" id="{98113367-55FD-43AA-A1A6-D6A7CAF520C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5" name="Rectangle 297">
                  <a:extLst>
                    <a:ext uri="{FF2B5EF4-FFF2-40B4-BE49-F238E27FC236}">
                      <a16:creationId xmlns:a16="http://schemas.microsoft.com/office/drawing/2014/main" id="{D7737457-EC14-4465-84D0-908F164F3F83}"/>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6" name="Rectangle 298">
                  <a:extLst>
                    <a:ext uri="{FF2B5EF4-FFF2-40B4-BE49-F238E27FC236}">
                      <a16:creationId xmlns:a16="http://schemas.microsoft.com/office/drawing/2014/main" id="{4701AF31-28E0-4003-82D8-AF8FBBB9B358}"/>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87" name="Rectangle 299">
                  <a:extLst>
                    <a:ext uri="{FF2B5EF4-FFF2-40B4-BE49-F238E27FC236}">
                      <a16:creationId xmlns:a16="http://schemas.microsoft.com/office/drawing/2014/main" id="{6320734B-F1AB-40AF-9536-2375E808C2F2}"/>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98" name="Group 300">
                <a:extLst>
                  <a:ext uri="{FF2B5EF4-FFF2-40B4-BE49-F238E27FC236}">
                    <a16:creationId xmlns:a16="http://schemas.microsoft.com/office/drawing/2014/main" id="{4684621B-F444-4E5F-BA3A-67F6AEA7B619}"/>
                  </a:ext>
                </a:extLst>
              </p:cNvPr>
              <p:cNvGrpSpPr>
                <a:grpSpLocks noChangeAspect="1"/>
              </p:cNvGrpSpPr>
              <p:nvPr/>
            </p:nvGrpSpPr>
            <p:grpSpPr bwMode="auto">
              <a:xfrm>
                <a:off x="3600" y="1392"/>
                <a:ext cx="216" cy="216"/>
                <a:chOff x="2928" y="2448"/>
                <a:chExt cx="144" cy="144"/>
              </a:xfrm>
            </p:grpSpPr>
            <p:sp>
              <p:nvSpPr>
                <p:cNvPr id="128570" name="Rectangle 301">
                  <a:extLst>
                    <a:ext uri="{FF2B5EF4-FFF2-40B4-BE49-F238E27FC236}">
                      <a16:creationId xmlns:a16="http://schemas.microsoft.com/office/drawing/2014/main" id="{C92620BC-7780-41B8-A2A3-175F3E8FD512}"/>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1" name="Rectangle 302">
                  <a:extLst>
                    <a:ext uri="{FF2B5EF4-FFF2-40B4-BE49-F238E27FC236}">
                      <a16:creationId xmlns:a16="http://schemas.microsoft.com/office/drawing/2014/main" id="{170E48D8-1EF4-4FAA-B395-F13A1BBD5AC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2" name="Rectangle 303">
                  <a:extLst>
                    <a:ext uri="{FF2B5EF4-FFF2-40B4-BE49-F238E27FC236}">
                      <a16:creationId xmlns:a16="http://schemas.microsoft.com/office/drawing/2014/main" id="{BB6198C9-82D0-4F1B-A439-C31575EE0A0E}"/>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3" name="Rectangle 304">
                  <a:extLst>
                    <a:ext uri="{FF2B5EF4-FFF2-40B4-BE49-F238E27FC236}">
                      <a16:creationId xmlns:a16="http://schemas.microsoft.com/office/drawing/2014/main" id="{55BD8BB3-3285-4327-BCBB-A51AAC2EF61E}"/>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4" name="Rectangle 305">
                  <a:extLst>
                    <a:ext uri="{FF2B5EF4-FFF2-40B4-BE49-F238E27FC236}">
                      <a16:creationId xmlns:a16="http://schemas.microsoft.com/office/drawing/2014/main" id="{8F025C9E-0F15-4A3B-94FD-5715DCDBB127}"/>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5" name="Rectangle 306">
                  <a:extLst>
                    <a:ext uri="{FF2B5EF4-FFF2-40B4-BE49-F238E27FC236}">
                      <a16:creationId xmlns:a16="http://schemas.microsoft.com/office/drawing/2014/main" id="{54635F7D-AD39-4645-8718-F11CC903418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6" name="Rectangle 307">
                  <a:extLst>
                    <a:ext uri="{FF2B5EF4-FFF2-40B4-BE49-F238E27FC236}">
                      <a16:creationId xmlns:a16="http://schemas.microsoft.com/office/drawing/2014/main" id="{BDCFDC08-ABE7-4080-826B-A4AC4F5A2CB7}"/>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7" name="Rectangle 308">
                  <a:extLst>
                    <a:ext uri="{FF2B5EF4-FFF2-40B4-BE49-F238E27FC236}">
                      <a16:creationId xmlns:a16="http://schemas.microsoft.com/office/drawing/2014/main" id="{A0684EEC-4866-4F32-ACAE-83D56911BCE1}"/>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78" name="Rectangle 309">
                  <a:extLst>
                    <a:ext uri="{FF2B5EF4-FFF2-40B4-BE49-F238E27FC236}">
                      <a16:creationId xmlns:a16="http://schemas.microsoft.com/office/drawing/2014/main" id="{9A0BA535-F41F-4EFD-AF64-EDB179749D0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99" name="Group 310">
                <a:extLst>
                  <a:ext uri="{FF2B5EF4-FFF2-40B4-BE49-F238E27FC236}">
                    <a16:creationId xmlns:a16="http://schemas.microsoft.com/office/drawing/2014/main" id="{C308F695-0535-452B-8928-3B5F7AA31A3C}"/>
                  </a:ext>
                </a:extLst>
              </p:cNvPr>
              <p:cNvGrpSpPr>
                <a:grpSpLocks noChangeAspect="1"/>
              </p:cNvGrpSpPr>
              <p:nvPr/>
            </p:nvGrpSpPr>
            <p:grpSpPr bwMode="auto">
              <a:xfrm>
                <a:off x="3816" y="1392"/>
                <a:ext cx="216" cy="216"/>
                <a:chOff x="2928" y="2448"/>
                <a:chExt cx="144" cy="144"/>
              </a:xfrm>
            </p:grpSpPr>
            <p:sp>
              <p:nvSpPr>
                <p:cNvPr id="128561" name="Rectangle 311">
                  <a:extLst>
                    <a:ext uri="{FF2B5EF4-FFF2-40B4-BE49-F238E27FC236}">
                      <a16:creationId xmlns:a16="http://schemas.microsoft.com/office/drawing/2014/main" id="{4842C53D-6577-4627-AAA5-0377C942800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2" name="Rectangle 312">
                  <a:extLst>
                    <a:ext uri="{FF2B5EF4-FFF2-40B4-BE49-F238E27FC236}">
                      <a16:creationId xmlns:a16="http://schemas.microsoft.com/office/drawing/2014/main" id="{55C31CA9-0F1A-4EF5-A149-E5322551927A}"/>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3" name="Rectangle 313">
                  <a:extLst>
                    <a:ext uri="{FF2B5EF4-FFF2-40B4-BE49-F238E27FC236}">
                      <a16:creationId xmlns:a16="http://schemas.microsoft.com/office/drawing/2014/main" id="{A8F92F50-0B2B-4A3A-825F-97F6816856E0}"/>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4" name="Rectangle 314">
                  <a:extLst>
                    <a:ext uri="{FF2B5EF4-FFF2-40B4-BE49-F238E27FC236}">
                      <a16:creationId xmlns:a16="http://schemas.microsoft.com/office/drawing/2014/main" id="{D1EB0EAC-BDFC-4FA5-8996-821AEAAFABE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5" name="Rectangle 315">
                  <a:extLst>
                    <a:ext uri="{FF2B5EF4-FFF2-40B4-BE49-F238E27FC236}">
                      <a16:creationId xmlns:a16="http://schemas.microsoft.com/office/drawing/2014/main" id="{94A1F639-3CDD-4F30-BFED-1CF20E8F86E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6" name="Rectangle 316">
                  <a:extLst>
                    <a:ext uri="{FF2B5EF4-FFF2-40B4-BE49-F238E27FC236}">
                      <a16:creationId xmlns:a16="http://schemas.microsoft.com/office/drawing/2014/main" id="{E03C4A46-DEF5-4AFF-8A22-EBFB58D6DEDB}"/>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7" name="Rectangle 317">
                  <a:extLst>
                    <a:ext uri="{FF2B5EF4-FFF2-40B4-BE49-F238E27FC236}">
                      <a16:creationId xmlns:a16="http://schemas.microsoft.com/office/drawing/2014/main" id="{BCAC0286-3562-45C1-B2E1-C31D42D23F2A}"/>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8" name="Rectangle 318">
                  <a:extLst>
                    <a:ext uri="{FF2B5EF4-FFF2-40B4-BE49-F238E27FC236}">
                      <a16:creationId xmlns:a16="http://schemas.microsoft.com/office/drawing/2014/main" id="{4703FBAF-4FD0-4DF7-9BB6-EFA5E05B23E8}"/>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9" name="Rectangle 319">
                  <a:extLst>
                    <a:ext uri="{FF2B5EF4-FFF2-40B4-BE49-F238E27FC236}">
                      <a16:creationId xmlns:a16="http://schemas.microsoft.com/office/drawing/2014/main" id="{6015E8C8-150A-435E-A071-25A70F7F425F}"/>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0" name="Group 320">
                <a:extLst>
                  <a:ext uri="{FF2B5EF4-FFF2-40B4-BE49-F238E27FC236}">
                    <a16:creationId xmlns:a16="http://schemas.microsoft.com/office/drawing/2014/main" id="{F80FF7DA-E680-4900-A3B0-0BAC491BE111}"/>
                  </a:ext>
                </a:extLst>
              </p:cNvPr>
              <p:cNvGrpSpPr>
                <a:grpSpLocks noChangeAspect="1"/>
              </p:cNvGrpSpPr>
              <p:nvPr/>
            </p:nvGrpSpPr>
            <p:grpSpPr bwMode="auto">
              <a:xfrm>
                <a:off x="4032" y="1392"/>
                <a:ext cx="216" cy="216"/>
                <a:chOff x="2928" y="2448"/>
                <a:chExt cx="144" cy="144"/>
              </a:xfrm>
            </p:grpSpPr>
            <p:sp>
              <p:nvSpPr>
                <p:cNvPr id="128552" name="Rectangle 321">
                  <a:extLst>
                    <a:ext uri="{FF2B5EF4-FFF2-40B4-BE49-F238E27FC236}">
                      <a16:creationId xmlns:a16="http://schemas.microsoft.com/office/drawing/2014/main" id="{AB6F6B7B-E00E-4D2A-81BD-FD0D8246E8D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3" name="Rectangle 322">
                  <a:extLst>
                    <a:ext uri="{FF2B5EF4-FFF2-40B4-BE49-F238E27FC236}">
                      <a16:creationId xmlns:a16="http://schemas.microsoft.com/office/drawing/2014/main" id="{42FC1AAC-5BC0-4D11-9845-C9C1D6BA25C9}"/>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4" name="Rectangle 323">
                  <a:extLst>
                    <a:ext uri="{FF2B5EF4-FFF2-40B4-BE49-F238E27FC236}">
                      <a16:creationId xmlns:a16="http://schemas.microsoft.com/office/drawing/2014/main" id="{601E170D-781A-4B20-982B-415B20F713F8}"/>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5" name="Rectangle 324">
                  <a:extLst>
                    <a:ext uri="{FF2B5EF4-FFF2-40B4-BE49-F238E27FC236}">
                      <a16:creationId xmlns:a16="http://schemas.microsoft.com/office/drawing/2014/main" id="{883D2BBE-EA4B-468D-B2F4-74005624CAF6}"/>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6" name="Rectangle 325">
                  <a:extLst>
                    <a:ext uri="{FF2B5EF4-FFF2-40B4-BE49-F238E27FC236}">
                      <a16:creationId xmlns:a16="http://schemas.microsoft.com/office/drawing/2014/main" id="{760709FD-D733-46C2-9A2E-45D4B555F0E9}"/>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7" name="Rectangle 326">
                  <a:extLst>
                    <a:ext uri="{FF2B5EF4-FFF2-40B4-BE49-F238E27FC236}">
                      <a16:creationId xmlns:a16="http://schemas.microsoft.com/office/drawing/2014/main" id="{40841126-2FD4-46DF-8FCD-22DF73940F10}"/>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8" name="Rectangle 327">
                  <a:extLst>
                    <a:ext uri="{FF2B5EF4-FFF2-40B4-BE49-F238E27FC236}">
                      <a16:creationId xmlns:a16="http://schemas.microsoft.com/office/drawing/2014/main" id="{8EFC6B67-E7F6-4FFE-8B18-D04B381F34C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9" name="Rectangle 328">
                  <a:extLst>
                    <a:ext uri="{FF2B5EF4-FFF2-40B4-BE49-F238E27FC236}">
                      <a16:creationId xmlns:a16="http://schemas.microsoft.com/office/drawing/2014/main" id="{8008CFC7-C2E1-470F-9FFA-74F5B271CA3C}"/>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60" name="Rectangle 329">
                  <a:extLst>
                    <a:ext uri="{FF2B5EF4-FFF2-40B4-BE49-F238E27FC236}">
                      <a16:creationId xmlns:a16="http://schemas.microsoft.com/office/drawing/2014/main" id="{7C1CAC0F-E078-4B1A-937E-43CD45BBDE1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1" name="Group 330">
                <a:extLst>
                  <a:ext uri="{FF2B5EF4-FFF2-40B4-BE49-F238E27FC236}">
                    <a16:creationId xmlns:a16="http://schemas.microsoft.com/office/drawing/2014/main" id="{264C87BC-EB81-466B-B0D8-DAFD1E899142}"/>
                  </a:ext>
                </a:extLst>
              </p:cNvPr>
              <p:cNvGrpSpPr>
                <a:grpSpLocks noChangeAspect="1"/>
              </p:cNvGrpSpPr>
              <p:nvPr/>
            </p:nvGrpSpPr>
            <p:grpSpPr bwMode="auto">
              <a:xfrm>
                <a:off x="4248" y="1392"/>
                <a:ext cx="216" cy="216"/>
                <a:chOff x="2928" y="2448"/>
                <a:chExt cx="144" cy="144"/>
              </a:xfrm>
            </p:grpSpPr>
            <p:sp>
              <p:nvSpPr>
                <p:cNvPr id="128543" name="Rectangle 331">
                  <a:extLst>
                    <a:ext uri="{FF2B5EF4-FFF2-40B4-BE49-F238E27FC236}">
                      <a16:creationId xmlns:a16="http://schemas.microsoft.com/office/drawing/2014/main" id="{D1361C2B-B71E-47F9-9E79-F922DA39B5C1}"/>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4" name="Rectangle 332">
                  <a:extLst>
                    <a:ext uri="{FF2B5EF4-FFF2-40B4-BE49-F238E27FC236}">
                      <a16:creationId xmlns:a16="http://schemas.microsoft.com/office/drawing/2014/main" id="{405C9006-0AB2-41F5-BA18-8618798DF300}"/>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5" name="Rectangle 333">
                  <a:extLst>
                    <a:ext uri="{FF2B5EF4-FFF2-40B4-BE49-F238E27FC236}">
                      <a16:creationId xmlns:a16="http://schemas.microsoft.com/office/drawing/2014/main" id="{BFA0F387-6230-4959-9485-43F9C865674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6" name="Rectangle 334">
                  <a:extLst>
                    <a:ext uri="{FF2B5EF4-FFF2-40B4-BE49-F238E27FC236}">
                      <a16:creationId xmlns:a16="http://schemas.microsoft.com/office/drawing/2014/main" id="{D5CC9F26-9457-4942-BCD1-1C78E1A832F8}"/>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7" name="Rectangle 335">
                  <a:extLst>
                    <a:ext uri="{FF2B5EF4-FFF2-40B4-BE49-F238E27FC236}">
                      <a16:creationId xmlns:a16="http://schemas.microsoft.com/office/drawing/2014/main" id="{4BC1CA1D-E6CA-41F7-91AA-289B63C7B946}"/>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8" name="Rectangle 336">
                  <a:extLst>
                    <a:ext uri="{FF2B5EF4-FFF2-40B4-BE49-F238E27FC236}">
                      <a16:creationId xmlns:a16="http://schemas.microsoft.com/office/drawing/2014/main" id="{52975640-E14D-4D1D-83FD-CF401C88D311}"/>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9" name="Rectangle 337">
                  <a:extLst>
                    <a:ext uri="{FF2B5EF4-FFF2-40B4-BE49-F238E27FC236}">
                      <a16:creationId xmlns:a16="http://schemas.microsoft.com/office/drawing/2014/main" id="{E0AA9E44-D29C-410B-A524-9C903EB0B5B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0" name="Rectangle 338">
                  <a:extLst>
                    <a:ext uri="{FF2B5EF4-FFF2-40B4-BE49-F238E27FC236}">
                      <a16:creationId xmlns:a16="http://schemas.microsoft.com/office/drawing/2014/main" id="{3F7A2F62-7C2D-4250-9A72-E6C3C1817B39}"/>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51" name="Rectangle 339">
                  <a:extLst>
                    <a:ext uri="{FF2B5EF4-FFF2-40B4-BE49-F238E27FC236}">
                      <a16:creationId xmlns:a16="http://schemas.microsoft.com/office/drawing/2014/main" id="{A93D09AC-CBBE-4F37-BC29-6361A67EAD0A}"/>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2" name="Group 340">
                <a:extLst>
                  <a:ext uri="{FF2B5EF4-FFF2-40B4-BE49-F238E27FC236}">
                    <a16:creationId xmlns:a16="http://schemas.microsoft.com/office/drawing/2014/main" id="{28EA16F3-7C80-47D7-A42C-B319A888FFEB}"/>
                  </a:ext>
                </a:extLst>
              </p:cNvPr>
              <p:cNvGrpSpPr>
                <a:grpSpLocks noChangeAspect="1"/>
              </p:cNvGrpSpPr>
              <p:nvPr/>
            </p:nvGrpSpPr>
            <p:grpSpPr bwMode="auto">
              <a:xfrm>
                <a:off x="4248" y="1608"/>
                <a:ext cx="216" cy="216"/>
                <a:chOff x="2928" y="2448"/>
                <a:chExt cx="144" cy="144"/>
              </a:xfrm>
            </p:grpSpPr>
            <p:sp>
              <p:nvSpPr>
                <p:cNvPr id="128534" name="Rectangle 341">
                  <a:extLst>
                    <a:ext uri="{FF2B5EF4-FFF2-40B4-BE49-F238E27FC236}">
                      <a16:creationId xmlns:a16="http://schemas.microsoft.com/office/drawing/2014/main" id="{BC0B3F75-EFCA-409E-93E1-8882E28E3CA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5" name="Rectangle 342">
                  <a:extLst>
                    <a:ext uri="{FF2B5EF4-FFF2-40B4-BE49-F238E27FC236}">
                      <a16:creationId xmlns:a16="http://schemas.microsoft.com/office/drawing/2014/main" id="{ADD86214-901A-413A-9DA8-B9813C710050}"/>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6" name="Rectangle 343">
                  <a:extLst>
                    <a:ext uri="{FF2B5EF4-FFF2-40B4-BE49-F238E27FC236}">
                      <a16:creationId xmlns:a16="http://schemas.microsoft.com/office/drawing/2014/main" id="{40BEF75F-34B1-4DC2-B11A-B7855A21A47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7" name="Rectangle 344">
                  <a:extLst>
                    <a:ext uri="{FF2B5EF4-FFF2-40B4-BE49-F238E27FC236}">
                      <a16:creationId xmlns:a16="http://schemas.microsoft.com/office/drawing/2014/main" id="{D501808D-8CE2-4964-9F82-A6975697AED6}"/>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8" name="Rectangle 345">
                  <a:extLst>
                    <a:ext uri="{FF2B5EF4-FFF2-40B4-BE49-F238E27FC236}">
                      <a16:creationId xmlns:a16="http://schemas.microsoft.com/office/drawing/2014/main" id="{D3492604-F382-4DC1-A005-A7BECB3CC2A0}"/>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9" name="Rectangle 346">
                  <a:extLst>
                    <a:ext uri="{FF2B5EF4-FFF2-40B4-BE49-F238E27FC236}">
                      <a16:creationId xmlns:a16="http://schemas.microsoft.com/office/drawing/2014/main" id="{A8C22DD0-23AD-4F04-9672-CD42E93D5DF8}"/>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0" name="Rectangle 347">
                  <a:extLst>
                    <a:ext uri="{FF2B5EF4-FFF2-40B4-BE49-F238E27FC236}">
                      <a16:creationId xmlns:a16="http://schemas.microsoft.com/office/drawing/2014/main" id="{FC48B9A0-D951-4523-B659-06FF1AD674CB}"/>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1" name="Rectangle 348">
                  <a:extLst>
                    <a:ext uri="{FF2B5EF4-FFF2-40B4-BE49-F238E27FC236}">
                      <a16:creationId xmlns:a16="http://schemas.microsoft.com/office/drawing/2014/main" id="{8019346D-86BE-4B09-8C50-EAF41D39CA10}"/>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42" name="Rectangle 349">
                  <a:extLst>
                    <a:ext uri="{FF2B5EF4-FFF2-40B4-BE49-F238E27FC236}">
                      <a16:creationId xmlns:a16="http://schemas.microsoft.com/office/drawing/2014/main" id="{60D6C31E-0355-4955-BE33-FEE0D2C6DDFA}"/>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3" name="Group 350">
                <a:extLst>
                  <a:ext uri="{FF2B5EF4-FFF2-40B4-BE49-F238E27FC236}">
                    <a16:creationId xmlns:a16="http://schemas.microsoft.com/office/drawing/2014/main" id="{77E4F297-35E5-44FC-AA20-02D0D47D71EB}"/>
                  </a:ext>
                </a:extLst>
              </p:cNvPr>
              <p:cNvGrpSpPr>
                <a:grpSpLocks noChangeAspect="1"/>
              </p:cNvGrpSpPr>
              <p:nvPr/>
            </p:nvGrpSpPr>
            <p:grpSpPr bwMode="auto">
              <a:xfrm>
                <a:off x="4248" y="1824"/>
                <a:ext cx="216" cy="216"/>
                <a:chOff x="2928" y="2448"/>
                <a:chExt cx="144" cy="144"/>
              </a:xfrm>
            </p:grpSpPr>
            <p:sp>
              <p:nvSpPr>
                <p:cNvPr id="128525" name="Rectangle 351">
                  <a:extLst>
                    <a:ext uri="{FF2B5EF4-FFF2-40B4-BE49-F238E27FC236}">
                      <a16:creationId xmlns:a16="http://schemas.microsoft.com/office/drawing/2014/main" id="{D4F3F1FC-F796-49A5-B8A1-ED577E31750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6" name="Rectangle 352">
                  <a:extLst>
                    <a:ext uri="{FF2B5EF4-FFF2-40B4-BE49-F238E27FC236}">
                      <a16:creationId xmlns:a16="http://schemas.microsoft.com/office/drawing/2014/main" id="{2BE9FE5F-D3EF-4863-8A3E-30ED7B8D226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7" name="Rectangle 353">
                  <a:extLst>
                    <a:ext uri="{FF2B5EF4-FFF2-40B4-BE49-F238E27FC236}">
                      <a16:creationId xmlns:a16="http://schemas.microsoft.com/office/drawing/2014/main" id="{DDD4F1F9-7804-460F-A1E5-2C7CF077F964}"/>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8" name="Rectangle 354">
                  <a:extLst>
                    <a:ext uri="{FF2B5EF4-FFF2-40B4-BE49-F238E27FC236}">
                      <a16:creationId xmlns:a16="http://schemas.microsoft.com/office/drawing/2014/main" id="{8E6BABA3-69FB-4475-8505-A9DE8791234E}"/>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9" name="Rectangle 355">
                  <a:extLst>
                    <a:ext uri="{FF2B5EF4-FFF2-40B4-BE49-F238E27FC236}">
                      <a16:creationId xmlns:a16="http://schemas.microsoft.com/office/drawing/2014/main" id="{0E0586AB-171A-49EA-AB03-8FDE2C0AFAFA}"/>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0" name="Rectangle 356">
                  <a:extLst>
                    <a:ext uri="{FF2B5EF4-FFF2-40B4-BE49-F238E27FC236}">
                      <a16:creationId xmlns:a16="http://schemas.microsoft.com/office/drawing/2014/main" id="{0A5DD30D-9F17-4437-83A0-37A78D89E67D}"/>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1" name="Rectangle 357">
                  <a:extLst>
                    <a:ext uri="{FF2B5EF4-FFF2-40B4-BE49-F238E27FC236}">
                      <a16:creationId xmlns:a16="http://schemas.microsoft.com/office/drawing/2014/main" id="{5CA0BD38-1AC2-46DF-9868-7A86D808AA1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2" name="Rectangle 358">
                  <a:extLst>
                    <a:ext uri="{FF2B5EF4-FFF2-40B4-BE49-F238E27FC236}">
                      <a16:creationId xmlns:a16="http://schemas.microsoft.com/office/drawing/2014/main" id="{81EFEFBC-03E6-47B8-8D2B-897D28D32FFE}"/>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33" name="Rectangle 359">
                  <a:extLst>
                    <a:ext uri="{FF2B5EF4-FFF2-40B4-BE49-F238E27FC236}">
                      <a16:creationId xmlns:a16="http://schemas.microsoft.com/office/drawing/2014/main" id="{671051FC-02BA-4265-A06D-560FCF65B3F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4" name="Group 360">
                <a:extLst>
                  <a:ext uri="{FF2B5EF4-FFF2-40B4-BE49-F238E27FC236}">
                    <a16:creationId xmlns:a16="http://schemas.microsoft.com/office/drawing/2014/main" id="{EFBF6CA8-4380-47BB-8C17-F423A679084B}"/>
                  </a:ext>
                </a:extLst>
              </p:cNvPr>
              <p:cNvGrpSpPr>
                <a:grpSpLocks noChangeAspect="1"/>
              </p:cNvGrpSpPr>
              <p:nvPr/>
            </p:nvGrpSpPr>
            <p:grpSpPr bwMode="auto">
              <a:xfrm>
                <a:off x="4248" y="2040"/>
                <a:ext cx="216" cy="216"/>
                <a:chOff x="2928" y="2448"/>
                <a:chExt cx="144" cy="144"/>
              </a:xfrm>
            </p:grpSpPr>
            <p:sp>
              <p:nvSpPr>
                <p:cNvPr id="128516" name="Rectangle 361">
                  <a:extLst>
                    <a:ext uri="{FF2B5EF4-FFF2-40B4-BE49-F238E27FC236}">
                      <a16:creationId xmlns:a16="http://schemas.microsoft.com/office/drawing/2014/main" id="{4A2CECDC-A1A4-4B85-AE33-E32DAA66F5D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7" name="Rectangle 362">
                  <a:extLst>
                    <a:ext uri="{FF2B5EF4-FFF2-40B4-BE49-F238E27FC236}">
                      <a16:creationId xmlns:a16="http://schemas.microsoft.com/office/drawing/2014/main" id="{3FFC66F6-639A-4392-8D24-8D03952E86DD}"/>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8" name="Rectangle 363">
                  <a:extLst>
                    <a:ext uri="{FF2B5EF4-FFF2-40B4-BE49-F238E27FC236}">
                      <a16:creationId xmlns:a16="http://schemas.microsoft.com/office/drawing/2014/main" id="{D672A131-9018-4F5E-8DE3-92EF87AE1D86}"/>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9" name="Rectangle 364">
                  <a:extLst>
                    <a:ext uri="{FF2B5EF4-FFF2-40B4-BE49-F238E27FC236}">
                      <a16:creationId xmlns:a16="http://schemas.microsoft.com/office/drawing/2014/main" id="{F0F7A051-B4E0-44BE-8786-FD9E8E9C968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0" name="Rectangle 365">
                  <a:extLst>
                    <a:ext uri="{FF2B5EF4-FFF2-40B4-BE49-F238E27FC236}">
                      <a16:creationId xmlns:a16="http://schemas.microsoft.com/office/drawing/2014/main" id="{DFB41A1C-EBBC-4B2B-80CA-D5DBD71F87D3}"/>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1" name="Rectangle 366">
                  <a:extLst>
                    <a:ext uri="{FF2B5EF4-FFF2-40B4-BE49-F238E27FC236}">
                      <a16:creationId xmlns:a16="http://schemas.microsoft.com/office/drawing/2014/main" id="{75ADC9C4-EBAC-4C40-8BDB-FDA2E2C459B3}"/>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2" name="Rectangle 367">
                  <a:extLst>
                    <a:ext uri="{FF2B5EF4-FFF2-40B4-BE49-F238E27FC236}">
                      <a16:creationId xmlns:a16="http://schemas.microsoft.com/office/drawing/2014/main" id="{9286EC1E-03E8-4934-AAAE-ECBC681C4800}"/>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3" name="Rectangle 368">
                  <a:extLst>
                    <a:ext uri="{FF2B5EF4-FFF2-40B4-BE49-F238E27FC236}">
                      <a16:creationId xmlns:a16="http://schemas.microsoft.com/office/drawing/2014/main" id="{D5C35234-091E-4527-BD47-B76FB7489090}"/>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24" name="Rectangle 369">
                  <a:extLst>
                    <a:ext uri="{FF2B5EF4-FFF2-40B4-BE49-F238E27FC236}">
                      <a16:creationId xmlns:a16="http://schemas.microsoft.com/office/drawing/2014/main" id="{D280F223-36A8-4EBA-85C4-6D0D5AA2BF60}"/>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505" name="Group 370">
                <a:extLst>
                  <a:ext uri="{FF2B5EF4-FFF2-40B4-BE49-F238E27FC236}">
                    <a16:creationId xmlns:a16="http://schemas.microsoft.com/office/drawing/2014/main" id="{2F7FA235-AB87-4F30-8412-58DC2FAECB1C}"/>
                  </a:ext>
                </a:extLst>
              </p:cNvPr>
              <p:cNvGrpSpPr>
                <a:grpSpLocks noChangeAspect="1"/>
              </p:cNvGrpSpPr>
              <p:nvPr/>
            </p:nvGrpSpPr>
            <p:grpSpPr bwMode="auto">
              <a:xfrm>
                <a:off x="4248" y="2256"/>
                <a:ext cx="216" cy="216"/>
                <a:chOff x="2928" y="2448"/>
                <a:chExt cx="144" cy="144"/>
              </a:xfrm>
            </p:grpSpPr>
            <p:sp>
              <p:nvSpPr>
                <p:cNvPr id="128507" name="Rectangle 371">
                  <a:extLst>
                    <a:ext uri="{FF2B5EF4-FFF2-40B4-BE49-F238E27FC236}">
                      <a16:creationId xmlns:a16="http://schemas.microsoft.com/office/drawing/2014/main" id="{F6C0E1A7-8ECB-4B1E-8924-E7013D65B20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08" name="Rectangle 372">
                  <a:extLst>
                    <a:ext uri="{FF2B5EF4-FFF2-40B4-BE49-F238E27FC236}">
                      <a16:creationId xmlns:a16="http://schemas.microsoft.com/office/drawing/2014/main" id="{0A3CAD99-4191-4F03-9678-776ABFB66284}"/>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09" name="Rectangle 373">
                  <a:extLst>
                    <a:ext uri="{FF2B5EF4-FFF2-40B4-BE49-F238E27FC236}">
                      <a16:creationId xmlns:a16="http://schemas.microsoft.com/office/drawing/2014/main" id="{D7DD499B-B708-47BC-A1EC-FE9ED7632336}"/>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0" name="Rectangle 374">
                  <a:extLst>
                    <a:ext uri="{FF2B5EF4-FFF2-40B4-BE49-F238E27FC236}">
                      <a16:creationId xmlns:a16="http://schemas.microsoft.com/office/drawing/2014/main" id="{F4DDA65C-60FE-4E6F-BD3F-144A7C55CF7E}"/>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1" name="Rectangle 375">
                  <a:extLst>
                    <a:ext uri="{FF2B5EF4-FFF2-40B4-BE49-F238E27FC236}">
                      <a16:creationId xmlns:a16="http://schemas.microsoft.com/office/drawing/2014/main" id="{6394C479-83D8-4038-AA94-6A12FC2B518C}"/>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2" name="Rectangle 376">
                  <a:extLst>
                    <a:ext uri="{FF2B5EF4-FFF2-40B4-BE49-F238E27FC236}">
                      <a16:creationId xmlns:a16="http://schemas.microsoft.com/office/drawing/2014/main" id="{D5B9FFB3-4C6C-4677-BFD5-3401F2645F9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3" name="Rectangle 377">
                  <a:extLst>
                    <a:ext uri="{FF2B5EF4-FFF2-40B4-BE49-F238E27FC236}">
                      <a16:creationId xmlns:a16="http://schemas.microsoft.com/office/drawing/2014/main" id="{E9866041-7E0A-4C67-B58D-E0A235F3148D}"/>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4" name="Rectangle 378">
                  <a:extLst>
                    <a:ext uri="{FF2B5EF4-FFF2-40B4-BE49-F238E27FC236}">
                      <a16:creationId xmlns:a16="http://schemas.microsoft.com/office/drawing/2014/main" id="{9D92AABF-1827-4B67-B307-2B7399A94948}"/>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515" name="Rectangle 379">
                  <a:extLst>
                    <a:ext uri="{FF2B5EF4-FFF2-40B4-BE49-F238E27FC236}">
                      <a16:creationId xmlns:a16="http://schemas.microsoft.com/office/drawing/2014/main" id="{A649E97B-9E54-4256-9E70-1A9177B4434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506" name="Rectangle 380">
                <a:extLst>
                  <a:ext uri="{FF2B5EF4-FFF2-40B4-BE49-F238E27FC236}">
                    <a16:creationId xmlns:a16="http://schemas.microsoft.com/office/drawing/2014/main" id="{E85C7408-1178-40C3-88DB-F434CC0C3CC5}"/>
                  </a:ext>
                </a:extLst>
              </p:cNvPr>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07389" name="Rectangle 381">
              <a:extLst>
                <a:ext uri="{FF2B5EF4-FFF2-40B4-BE49-F238E27FC236}">
                  <a16:creationId xmlns:a16="http://schemas.microsoft.com/office/drawing/2014/main" id="{20D12B11-C3B9-410E-8987-B8D422F8964C}"/>
                </a:ext>
              </a:extLst>
            </p:cNvPr>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28005" name="Text Box 382">
            <a:extLst>
              <a:ext uri="{FF2B5EF4-FFF2-40B4-BE49-F238E27FC236}">
                <a16:creationId xmlns:a16="http://schemas.microsoft.com/office/drawing/2014/main" id="{6881A401-2C3C-4078-BD86-29FCF0C4ED8D}"/>
              </a:ext>
            </a:extLst>
          </p:cNvPr>
          <p:cNvSpPr txBox="1">
            <a:spLocks noChangeArrowheads="1"/>
          </p:cNvSpPr>
          <p:nvPr/>
        </p:nvSpPr>
        <p:spPr bwMode="auto">
          <a:xfrm>
            <a:off x="893763" y="3557588"/>
            <a:ext cx="2362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pixel</a:t>
            </a:r>
            <a:endParaRPr lang="en-US" altLang="en-US" sz="1600">
              <a:latin typeface="Trebuchet MS" panose="020B0603020202020204" pitchFamily="34" charset="0"/>
            </a:endParaRPr>
          </a:p>
        </p:txBody>
      </p:sp>
      <p:grpSp>
        <p:nvGrpSpPr>
          <p:cNvPr id="56812" name="Group 383">
            <a:extLst>
              <a:ext uri="{FF2B5EF4-FFF2-40B4-BE49-F238E27FC236}">
                <a16:creationId xmlns:a16="http://schemas.microsoft.com/office/drawing/2014/main" id="{CC0CF009-EFCA-4C0C-A7BB-AC05A6CB48E0}"/>
              </a:ext>
            </a:extLst>
          </p:cNvPr>
          <p:cNvGrpSpPr>
            <a:grpSpLocks/>
          </p:cNvGrpSpPr>
          <p:nvPr/>
        </p:nvGrpSpPr>
        <p:grpSpPr bwMode="auto">
          <a:xfrm>
            <a:off x="304800" y="1447800"/>
            <a:ext cx="8686800" cy="5334000"/>
            <a:chOff x="192" y="912"/>
            <a:chExt cx="5472" cy="3360"/>
          </a:xfrm>
        </p:grpSpPr>
        <p:grpSp>
          <p:nvGrpSpPr>
            <p:cNvPr id="128007" name="Group 384">
              <a:extLst>
                <a:ext uri="{FF2B5EF4-FFF2-40B4-BE49-F238E27FC236}">
                  <a16:creationId xmlns:a16="http://schemas.microsoft.com/office/drawing/2014/main" id="{E2FE8B4D-3428-49AA-A41B-40EAA173143E}"/>
                </a:ext>
              </a:extLst>
            </p:cNvPr>
            <p:cNvGrpSpPr>
              <a:grpSpLocks/>
            </p:cNvGrpSpPr>
            <p:nvPr/>
          </p:nvGrpSpPr>
          <p:grpSpPr bwMode="auto">
            <a:xfrm>
              <a:off x="3724" y="912"/>
              <a:ext cx="1604" cy="1162"/>
              <a:chOff x="412" y="1067"/>
              <a:chExt cx="1604" cy="1162"/>
            </a:xfrm>
          </p:grpSpPr>
          <p:pic>
            <p:nvPicPr>
              <p:cNvPr id="128012" name="Picture 385" descr="ex2">
                <a:extLst>
                  <a:ext uri="{FF2B5EF4-FFF2-40B4-BE49-F238E27FC236}">
                    <a16:creationId xmlns:a16="http://schemas.microsoft.com/office/drawing/2014/main" id="{28C22867-B8D5-4110-AC5A-517E4F667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13" name="Group 386">
                <a:extLst>
                  <a:ext uri="{FF2B5EF4-FFF2-40B4-BE49-F238E27FC236}">
                    <a16:creationId xmlns:a16="http://schemas.microsoft.com/office/drawing/2014/main" id="{8ECBF017-2F82-49B3-8673-2BAB12B3D3EC}"/>
                  </a:ext>
                </a:extLst>
              </p:cNvPr>
              <p:cNvGrpSpPr>
                <a:grpSpLocks noChangeAspect="1"/>
              </p:cNvGrpSpPr>
              <p:nvPr/>
            </p:nvGrpSpPr>
            <p:grpSpPr bwMode="auto">
              <a:xfrm>
                <a:off x="702" y="1680"/>
                <a:ext cx="432" cy="262"/>
                <a:chOff x="3288" y="1296"/>
                <a:chExt cx="1080" cy="648"/>
              </a:xfrm>
            </p:grpSpPr>
            <p:sp>
              <p:nvSpPr>
                <p:cNvPr id="128371" name="Rectangle 387">
                  <a:extLst>
                    <a:ext uri="{FF2B5EF4-FFF2-40B4-BE49-F238E27FC236}">
                      <a16:creationId xmlns:a16="http://schemas.microsoft.com/office/drawing/2014/main" id="{BBCDDB4F-EBA0-44E7-BE3F-579CACBB16EE}"/>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2" name="Rectangle 388">
                  <a:extLst>
                    <a:ext uri="{FF2B5EF4-FFF2-40B4-BE49-F238E27FC236}">
                      <a16:creationId xmlns:a16="http://schemas.microsoft.com/office/drawing/2014/main" id="{124B0972-CE41-4660-8C22-92263462E43A}"/>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3" name="Rectangle 389">
                  <a:extLst>
                    <a:ext uri="{FF2B5EF4-FFF2-40B4-BE49-F238E27FC236}">
                      <a16:creationId xmlns:a16="http://schemas.microsoft.com/office/drawing/2014/main" id="{0E52697F-7478-4849-BEC1-7573E012B443}"/>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4" name="Rectangle 390">
                  <a:extLst>
                    <a:ext uri="{FF2B5EF4-FFF2-40B4-BE49-F238E27FC236}">
                      <a16:creationId xmlns:a16="http://schemas.microsoft.com/office/drawing/2014/main" id="{945BEFBC-07F0-4AAC-8B5E-200CADB26D05}"/>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5" name="Rectangle 391">
                  <a:extLst>
                    <a:ext uri="{FF2B5EF4-FFF2-40B4-BE49-F238E27FC236}">
                      <a16:creationId xmlns:a16="http://schemas.microsoft.com/office/drawing/2014/main" id="{DBBD4DA9-71B8-4BD1-BAB3-047747D2A03C}"/>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6" name="Rectangle 392">
                  <a:extLst>
                    <a:ext uri="{FF2B5EF4-FFF2-40B4-BE49-F238E27FC236}">
                      <a16:creationId xmlns:a16="http://schemas.microsoft.com/office/drawing/2014/main" id="{AC93A128-414F-40D1-B41B-7526FB0F9150}"/>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7" name="Rectangle 393">
                  <a:extLst>
                    <a:ext uri="{FF2B5EF4-FFF2-40B4-BE49-F238E27FC236}">
                      <a16:creationId xmlns:a16="http://schemas.microsoft.com/office/drawing/2014/main" id="{4A83B034-FFF4-47BB-B200-AB6148AF5A8C}"/>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8" name="Rectangle 394">
                  <a:extLst>
                    <a:ext uri="{FF2B5EF4-FFF2-40B4-BE49-F238E27FC236}">
                      <a16:creationId xmlns:a16="http://schemas.microsoft.com/office/drawing/2014/main" id="{0168D07E-35EB-416E-9D8D-EC835F60FA33}"/>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9" name="Rectangle 395">
                  <a:extLst>
                    <a:ext uri="{FF2B5EF4-FFF2-40B4-BE49-F238E27FC236}">
                      <a16:creationId xmlns:a16="http://schemas.microsoft.com/office/drawing/2014/main" id="{E77AB778-7F2E-490D-8663-BCC719886425}"/>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0" name="Rectangle 396">
                  <a:extLst>
                    <a:ext uri="{FF2B5EF4-FFF2-40B4-BE49-F238E27FC236}">
                      <a16:creationId xmlns:a16="http://schemas.microsoft.com/office/drawing/2014/main" id="{3B5A1D76-DCF7-4525-999D-A633F1EBD4D5}"/>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1" name="Rectangle 397">
                  <a:extLst>
                    <a:ext uri="{FF2B5EF4-FFF2-40B4-BE49-F238E27FC236}">
                      <a16:creationId xmlns:a16="http://schemas.microsoft.com/office/drawing/2014/main" id="{DA714A8C-6295-4075-AD40-26F9744DF7E2}"/>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2" name="Rectangle 398">
                  <a:extLst>
                    <a:ext uri="{FF2B5EF4-FFF2-40B4-BE49-F238E27FC236}">
                      <a16:creationId xmlns:a16="http://schemas.microsoft.com/office/drawing/2014/main" id="{6F47E925-B737-4150-AF05-F7E7CFEFAF9B}"/>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3" name="Rectangle 399">
                  <a:extLst>
                    <a:ext uri="{FF2B5EF4-FFF2-40B4-BE49-F238E27FC236}">
                      <a16:creationId xmlns:a16="http://schemas.microsoft.com/office/drawing/2014/main" id="{EE2D99AE-E645-4894-A413-72A0C85AA0B3}"/>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4" name="Rectangle 400">
                  <a:extLst>
                    <a:ext uri="{FF2B5EF4-FFF2-40B4-BE49-F238E27FC236}">
                      <a16:creationId xmlns:a16="http://schemas.microsoft.com/office/drawing/2014/main" id="{CA7E44E6-90AF-4CC4-B474-F1CC020382AE}"/>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385" name="Group 401">
                  <a:extLst>
                    <a:ext uri="{FF2B5EF4-FFF2-40B4-BE49-F238E27FC236}">
                      <a16:creationId xmlns:a16="http://schemas.microsoft.com/office/drawing/2014/main" id="{03753450-3D12-497F-B5FC-6EA455287E32}"/>
                    </a:ext>
                  </a:extLst>
                </p:cNvPr>
                <p:cNvGrpSpPr>
                  <a:grpSpLocks noChangeAspect="1"/>
                </p:cNvGrpSpPr>
                <p:nvPr/>
              </p:nvGrpSpPr>
              <p:grpSpPr bwMode="auto">
                <a:xfrm>
                  <a:off x="3720" y="1512"/>
                  <a:ext cx="216" cy="216"/>
                  <a:chOff x="2928" y="2448"/>
                  <a:chExt cx="144" cy="144"/>
                </a:xfrm>
              </p:grpSpPr>
              <p:sp>
                <p:nvSpPr>
                  <p:cNvPr id="128480" name="Rectangle 402">
                    <a:extLst>
                      <a:ext uri="{FF2B5EF4-FFF2-40B4-BE49-F238E27FC236}">
                        <a16:creationId xmlns:a16="http://schemas.microsoft.com/office/drawing/2014/main" id="{AFF4E9FA-8F8A-4EC0-BCAE-2EC7B7926FE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1" name="Rectangle 403">
                    <a:extLst>
                      <a:ext uri="{FF2B5EF4-FFF2-40B4-BE49-F238E27FC236}">
                        <a16:creationId xmlns:a16="http://schemas.microsoft.com/office/drawing/2014/main" id="{5AFC1BF1-C547-4113-A6DB-71405148C47B}"/>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2" name="Rectangle 404">
                    <a:extLst>
                      <a:ext uri="{FF2B5EF4-FFF2-40B4-BE49-F238E27FC236}">
                        <a16:creationId xmlns:a16="http://schemas.microsoft.com/office/drawing/2014/main" id="{8A9F35CD-2C8A-4E7F-9C39-AF6F1FA5FDF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3" name="Rectangle 405">
                    <a:extLst>
                      <a:ext uri="{FF2B5EF4-FFF2-40B4-BE49-F238E27FC236}">
                        <a16:creationId xmlns:a16="http://schemas.microsoft.com/office/drawing/2014/main" id="{FE141F04-9812-4ED1-A117-80629F4A107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4" name="Rectangle 406">
                    <a:extLst>
                      <a:ext uri="{FF2B5EF4-FFF2-40B4-BE49-F238E27FC236}">
                        <a16:creationId xmlns:a16="http://schemas.microsoft.com/office/drawing/2014/main" id="{806ADC60-4702-4CA7-B3B6-E9EEB2B07FB4}"/>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5" name="Rectangle 407">
                    <a:extLst>
                      <a:ext uri="{FF2B5EF4-FFF2-40B4-BE49-F238E27FC236}">
                        <a16:creationId xmlns:a16="http://schemas.microsoft.com/office/drawing/2014/main" id="{7B8C7107-5CE9-49BA-95BF-FE492F94E764}"/>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6" name="Rectangle 408">
                    <a:extLst>
                      <a:ext uri="{FF2B5EF4-FFF2-40B4-BE49-F238E27FC236}">
                        <a16:creationId xmlns:a16="http://schemas.microsoft.com/office/drawing/2014/main" id="{2FEFC005-B24A-42FE-887B-C9A032E27C74}"/>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7" name="Rectangle 409">
                    <a:extLst>
                      <a:ext uri="{FF2B5EF4-FFF2-40B4-BE49-F238E27FC236}">
                        <a16:creationId xmlns:a16="http://schemas.microsoft.com/office/drawing/2014/main" id="{8F70F50A-FFA5-4EEF-891D-024EB619D84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88" name="Rectangle 410">
                    <a:extLst>
                      <a:ext uri="{FF2B5EF4-FFF2-40B4-BE49-F238E27FC236}">
                        <a16:creationId xmlns:a16="http://schemas.microsoft.com/office/drawing/2014/main" id="{EBE1A343-4DB2-40C6-BF38-DE0CFB57BB5A}"/>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386" name="Group 411">
                  <a:extLst>
                    <a:ext uri="{FF2B5EF4-FFF2-40B4-BE49-F238E27FC236}">
                      <a16:creationId xmlns:a16="http://schemas.microsoft.com/office/drawing/2014/main" id="{81CABCF8-A803-4403-BA71-650508A423EA}"/>
                    </a:ext>
                  </a:extLst>
                </p:cNvPr>
                <p:cNvGrpSpPr>
                  <a:grpSpLocks noChangeAspect="1"/>
                </p:cNvGrpSpPr>
                <p:nvPr/>
              </p:nvGrpSpPr>
              <p:grpSpPr bwMode="auto">
                <a:xfrm>
                  <a:off x="3936" y="1512"/>
                  <a:ext cx="216" cy="216"/>
                  <a:chOff x="2928" y="2448"/>
                  <a:chExt cx="144" cy="144"/>
                </a:xfrm>
              </p:grpSpPr>
              <p:sp>
                <p:nvSpPr>
                  <p:cNvPr id="128471" name="Rectangle 412">
                    <a:extLst>
                      <a:ext uri="{FF2B5EF4-FFF2-40B4-BE49-F238E27FC236}">
                        <a16:creationId xmlns:a16="http://schemas.microsoft.com/office/drawing/2014/main" id="{BE6AE652-2A52-4EDD-8ADB-DB9F81B02526}"/>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2" name="Rectangle 413">
                    <a:extLst>
                      <a:ext uri="{FF2B5EF4-FFF2-40B4-BE49-F238E27FC236}">
                        <a16:creationId xmlns:a16="http://schemas.microsoft.com/office/drawing/2014/main" id="{1EE6C746-A5A5-4B6C-9892-E72ACC1FE54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3" name="Rectangle 414">
                    <a:extLst>
                      <a:ext uri="{FF2B5EF4-FFF2-40B4-BE49-F238E27FC236}">
                        <a16:creationId xmlns:a16="http://schemas.microsoft.com/office/drawing/2014/main" id="{875E564B-1884-44BF-91B1-8CAEA5320AE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4" name="Rectangle 415">
                    <a:extLst>
                      <a:ext uri="{FF2B5EF4-FFF2-40B4-BE49-F238E27FC236}">
                        <a16:creationId xmlns:a16="http://schemas.microsoft.com/office/drawing/2014/main" id="{78D6EA1A-C366-4AFE-992B-61A203A7E7F0}"/>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5" name="Rectangle 416">
                    <a:extLst>
                      <a:ext uri="{FF2B5EF4-FFF2-40B4-BE49-F238E27FC236}">
                        <a16:creationId xmlns:a16="http://schemas.microsoft.com/office/drawing/2014/main" id="{2B624DE7-75DB-4768-8AF1-7F2DF138EAF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6" name="Rectangle 417">
                    <a:extLst>
                      <a:ext uri="{FF2B5EF4-FFF2-40B4-BE49-F238E27FC236}">
                        <a16:creationId xmlns:a16="http://schemas.microsoft.com/office/drawing/2014/main" id="{B90AEB1D-BC1B-4A08-A662-219F79EC4D14}"/>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7" name="Rectangle 418">
                    <a:extLst>
                      <a:ext uri="{FF2B5EF4-FFF2-40B4-BE49-F238E27FC236}">
                        <a16:creationId xmlns:a16="http://schemas.microsoft.com/office/drawing/2014/main" id="{D62B0850-9D2E-4658-A849-A2E72D1192C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8" name="Rectangle 419">
                    <a:extLst>
                      <a:ext uri="{FF2B5EF4-FFF2-40B4-BE49-F238E27FC236}">
                        <a16:creationId xmlns:a16="http://schemas.microsoft.com/office/drawing/2014/main" id="{888CC87D-8D1C-42EA-8A96-D969FD58237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9" name="Rectangle 420">
                    <a:extLst>
                      <a:ext uri="{FF2B5EF4-FFF2-40B4-BE49-F238E27FC236}">
                        <a16:creationId xmlns:a16="http://schemas.microsoft.com/office/drawing/2014/main" id="{B66905EE-D05A-40BD-B183-102A27C5C14E}"/>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387" name="Rectangle 421">
                  <a:extLst>
                    <a:ext uri="{FF2B5EF4-FFF2-40B4-BE49-F238E27FC236}">
                      <a16:creationId xmlns:a16="http://schemas.microsoft.com/office/drawing/2014/main" id="{04197D89-76D7-4F95-B777-D26685F4C65E}"/>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8" name="Rectangle 422">
                  <a:extLst>
                    <a:ext uri="{FF2B5EF4-FFF2-40B4-BE49-F238E27FC236}">
                      <a16:creationId xmlns:a16="http://schemas.microsoft.com/office/drawing/2014/main" id="{ED5C64DF-1B37-46C9-8EA2-D488E341B8C5}"/>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89" name="Rectangle 423">
                  <a:extLst>
                    <a:ext uri="{FF2B5EF4-FFF2-40B4-BE49-F238E27FC236}">
                      <a16:creationId xmlns:a16="http://schemas.microsoft.com/office/drawing/2014/main" id="{1DA7E3B7-7F35-4688-8FC2-C364C20B6879}"/>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0" name="Rectangle 424">
                  <a:extLst>
                    <a:ext uri="{FF2B5EF4-FFF2-40B4-BE49-F238E27FC236}">
                      <a16:creationId xmlns:a16="http://schemas.microsoft.com/office/drawing/2014/main" id="{43FE16C7-DE3F-4377-9881-22587F482BB1}"/>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1" name="Rectangle 425">
                  <a:extLst>
                    <a:ext uri="{FF2B5EF4-FFF2-40B4-BE49-F238E27FC236}">
                      <a16:creationId xmlns:a16="http://schemas.microsoft.com/office/drawing/2014/main" id="{F046F1FE-2542-4842-A4F4-21A65FBE5108}"/>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2" name="Rectangle 426">
                  <a:extLst>
                    <a:ext uri="{FF2B5EF4-FFF2-40B4-BE49-F238E27FC236}">
                      <a16:creationId xmlns:a16="http://schemas.microsoft.com/office/drawing/2014/main" id="{550DBE46-FE37-40AA-8B40-E698D57BD338}"/>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3" name="Rectangle 427">
                  <a:extLst>
                    <a:ext uri="{FF2B5EF4-FFF2-40B4-BE49-F238E27FC236}">
                      <a16:creationId xmlns:a16="http://schemas.microsoft.com/office/drawing/2014/main" id="{2B96A704-0F64-4786-97CE-4AD732FD717C}"/>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4" name="Rectangle 428">
                  <a:extLst>
                    <a:ext uri="{FF2B5EF4-FFF2-40B4-BE49-F238E27FC236}">
                      <a16:creationId xmlns:a16="http://schemas.microsoft.com/office/drawing/2014/main" id="{6080024A-1A21-4954-BA2A-ED0E354C2322}"/>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5" name="Rectangle 429">
                  <a:extLst>
                    <a:ext uri="{FF2B5EF4-FFF2-40B4-BE49-F238E27FC236}">
                      <a16:creationId xmlns:a16="http://schemas.microsoft.com/office/drawing/2014/main" id="{FDE5DEC3-0FD0-4181-B45A-CAA40E6EF8BF}"/>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6" name="Rectangle 430">
                  <a:extLst>
                    <a:ext uri="{FF2B5EF4-FFF2-40B4-BE49-F238E27FC236}">
                      <a16:creationId xmlns:a16="http://schemas.microsoft.com/office/drawing/2014/main" id="{313B988D-D925-46B8-A000-C52B57D94212}"/>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7" name="Rectangle 431">
                  <a:extLst>
                    <a:ext uri="{FF2B5EF4-FFF2-40B4-BE49-F238E27FC236}">
                      <a16:creationId xmlns:a16="http://schemas.microsoft.com/office/drawing/2014/main" id="{B028708C-A5AE-48AB-8779-F160936AA343}"/>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8" name="Rectangle 432">
                  <a:extLst>
                    <a:ext uri="{FF2B5EF4-FFF2-40B4-BE49-F238E27FC236}">
                      <a16:creationId xmlns:a16="http://schemas.microsoft.com/office/drawing/2014/main" id="{E92B7FCF-C965-432E-8C8F-01F1D579E6EC}"/>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99" name="Rectangle 433">
                  <a:extLst>
                    <a:ext uri="{FF2B5EF4-FFF2-40B4-BE49-F238E27FC236}">
                      <a16:creationId xmlns:a16="http://schemas.microsoft.com/office/drawing/2014/main" id="{DD5C6337-8A42-44A2-8504-5C8B7166BC91}"/>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400" name="Group 434">
                  <a:extLst>
                    <a:ext uri="{FF2B5EF4-FFF2-40B4-BE49-F238E27FC236}">
                      <a16:creationId xmlns:a16="http://schemas.microsoft.com/office/drawing/2014/main" id="{FD297FA9-C5B4-41C2-982C-58A37A87E066}"/>
                    </a:ext>
                  </a:extLst>
                </p:cNvPr>
                <p:cNvGrpSpPr>
                  <a:grpSpLocks noChangeAspect="1"/>
                </p:cNvGrpSpPr>
                <p:nvPr/>
              </p:nvGrpSpPr>
              <p:grpSpPr bwMode="auto">
                <a:xfrm>
                  <a:off x="3288" y="1296"/>
                  <a:ext cx="216" cy="216"/>
                  <a:chOff x="2928" y="2448"/>
                  <a:chExt cx="144" cy="144"/>
                </a:xfrm>
              </p:grpSpPr>
              <p:sp>
                <p:nvSpPr>
                  <p:cNvPr id="128462" name="Rectangle 435">
                    <a:extLst>
                      <a:ext uri="{FF2B5EF4-FFF2-40B4-BE49-F238E27FC236}">
                        <a16:creationId xmlns:a16="http://schemas.microsoft.com/office/drawing/2014/main" id="{F6A9D43B-C082-44D2-A39D-1182025EAE7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3" name="Rectangle 436">
                    <a:extLst>
                      <a:ext uri="{FF2B5EF4-FFF2-40B4-BE49-F238E27FC236}">
                        <a16:creationId xmlns:a16="http://schemas.microsoft.com/office/drawing/2014/main" id="{0309A2BA-630A-48DA-9ADB-82ECD4043325}"/>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4" name="Rectangle 437">
                    <a:extLst>
                      <a:ext uri="{FF2B5EF4-FFF2-40B4-BE49-F238E27FC236}">
                        <a16:creationId xmlns:a16="http://schemas.microsoft.com/office/drawing/2014/main" id="{B2CE6039-CD04-4B51-88CD-442593A2752F}"/>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5" name="Rectangle 438">
                    <a:extLst>
                      <a:ext uri="{FF2B5EF4-FFF2-40B4-BE49-F238E27FC236}">
                        <a16:creationId xmlns:a16="http://schemas.microsoft.com/office/drawing/2014/main" id="{BB593A8E-B2F3-4687-90E0-D72FAC99E05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6" name="Rectangle 439">
                    <a:extLst>
                      <a:ext uri="{FF2B5EF4-FFF2-40B4-BE49-F238E27FC236}">
                        <a16:creationId xmlns:a16="http://schemas.microsoft.com/office/drawing/2014/main" id="{4DFC69AB-9E6A-4126-B73E-B64C7FA0BF47}"/>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7" name="Rectangle 440">
                    <a:extLst>
                      <a:ext uri="{FF2B5EF4-FFF2-40B4-BE49-F238E27FC236}">
                        <a16:creationId xmlns:a16="http://schemas.microsoft.com/office/drawing/2014/main" id="{3A63EA31-BDC6-4561-A4C0-43A2F32A818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8" name="Rectangle 441">
                    <a:extLst>
                      <a:ext uri="{FF2B5EF4-FFF2-40B4-BE49-F238E27FC236}">
                        <a16:creationId xmlns:a16="http://schemas.microsoft.com/office/drawing/2014/main" id="{0B63B628-FDCB-440E-8BF3-12BF9A3D9365}"/>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9" name="Rectangle 442">
                    <a:extLst>
                      <a:ext uri="{FF2B5EF4-FFF2-40B4-BE49-F238E27FC236}">
                        <a16:creationId xmlns:a16="http://schemas.microsoft.com/office/drawing/2014/main" id="{8CAD101F-F793-449D-900D-AB2E0B5D7ED1}"/>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70" name="Rectangle 443">
                    <a:extLst>
                      <a:ext uri="{FF2B5EF4-FFF2-40B4-BE49-F238E27FC236}">
                        <a16:creationId xmlns:a16="http://schemas.microsoft.com/office/drawing/2014/main" id="{E9E92DFD-22CE-411B-9DDF-BAB096D44A30}"/>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1" name="Group 444">
                  <a:extLst>
                    <a:ext uri="{FF2B5EF4-FFF2-40B4-BE49-F238E27FC236}">
                      <a16:creationId xmlns:a16="http://schemas.microsoft.com/office/drawing/2014/main" id="{04EF3299-825F-4B72-8216-C7D50462D058}"/>
                    </a:ext>
                  </a:extLst>
                </p:cNvPr>
                <p:cNvGrpSpPr>
                  <a:grpSpLocks noChangeAspect="1"/>
                </p:cNvGrpSpPr>
                <p:nvPr/>
              </p:nvGrpSpPr>
              <p:grpSpPr bwMode="auto">
                <a:xfrm>
                  <a:off x="3504" y="1296"/>
                  <a:ext cx="216" cy="216"/>
                  <a:chOff x="2928" y="2448"/>
                  <a:chExt cx="144" cy="144"/>
                </a:xfrm>
              </p:grpSpPr>
              <p:sp>
                <p:nvSpPr>
                  <p:cNvPr id="128453" name="Rectangle 445">
                    <a:extLst>
                      <a:ext uri="{FF2B5EF4-FFF2-40B4-BE49-F238E27FC236}">
                        <a16:creationId xmlns:a16="http://schemas.microsoft.com/office/drawing/2014/main" id="{7905B1B9-7CE2-43A1-9B41-D4D6432E10C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4" name="Rectangle 446">
                    <a:extLst>
                      <a:ext uri="{FF2B5EF4-FFF2-40B4-BE49-F238E27FC236}">
                        <a16:creationId xmlns:a16="http://schemas.microsoft.com/office/drawing/2014/main" id="{812E44D7-2A98-4695-BCC8-E65A079FD55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5" name="Rectangle 447">
                    <a:extLst>
                      <a:ext uri="{FF2B5EF4-FFF2-40B4-BE49-F238E27FC236}">
                        <a16:creationId xmlns:a16="http://schemas.microsoft.com/office/drawing/2014/main" id="{EDC8B545-1B34-4883-AF1B-FA4A51AC3606}"/>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6" name="Rectangle 448">
                    <a:extLst>
                      <a:ext uri="{FF2B5EF4-FFF2-40B4-BE49-F238E27FC236}">
                        <a16:creationId xmlns:a16="http://schemas.microsoft.com/office/drawing/2014/main" id="{B0C29CB4-4DF0-4DD9-B7D5-EBE021E370E1}"/>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7" name="Rectangle 449">
                    <a:extLst>
                      <a:ext uri="{FF2B5EF4-FFF2-40B4-BE49-F238E27FC236}">
                        <a16:creationId xmlns:a16="http://schemas.microsoft.com/office/drawing/2014/main" id="{76058A6D-A836-4631-845F-86598B9BCED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8" name="Rectangle 450">
                    <a:extLst>
                      <a:ext uri="{FF2B5EF4-FFF2-40B4-BE49-F238E27FC236}">
                        <a16:creationId xmlns:a16="http://schemas.microsoft.com/office/drawing/2014/main" id="{374055B4-03B3-4E04-A2F4-D467AE75146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9" name="Rectangle 451">
                    <a:extLst>
                      <a:ext uri="{FF2B5EF4-FFF2-40B4-BE49-F238E27FC236}">
                        <a16:creationId xmlns:a16="http://schemas.microsoft.com/office/drawing/2014/main" id="{06F6D07D-75FF-48FA-8895-8BCF5C8F7EE3}"/>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0" name="Rectangle 452">
                    <a:extLst>
                      <a:ext uri="{FF2B5EF4-FFF2-40B4-BE49-F238E27FC236}">
                        <a16:creationId xmlns:a16="http://schemas.microsoft.com/office/drawing/2014/main" id="{1D0FAD35-1FA8-4E82-9437-3654E678C0A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61" name="Rectangle 453">
                    <a:extLst>
                      <a:ext uri="{FF2B5EF4-FFF2-40B4-BE49-F238E27FC236}">
                        <a16:creationId xmlns:a16="http://schemas.microsoft.com/office/drawing/2014/main" id="{A68A3298-56F1-41F1-AD01-132F0AAC959D}"/>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2" name="Group 454">
                  <a:extLst>
                    <a:ext uri="{FF2B5EF4-FFF2-40B4-BE49-F238E27FC236}">
                      <a16:creationId xmlns:a16="http://schemas.microsoft.com/office/drawing/2014/main" id="{0B210E65-BC6C-42E6-B335-AF1E4DBA7CC3}"/>
                    </a:ext>
                  </a:extLst>
                </p:cNvPr>
                <p:cNvGrpSpPr>
                  <a:grpSpLocks noChangeAspect="1"/>
                </p:cNvGrpSpPr>
                <p:nvPr/>
              </p:nvGrpSpPr>
              <p:grpSpPr bwMode="auto">
                <a:xfrm>
                  <a:off x="3720" y="1296"/>
                  <a:ext cx="216" cy="216"/>
                  <a:chOff x="2928" y="2448"/>
                  <a:chExt cx="144" cy="144"/>
                </a:xfrm>
              </p:grpSpPr>
              <p:sp>
                <p:nvSpPr>
                  <p:cNvPr id="128444" name="Rectangle 455">
                    <a:extLst>
                      <a:ext uri="{FF2B5EF4-FFF2-40B4-BE49-F238E27FC236}">
                        <a16:creationId xmlns:a16="http://schemas.microsoft.com/office/drawing/2014/main" id="{34D517AF-279C-40A2-B337-C1B3644E5AD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5" name="Rectangle 456">
                    <a:extLst>
                      <a:ext uri="{FF2B5EF4-FFF2-40B4-BE49-F238E27FC236}">
                        <a16:creationId xmlns:a16="http://schemas.microsoft.com/office/drawing/2014/main" id="{FFEC189D-E1A4-4B1B-ABC3-B58B961923F5}"/>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6" name="Rectangle 457">
                    <a:extLst>
                      <a:ext uri="{FF2B5EF4-FFF2-40B4-BE49-F238E27FC236}">
                        <a16:creationId xmlns:a16="http://schemas.microsoft.com/office/drawing/2014/main" id="{5643FBD9-7594-4F42-B1F0-1FF03C286EA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7" name="Rectangle 458">
                    <a:extLst>
                      <a:ext uri="{FF2B5EF4-FFF2-40B4-BE49-F238E27FC236}">
                        <a16:creationId xmlns:a16="http://schemas.microsoft.com/office/drawing/2014/main" id="{15D23971-487E-4926-9A23-3974CBD27DBB}"/>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8" name="Rectangle 459">
                    <a:extLst>
                      <a:ext uri="{FF2B5EF4-FFF2-40B4-BE49-F238E27FC236}">
                        <a16:creationId xmlns:a16="http://schemas.microsoft.com/office/drawing/2014/main" id="{2C9819A5-FF13-4565-B2CD-677E562B82B6}"/>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9" name="Rectangle 460">
                    <a:extLst>
                      <a:ext uri="{FF2B5EF4-FFF2-40B4-BE49-F238E27FC236}">
                        <a16:creationId xmlns:a16="http://schemas.microsoft.com/office/drawing/2014/main" id="{C761C0A8-44D0-4116-96A5-C3F8FB88436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0" name="Rectangle 461">
                    <a:extLst>
                      <a:ext uri="{FF2B5EF4-FFF2-40B4-BE49-F238E27FC236}">
                        <a16:creationId xmlns:a16="http://schemas.microsoft.com/office/drawing/2014/main" id="{FDD4155A-217B-4DDE-BB88-F38FB4FB8C95}"/>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1" name="Rectangle 462">
                    <a:extLst>
                      <a:ext uri="{FF2B5EF4-FFF2-40B4-BE49-F238E27FC236}">
                        <a16:creationId xmlns:a16="http://schemas.microsoft.com/office/drawing/2014/main" id="{F1488BD8-5D3B-4033-88DE-FE269185A93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52" name="Rectangle 463">
                    <a:extLst>
                      <a:ext uri="{FF2B5EF4-FFF2-40B4-BE49-F238E27FC236}">
                        <a16:creationId xmlns:a16="http://schemas.microsoft.com/office/drawing/2014/main" id="{7DCE6400-C171-4859-8D90-A466D28C234A}"/>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3" name="Group 464">
                  <a:extLst>
                    <a:ext uri="{FF2B5EF4-FFF2-40B4-BE49-F238E27FC236}">
                      <a16:creationId xmlns:a16="http://schemas.microsoft.com/office/drawing/2014/main" id="{D371D4BE-E233-4F61-B8C2-5B2A83491763}"/>
                    </a:ext>
                  </a:extLst>
                </p:cNvPr>
                <p:cNvGrpSpPr>
                  <a:grpSpLocks noChangeAspect="1"/>
                </p:cNvGrpSpPr>
                <p:nvPr/>
              </p:nvGrpSpPr>
              <p:grpSpPr bwMode="auto">
                <a:xfrm>
                  <a:off x="3936" y="1296"/>
                  <a:ext cx="216" cy="216"/>
                  <a:chOff x="2928" y="2448"/>
                  <a:chExt cx="144" cy="144"/>
                </a:xfrm>
              </p:grpSpPr>
              <p:sp>
                <p:nvSpPr>
                  <p:cNvPr id="128435" name="Rectangle 465">
                    <a:extLst>
                      <a:ext uri="{FF2B5EF4-FFF2-40B4-BE49-F238E27FC236}">
                        <a16:creationId xmlns:a16="http://schemas.microsoft.com/office/drawing/2014/main" id="{0D612722-2169-4A0A-9D64-25353AE05A0A}"/>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6" name="Rectangle 466">
                    <a:extLst>
                      <a:ext uri="{FF2B5EF4-FFF2-40B4-BE49-F238E27FC236}">
                        <a16:creationId xmlns:a16="http://schemas.microsoft.com/office/drawing/2014/main" id="{2CF302C5-21ED-439D-848C-9102E3F37490}"/>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7" name="Rectangle 467">
                    <a:extLst>
                      <a:ext uri="{FF2B5EF4-FFF2-40B4-BE49-F238E27FC236}">
                        <a16:creationId xmlns:a16="http://schemas.microsoft.com/office/drawing/2014/main" id="{0AD4B3CB-B653-415D-8870-34A90EE72082}"/>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8" name="Rectangle 468">
                    <a:extLst>
                      <a:ext uri="{FF2B5EF4-FFF2-40B4-BE49-F238E27FC236}">
                        <a16:creationId xmlns:a16="http://schemas.microsoft.com/office/drawing/2014/main" id="{26BE1CC5-2607-4A7A-B00B-7B3F997EBAC4}"/>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9" name="Rectangle 469">
                    <a:extLst>
                      <a:ext uri="{FF2B5EF4-FFF2-40B4-BE49-F238E27FC236}">
                        <a16:creationId xmlns:a16="http://schemas.microsoft.com/office/drawing/2014/main" id="{2B3E5FCA-7C41-4FD0-909B-A4D25328FE5B}"/>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0" name="Rectangle 470">
                    <a:extLst>
                      <a:ext uri="{FF2B5EF4-FFF2-40B4-BE49-F238E27FC236}">
                        <a16:creationId xmlns:a16="http://schemas.microsoft.com/office/drawing/2014/main" id="{EF65A461-FA48-4E29-9FEC-0D4369F5801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1" name="Rectangle 471">
                    <a:extLst>
                      <a:ext uri="{FF2B5EF4-FFF2-40B4-BE49-F238E27FC236}">
                        <a16:creationId xmlns:a16="http://schemas.microsoft.com/office/drawing/2014/main" id="{A5B48E54-BABC-4BF0-9B2B-B76EBCDE2EFC}"/>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2" name="Rectangle 472">
                    <a:extLst>
                      <a:ext uri="{FF2B5EF4-FFF2-40B4-BE49-F238E27FC236}">
                        <a16:creationId xmlns:a16="http://schemas.microsoft.com/office/drawing/2014/main" id="{189C48FE-7E90-48CB-8FE5-460A85C7C46B}"/>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43" name="Rectangle 473">
                    <a:extLst>
                      <a:ext uri="{FF2B5EF4-FFF2-40B4-BE49-F238E27FC236}">
                        <a16:creationId xmlns:a16="http://schemas.microsoft.com/office/drawing/2014/main" id="{FFD74CBD-EDA1-48EA-B01B-FEAF71322120}"/>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4" name="Group 474">
                  <a:extLst>
                    <a:ext uri="{FF2B5EF4-FFF2-40B4-BE49-F238E27FC236}">
                      <a16:creationId xmlns:a16="http://schemas.microsoft.com/office/drawing/2014/main" id="{8FF9F6B9-0B27-4442-A975-87B2E18E51DA}"/>
                    </a:ext>
                  </a:extLst>
                </p:cNvPr>
                <p:cNvGrpSpPr>
                  <a:grpSpLocks noChangeAspect="1"/>
                </p:cNvGrpSpPr>
                <p:nvPr/>
              </p:nvGrpSpPr>
              <p:grpSpPr bwMode="auto">
                <a:xfrm>
                  <a:off x="4152" y="1296"/>
                  <a:ext cx="216" cy="216"/>
                  <a:chOff x="2928" y="2448"/>
                  <a:chExt cx="144" cy="144"/>
                </a:xfrm>
              </p:grpSpPr>
              <p:sp>
                <p:nvSpPr>
                  <p:cNvPr id="128426" name="Rectangle 475">
                    <a:extLst>
                      <a:ext uri="{FF2B5EF4-FFF2-40B4-BE49-F238E27FC236}">
                        <a16:creationId xmlns:a16="http://schemas.microsoft.com/office/drawing/2014/main" id="{D9988456-37F4-432B-8D90-882689BFBC7C}"/>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7" name="Rectangle 476">
                    <a:extLst>
                      <a:ext uri="{FF2B5EF4-FFF2-40B4-BE49-F238E27FC236}">
                        <a16:creationId xmlns:a16="http://schemas.microsoft.com/office/drawing/2014/main" id="{4E0EC59D-19B2-412C-A6D8-64515FFBF1D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8" name="Rectangle 477">
                    <a:extLst>
                      <a:ext uri="{FF2B5EF4-FFF2-40B4-BE49-F238E27FC236}">
                        <a16:creationId xmlns:a16="http://schemas.microsoft.com/office/drawing/2014/main" id="{B994DC47-5D8D-4FBB-B9DE-7E9E51A61463}"/>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9" name="Rectangle 478">
                    <a:extLst>
                      <a:ext uri="{FF2B5EF4-FFF2-40B4-BE49-F238E27FC236}">
                        <a16:creationId xmlns:a16="http://schemas.microsoft.com/office/drawing/2014/main" id="{6CA6D675-3214-4298-BD7D-DF3E506200C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0" name="Rectangle 479">
                    <a:extLst>
                      <a:ext uri="{FF2B5EF4-FFF2-40B4-BE49-F238E27FC236}">
                        <a16:creationId xmlns:a16="http://schemas.microsoft.com/office/drawing/2014/main" id="{1CF83980-4ADE-4901-AA7E-7E6E3254EFA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1" name="Rectangle 480">
                    <a:extLst>
                      <a:ext uri="{FF2B5EF4-FFF2-40B4-BE49-F238E27FC236}">
                        <a16:creationId xmlns:a16="http://schemas.microsoft.com/office/drawing/2014/main" id="{2224A5E3-31D1-405F-8A60-76DCF972460C}"/>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2" name="Rectangle 481">
                    <a:extLst>
                      <a:ext uri="{FF2B5EF4-FFF2-40B4-BE49-F238E27FC236}">
                        <a16:creationId xmlns:a16="http://schemas.microsoft.com/office/drawing/2014/main" id="{223A0015-73CE-41C9-9CB2-3AFA74021D13}"/>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3" name="Rectangle 482">
                    <a:extLst>
                      <a:ext uri="{FF2B5EF4-FFF2-40B4-BE49-F238E27FC236}">
                        <a16:creationId xmlns:a16="http://schemas.microsoft.com/office/drawing/2014/main" id="{D83E8BA9-B734-47B5-BE0B-70AADB1F896B}"/>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34" name="Rectangle 483">
                    <a:extLst>
                      <a:ext uri="{FF2B5EF4-FFF2-40B4-BE49-F238E27FC236}">
                        <a16:creationId xmlns:a16="http://schemas.microsoft.com/office/drawing/2014/main" id="{48D2FF59-05DA-4C13-9EF9-31F3B22EBF8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5" name="Group 484">
                  <a:extLst>
                    <a:ext uri="{FF2B5EF4-FFF2-40B4-BE49-F238E27FC236}">
                      <a16:creationId xmlns:a16="http://schemas.microsoft.com/office/drawing/2014/main" id="{0A57EA6C-0BBB-4127-AD4B-C5F0B4DFB9DF}"/>
                    </a:ext>
                  </a:extLst>
                </p:cNvPr>
                <p:cNvGrpSpPr>
                  <a:grpSpLocks noChangeAspect="1"/>
                </p:cNvGrpSpPr>
                <p:nvPr/>
              </p:nvGrpSpPr>
              <p:grpSpPr bwMode="auto">
                <a:xfrm>
                  <a:off x="4152" y="1512"/>
                  <a:ext cx="216" cy="216"/>
                  <a:chOff x="2928" y="2448"/>
                  <a:chExt cx="144" cy="144"/>
                </a:xfrm>
              </p:grpSpPr>
              <p:sp>
                <p:nvSpPr>
                  <p:cNvPr id="128417" name="Rectangle 485">
                    <a:extLst>
                      <a:ext uri="{FF2B5EF4-FFF2-40B4-BE49-F238E27FC236}">
                        <a16:creationId xmlns:a16="http://schemas.microsoft.com/office/drawing/2014/main" id="{881C55E3-218E-4EED-8A4B-5D464E2AD6C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8" name="Rectangle 486">
                    <a:extLst>
                      <a:ext uri="{FF2B5EF4-FFF2-40B4-BE49-F238E27FC236}">
                        <a16:creationId xmlns:a16="http://schemas.microsoft.com/office/drawing/2014/main" id="{0CFE26B0-2A0B-41FF-AC43-EC6312FAE67E}"/>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9" name="Rectangle 487">
                    <a:extLst>
                      <a:ext uri="{FF2B5EF4-FFF2-40B4-BE49-F238E27FC236}">
                        <a16:creationId xmlns:a16="http://schemas.microsoft.com/office/drawing/2014/main" id="{B87B0FFF-5B4F-4142-AC9E-F44927E308F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0" name="Rectangle 488">
                    <a:extLst>
                      <a:ext uri="{FF2B5EF4-FFF2-40B4-BE49-F238E27FC236}">
                        <a16:creationId xmlns:a16="http://schemas.microsoft.com/office/drawing/2014/main" id="{D9FFB6EC-B261-48F6-AD6F-C2E3FCF2685B}"/>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1" name="Rectangle 489">
                    <a:extLst>
                      <a:ext uri="{FF2B5EF4-FFF2-40B4-BE49-F238E27FC236}">
                        <a16:creationId xmlns:a16="http://schemas.microsoft.com/office/drawing/2014/main" id="{9782EDAC-5B5B-4013-889F-2EEF3E0CAC76}"/>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2" name="Rectangle 490">
                    <a:extLst>
                      <a:ext uri="{FF2B5EF4-FFF2-40B4-BE49-F238E27FC236}">
                        <a16:creationId xmlns:a16="http://schemas.microsoft.com/office/drawing/2014/main" id="{09E5A1B5-98A1-458A-A401-66663A6686EE}"/>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3" name="Rectangle 491">
                    <a:extLst>
                      <a:ext uri="{FF2B5EF4-FFF2-40B4-BE49-F238E27FC236}">
                        <a16:creationId xmlns:a16="http://schemas.microsoft.com/office/drawing/2014/main" id="{CCC255B0-0088-4A16-A5CC-6FE5C0261500}"/>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4" name="Rectangle 492">
                    <a:extLst>
                      <a:ext uri="{FF2B5EF4-FFF2-40B4-BE49-F238E27FC236}">
                        <a16:creationId xmlns:a16="http://schemas.microsoft.com/office/drawing/2014/main" id="{C4C8B07D-1795-4447-9D44-44FCF93E1F3C}"/>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25" name="Rectangle 493">
                    <a:extLst>
                      <a:ext uri="{FF2B5EF4-FFF2-40B4-BE49-F238E27FC236}">
                        <a16:creationId xmlns:a16="http://schemas.microsoft.com/office/drawing/2014/main" id="{333F4908-9D71-495B-B2FB-AE6FFFD09FFB}"/>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406" name="Group 494">
                  <a:extLst>
                    <a:ext uri="{FF2B5EF4-FFF2-40B4-BE49-F238E27FC236}">
                      <a16:creationId xmlns:a16="http://schemas.microsoft.com/office/drawing/2014/main" id="{14CC8636-BDC6-4217-9071-66C2D206E8C3}"/>
                    </a:ext>
                  </a:extLst>
                </p:cNvPr>
                <p:cNvGrpSpPr>
                  <a:grpSpLocks noChangeAspect="1"/>
                </p:cNvGrpSpPr>
                <p:nvPr/>
              </p:nvGrpSpPr>
              <p:grpSpPr bwMode="auto">
                <a:xfrm>
                  <a:off x="4152" y="1728"/>
                  <a:ext cx="216" cy="216"/>
                  <a:chOff x="2928" y="2448"/>
                  <a:chExt cx="144" cy="144"/>
                </a:xfrm>
              </p:grpSpPr>
              <p:sp>
                <p:nvSpPr>
                  <p:cNvPr id="128408" name="Rectangle 495">
                    <a:extLst>
                      <a:ext uri="{FF2B5EF4-FFF2-40B4-BE49-F238E27FC236}">
                        <a16:creationId xmlns:a16="http://schemas.microsoft.com/office/drawing/2014/main" id="{624F9067-C5CF-4BCB-9A68-D31EB192F29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09" name="Rectangle 496">
                    <a:extLst>
                      <a:ext uri="{FF2B5EF4-FFF2-40B4-BE49-F238E27FC236}">
                        <a16:creationId xmlns:a16="http://schemas.microsoft.com/office/drawing/2014/main" id="{A7054ABB-1DBB-485F-8AE8-E29D8693396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0" name="Rectangle 497">
                    <a:extLst>
                      <a:ext uri="{FF2B5EF4-FFF2-40B4-BE49-F238E27FC236}">
                        <a16:creationId xmlns:a16="http://schemas.microsoft.com/office/drawing/2014/main" id="{F75E3389-D796-47A8-993B-ED2AF0647E8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1" name="Rectangle 498">
                    <a:extLst>
                      <a:ext uri="{FF2B5EF4-FFF2-40B4-BE49-F238E27FC236}">
                        <a16:creationId xmlns:a16="http://schemas.microsoft.com/office/drawing/2014/main" id="{9D9D9708-5DA7-4714-B0BD-C0A8C2B08790}"/>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2" name="Rectangle 499">
                    <a:extLst>
                      <a:ext uri="{FF2B5EF4-FFF2-40B4-BE49-F238E27FC236}">
                        <a16:creationId xmlns:a16="http://schemas.microsoft.com/office/drawing/2014/main" id="{60AF3BF8-383C-45B6-95F7-55777005488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3" name="Rectangle 500">
                    <a:extLst>
                      <a:ext uri="{FF2B5EF4-FFF2-40B4-BE49-F238E27FC236}">
                        <a16:creationId xmlns:a16="http://schemas.microsoft.com/office/drawing/2014/main" id="{E8C7E783-BB6D-4E93-B801-ED98DF0072F4}"/>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4" name="Rectangle 501">
                    <a:extLst>
                      <a:ext uri="{FF2B5EF4-FFF2-40B4-BE49-F238E27FC236}">
                        <a16:creationId xmlns:a16="http://schemas.microsoft.com/office/drawing/2014/main" id="{F1DA2EC1-71FD-4C39-9CE6-02EAADFACC46}"/>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5" name="Rectangle 502">
                    <a:extLst>
                      <a:ext uri="{FF2B5EF4-FFF2-40B4-BE49-F238E27FC236}">
                        <a16:creationId xmlns:a16="http://schemas.microsoft.com/office/drawing/2014/main" id="{DFEF7BB2-99C2-4A16-AF3A-6FE5970B344F}"/>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416" name="Rectangle 503">
                    <a:extLst>
                      <a:ext uri="{FF2B5EF4-FFF2-40B4-BE49-F238E27FC236}">
                        <a16:creationId xmlns:a16="http://schemas.microsoft.com/office/drawing/2014/main" id="{EAC43E09-D949-4E66-ABA1-78D81BEEC9E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407" name="Rectangle 504">
                  <a:extLst>
                    <a:ext uri="{FF2B5EF4-FFF2-40B4-BE49-F238E27FC236}">
                      <a16:creationId xmlns:a16="http://schemas.microsoft.com/office/drawing/2014/main" id="{625F7C02-DDF5-4562-B3BC-D47AD5C92820}"/>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14" name="Group 505">
                <a:extLst>
                  <a:ext uri="{FF2B5EF4-FFF2-40B4-BE49-F238E27FC236}">
                    <a16:creationId xmlns:a16="http://schemas.microsoft.com/office/drawing/2014/main" id="{6A5F2CDA-F6EC-4DDE-B952-0FDA48464204}"/>
                  </a:ext>
                </a:extLst>
              </p:cNvPr>
              <p:cNvGrpSpPr>
                <a:grpSpLocks noChangeAspect="1"/>
              </p:cNvGrpSpPr>
              <p:nvPr/>
            </p:nvGrpSpPr>
            <p:grpSpPr bwMode="auto">
              <a:xfrm>
                <a:off x="1584" y="1882"/>
                <a:ext cx="432" cy="262"/>
                <a:chOff x="3288" y="1296"/>
                <a:chExt cx="1080" cy="648"/>
              </a:xfrm>
            </p:grpSpPr>
            <p:sp>
              <p:nvSpPr>
                <p:cNvPr id="128253" name="Rectangle 506">
                  <a:extLst>
                    <a:ext uri="{FF2B5EF4-FFF2-40B4-BE49-F238E27FC236}">
                      <a16:creationId xmlns:a16="http://schemas.microsoft.com/office/drawing/2014/main" id="{F80F9AE1-2A60-4C65-B648-30733405A523}"/>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4" name="Rectangle 507">
                  <a:extLst>
                    <a:ext uri="{FF2B5EF4-FFF2-40B4-BE49-F238E27FC236}">
                      <a16:creationId xmlns:a16="http://schemas.microsoft.com/office/drawing/2014/main" id="{7B708E55-1F05-4791-BF4B-8630B4983DBF}"/>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5" name="Rectangle 508">
                  <a:extLst>
                    <a:ext uri="{FF2B5EF4-FFF2-40B4-BE49-F238E27FC236}">
                      <a16:creationId xmlns:a16="http://schemas.microsoft.com/office/drawing/2014/main" id="{9F2DEBE8-235B-4834-B5B5-445829F53F4C}"/>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6" name="Rectangle 509">
                  <a:extLst>
                    <a:ext uri="{FF2B5EF4-FFF2-40B4-BE49-F238E27FC236}">
                      <a16:creationId xmlns:a16="http://schemas.microsoft.com/office/drawing/2014/main" id="{ACEEB72C-65C3-483D-867F-6921257C9EAA}"/>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7" name="Rectangle 510">
                  <a:extLst>
                    <a:ext uri="{FF2B5EF4-FFF2-40B4-BE49-F238E27FC236}">
                      <a16:creationId xmlns:a16="http://schemas.microsoft.com/office/drawing/2014/main" id="{ADE93C00-5967-4C99-A915-B12E7E1ACCDA}"/>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8" name="Rectangle 511">
                  <a:extLst>
                    <a:ext uri="{FF2B5EF4-FFF2-40B4-BE49-F238E27FC236}">
                      <a16:creationId xmlns:a16="http://schemas.microsoft.com/office/drawing/2014/main" id="{C4776FB7-B986-4894-8349-3FE1214CF30C}"/>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9" name="Rectangle 512">
                  <a:extLst>
                    <a:ext uri="{FF2B5EF4-FFF2-40B4-BE49-F238E27FC236}">
                      <a16:creationId xmlns:a16="http://schemas.microsoft.com/office/drawing/2014/main" id="{4BD6B04B-D3E6-4268-900C-796BFD9AEF0B}"/>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0" name="Rectangle 513">
                  <a:extLst>
                    <a:ext uri="{FF2B5EF4-FFF2-40B4-BE49-F238E27FC236}">
                      <a16:creationId xmlns:a16="http://schemas.microsoft.com/office/drawing/2014/main" id="{92B2D0AC-8416-4AFF-8277-ECAA1E3BA2AD}"/>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1" name="Rectangle 514">
                  <a:extLst>
                    <a:ext uri="{FF2B5EF4-FFF2-40B4-BE49-F238E27FC236}">
                      <a16:creationId xmlns:a16="http://schemas.microsoft.com/office/drawing/2014/main" id="{6A9F08C4-BACF-499B-AE1D-721026079847}"/>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2" name="Rectangle 515">
                  <a:extLst>
                    <a:ext uri="{FF2B5EF4-FFF2-40B4-BE49-F238E27FC236}">
                      <a16:creationId xmlns:a16="http://schemas.microsoft.com/office/drawing/2014/main" id="{0632E0DB-37CF-4CB9-80FC-C65C39253A59}"/>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3" name="Rectangle 516">
                  <a:extLst>
                    <a:ext uri="{FF2B5EF4-FFF2-40B4-BE49-F238E27FC236}">
                      <a16:creationId xmlns:a16="http://schemas.microsoft.com/office/drawing/2014/main" id="{8A76250F-AA20-48AE-BB1A-3A09804D369F}"/>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4" name="Rectangle 517">
                  <a:extLst>
                    <a:ext uri="{FF2B5EF4-FFF2-40B4-BE49-F238E27FC236}">
                      <a16:creationId xmlns:a16="http://schemas.microsoft.com/office/drawing/2014/main" id="{70E5B3C2-2E86-4963-AF5F-058538B10FCE}"/>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5" name="Rectangle 518">
                  <a:extLst>
                    <a:ext uri="{FF2B5EF4-FFF2-40B4-BE49-F238E27FC236}">
                      <a16:creationId xmlns:a16="http://schemas.microsoft.com/office/drawing/2014/main" id="{B3A54EB2-E86C-49F6-9368-BD87B38C4E5A}"/>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66" name="Rectangle 519">
                  <a:extLst>
                    <a:ext uri="{FF2B5EF4-FFF2-40B4-BE49-F238E27FC236}">
                      <a16:creationId xmlns:a16="http://schemas.microsoft.com/office/drawing/2014/main" id="{185502B4-EA42-4729-8F05-E0B223CF9FDF}"/>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267" name="Group 520">
                  <a:extLst>
                    <a:ext uri="{FF2B5EF4-FFF2-40B4-BE49-F238E27FC236}">
                      <a16:creationId xmlns:a16="http://schemas.microsoft.com/office/drawing/2014/main" id="{F84A9074-BCC4-4ADF-91E4-8CE4E04150F9}"/>
                    </a:ext>
                  </a:extLst>
                </p:cNvPr>
                <p:cNvGrpSpPr>
                  <a:grpSpLocks noChangeAspect="1"/>
                </p:cNvGrpSpPr>
                <p:nvPr/>
              </p:nvGrpSpPr>
              <p:grpSpPr bwMode="auto">
                <a:xfrm>
                  <a:off x="3720" y="1512"/>
                  <a:ext cx="216" cy="216"/>
                  <a:chOff x="2928" y="2448"/>
                  <a:chExt cx="144" cy="144"/>
                </a:xfrm>
              </p:grpSpPr>
              <p:sp>
                <p:nvSpPr>
                  <p:cNvPr id="128362" name="Rectangle 521">
                    <a:extLst>
                      <a:ext uri="{FF2B5EF4-FFF2-40B4-BE49-F238E27FC236}">
                        <a16:creationId xmlns:a16="http://schemas.microsoft.com/office/drawing/2014/main" id="{DFB1B31E-EB40-4601-A378-113E3CAA3763}"/>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3" name="Rectangle 522">
                    <a:extLst>
                      <a:ext uri="{FF2B5EF4-FFF2-40B4-BE49-F238E27FC236}">
                        <a16:creationId xmlns:a16="http://schemas.microsoft.com/office/drawing/2014/main" id="{6327E74C-E93A-495A-BF7C-F1EDB413D3C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4" name="Rectangle 523">
                    <a:extLst>
                      <a:ext uri="{FF2B5EF4-FFF2-40B4-BE49-F238E27FC236}">
                        <a16:creationId xmlns:a16="http://schemas.microsoft.com/office/drawing/2014/main" id="{032BD0A2-1EA8-4983-A587-2DC3BE874709}"/>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5" name="Rectangle 524">
                    <a:extLst>
                      <a:ext uri="{FF2B5EF4-FFF2-40B4-BE49-F238E27FC236}">
                        <a16:creationId xmlns:a16="http://schemas.microsoft.com/office/drawing/2014/main" id="{F7E33A32-B1BF-486E-92DA-5DCCA09B4CA9}"/>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6" name="Rectangle 525">
                    <a:extLst>
                      <a:ext uri="{FF2B5EF4-FFF2-40B4-BE49-F238E27FC236}">
                        <a16:creationId xmlns:a16="http://schemas.microsoft.com/office/drawing/2014/main" id="{1FF701A2-3692-4EB0-89BB-3A80F461417A}"/>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7" name="Rectangle 526">
                    <a:extLst>
                      <a:ext uri="{FF2B5EF4-FFF2-40B4-BE49-F238E27FC236}">
                        <a16:creationId xmlns:a16="http://schemas.microsoft.com/office/drawing/2014/main" id="{4BE45B53-5400-4006-98FE-A33D6E343002}"/>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8" name="Rectangle 527">
                    <a:extLst>
                      <a:ext uri="{FF2B5EF4-FFF2-40B4-BE49-F238E27FC236}">
                        <a16:creationId xmlns:a16="http://schemas.microsoft.com/office/drawing/2014/main" id="{EC06C27A-755B-4816-B816-05A66E42618B}"/>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9" name="Rectangle 528">
                    <a:extLst>
                      <a:ext uri="{FF2B5EF4-FFF2-40B4-BE49-F238E27FC236}">
                        <a16:creationId xmlns:a16="http://schemas.microsoft.com/office/drawing/2014/main" id="{AC1F2B1C-E710-4E5A-AAC2-EB06D3FAA173}"/>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70" name="Rectangle 529">
                    <a:extLst>
                      <a:ext uri="{FF2B5EF4-FFF2-40B4-BE49-F238E27FC236}">
                        <a16:creationId xmlns:a16="http://schemas.microsoft.com/office/drawing/2014/main" id="{330A85FC-D974-4879-874B-1A145FD51C2D}"/>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68" name="Group 530">
                  <a:extLst>
                    <a:ext uri="{FF2B5EF4-FFF2-40B4-BE49-F238E27FC236}">
                      <a16:creationId xmlns:a16="http://schemas.microsoft.com/office/drawing/2014/main" id="{B45FB56D-A7F0-4780-8D95-812F025EA697}"/>
                    </a:ext>
                  </a:extLst>
                </p:cNvPr>
                <p:cNvGrpSpPr>
                  <a:grpSpLocks noChangeAspect="1"/>
                </p:cNvGrpSpPr>
                <p:nvPr/>
              </p:nvGrpSpPr>
              <p:grpSpPr bwMode="auto">
                <a:xfrm>
                  <a:off x="3936" y="1512"/>
                  <a:ext cx="216" cy="216"/>
                  <a:chOff x="2928" y="2448"/>
                  <a:chExt cx="144" cy="144"/>
                </a:xfrm>
              </p:grpSpPr>
              <p:sp>
                <p:nvSpPr>
                  <p:cNvPr id="128353" name="Rectangle 531">
                    <a:extLst>
                      <a:ext uri="{FF2B5EF4-FFF2-40B4-BE49-F238E27FC236}">
                        <a16:creationId xmlns:a16="http://schemas.microsoft.com/office/drawing/2014/main" id="{8D4CBD75-3C66-43A5-AAFB-BA3D88EF4A28}"/>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4" name="Rectangle 532">
                    <a:extLst>
                      <a:ext uri="{FF2B5EF4-FFF2-40B4-BE49-F238E27FC236}">
                        <a16:creationId xmlns:a16="http://schemas.microsoft.com/office/drawing/2014/main" id="{B949031D-7371-4FC4-A013-0A927F7E574C}"/>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5" name="Rectangle 533">
                    <a:extLst>
                      <a:ext uri="{FF2B5EF4-FFF2-40B4-BE49-F238E27FC236}">
                        <a16:creationId xmlns:a16="http://schemas.microsoft.com/office/drawing/2014/main" id="{10C025DA-B907-4320-A1A6-7BBB6C4455FF}"/>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6" name="Rectangle 534">
                    <a:extLst>
                      <a:ext uri="{FF2B5EF4-FFF2-40B4-BE49-F238E27FC236}">
                        <a16:creationId xmlns:a16="http://schemas.microsoft.com/office/drawing/2014/main" id="{7C42DAEE-78AB-4D80-BADD-A3EC1D18706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7" name="Rectangle 535">
                    <a:extLst>
                      <a:ext uri="{FF2B5EF4-FFF2-40B4-BE49-F238E27FC236}">
                        <a16:creationId xmlns:a16="http://schemas.microsoft.com/office/drawing/2014/main" id="{E0E8BE08-5E88-4438-AB85-B9C5E250BE0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8" name="Rectangle 536">
                    <a:extLst>
                      <a:ext uri="{FF2B5EF4-FFF2-40B4-BE49-F238E27FC236}">
                        <a16:creationId xmlns:a16="http://schemas.microsoft.com/office/drawing/2014/main" id="{AC82070B-FAB7-47AC-88BE-E032F94ADA5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9" name="Rectangle 537">
                    <a:extLst>
                      <a:ext uri="{FF2B5EF4-FFF2-40B4-BE49-F238E27FC236}">
                        <a16:creationId xmlns:a16="http://schemas.microsoft.com/office/drawing/2014/main" id="{22483416-482E-4FD4-A077-B6F844A1BE42}"/>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0" name="Rectangle 538">
                    <a:extLst>
                      <a:ext uri="{FF2B5EF4-FFF2-40B4-BE49-F238E27FC236}">
                        <a16:creationId xmlns:a16="http://schemas.microsoft.com/office/drawing/2014/main" id="{4B37C325-A28A-475C-9C8F-89E7C4BD19A0}"/>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61" name="Rectangle 539">
                    <a:extLst>
                      <a:ext uri="{FF2B5EF4-FFF2-40B4-BE49-F238E27FC236}">
                        <a16:creationId xmlns:a16="http://schemas.microsoft.com/office/drawing/2014/main" id="{3ADA2FC9-BFAE-4B2D-B887-6037A27C266E}"/>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269" name="Rectangle 540">
                  <a:extLst>
                    <a:ext uri="{FF2B5EF4-FFF2-40B4-BE49-F238E27FC236}">
                      <a16:creationId xmlns:a16="http://schemas.microsoft.com/office/drawing/2014/main" id="{AC42FCE0-F5D7-4635-B112-24E69E7DCFA0}"/>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0" name="Rectangle 541">
                  <a:extLst>
                    <a:ext uri="{FF2B5EF4-FFF2-40B4-BE49-F238E27FC236}">
                      <a16:creationId xmlns:a16="http://schemas.microsoft.com/office/drawing/2014/main" id="{8BC5EFFE-5A59-4CAF-B86D-606F3B9E0BEE}"/>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1" name="Rectangle 542">
                  <a:extLst>
                    <a:ext uri="{FF2B5EF4-FFF2-40B4-BE49-F238E27FC236}">
                      <a16:creationId xmlns:a16="http://schemas.microsoft.com/office/drawing/2014/main" id="{8FDCB505-943B-4242-9C99-FC6B4E4DEAD0}"/>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2" name="Rectangle 543">
                  <a:extLst>
                    <a:ext uri="{FF2B5EF4-FFF2-40B4-BE49-F238E27FC236}">
                      <a16:creationId xmlns:a16="http://schemas.microsoft.com/office/drawing/2014/main" id="{299F2C27-E25D-446F-A3A5-DEE92EBA8CBA}"/>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3" name="Rectangle 544">
                  <a:extLst>
                    <a:ext uri="{FF2B5EF4-FFF2-40B4-BE49-F238E27FC236}">
                      <a16:creationId xmlns:a16="http://schemas.microsoft.com/office/drawing/2014/main" id="{2E817758-4C8A-4A3F-BBC4-2E7AE0DECA30}"/>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4" name="Rectangle 545">
                  <a:extLst>
                    <a:ext uri="{FF2B5EF4-FFF2-40B4-BE49-F238E27FC236}">
                      <a16:creationId xmlns:a16="http://schemas.microsoft.com/office/drawing/2014/main" id="{EB4AF947-D15B-4929-9F89-A6E69A73855C}"/>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5" name="Rectangle 546">
                  <a:extLst>
                    <a:ext uri="{FF2B5EF4-FFF2-40B4-BE49-F238E27FC236}">
                      <a16:creationId xmlns:a16="http://schemas.microsoft.com/office/drawing/2014/main" id="{ADAD17D3-9C67-4C3E-B3B2-5DB6A5C5B32F}"/>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6" name="Rectangle 547">
                  <a:extLst>
                    <a:ext uri="{FF2B5EF4-FFF2-40B4-BE49-F238E27FC236}">
                      <a16:creationId xmlns:a16="http://schemas.microsoft.com/office/drawing/2014/main" id="{6EA690C0-218E-45E3-AE94-F76A1280A25A}"/>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7" name="Rectangle 548">
                  <a:extLst>
                    <a:ext uri="{FF2B5EF4-FFF2-40B4-BE49-F238E27FC236}">
                      <a16:creationId xmlns:a16="http://schemas.microsoft.com/office/drawing/2014/main" id="{0277E152-580C-4B3C-A494-7C87E9ACE28A}"/>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8" name="Rectangle 549">
                  <a:extLst>
                    <a:ext uri="{FF2B5EF4-FFF2-40B4-BE49-F238E27FC236}">
                      <a16:creationId xmlns:a16="http://schemas.microsoft.com/office/drawing/2014/main" id="{CA300393-9F3E-4528-840A-C3399F48B440}"/>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79" name="Rectangle 550">
                  <a:extLst>
                    <a:ext uri="{FF2B5EF4-FFF2-40B4-BE49-F238E27FC236}">
                      <a16:creationId xmlns:a16="http://schemas.microsoft.com/office/drawing/2014/main" id="{3B103041-DFD7-4EBF-8653-B214CBD53DA0}"/>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80" name="Rectangle 551">
                  <a:extLst>
                    <a:ext uri="{FF2B5EF4-FFF2-40B4-BE49-F238E27FC236}">
                      <a16:creationId xmlns:a16="http://schemas.microsoft.com/office/drawing/2014/main" id="{9DEAE6AA-9A0D-4C67-9C73-381CE2077E66}"/>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81" name="Rectangle 552">
                  <a:extLst>
                    <a:ext uri="{FF2B5EF4-FFF2-40B4-BE49-F238E27FC236}">
                      <a16:creationId xmlns:a16="http://schemas.microsoft.com/office/drawing/2014/main" id="{F646CCB9-961C-4580-8A52-78EC49F9A033}"/>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282" name="Group 553">
                  <a:extLst>
                    <a:ext uri="{FF2B5EF4-FFF2-40B4-BE49-F238E27FC236}">
                      <a16:creationId xmlns:a16="http://schemas.microsoft.com/office/drawing/2014/main" id="{15E43179-4D8C-4AA4-BA4D-4BC80AEC594B}"/>
                    </a:ext>
                  </a:extLst>
                </p:cNvPr>
                <p:cNvGrpSpPr>
                  <a:grpSpLocks noChangeAspect="1"/>
                </p:cNvGrpSpPr>
                <p:nvPr/>
              </p:nvGrpSpPr>
              <p:grpSpPr bwMode="auto">
                <a:xfrm>
                  <a:off x="3288" y="1296"/>
                  <a:ext cx="216" cy="216"/>
                  <a:chOff x="2928" y="2448"/>
                  <a:chExt cx="144" cy="144"/>
                </a:xfrm>
              </p:grpSpPr>
              <p:sp>
                <p:nvSpPr>
                  <p:cNvPr id="128344" name="Rectangle 554">
                    <a:extLst>
                      <a:ext uri="{FF2B5EF4-FFF2-40B4-BE49-F238E27FC236}">
                        <a16:creationId xmlns:a16="http://schemas.microsoft.com/office/drawing/2014/main" id="{8823B567-4690-4AAE-8408-C42BE1DC685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5" name="Rectangle 555">
                    <a:extLst>
                      <a:ext uri="{FF2B5EF4-FFF2-40B4-BE49-F238E27FC236}">
                        <a16:creationId xmlns:a16="http://schemas.microsoft.com/office/drawing/2014/main" id="{A62EA9BA-743F-4F0A-9839-537CC932ECBC}"/>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6" name="Rectangle 556">
                    <a:extLst>
                      <a:ext uri="{FF2B5EF4-FFF2-40B4-BE49-F238E27FC236}">
                        <a16:creationId xmlns:a16="http://schemas.microsoft.com/office/drawing/2014/main" id="{A092CEAD-3010-4111-9760-46D36EBFC939}"/>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7" name="Rectangle 557">
                    <a:extLst>
                      <a:ext uri="{FF2B5EF4-FFF2-40B4-BE49-F238E27FC236}">
                        <a16:creationId xmlns:a16="http://schemas.microsoft.com/office/drawing/2014/main" id="{60FD219A-D947-4605-ACD6-74ABE50116A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8" name="Rectangle 558">
                    <a:extLst>
                      <a:ext uri="{FF2B5EF4-FFF2-40B4-BE49-F238E27FC236}">
                        <a16:creationId xmlns:a16="http://schemas.microsoft.com/office/drawing/2014/main" id="{B6E22C60-9224-449C-859F-879053158C04}"/>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9" name="Rectangle 559">
                    <a:extLst>
                      <a:ext uri="{FF2B5EF4-FFF2-40B4-BE49-F238E27FC236}">
                        <a16:creationId xmlns:a16="http://schemas.microsoft.com/office/drawing/2014/main" id="{873FAB5E-1FFA-452B-AC24-E8C15F4DE52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0" name="Rectangle 560">
                    <a:extLst>
                      <a:ext uri="{FF2B5EF4-FFF2-40B4-BE49-F238E27FC236}">
                        <a16:creationId xmlns:a16="http://schemas.microsoft.com/office/drawing/2014/main" id="{91590A7C-140E-4756-9AFB-9A4BC63344B8}"/>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1" name="Rectangle 561">
                    <a:extLst>
                      <a:ext uri="{FF2B5EF4-FFF2-40B4-BE49-F238E27FC236}">
                        <a16:creationId xmlns:a16="http://schemas.microsoft.com/office/drawing/2014/main" id="{B2168365-243D-4C43-AAC2-2DDC957465E1}"/>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52" name="Rectangle 562">
                    <a:extLst>
                      <a:ext uri="{FF2B5EF4-FFF2-40B4-BE49-F238E27FC236}">
                        <a16:creationId xmlns:a16="http://schemas.microsoft.com/office/drawing/2014/main" id="{AB1296A5-0ADB-4F8A-AE91-4DDF54EB128A}"/>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3" name="Group 563">
                  <a:extLst>
                    <a:ext uri="{FF2B5EF4-FFF2-40B4-BE49-F238E27FC236}">
                      <a16:creationId xmlns:a16="http://schemas.microsoft.com/office/drawing/2014/main" id="{2C1B0E98-52EA-41A5-B1DB-D6669F9BBE13}"/>
                    </a:ext>
                  </a:extLst>
                </p:cNvPr>
                <p:cNvGrpSpPr>
                  <a:grpSpLocks noChangeAspect="1"/>
                </p:cNvGrpSpPr>
                <p:nvPr/>
              </p:nvGrpSpPr>
              <p:grpSpPr bwMode="auto">
                <a:xfrm>
                  <a:off x="3504" y="1296"/>
                  <a:ext cx="216" cy="216"/>
                  <a:chOff x="2928" y="2448"/>
                  <a:chExt cx="144" cy="144"/>
                </a:xfrm>
              </p:grpSpPr>
              <p:sp>
                <p:nvSpPr>
                  <p:cNvPr id="128335" name="Rectangle 564">
                    <a:extLst>
                      <a:ext uri="{FF2B5EF4-FFF2-40B4-BE49-F238E27FC236}">
                        <a16:creationId xmlns:a16="http://schemas.microsoft.com/office/drawing/2014/main" id="{4BA6ED0A-E11F-4E2B-BDB3-44650DE13A0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6" name="Rectangle 565">
                    <a:extLst>
                      <a:ext uri="{FF2B5EF4-FFF2-40B4-BE49-F238E27FC236}">
                        <a16:creationId xmlns:a16="http://schemas.microsoft.com/office/drawing/2014/main" id="{21BF072E-359C-4061-A627-DBD4DB53ED8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7" name="Rectangle 566">
                    <a:extLst>
                      <a:ext uri="{FF2B5EF4-FFF2-40B4-BE49-F238E27FC236}">
                        <a16:creationId xmlns:a16="http://schemas.microsoft.com/office/drawing/2014/main" id="{CDCF51A6-83A2-4DA2-8EAD-390679E2F29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8" name="Rectangle 567">
                    <a:extLst>
                      <a:ext uri="{FF2B5EF4-FFF2-40B4-BE49-F238E27FC236}">
                        <a16:creationId xmlns:a16="http://schemas.microsoft.com/office/drawing/2014/main" id="{F585EB36-5524-401D-AD01-42695C1E03BF}"/>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9" name="Rectangle 568">
                    <a:extLst>
                      <a:ext uri="{FF2B5EF4-FFF2-40B4-BE49-F238E27FC236}">
                        <a16:creationId xmlns:a16="http://schemas.microsoft.com/office/drawing/2014/main" id="{D0FD7F35-C467-440F-AF64-6AE03396DFB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0" name="Rectangle 569">
                    <a:extLst>
                      <a:ext uri="{FF2B5EF4-FFF2-40B4-BE49-F238E27FC236}">
                        <a16:creationId xmlns:a16="http://schemas.microsoft.com/office/drawing/2014/main" id="{6EC9ECA4-DA25-4853-98E5-C2A3EE98723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1" name="Rectangle 570">
                    <a:extLst>
                      <a:ext uri="{FF2B5EF4-FFF2-40B4-BE49-F238E27FC236}">
                        <a16:creationId xmlns:a16="http://schemas.microsoft.com/office/drawing/2014/main" id="{221E1C2F-A10B-4023-A41E-664CE9DE4794}"/>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2" name="Rectangle 571">
                    <a:extLst>
                      <a:ext uri="{FF2B5EF4-FFF2-40B4-BE49-F238E27FC236}">
                        <a16:creationId xmlns:a16="http://schemas.microsoft.com/office/drawing/2014/main" id="{31EFE3C7-9BCA-4253-804A-4D19646F2F6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43" name="Rectangle 572">
                    <a:extLst>
                      <a:ext uri="{FF2B5EF4-FFF2-40B4-BE49-F238E27FC236}">
                        <a16:creationId xmlns:a16="http://schemas.microsoft.com/office/drawing/2014/main" id="{C8F63CB5-80C0-4736-9A32-08A725C93008}"/>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4" name="Group 573">
                  <a:extLst>
                    <a:ext uri="{FF2B5EF4-FFF2-40B4-BE49-F238E27FC236}">
                      <a16:creationId xmlns:a16="http://schemas.microsoft.com/office/drawing/2014/main" id="{EDB84314-90E8-45D6-98F5-92CD48B854F0}"/>
                    </a:ext>
                  </a:extLst>
                </p:cNvPr>
                <p:cNvGrpSpPr>
                  <a:grpSpLocks noChangeAspect="1"/>
                </p:cNvGrpSpPr>
                <p:nvPr/>
              </p:nvGrpSpPr>
              <p:grpSpPr bwMode="auto">
                <a:xfrm>
                  <a:off x="3720" y="1296"/>
                  <a:ext cx="216" cy="216"/>
                  <a:chOff x="2928" y="2448"/>
                  <a:chExt cx="144" cy="144"/>
                </a:xfrm>
              </p:grpSpPr>
              <p:sp>
                <p:nvSpPr>
                  <p:cNvPr id="128326" name="Rectangle 574">
                    <a:extLst>
                      <a:ext uri="{FF2B5EF4-FFF2-40B4-BE49-F238E27FC236}">
                        <a16:creationId xmlns:a16="http://schemas.microsoft.com/office/drawing/2014/main" id="{12E6179F-4933-4B4A-8B53-5CE99C9A3453}"/>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7" name="Rectangle 575">
                    <a:extLst>
                      <a:ext uri="{FF2B5EF4-FFF2-40B4-BE49-F238E27FC236}">
                        <a16:creationId xmlns:a16="http://schemas.microsoft.com/office/drawing/2014/main" id="{A2B1B6AE-DB37-4989-BC81-8B66A94CAD1B}"/>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8" name="Rectangle 576">
                    <a:extLst>
                      <a:ext uri="{FF2B5EF4-FFF2-40B4-BE49-F238E27FC236}">
                        <a16:creationId xmlns:a16="http://schemas.microsoft.com/office/drawing/2014/main" id="{43E43474-F0BF-439A-B389-0DDF3290E0F3}"/>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9" name="Rectangle 577">
                    <a:extLst>
                      <a:ext uri="{FF2B5EF4-FFF2-40B4-BE49-F238E27FC236}">
                        <a16:creationId xmlns:a16="http://schemas.microsoft.com/office/drawing/2014/main" id="{736A1E02-06BB-4638-B003-218BD63664E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0" name="Rectangle 578">
                    <a:extLst>
                      <a:ext uri="{FF2B5EF4-FFF2-40B4-BE49-F238E27FC236}">
                        <a16:creationId xmlns:a16="http://schemas.microsoft.com/office/drawing/2014/main" id="{DFD7DC45-2E52-4E39-A7A3-E2F072D9D2FD}"/>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1" name="Rectangle 579">
                    <a:extLst>
                      <a:ext uri="{FF2B5EF4-FFF2-40B4-BE49-F238E27FC236}">
                        <a16:creationId xmlns:a16="http://schemas.microsoft.com/office/drawing/2014/main" id="{49F63021-DDF5-44D2-8536-8E08F496F20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2" name="Rectangle 580">
                    <a:extLst>
                      <a:ext uri="{FF2B5EF4-FFF2-40B4-BE49-F238E27FC236}">
                        <a16:creationId xmlns:a16="http://schemas.microsoft.com/office/drawing/2014/main" id="{780884EF-137B-40AD-9236-D7E8EEDD69BB}"/>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3" name="Rectangle 581">
                    <a:extLst>
                      <a:ext uri="{FF2B5EF4-FFF2-40B4-BE49-F238E27FC236}">
                        <a16:creationId xmlns:a16="http://schemas.microsoft.com/office/drawing/2014/main" id="{62829E33-E3B1-428A-8CF7-DA0BC0B3C982}"/>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34" name="Rectangle 582">
                    <a:extLst>
                      <a:ext uri="{FF2B5EF4-FFF2-40B4-BE49-F238E27FC236}">
                        <a16:creationId xmlns:a16="http://schemas.microsoft.com/office/drawing/2014/main" id="{0DD74D35-CA29-408E-8098-6572925CCBDD}"/>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5" name="Group 583">
                  <a:extLst>
                    <a:ext uri="{FF2B5EF4-FFF2-40B4-BE49-F238E27FC236}">
                      <a16:creationId xmlns:a16="http://schemas.microsoft.com/office/drawing/2014/main" id="{BBB0B3EA-FED0-49A9-8E30-72EEB5553D9E}"/>
                    </a:ext>
                  </a:extLst>
                </p:cNvPr>
                <p:cNvGrpSpPr>
                  <a:grpSpLocks noChangeAspect="1"/>
                </p:cNvGrpSpPr>
                <p:nvPr/>
              </p:nvGrpSpPr>
              <p:grpSpPr bwMode="auto">
                <a:xfrm>
                  <a:off x="3936" y="1296"/>
                  <a:ext cx="216" cy="216"/>
                  <a:chOff x="2928" y="2448"/>
                  <a:chExt cx="144" cy="144"/>
                </a:xfrm>
              </p:grpSpPr>
              <p:sp>
                <p:nvSpPr>
                  <p:cNvPr id="128317" name="Rectangle 584">
                    <a:extLst>
                      <a:ext uri="{FF2B5EF4-FFF2-40B4-BE49-F238E27FC236}">
                        <a16:creationId xmlns:a16="http://schemas.microsoft.com/office/drawing/2014/main" id="{C218E6A3-897F-4CFC-8DFF-823940AE8EB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8" name="Rectangle 585">
                    <a:extLst>
                      <a:ext uri="{FF2B5EF4-FFF2-40B4-BE49-F238E27FC236}">
                        <a16:creationId xmlns:a16="http://schemas.microsoft.com/office/drawing/2014/main" id="{E2390AFF-C7D5-4A5A-8FE9-3E5EEE60483A}"/>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9" name="Rectangle 586">
                    <a:extLst>
                      <a:ext uri="{FF2B5EF4-FFF2-40B4-BE49-F238E27FC236}">
                        <a16:creationId xmlns:a16="http://schemas.microsoft.com/office/drawing/2014/main" id="{802A92DA-F001-4A20-B956-E7A5A0B8B09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0" name="Rectangle 587">
                    <a:extLst>
                      <a:ext uri="{FF2B5EF4-FFF2-40B4-BE49-F238E27FC236}">
                        <a16:creationId xmlns:a16="http://schemas.microsoft.com/office/drawing/2014/main" id="{9948723E-F5E6-4E6F-94D7-97572C77EB1E}"/>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1" name="Rectangle 588">
                    <a:extLst>
                      <a:ext uri="{FF2B5EF4-FFF2-40B4-BE49-F238E27FC236}">
                        <a16:creationId xmlns:a16="http://schemas.microsoft.com/office/drawing/2014/main" id="{663A9623-B325-4688-8AE5-43117C8D4E04}"/>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2" name="Rectangle 589">
                    <a:extLst>
                      <a:ext uri="{FF2B5EF4-FFF2-40B4-BE49-F238E27FC236}">
                        <a16:creationId xmlns:a16="http://schemas.microsoft.com/office/drawing/2014/main" id="{8C7C8221-806F-4C6F-9302-CD074116E1EC}"/>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3" name="Rectangle 590">
                    <a:extLst>
                      <a:ext uri="{FF2B5EF4-FFF2-40B4-BE49-F238E27FC236}">
                        <a16:creationId xmlns:a16="http://schemas.microsoft.com/office/drawing/2014/main" id="{8B9D7B03-6C24-4F66-B5DB-BECCDA5546F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4" name="Rectangle 591">
                    <a:extLst>
                      <a:ext uri="{FF2B5EF4-FFF2-40B4-BE49-F238E27FC236}">
                        <a16:creationId xmlns:a16="http://schemas.microsoft.com/office/drawing/2014/main" id="{C888138A-8BDD-4BDC-97C4-8FA176236B53}"/>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25" name="Rectangle 592">
                    <a:extLst>
                      <a:ext uri="{FF2B5EF4-FFF2-40B4-BE49-F238E27FC236}">
                        <a16:creationId xmlns:a16="http://schemas.microsoft.com/office/drawing/2014/main" id="{2584B49C-0E25-42D9-9395-C7BB436C2FA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6" name="Group 593">
                  <a:extLst>
                    <a:ext uri="{FF2B5EF4-FFF2-40B4-BE49-F238E27FC236}">
                      <a16:creationId xmlns:a16="http://schemas.microsoft.com/office/drawing/2014/main" id="{69DC2ECA-1A93-45FF-84F5-116591CECCF9}"/>
                    </a:ext>
                  </a:extLst>
                </p:cNvPr>
                <p:cNvGrpSpPr>
                  <a:grpSpLocks noChangeAspect="1"/>
                </p:cNvGrpSpPr>
                <p:nvPr/>
              </p:nvGrpSpPr>
              <p:grpSpPr bwMode="auto">
                <a:xfrm>
                  <a:off x="4152" y="1296"/>
                  <a:ext cx="216" cy="216"/>
                  <a:chOff x="2928" y="2448"/>
                  <a:chExt cx="144" cy="144"/>
                </a:xfrm>
              </p:grpSpPr>
              <p:sp>
                <p:nvSpPr>
                  <p:cNvPr id="128308" name="Rectangle 594">
                    <a:extLst>
                      <a:ext uri="{FF2B5EF4-FFF2-40B4-BE49-F238E27FC236}">
                        <a16:creationId xmlns:a16="http://schemas.microsoft.com/office/drawing/2014/main" id="{7758B5A2-3EE5-43C2-AD4A-6705A52C590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9" name="Rectangle 595">
                    <a:extLst>
                      <a:ext uri="{FF2B5EF4-FFF2-40B4-BE49-F238E27FC236}">
                        <a16:creationId xmlns:a16="http://schemas.microsoft.com/office/drawing/2014/main" id="{EA0DDE70-47A0-48A8-B56D-A8B2C6DD38F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0" name="Rectangle 596">
                    <a:extLst>
                      <a:ext uri="{FF2B5EF4-FFF2-40B4-BE49-F238E27FC236}">
                        <a16:creationId xmlns:a16="http://schemas.microsoft.com/office/drawing/2014/main" id="{669CBE99-7DD3-4E4D-BBCA-118EC7D90F72}"/>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1" name="Rectangle 597">
                    <a:extLst>
                      <a:ext uri="{FF2B5EF4-FFF2-40B4-BE49-F238E27FC236}">
                        <a16:creationId xmlns:a16="http://schemas.microsoft.com/office/drawing/2014/main" id="{2AF31578-BE0F-49BC-89EA-3994982B7629}"/>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2" name="Rectangle 598">
                    <a:extLst>
                      <a:ext uri="{FF2B5EF4-FFF2-40B4-BE49-F238E27FC236}">
                        <a16:creationId xmlns:a16="http://schemas.microsoft.com/office/drawing/2014/main" id="{B1BAB026-1E1B-4DA7-B99A-57DFCE350CDA}"/>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3" name="Rectangle 599">
                    <a:extLst>
                      <a:ext uri="{FF2B5EF4-FFF2-40B4-BE49-F238E27FC236}">
                        <a16:creationId xmlns:a16="http://schemas.microsoft.com/office/drawing/2014/main" id="{23BAAD4F-BB30-4CED-99A8-DC57D83FA38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4" name="Rectangle 600">
                    <a:extLst>
                      <a:ext uri="{FF2B5EF4-FFF2-40B4-BE49-F238E27FC236}">
                        <a16:creationId xmlns:a16="http://schemas.microsoft.com/office/drawing/2014/main" id="{324C5826-2BA0-466A-BA27-013F4CC958E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5" name="Rectangle 601">
                    <a:extLst>
                      <a:ext uri="{FF2B5EF4-FFF2-40B4-BE49-F238E27FC236}">
                        <a16:creationId xmlns:a16="http://schemas.microsoft.com/office/drawing/2014/main" id="{769B788F-6A3F-494B-938D-F245C3C2B184}"/>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16" name="Rectangle 602">
                    <a:extLst>
                      <a:ext uri="{FF2B5EF4-FFF2-40B4-BE49-F238E27FC236}">
                        <a16:creationId xmlns:a16="http://schemas.microsoft.com/office/drawing/2014/main" id="{4E722189-22D3-44B3-A9A8-64F0ED6D67F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7" name="Group 603">
                  <a:extLst>
                    <a:ext uri="{FF2B5EF4-FFF2-40B4-BE49-F238E27FC236}">
                      <a16:creationId xmlns:a16="http://schemas.microsoft.com/office/drawing/2014/main" id="{181C0AA0-E9F3-4150-95FA-4F8EAE03CD32}"/>
                    </a:ext>
                  </a:extLst>
                </p:cNvPr>
                <p:cNvGrpSpPr>
                  <a:grpSpLocks noChangeAspect="1"/>
                </p:cNvGrpSpPr>
                <p:nvPr/>
              </p:nvGrpSpPr>
              <p:grpSpPr bwMode="auto">
                <a:xfrm>
                  <a:off x="4152" y="1512"/>
                  <a:ext cx="216" cy="216"/>
                  <a:chOff x="2928" y="2448"/>
                  <a:chExt cx="144" cy="144"/>
                </a:xfrm>
              </p:grpSpPr>
              <p:sp>
                <p:nvSpPr>
                  <p:cNvPr id="128299" name="Rectangle 604">
                    <a:extLst>
                      <a:ext uri="{FF2B5EF4-FFF2-40B4-BE49-F238E27FC236}">
                        <a16:creationId xmlns:a16="http://schemas.microsoft.com/office/drawing/2014/main" id="{0675A42D-8E2A-4700-9DFA-EDC1FF30228C}"/>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0" name="Rectangle 605">
                    <a:extLst>
                      <a:ext uri="{FF2B5EF4-FFF2-40B4-BE49-F238E27FC236}">
                        <a16:creationId xmlns:a16="http://schemas.microsoft.com/office/drawing/2014/main" id="{D37C850F-4D87-4D12-BF99-7DAE31DF646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1" name="Rectangle 606">
                    <a:extLst>
                      <a:ext uri="{FF2B5EF4-FFF2-40B4-BE49-F238E27FC236}">
                        <a16:creationId xmlns:a16="http://schemas.microsoft.com/office/drawing/2014/main" id="{B49D6FEA-6983-45D1-980B-164EAE38CDDA}"/>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2" name="Rectangle 607">
                    <a:extLst>
                      <a:ext uri="{FF2B5EF4-FFF2-40B4-BE49-F238E27FC236}">
                        <a16:creationId xmlns:a16="http://schemas.microsoft.com/office/drawing/2014/main" id="{F279F5EE-DA70-4333-8DCC-198F9FBE55C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3" name="Rectangle 608">
                    <a:extLst>
                      <a:ext uri="{FF2B5EF4-FFF2-40B4-BE49-F238E27FC236}">
                        <a16:creationId xmlns:a16="http://schemas.microsoft.com/office/drawing/2014/main" id="{BCFDB1DA-79BE-4323-899F-EFB9396586B9}"/>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4" name="Rectangle 609">
                    <a:extLst>
                      <a:ext uri="{FF2B5EF4-FFF2-40B4-BE49-F238E27FC236}">
                        <a16:creationId xmlns:a16="http://schemas.microsoft.com/office/drawing/2014/main" id="{330C7D5D-59A3-449F-AC2E-7CFF58CB9B12}"/>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5" name="Rectangle 610">
                    <a:extLst>
                      <a:ext uri="{FF2B5EF4-FFF2-40B4-BE49-F238E27FC236}">
                        <a16:creationId xmlns:a16="http://schemas.microsoft.com/office/drawing/2014/main" id="{4D3F3339-0577-4433-BA4D-2B14AD6C76A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6" name="Rectangle 611">
                    <a:extLst>
                      <a:ext uri="{FF2B5EF4-FFF2-40B4-BE49-F238E27FC236}">
                        <a16:creationId xmlns:a16="http://schemas.microsoft.com/office/drawing/2014/main" id="{61269685-C170-45E8-9B4D-6327D3FD6307}"/>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307" name="Rectangle 612">
                    <a:extLst>
                      <a:ext uri="{FF2B5EF4-FFF2-40B4-BE49-F238E27FC236}">
                        <a16:creationId xmlns:a16="http://schemas.microsoft.com/office/drawing/2014/main" id="{9C1450BB-2E33-4176-A7CF-2BCA52AB097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288" name="Group 613">
                  <a:extLst>
                    <a:ext uri="{FF2B5EF4-FFF2-40B4-BE49-F238E27FC236}">
                      <a16:creationId xmlns:a16="http://schemas.microsoft.com/office/drawing/2014/main" id="{B68D89D9-C976-440C-9595-2FEB4CCD7D4D}"/>
                    </a:ext>
                  </a:extLst>
                </p:cNvPr>
                <p:cNvGrpSpPr>
                  <a:grpSpLocks noChangeAspect="1"/>
                </p:cNvGrpSpPr>
                <p:nvPr/>
              </p:nvGrpSpPr>
              <p:grpSpPr bwMode="auto">
                <a:xfrm>
                  <a:off x="4152" y="1728"/>
                  <a:ext cx="216" cy="216"/>
                  <a:chOff x="2928" y="2448"/>
                  <a:chExt cx="144" cy="144"/>
                </a:xfrm>
              </p:grpSpPr>
              <p:sp>
                <p:nvSpPr>
                  <p:cNvPr id="128290" name="Rectangle 614">
                    <a:extLst>
                      <a:ext uri="{FF2B5EF4-FFF2-40B4-BE49-F238E27FC236}">
                        <a16:creationId xmlns:a16="http://schemas.microsoft.com/office/drawing/2014/main" id="{A056A5F1-8056-440D-803A-BD55F3593F3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1" name="Rectangle 615">
                    <a:extLst>
                      <a:ext uri="{FF2B5EF4-FFF2-40B4-BE49-F238E27FC236}">
                        <a16:creationId xmlns:a16="http://schemas.microsoft.com/office/drawing/2014/main" id="{CA266862-7691-428C-8B23-B075D6D3435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2" name="Rectangle 616">
                    <a:extLst>
                      <a:ext uri="{FF2B5EF4-FFF2-40B4-BE49-F238E27FC236}">
                        <a16:creationId xmlns:a16="http://schemas.microsoft.com/office/drawing/2014/main" id="{F3045D9D-670A-4AAA-B3A3-B0D2241F733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3" name="Rectangle 617">
                    <a:extLst>
                      <a:ext uri="{FF2B5EF4-FFF2-40B4-BE49-F238E27FC236}">
                        <a16:creationId xmlns:a16="http://schemas.microsoft.com/office/drawing/2014/main" id="{D919736F-4D4A-451E-AFF3-B4ADFCFE198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4" name="Rectangle 618">
                    <a:extLst>
                      <a:ext uri="{FF2B5EF4-FFF2-40B4-BE49-F238E27FC236}">
                        <a16:creationId xmlns:a16="http://schemas.microsoft.com/office/drawing/2014/main" id="{BC8EAEF5-11D0-4E6C-A012-9A1A3E8C3B78}"/>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5" name="Rectangle 619">
                    <a:extLst>
                      <a:ext uri="{FF2B5EF4-FFF2-40B4-BE49-F238E27FC236}">
                        <a16:creationId xmlns:a16="http://schemas.microsoft.com/office/drawing/2014/main" id="{67F1BDF4-C3E8-4FC0-AED4-F32A56CBBDA4}"/>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6" name="Rectangle 620">
                    <a:extLst>
                      <a:ext uri="{FF2B5EF4-FFF2-40B4-BE49-F238E27FC236}">
                        <a16:creationId xmlns:a16="http://schemas.microsoft.com/office/drawing/2014/main" id="{3DB82A25-C914-470F-B4FB-CDE91C09DB5E}"/>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7" name="Rectangle 621">
                    <a:extLst>
                      <a:ext uri="{FF2B5EF4-FFF2-40B4-BE49-F238E27FC236}">
                        <a16:creationId xmlns:a16="http://schemas.microsoft.com/office/drawing/2014/main" id="{45C6145B-D123-43D8-9EDA-71D085E2E6A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98" name="Rectangle 622">
                    <a:extLst>
                      <a:ext uri="{FF2B5EF4-FFF2-40B4-BE49-F238E27FC236}">
                        <a16:creationId xmlns:a16="http://schemas.microsoft.com/office/drawing/2014/main" id="{077D4C39-19E4-41CF-B332-4C160B2947E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289" name="Rectangle 623">
                  <a:extLst>
                    <a:ext uri="{FF2B5EF4-FFF2-40B4-BE49-F238E27FC236}">
                      <a16:creationId xmlns:a16="http://schemas.microsoft.com/office/drawing/2014/main" id="{4D584FC7-7A01-449A-AAD3-E421555C5A93}"/>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15" name="Group 624">
                <a:extLst>
                  <a:ext uri="{FF2B5EF4-FFF2-40B4-BE49-F238E27FC236}">
                    <a16:creationId xmlns:a16="http://schemas.microsoft.com/office/drawing/2014/main" id="{6A02E54F-A05F-4090-B581-2B70542580C0}"/>
                  </a:ext>
                </a:extLst>
              </p:cNvPr>
              <p:cNvGrpSpPr>
                <a:grpSpLocks noChangeAspect="1"/>
              </p:cNvGrpSpPr>
              <p:nvPr/>
            </p:nvGrpSpPr>
            <p:grpSpPr bwMode="auto">
              <a:xfrm>
                <a:off x="1320" y="1277"/>
                <a:ext cx="432" cy="262"/>
                <a:chOff x="3288" y="1296"/>
                <a:chExt cx="1080" cy="648"/>
              </a:xfrm>
            </p:grpSpPr>
            <p:sp>
              <p:nvSpPr>
                <p:cNvPr id="128135" name="Rectangle 625">
                  <a:extLst>
                    <a:ext uri="{FF2B5EF4-FFF2-40B4-BE49-F238E27FC236}">
                      <a16:creationId xmlns:a16="http://schemas.microsoft.com/office/drawing/2014/main" id="{78A8604D-2806-4047-93C4-64AB937E9FE5}"/>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6" name="Rectangle 626">
                  <a:extLst>
                    <a:ext uri="{FF2B5EF4-FFF2-40B4-BE49-F238E27FC236}">
                      <a16:creationId xmlns:a16="http://schemas.microsoft.com/office/drawing/2014/main" id="{1CE4DE52-573E-4AF8-9BB1-5941980B362E}"/>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7" name="Rectangle 627">
                  <a:extLst>
                    <a:ext uri="{FF2B5EF4-FFF2-40B4-BE49-F238E27FC236}">
                      <a16:creationId xmlns:a16="http://schemas.microsoft.com/office/drawing/2014/main" id="{9B65638E-B6B6-46DC-A84E-894546373745}"/>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8" name="Rectangle 628">
                  <a:extLst>
                    <a:ext uri="{FF2B5EF4-FFF2-40B4-BE49-F238E27FC236}">
                      <a16:creationId xmlns:a16="http://schemas.microsoft.com/office/drawing/2014/main" id="{2AA262A4-40EE-47BF-9608-FEB6B8273B12}"/>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9" name="Rectangle 629">
                  <a:extLst>
                    <a:ext uri="{FF2B5EF4-FFF2-40B4-BE49-F238E27FC236}">
                      <a16:creationId xmlns:a16="http://schemas.microsoft.com/office/drawing/2014/main" id="{008F65A5-3D89-4F93-801A-DFC3076368B6}"/>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0" name="Rectangle 630">
                  <a:extLst>
                    <a:ext uri="{FF2B5EF4-FFF2-40B4-BE49-F238E27FC236}">
                      <a16:creationId xmlns:a16="http://schemas.microsoft.com/office/drawing/2014/main" id="{2E82E2CE-DE81-49AB-A7E6-785D314E45B3}"/>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1" name="Rectangle 631">
                  <a:extLst>
                    <a:ext uri="{FF2B5EF4-FFF2-40B4-BE49-F238E27FC236}">
                      <a16:creationId xmlns:a16="http://schemas.microsoft.com/office/drawing/2014/main" id="{1D7D1695-D5C4-4C1D-B79E-E2CE9DD4F4D8}"/>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2" name="Rectangle 632">
                  <a:extLst>
                    <a:ext uri="{FF2B5EF4-FFF2-40B4-BE49-F238E27FC236}">
                      <a16:creationId xmlns:a16="http://schemas.microsoft.com/office/drawing/2014/main" id="{C3390E75-6FE8-4D02-99DD-D064BD3B4051}"/>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3" name="Rectangle 633">
                  <a:extLst>
                    <a:ext uri="{FF2B5EF4-FFF2-40B4-BE49-F238E27FC236}">
                      <a16:creationId xmlns:a16="http://schemas.microsoft.com/office/drawing/2014/main" id="{60D4B149-9262-4918-8905-4FB5D9C4A98F}"/>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4" name="Rectangle 634">
                  <a:extLst>
                    <a:ext uri="{FF2B5EF4-FFF2-40B4-BE49-F238E27FC236}">
                      <a16:creationId xmlns:a16="http://schemas.microsoft.com/office/drawing/2014/main" id="{E0922861-7CE9-4EF3-9F26-5E021BE6551E}"/>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5" name="Rectangle 635">
                  <a:extLst>
                    <a:ext uri="{FF2B5EF4-FFF2-40B4-BE49-F238E27FC236}">
                      <a16:creationId xmlns:a16="http://schemas.microsoft.com/office/drawing/2014/main" id="{7F328D86-76A0-4B83-A4E7-158AC59E69B9}"/>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6" name="Rectangle 636">
                  <a:extLst>
                    <a:ext uri="{FF2B5EF4-FFF2-40B4-BE49-F238E27FC236}">
                      <a16:creationId xmlns:a16="http://schemas.microsoft.com/office/drawing/2014/main" id="{E7459F1E-E2DF-4ACE-88E5-72AA16F450EF}"/>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7" name="Rectangle 637">
                  <a:extLst>
                    <a:ext uri="{FF2B5EF4-FFF2-40B4-BE49-F238E27FC236}">
                      <a16:creationId xmlns:a16="http://schemas.microsoft.com/office/drawing/2014/main" id="{3F85C768-5D48-440A-A82B-BF4AA651091E}"/>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48" name="Rectangle 638">
                  <a:extLst>
                    <a:ext uri="{FF2B5EF4-FFF2-40B4-BE49-F238E27FC236}">
                      <a16:creationId xmlns:a16="http://schemas.microsoft.com/office/drawing/2014/main" id="{FD7BCE22-B05E-4F56-80E4-309D22888EC3}"/>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149" name="Group 639">
                  <a:extLst>
                    <a:ext uri="{FF2B5EF4-FFF2-40B4-BE49-F238E27FC236}">
                      <a16:creationId xmlns:a16="http://schemas.microsoft.com/office/drawing/2014/main" id="{B7CED0FE-3C7E-4A8F-925A-CAA01D505213}"/>
                    </a:ext>
                  </a:extLst>
                </p:cNvPr>
                <p:cNvGrpSpPr>
                  <a:grpSpLocks noChangeAspect="1"/>
                </p:cNvGrpSpPr>
                <p:nvPr/>
              </p:nvGrpSpPr>
              <p:grpSpPr bwMode="auto">
                <a:xfrm>
                  <a:off x="3720" y="1512"/>
                  <a:ext cx="216" cy="216"/>
                  <a:chOff x="2928" y="2448"/>
                  <a:chExt cx="144" cy="144"/>
                </a:xfrm>
              </p:grpSpPr>
              <p:sp>
                <p:nvSpPr>
                  <p:cNvPr id="128244" name="Rectangle 640">
                    <a:extLst>
                      <a:ext uri="{FF2B5EF4-FFF2-40B4-BE49-F238E27FC236}">
                        <a16:creationId xmlns:a16="http://schemas.microsoft.com/office/drawing/2014/main" id="{353FA9DB-9B54-4FE4-96B6-D2135234AC2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5" name="Rectangle 641">
                    <a:extLst>
                      <a:ext uri="{FF2B5EF4-FFF2-40B4-BE49-F238E27FC236}">
                        <a16:creationId xmlns:a16="http://schemas.microsoft.com/office/drawing/2014/main" id="{69ED4A82-641D-4A10-9BC0-03E935420C72}"/>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6" name="Rectangle 642">
                    <a:extLst>
                      <a:ext uri="{FF2B5EF4-FFF2-40B4-BE49-F238E27FC236}">
                        <a16:creationId xmlns:a16="http://schemas.microsoft.com/office/drawing/2014/main" id="{D2062FC7-9E99-4DC3-BACB-6130A8FBAE83}"/>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7" name="Rectangle 643">
                    <a:extLst>
                      <a:ext uri="{FF2B5EF4-FFF2-40B4-BE49-F238E27FC236}">
                        <a16:creationId xmlns:a16="http://schemas.microsoft.com/office/drawing/2014/main" id="{A2ACE50C-4547-45CC-B09E-AF1784DD7301}"/>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8" name="Rectangle 644">
                    <a:extLst>
                      <a:ext uri="{FF2B5EF4-FFF2-40B4-BE49-F238E27FC236}">
                        <a16:creationId xmlns:a16="http://schemas.microsoft.com/office/drawing/2014/main" id="{E0F7E1C4-2EE1-4710-A6DC-243E77BCB41A}"/>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9" name="Rectangle 645">
                    <a:extLst>
                      <a:ext uri="{FF2B5EF4-FFF2-40B4-BE49-F238E27FC236}">
                        <a16:creationId xmlns:a16="http://schemas.microsoft.com/office/drawing/2014/main" id="{1993FF9E-206A-4128-B553-903F4E127AA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0" name="Rectangle 646">
                    <a:extLst>
                      <a:ext uri="{FF2B5EF4-FFF2-40B4-BE49-F238E27FC236}">
                        <a16:creationId xmlns:a16="http://schemas.microsoft.com/office/drawing/2014/main" id="{0639F6DB-DB4B-4A3C-9462-C01EC5596BC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1" name="Rectangle 647">
                    <a:extLst>
                      <a:ext uri="{FF2B5EF4-FFF2-40B4-BE49-F238E27FC236}">
                        <a16:creationId xmlns:a16="http://schemas.microsoft.com/office/drawing/2014/main" id="{E8836110-D9BC-40BB-A632-DD6898CB1A79}"/>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52" name="Rectangle 648">
                    <a:extLst>
                      <a:ext uri="{FF2B5EF4-FFF2-40B4-BE49-F238E27FC236}">
                        <a16:creationId xmlns:a16="http://schemas.microsoft.com/office/drawing/2014/main" id="{C1FB7476-1A7F-4523-B0FD-51EEAFE28E40}"/>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50" name="Group 649">
                  <a:extLst>
                    <a:ext uri="{FF2B5EF4-FFF2-40B4-BE49-F238E27FC236}">
                      <a16:creationId xmlns:a16="http://schemas.microsoft.com/office/drawing/2014/main" id="{6CBB3038-BC88-41C9-A7F9-CDE206D02BCB}"/>
                    </a:ext>
                  </a:extLst>
                </p:cNvPr>
                <p:cNvGrpSpPr>
                  <a:grpSpLocks noChangeAspect="1"/>
                </p:cNvGrpSpPr>
                <p:nvPr/>
              </p:nvGrpSpPr>
              <p:grpSpPr bwMode="auto">
                <a:xfrm>
                  <a:off x="3936" y="1512"/>
                  <a:ext cx="216" cy="216"/>
                  <a:chOff x="2928" y="2448"/>
                  <a:chExt cx="144" cy="144"/>
                </a:xfrm>
              </p:grpSpPr>
              <p:sp>
                <p:nvSpPr>
                  <p:cNvPr id="128235" name="Rectangle 650">
                    <a:extLst>
                      <a:ext uri="{FF2B5EF4-FFF2-40B4-BE49-F238E27FC236}">
                        <a16:creationId xmlns:a16="http://schemas.microsoft.com/office/drawing/2014/main" id="{2B324227-A1C7-4CF9-95C8-1F93D1DDB1E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6" name="Rectangle 651">
                    <a:extLst>
                      <a:ext uri="{FF2B5EF4-FFF2-40B4-BE49-F238E27FC236}">
                        <a16:creationId xmlns:a16="http://schemas.microsoft.com/office/drawing/2014/main" id="{F80E9EE4-85FC-4220-95F6-F281BF1536B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7" name="Rectangle 652">
                    <a:extLst>
                      <a:ext uri="{FF2B5EF4-FFF2-40B4-BE49-F238E27FC236}">
                        <a16:creationId xmlns:a16="http://schemas.microsoft.com/office/drawing/2014/main" id="{2AC6010D-0FFA-4541-9A88-B1633EAC5058}"/>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8" name="Rectangle 653">
                    <a:extLst>
                      <a:ext uri="{FF2B5EF4-FFF2-40B4-BE49-F238E27FC236}">
                        <a16:creationId xmlns:a16="http://schemas.microsoft.com/office/drawing/2014/main" id="{7D5F3A51-EF09-4DF7-9CB6-7772E941E48E}"/>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9" name="Rectangle 654">
                    <a:extLst>
                      <a:ext uri="{FF2B5EF4-FFF2-40B4-BE49-F238E27FC236}">
                        <a16:creationId xmlns:a16="http://schemas.microsoft.com/office/drawing/2014/main" id="{3810BE87-A864-4C97-8DAF-E195FAF677E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0" name="Rectangle 655">
                    <a:extLst>
                      <a:ext uri="{FF2B5EF4-FFF2-40B4-BE49-F238E27FC236}">
                        <a16:creationId xmlns:a16="http://schemas.microsoft.com/office/drawing/2014/main" id="{8BFCAE64-7A31-41BC-9BA6-57D64297429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1" name="Rectangle 656">
                    <a:extLst>
                      <a:ext uri="{FF2B5EF4-FFF2-40B4-BE49-F238E27FC236}">
                        <a16:creationId xmlns:a16="http://schemas.microsoft.com/office/drawing/2014/main" id="{ECABF09A-A2A9-4982-B7BF-093DEC9D772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2" name="Rectangle 657">
                    <a:extLst>
                      <a:ext uri="{FF2B5EF4-FFF2-40B4-BE49-F238E27FC236}">
                        <a16:creationId xmlns:a16="http://schemas.microsoft.com/office/drawing/2014/main" id="{0574A97F-1A50-4128-AEEA-7C8A47B3830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43" name="Rectangle 658">
                    <a:extLst>
                      <a:ext uri="{FF2B5EF4-FFF2-40B4-BE49-F238E27FC236}">
                        <a16:creationId xmlns:a16="http://schemas.microsoft.com/office/drawing/2014/main" id="{E012EEB5-DCFD-4422-9DDC-9FD71676742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151" name="Rectangle 659">
                  <a:extLst>
                    <a:ext uri="{FF2B5EF4-FFF2-40B4-BE49-F238E27FC236}">
                      <a16:creationId xmlns:a16="http://schemas.microsoft.com/office/drawing/2014/main" id="{EF9185D9-A126-467E-8DD8-2E32F74F5624}"/>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2" name="Rectangle 660">
                  <a:extLst>
                    <a:ext uri="{FF2B5EF4-FFF2-40B4-BE49-F238E27FC236}">
                      <a16:creationId xmlns:a16="http://schemas.microsoft.com/office/drawing/2014/main" id="{A2A17DEF-F659-4FB0-A47E-996AEDE0E81E}"/>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3" name="Rectangle 661">
                  <a:extLst>
                    <a:ext uri="{FF2B5EF4-FFF2-40B4-BE49-F238E27FC236}">
                      <a16:creationId xmlns:a16="http://schemas.microsoft.com/office/drawing/2014/main" id="{FFFB8888-B5C9-41A9-ACDC-B5292F68A806}"/>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4" name="Rectangle 662">
                  <a:extLst>
                    <a:ext uri="{FF2B5EF4-FFF2-40B4-BE49-F238E27FC236}">
                      <a16:creationId xmlns:a16="http://schemas.microsoft.com/office/drawing/2014/main" id="{1CD34218-6884-46FD-9773-EC1E5D06EC42}"/>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5" name="Rectangle 663">
                  <a:extLst>
                    <a:ext uri="{FF2B5EF4-FFF2-40B4-BE49-F238E27FC236}">
                      <a16:creationId xmlns:a16="http://schemas.microsoft.com/office/drawing/2014/main" id="{C94907C5-07BC-4999-8393-9055F53046C0}"/>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6" name="Rectangle 664">
                  <a:extLst>
                    <a:ext uri="{FF2B5EF4-FFF2-40B4-BE49-F238E27FC236}">
                      <a16:creationId xmlns:a16="http://schemas.microsoft.com/office/drawing/2014/main" id="{437EB856-345B-4CB8-B4F1-DC205F2CBE28}"/>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7" name="Rectangle 665">
                  <a:extLst>
                    <a:ext uri="{FF2B5EF4-FFF2-40B4-BE49-F238E27FC236}">
                      <a16:creationId xmlns:a16="http://schemas.microsoft.com/office/drawing/2014/main" id="{CCAF4DAB-B027-47A8-992A-7F9298F83504}"/>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8" name="Rectangle 666">
                  <a:extLst>
                    <a:ext uri="{FF2B5EF4-FFF2-40B4-BE49-F238E27FC236}">
                      <a16:creationId xmlns:a16="http://schemas.microsoft.com/office/drawing/2014/main" id="{3452FF22-0D88-4438-9AC9-F9BF032BF054}"/>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59" name="Rectangle 667">
                  <a:extLst>
                    <a:ext uri="{FF2B5EF4-FFF2-40B4-BE49-F238E27FC236}">
                      <a16:creationId xmlns:a16="http://schemas.microsoft.com/office/drawing/2014/main" id="{C77B9F0B-B31E-4EAD-8318-BEC22FCE35AF}"/>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60" name="Rectangle 668">
                  <a:extLst>
                    <a:ext uri="{FF2B5EF4-FFF2-40B4-BE49-F238E27FC236}">
                      <a16:creationId xmlns:a16="http://schemas.microsoft.com/office/drawing/2014/main" id="{2E8A9788-A468-4534-8E6B-42C65096F506}"/>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61" name="Rectangle 669">
                  <a:extLst>
                    <a:ext uri="{FF2B5EF4-FFF2-40B4-BE49-F238E27FC236}">
                      <a16:creationId xmlns:a16="http://schemas.microsoft.com/office/drawing/2014/main" id="{34A9B1FE-F39E-49BF-80F2-4A8D5A8A645E}"/>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62" name="Rectangle 670">
                  <a:extLst>
                    <a:ext uri="{FF2B5EF4-FFF2-40B4-BE49-F238E27FC236}">
                      <a16:creationId xmlns:a16="http://schemas.microsoft.com/office/drawing/2014/main" id="{AC719746-069D-4E07-A4B0-2AB660F7D1E0}"/>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63" name="Rectangle 671">
                  <a:extLst>
                    <a:ext uri="{FF2B5EF4-FFF2-40B4-BE49-F238E27FC236}">
                      <a16:creationId xmlns:a16="http://schemas.microsoft.com/office/drawing/2014/main" id="{8777E07C-05EA-4E78-AB8B-AB6FA86E084A}"/>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164" name="Group 672">
                  <a:extLst>
                    <a:ext uri="{FF2B5EF4-FFF2-40B4-BE49-F238E27FC236}">
                      <a16:creationId xmlns:a16="http://schemas.microsoft.com/office/drawing/2014/main" id="{A93E0840-20B8-47DC-AD5E-04C65E065995}"/>
                    </a:ext>
                  </a:extLst>
                </p:cNvPr>
                <p:cNvGrpSpPr>
                  <a:grpSpLocks noChangeAspect="1"/>
                </p:cNvGrpSpPr>
                <p:nvPr/>
              </p:nvGrpSpPr>
              <p:grpSpPr bwMode="auto">
                <a:xfrm>
                  <a:off x="3288" y="1296"/>
                  <a:ext cx="216" cy="216"/>
                  <a:chOff x="2928" y="2448"/>
                  <a:chExt cx="144" cy="144"/>
                </a:xfrm>
              </p:grpSpPr>
              <p:sp>
                <p:nvSpPr>
                  <p:cNvPr id="128226" name="Rectangle 673">
                    <a:extLst>
                      <a:ext uri="{FF2B5EF4-FFF2-40B4-BE49-F238E27FC236}">
                        <a16:creationId xmlns:a16="http://schemas.microsoft.com/office/drawing/2014/main" id="{F12999B9-67D8-44D7-BEBD-5712E696CF6A}"/>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7" name="Rectangle 674">
                    <a:extLst>
                      <a:ext uri="{FF2B5EF4-FFF2-40B4-BE49-F238E27FC236}">
                        <a16:creationId xmlns:a16="http://schemas.microsoft.com/office/drawing/2014/main" id="{9F780F51-DEC0-4C9B-AD97-A936152999DE}"/>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8" name="Rectangle 675">
                    <a:extLst>
                      <a:ext uri="{FF2B5EF4-FFF2-40B4-BE49-F238E27FC236}">
                        <a16:creationId xmlns:a16="http://schemas.microsoft.com/office/drawing/2014/main" id="{552552E9-AD94-4252-BD21-A656208838FA}"/>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9" name="Rectangle 676">
                    <a:extLst>
                      <a:ext uri="{FF2B5EF4-FFF2-40B4-BE49-F238E27FC236}">
                        <a16:creationId xmlns:a16="http://schemas.microsoft.com/office/drawing/2014/main" id="{8CCCD9C6-D0A3-4857-AEC9-5EE1215578B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0" name="Rectangle 677">
                    <a:extLst>
                      <a:ext uri="{FF2B5EF4-FFF2-40B4-BE49-F238E27FC236}">
                        <a16:creationId xmlns:a16="http://schemas.microsoft.com/office/drawing/2014/main" id="{F63699E7-FB1E-4E56-9EAF-FA1BD782A8EB}"/>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1" name="Rectangle 678">
                    <a:extLst>
                      <a:ext uri="{FF2B5EF4-FFF2-40B4-BE49-F238E27FC236}">
                        <a16:creationId xmlns:a16="http://schemas.microsoft.com/office/drawing/2014/main" id="{38ADC791-50A5-4E48-8798-4B074180423B}"/>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2" name="Rectangle 679">
                    <a:extLst>
                      <a:ext uri="{FF2B5EF4-FFF2-40B4-BE49-F238E27FC236}">
                        <a16:creationId xmlns:a16="http://schemas.microsoft.com/office/drawing/2014/main" id="{FA48C127-5750-4E00-9CA8-8DBB8F32D183}"/>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3" name="Rectangle 680">
                    <a:extLst>
                      <a:ext uri="{FF2B5EF4-FFF2-40B4-BE49-F238E27FC236}">
                        <a16:creationId xmlns:a16="http://schemas.microsoft.com/office/drawing/2014/main" id="{C00F052B-24F5-4F30-A5E2-E110145A558A}"/>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34" name="Rectangle 681">
                    <a:extLst>
                      <a:ext uri="{FF2B5EF4-FFF2-40B4-BE49-F238E27FC236}">
                        <a16:creationId xmlns:a16="http://schemas.microsoft.com/office/drawing/2014/main" id="{8FB0438D-FCFB-4E89-9886-986D813FA44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65" name="Group 682">
                  <a:extLst>
                    <a:ext uri="{FF2B5EF4-FFF2-40B4-BE49-F238E27FC236}">
                      <a16:creationId xmlns:a16="http://schemas.microsoft.com/office/drawing/2014/main" id="{11799B96-EA60-4747-B9F0-7FCE3361563B}"/>
                    </a:ext>
                  </a:extLst>
                </p:cNvPr>
                <p:cNvGrpSpPr>
                  <a:grpSpLocks noChangeAspect="1"/>
                </p:cNvGrpSpPr>
                <p:nvPr/>
              </p:nvGrpSpPr>
              <p:grpSpPr bwMode="auto">
                <a:xfrm>
                  <a:off x="3504" y="1296"/>
                  <a:ext cx="216" cy="216"/>
                  <a:chOff x="2928" y="2448"/>
                  <a:chExt cx="144" cy="144"/>
                </a:xfrm>
              </p:grpSpPr>
              <p:sp>
                <p:nvSpPr>
                  <p:cNvPr id="128217" name="Rectangle 683">
                    <a:extLst>
                      <a:ext uri="{FF2B5EF4-FFF2-40B4-BE49-F238E27FC236}">
                        <a16:creationId xmlns:a16="http://schemas.microsoft.com/office/drawing/2014/main" id="{DE0648B2-9974-4A92-8DD4-30E4142D8B6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8" name="Rectangle 684">
                    <a:extLst>
                      <a:ext uri="{FF2B5EF4-FFF2-40B4-BE49-F238E27FC236}">
                        <a16:creationId xmlns:a16="http://schemas.microsoft.com/office/drawing/2014/main" id="{C44D0344-6C95-446C-BB53-C21AF83F3D8B}"/>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9" name="Rectangle 685">
                    <a:extLst>
                      <a:ext uri="{FF2B5EF4-FFF2-40B4-BE49-F238E27FC236}">
                        <a16:creationId xmlns:a16="http://schemas.microsoft.com/office/drawing/2014/main" id="{283C0425-0122-4A65-BF83-EDB8A6351FDD}"/>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0" name="Rectangle 686">
                    <a:extLst>
                      <a:ext uri="{FF2B5EF4-FFF2-40B4-BE49-F238E27FC236}">
                        <a16:creationId xmlns:a16="http://schemas.microsoft.com/office/drawing/2014/main" id="{8117A692-5705-40C5-9640-BD89C85EB31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1" name="Rectangle 687">
                    <a:extLst>
                      <a:ext uri="{FF2B5EF4-FFF2-40B4-BE49-F238E27FC236}">
                        <a16:creationId xmlns:a16="http://schemas.microsoft.com/office/drawing/2014/main" id="{FF1CB756-2BE1-4A8F-A451-DA492ECA558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2" name="Rectangle 688">
                    <a:extLst>
                      <a:ext uri="{FF2B5EF4-FFF2-40B4-BE49-F238E27FC236}">
                        <a16:creationId xmlns:a16="http://schemas.microsoft.com/office/drawing/2014/main" id="{2A82B4DE-E83E-4FB0-8E6D-9D35CEAE8312}"/>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3" name="Rectangle 689">
                    <a:extLst>
                      <a:ext uri="{FF2B5EF4-FFF2-40B4-BE49-F238E27FC236}">
                        <a16:creationId xmlns:a16="http://schemas.microsoft.com/office/drawing/2014/main" id="{30CE26F4-640B-4795-8F20-A55306C37565}"/>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4" name="Rectangle 690">
                    <a:extLst>
                      <a:ext uri="{FF2B5EF4-FFF2-40B4-BE49-F238E27FC236}">
                        <a16:creationId xmlns:a16="http://schemas.microsoft.com/office/drawing/2014/main" id="{E101BD0A-103F-4BDD-AA2E-46D7FE2DAD92}"/>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25" name="Rectangle 691">
                    <a:extLst>
                      <a:ext uri="{FF2B5EF4-FFF2-40B4-BE49-F238E27FC236}">
                        <a16:creationId xmlns:a16="http://schemas.microsoft.com/office/drawing/2014/main" id="{2BBE68B4-AB6A-42C1-8455-DDB7D79B3D08}"/>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66" name="Group 692">
                  <a:extLst>
                    <a:ext uri="{FF2B5EF4-FFF2-40B4-BE49-F238E27FC236}">
                      <a16:creationId xmlns:a16="http://schemas.microsoft.com/office/drawing/2014/main" id="{9F76BB4F-3232-4416-848B-6D8C3B6131FD}"/>
                    </a:ext>
                  </a:extLst>
                </p:cNvPr>
                <p:cNvGrpSpPr>
                  <a:grpSpLocks noChangeAspect="1"/>
                </p:cNvGrpSpPr>
                <p:nvPr/>
              </p:nvGrpSpPr>
              <p:grpSpPr bwMode="auto">
                <a:xfrm>
                  <a:off x="3720" y="1296"/>
                  <a:ext cx="216" cy="216"/>
                  <a:chOff x="2928" y="2448"/>
                  <a:chExt cx="144" cy="144"/>
                </a:xfrm>
              </p:grpSpPr>
              <p:sp>
                <p:nvSpPr>
                  <p:cNvPr id="128208" name="Rectangle 693">
                    <a:extLst>
                      <a:ext uri="{FF2B5EF4-FFF2-40B4-BE49-F238E27FC236}">
                        <a16:creationId xmlns:a16="http://schemas.microsoft.com/office/drawing/2014/main" id="{872A0187-B8BE-4611-A6B9-66FE3DEA3A18}"/>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9" name="Rectangle 694">
                    <a:extLst>
                      <a:ext uri="{FF2B5EF4-FFF2-40B4-BE49-F238E27FC236}">
                        <a16:creationId xmlns:a16="http://schemas.microsoft.com/office/drawing/2014/main" id="{85EDCEDF-4623-4609-B891-8D05A1AF9520}"/>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0" name="Rectangle 695">
                    <a:extLst>
                      <a:ext uri="{FF2B5EF4-FFF2-40B4-BE49-F238E27FC236}">
                        <a16:creationId xmlns:a16="http://schemas.microsoft.com/office/drawing/2014/main" id="{A64178D9-EEA9-4471-BA7B-FC4DEE134161}"/>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1" name="Rectangle 696">
                    <a:extLst>
                      <a:ext uri="{FF2B5EF4-FFF2-40B4-BE49-F238E27FC236}">
                        <a16:creationId xmlns:a16="http://schemas.microsoft.com/office/drawing/2014/main" id="{4A01C6AF-B6B0-4A57-AECB-3B04BED66EE0}"/>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2" name="Rectangle 697">
                    <a:extLst>
                      <a:ext uri="{FF2B5EF4-FFF2-40B4-BE49-F238E27FC236}">
                        <a16:creationId xmlns:a16="http://schemas.microsoft.com/office/drawing/2014/main" id="{DCFF04AB-A0DD-429E-B416-B9AC17F5CF46}"/>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3" name="Rectangle 698">
                    <a:extLst>
                      <a:ext uri="{FF2B5EF4-FFF2-40B4-BE49-F238E27FC236}">
                        <a16:creationId xmlns:a16="http://schemas.microsoft.com/office/drawing/2014/main" id="{EE736EBC-63E9-4B68-8765-EAF2AB868BC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4" name="Rectangle 699">
                    <a:extLst>
                      <a:ext uri="{FF2B5EF4-FFF2-40B4-BE49-F238E27FC236}">
                        <a16:creationId xmlns:a16="http://schemas.microsoft.com/office/drawing/2014/main" id="{BA340C6A-3EA1-4CB1-8495-6EB994C384A3}"/>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5" name="Rectangle 700">
                    <a:extLst>
                      <a:ext uri="{FF2B5EF4-FFF2-40B4-BE49-F238E27FC236}">
                        <a16:creationId xmlns:a16="http://schemas.microsoft.com/office/drawing/2014/main" id="{0C1CBFB3-D773-40D0-B1C1-A85A0329E0B0}"/>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16" name="Rectangle 701">
                    <a:extLst>
                      <a:ext uri="{FF2B5EF4-FFF2-40B4-BE49-F238E27FC236}">
                        <a16:creationId xmlns:a16="http://schemas.microsoft.com/office/drawing/2014/main" id="{29D161D2-F318-439F-ABFA-186084D139AA}"/>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67" name="Group 702">
                  <a:extLst>
                    <a:ext uri="{FF2B5EF4-FFF2-40B4-BE49-F238E27FC236}">
                      <a16:creationId xmlns:a16="http://schemas.microsoft.com/office/drawing/2014/main" id="{817F674E-3802-48B1-ACF8-A62B9BA2360C}"/>
                    </a:ext>
                  </a:extLst>
                </p:cNvPr>
                <p:cNvGrpSpPr>
                  <a:grpSpLocks noChangeAspect="1"/>
                </p:cNvGrpSpPr>
                <p:nvPr/>
              </p:nvGrpSpPr>
              <p:grpSpPr bwMode="auto">
                <a:xfrm>
                  <a:off x="3936" y="1296"/>
                  <a:ext cx="216" cy="216"/>
                  <a:chOff x="2928" y="2448"/>
                  <a:chExt cx="144" cy="144"/>
                </a:xfrm>
              </p:grpSpPr>
              <p:sp>
                <p:nvSpPr>
                  <p:cNvPr id="128199" name="Rectangle 703">
                    <a:extLst>
                      <a:ext uri="{FF2B5EF4-FFF2-40B4-BE49-F238E27FC236}">
                        <a16:creationId xmlns:a16="http://schemas.microsoft.com/office/drawing/2014/main" id="{8F641F81-4417-48C3-B6D4-97AFE0CB6BE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0" name="Rectangle 704">
                    <a:extLst>
                      <a:ext uri="{FF2B5EF4-FFF2-40B4-BE49-F238E27FC236}">
                        <a16:creationId xmlns:a16="http://schemas.microsoft.com/office/drawing/2014/main" id="{6369F172-754B-4810-B0AA-1BFC6399249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1" name="Rectangle 705">
                    <a:extLst>
                      <a:ext uri="{FF2B5EF4-FFF2-40B4-BE49-F238E27FC236}">
                        <a16:creationId xmlns:a16="http://schemas.microsoft.com/office/drawing/2014/main" id="{ABD3F3DC-FF0F-4F3C-B81F-718BA56DB7B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2" name="Rectangle 706">
                    <a:extLst>
                      <a:ext uri="{FF2B5EF4-FFF2-40B4-BE49-F238E27FC236}">
                        <a16:creationId xmlns:a16="http://schemas.microsoft.com/office/drawing/2014/main" id="{482D4A57-CB36-4183-B03F-697424848F3F}"/>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3" name="Rectangle 707">
                    <a:extLst>
                      <a:ext uri="{FF2B5EF4-FFF2-40B4-BE49-F238E27FC236}">
                        <a16:creationId xmlns:a16="http://schemas.microsoft.com/office/drawing/2014/main" id="{FFE8CE64-DDBD-4255-A938-389AD06F1957}"/>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4" name="Rectangle 708">
                    <a:extLst>
                      <a:ext uri="{FF2B5EF4-FFF2-40B4-BE49-F238E27FC236}">
                        <a16:creationId xmlns:a16="http://schemas.microsoft.com/office/drawing/2014/main" id="{6910411E-2EEB-4765-B284-077A3CD5FACF}"/>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5" name="Rectangle 709">
                    <a:extLst>
                      <a:ext uri="{FF2B5EF4-FFF2-40B4-BE49-F238E27FC236}">
                        <a16:creationId xmlns:a16="http://schemas.microsoft.com/office/drawing/2014/main" id="{6DA4BC64-057A-4054-8958-7B8AEAB9626E}"/>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6" name="Rectangle 710">
                    <a:extLst>
                      <a:ext uri="{FF2B5EF4-FFF2-40B4-BE49-F238E27FC236}">
                        <a16:creationId xmlns:a16="http://schemas.microsoft.com/office/drawing/2014/main" id="{1674A70D-260F-45DC-B06D-2A185F9E323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207" name="Rectangle 711">
                    <a:extLst>
                      <a:ext uri="{FF2B5EF4-FFF2-40B4-BE49-F238E27FC236}">
                        <a16:creationId xmlns:a16="http://schemas.microsoft.com/office/drawing/2014/main" id="{B9DA7848-1909-4B72-91DB-292F21F7FBD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68" name="Group 712">
                  <a:extLst>
                    <a:ext uri="{FF2B5EF4-FFF2-40B4-BE49-F238E27FC236}">
                      <a16:creationId xmlns:a16="http://schemas.microsoft.com/office/drawing/2014/main" id="{473E8930-2D48-4C01-B135-6DDF5E492A4A}"/>
                    </a:ext>
                  </a:extLst>
                </p:cNvPr>
                <p:cNvGrpSpPr>
                  <a:grpSpLocks noChangeAspect="1"/>
                </p:cNvGrpSpPr>
                <p:nvPr/>
              </p:nvGrpSpPr>
              <p:grpSpPr bwMode="auto">
                <a:xfrm>
                  <a:off x="4152" y="1296"/>
                  <a:ext cx="216" cy="216"/>
                  <a:chOff x="2928" y="2448"/>
                  <a:chExt cx="144" cy="144"/>
                </a:xfrm>
              </p:grpSpPr>
              <p:sp>
                <p:nvSpPr>
                  <p:cNvPr id="128190" name="Rectangle 713">
                    <a:extLst>
                      <a:ext uri="{FF2B5EF4-FFF2-40B4-BE49-F238E27FC236}">
                        <a16:creationId xmlns:a16="http://schemas.microsoft.com/office/drawing/2014/main" id="{9C8A8A74-2821-4109-A36F-530108DB7A17}"/>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1" name="Rectangle 714">
                    <a:extLst>
                      <a:ext uri="{FF2B5EF4-FFF2-40B4-BE49-F238E27FC236}">
                        <a16:creationId xmlns:a16="http://schemas.microsoft.com/office/drawing/2014/main" id="{609D2942-A848-4710-96D8-971CE27080C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2" name="Rectangle 715">
                    <a:extLst>
                      <a:ext uri="{FF2B5EF4-FFF2-40B4-BE49-F238E27FC236}">
                        <a16:creationId xmlns:a16="http://schemas.microsoft.com/office/drawing/2014/main" id="{B55D12C2-C547-4619-A0DA-517A723BB772}"/>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3" name="Rectangle 716">
                    <a:extLst>
                      <a:ext uri="{FF2B5EF4-FFF2-40B4-BE49-F238E27FC236}">
                        <a16:creationId xmlns:a16="http://schemas.microsoft.com/office/drawing/2014/main" id="{C3C73AAB-7413-49F3-9423-7B70E784F1B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4" name="Rectangle 717">
                    <a:extLst>
                      <a:ext uri="{FF2B5EF4-FFF2-40B4-BE49-F238E27FC236}">
                        <a16:creationId xmlns:a16="http://schemas.microsoft.com/office/drawing/2014/main" id="{148CAFA9-32C6-4F47-906B-6D12A7DA44B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5" name="Rectangle 718">
                    <a:extLst>
                      <a:ext uri="{FF2B5EF4-FFF2-40B4-BE49-F238E27FC236}">
                        <a16:creationId xmlns:a16="http://schemas.microsoft.com/office/drawing/2014/main" id="{FBBF9603-00B5-4461-8AAA-F7DCA5DD81C2}"/>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6" name="Rectangle 719">
                    <a:extLst>
                      <a:ext uri="{FF2B5EF4-FFF2-40B4-BE49-F238E27FC236}">
                        <a16:creationId xmlns:a16="http://schemas.microsoft.com/office/drawing/2014/main" id="{549376C6-D9C1-44D7-9EBD-FA9FD0DF95C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7" name="Rectangle 720">
                    <a:extLst>
                      <a:ext uri="{FF2B5EF4-FFF2-40B4-BE49-F238E27FC236}">
                        <a16:creationId xmlns:a16="http://schemas.microsoft.com/office/drawing/2014/main" id="{518DAB10-54A6-4970-AC28-27210D423239}"/>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98" name="Rectangle 721">
                    <a:extLst>
                      <a:ext uri="{FF2B5EF4-FFF2-40B4-BE49-F238E27FC236}">
                        <a16:creationId xmlns:a16="http://schemas.microsoft.com/office/drawing/2014/main" id="{BB7735F4-544E-4099-9F29-D904D736100D}"/>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69" name="Group 722">
                  <a:extLst>
                    <a:ext uri="{FF2B5EF4-FFF2-40B4-BE49-F238E27FC236}">
                      <a16:creationId xmlns:a16="http://schemas.microsoft.com/office/drawing/2014/main" id="{A2FAA727-C6FE-4E0D-86A4-57C7E0236E9E}"/>
                    </a:ext>
                  </a:extLst>
                </p:cNvPr>
                <p:cNvGrpSpPr>
                  <a:grpSpLocks noChangeAspect="1"/>
                </p:cNvGrpSpPr>
                <p:nvPr/>
              </p:nvGrpSpPr>
              <p:grpSpPr bwMode="auto">
                <a:xfrm>
                  <a:off x="4152" y="1512"/>
                  <a:ext cx="216" cy="216"/>
                  <a:chOff x="2928" y="2448"/>
                  <a:chExt cx="144" cy="144"/>
                </a:xfrm>
              </p:grpSpPr>
              <p:sp>
                <p:nvSpPr>
                  <p:cNvPr id="128181" name="Rectangle 723">
                    <a:extLst>
                      <a:ext uri="{FF2B5EF4-FFF2-40B4-BE49-F238E27FC236}">
                        <a16:creationId xmlns:a16="http://schemas.microsoft.com/office/drawing/2014/main" id="{162F02D8-0DBA-49AA-A196-ECA398899E8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2" name="Rectangle 724">
                    <a:extLst>
                      <a:ext uri="{FF2B5EF4-FFF2-40B4-BE49-F238E27FC236}">
                        <a16:creationId xmlns:a16="http://schemas.microsoft.com/office/drawing/2014/main" id="{707822A6-5EE8-476B-A467-58718610FECB}"/>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3" name="Rectangle 725">
                    <a:extLst>
                      <a:ext uri="{FF2B5EF4-FFF2-40B4-BE49-F238E27FC236}">
                        <a16:creationId xmlns:a16="http://schemas.microsoft.com/office/drawing/2014/main" id="{6D12BFC8-C2A5-4098-9B68-BC295B441635}"/>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4" name="Rectangle 726">
                    <a:extLst>
                      <a:ext uri="{FF2B5EF4-FFF2-40B4-BE49-F238E27FC236}">
                        <a16:creationId xmlns:a16="http://schemas.microsoft.com/office/drawing/2014/main" id="{56E25D2F-A1D0-472D-A6A1-86EEC2A38F0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5" name="Rectangle 727">
                    <a:extLst>
                      <a:ext uri="{FF2B5EF4-FFF2-40B4-BE49-F238E27FC236}">
                        <a16:creationId xmlns:a16="http://schemas.microsoft.com/office/drawing/2014/main" id="{04B11D94-9A4A-4392-A323-E8F286D7182A}"/>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6" name="Rectangle 728">
                    <a:extLst>
                      <a:ext uri="{FF2B5EF4-FFF2-40B4-BE49-F238E27FC236}">
                        <a16:creationId xmlns:a16="http://schemas.microsoft.com/office/drawing/2014/main" id="{CD8C3955-8048-4B8C-8573-06FDE6AF686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7" name="Rectangle 729">
                    <a:extLst>
                      <a:ext uri="{FF2B5EF4-FFF2-40B4-BE49-F238E27FC236}">
                        <a16:creationId xmlns:a16="http://schemas.microsoft.com/office/drawing/2014/main" id="{0A23B27B-16AF-4392-8761-E8029FDE4F0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8" name="Rectangle 730">
                    <a:extLst>
                      <a:ext uri="{FF2B5EF4-FFF2-40B4-BE49-F238E27FC236}">
                        <a16:creationId xmlns:a16="http://schemas.microsoft.com/office/drawing/2014/main" id="{E5C8834E-2764-4939-91AD-9D451735837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9" name="Rectangle 731">
                    <a:extLst>
                      <a:ext uri="{FF2B5EF4-FFF2-40B4-BE49-F238E27FC236}">
                        <a16:creationId xmlns:a16="http://schemas.microsoft.com/office/drawing/2014/main" id="{FFA2863A-96DF-40DE-9CA3-97F1D4EA615E}"/>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170" name="Group 732">
                  <a:extLst>
                    <a:ext uri="{FF2B5EF4-FFF2-40B4-BE49-F238E27FC236}">
                      <a16:creationId xmlns:a16="http://schemas.microsoft.com/office/drawing/2014/main" id="{5A44681B-B465-4D4B-B85D-0E1244A6FCA7}"/>
                    </a:ext>
                  </a:extLst>
                </p:cNvPr>
                <p:cNvGrpSpPr>
                  <a:grpSpLocks noChangeAspect="1"/>
                </p:cNvGrpSpPr>
                <p:nvPr/>
              </p:nvGrpSpPr>
              <p:grpSpPr bwMode="auto">
                <a:xfrm>
                  <a:off x="4152" y="1728"/>
                  <a:ext cx="216" cy="216"/>
                  <a:chOff x="2928" y="2448"/>
                  <a:chExt cx="144" cy="144"/>
                </a:xfrm>
              </p:grpSpPr>
              <p:sp>
                <p:nvSpPr>
                  <p:cNvPr id="128172" name="Rectangle 733">
                    <a:extLst>
                      <a:ext uri="{FF2B5EF4-FFF2-40B4-BE49-F238E27FC236}">
                        <a16:creationId xmlns:a16="http://schemas.microsoft.com/office/drawing/2014/main" id="{ED5DE224-0C82-42F7-99BB-977A8DE7E4DE}"/>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3" name="Rectangle 734">
                    <a:extLst>
                      <a:ext uri="{FF2B5EF4-FFF2-40B4-BE49-F238E27FC236}">
                        <a16:creationId xmlns:a16="http://schemas.microsoft.com/office/drawing/2014/main" id="{3BB55EFA-17B4-4CC4-B4BA-1358A737D45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4" name="Rectangle 735">
                    <a:extLst>
                      <a:ext uri="{FF2B5EF4-FFF2-40B4-BE49-F238E27FC236}">
                        <a16:creationId xmlns:a16="http://schemas.microsoft.com/office/drawing/2014/main" id="{E442FADA-57BF-4DBF-9825-3292ED7F4DFE}"/>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5" name="Rectangle 736">
                    <a:extLst>
                      <a:ext uri="{FF2B5EF4-FFF2-40B4-BE49-F238E27FC236}">
                        <a16:creationId xmlns:a16="http://schemas.microsoft.com/office/drawing/2014/main" id="{43FF7972-2EE7-44DC-93B5-0F7C2D7E1E8F}"/>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6" name="Rectangle 737">
                    <a:extLst>
                      <a:ext uri="{FF2B5EF4-FFF2-40B4-BE49-F238E27FC236}">
                        <a16:creationId xmlns:a16="http://schemas.microsoft.com/office/drawing/2014/main" id="{6DA89A23-B777-40D0-9C58-7D1DEA580F4E}"/>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7" name="Rectangle 738">
                    <a:extLst>
                      <a:ext uri="{FF2B5EF4-FFF2-40B4-BE49-F238E27FC236}">
                        <a16:creationId xmlns:a16="http://schemas.microsoft.com/office/drawing/2014/main" id="{E4F4DD58-CE0C-4BB7-B7E5-F24791E9701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8" name="Rectangle 739">
                    <a:extLst>
                      <a:ext uri="{FF2B5EF4-FFF2-40B4-BE49-F238E27FC236}">
                        <a16:creationId xmlns:a16="http://schemas.microsoft.com/office/drawing/2014/main" id="{B7334B3F-A103-4B1F-87C2-A4EF53235BFF}"/>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79" name="Rectangle 740">
                    <a:extLst>
                      <a:ext uri="{FF2B5EF4-FFF2-40B4-BE49-F238E27FC236}">
                        <a16:creationId xmlns:a16="http://schemas.microsoft.com/office/drawing/2014/main" id="{DBBD7AC3-824D-424A-81C1-945DE5EE881B}"/>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80" name="Rectangle 741">
                    <a:extLst>
                      <a:ext uri="{FF2B5EF4-FFF2-40B4-BE49-F238E27FC236}">
                        <a16:creationId xmlns:a16="http://schemas.microsoft.com/office/drawing/2014/main" id="{9D1462B7-B60B-4574-8383-7368A5F74D8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171" name="Rectangle 742">
                  <a:extLst>
                    <a:ext uri="{FF2B5EF4-FFF2-40B4-BE49-F238E27FC236}">
                      <a16:creationId xmlns:a16="http://schemas.microsoft.com/office/drawing/2014/main" id="{F7A39E12-9486-4514-8851-547B4F08C051}"/>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16" name="Group 743">
                <a:extLst>
                  <a:ext uri="{FF2B5EF4-FFF2-40B4-BE49-F238E27FC236}">
                    <a16:creationId xmlns:a16="http://schemas.microsoft.com/office/drawing/2014/main" id="{42A09754-2E05-4404-9DFF-03E3873DFF31}"/>
                  </a:ext>
                </a:extLst>
              </p:cNvPr>
              <p:cNvGrpSpPr>
                <a:grpSpLocks noChangeAspect="1"/>
              </p:cNvGrpSpPr>
              <p:nvPr/>
            </p:nvGrpSpPr>
            <p:grpSpPr bwMode="auto">
              <a:xfrm>
                <a:off x="412" y="1067"/>
                <a:ext cx="432" cy="262"/>
                <a:chOff x="3288" y="1296"/>
                <a:chExt cx="1080" cy="648"/>
              </a:xfrm>
            </p:grpSpPr>
            <p:sp>
              <p:nvSpPr>
                <p:cNvPr id="128017" name="Rectangle 744">
                  <a:extLst>
                    <a:ext uri="{FF2B5EF4-FFF2-40B4-BE49-F238E27FC236}">
                      <a16:creationId xmlns:a16="http://schemas.microsoft.com/office/drawing/2014/main" id="{10E2F4B1-AB24-4851-A12E-8F8FB69D0465}"/>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18" name="Rectangle 745">
                  <a:extLst>
                    <a:ext uri="{FF2B5EF4-FFF2-40B4-BE49-F238E27FC236}">
                      <a16:creationId xmlns:a16="http://schemas.microsoft.com/office/drawing/2014/main" id="{C09BFDCB-2B21-48B4-9973-5890E59A5BB6}"/>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19" name="Rectangle 746">
                  <a:extLst>
                    <a:ext uri="{FF2B5EF4-FFF2-40B4-BE49-F238E27FC236}">
                      <a16:creationId xmlns:a16="http://schemas.microsoft.com/office/drawing/2014/main" id="{A6DDBF9F-6CAC-4B83-B45C-DE3A0BE097FF}"/>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0" name="Rectangle 747">
                  <a:extLst>
                    <a:ext uri="{FF2B5EF4-FFF2-40B4-BE49-F238E27FC236}">
                      <a16:creationId xmlns:a16="http://schemas.microsoft.com/office/drawing/2014/main" id="{3F7BCC7A-59EB-494B-BEFE-C6C2DBCDD003}"/>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1" name="Rectangle 748">
                  <a:extLst>
                    <a:ext uri="{FF2B5EF4-FFF2-40B4-BE49-F238E27FC236}">
                      <a16:creationId xmlns:a16="http://schemas.microsoft.com/office/drawing/2014/main" id="{46F36738-419A-4D8F-A865-F76616DE58D0}"/>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2" name="Rectangle 749">
                  <a:extLst>
                    <a:ext uri="{FF2B5EF4-FFF2-40B4-BE49-F238E27FC236}">
                      <a16:creationId xmlns:a16="http://schemas.microsoft.com/office/drawing/2014/main" id="{442DE9D1-859B-4FC2-A5F4-012A2948DAA8}"/>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3" name="Rectangle 750">
                  <a:extLst>
                    <a:ext uri="{FF2B5EF4-FFF2-40B4-BE49-F238E27FC236}">
                      <a16:creationId xmlns:a16="http://schemas.microsoft.com/office/drawing/2014/main" id="{10B8A4FB-A237-4B36-ACB2-2614A5E315D5}"/>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4" name="Rectangle 751">
                  <a:extLst>
                    <a:ext uri="{FF2B5EF4-FFF2-40B4-BE49-F238E27FC236}">
                      <a16:creationId xmlns:a16="http://schemas.microsoft.com/office/drawing/2014/main" id="{11C5DA41-93FE-4B46-9044-EB54E56C438B}"/>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5" name="Rectangle 752">
                  <a:extLst>
                    <a:ext uri="{FF2B5EF4-FFF2-40B4-BE49-F238E27FC236}">
                      <a16:creationId xmlns:a16="http://schemas.microsoft.com/office/drawing/2014/main" id="{F347DB61-CDDD-4C66-AEF1-ABF69D7F734F}"/>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6" name="Rectangle 753">
                  <a:extLst>
                    <a:ext uri="{FF2B5EF4-FFF2-40B4-BE49-F238E27FC236}">
                      <a16:creationId xmlns:a16="http://schemas.microsoft.com/office/drawing/2014/main" id="{7E0AC9F5-834B-430D-B4AB-94EB1BAED7AA}"/>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7" name="Rectangle 754">
                  <a:extLst>
                    <a:ext uri="{FF2B5EF4-FFF2-40B4-BE49-F238E27FC236}">
                      <a16:creationId xmlns:a16="http://schemas.microsoft.com/office/drawing/2014/main" id="{384DB9F7-DB8B-41E5-A266-1451D3097736}"/>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8" name="Rectangle 755">
                  <a:extLst>
                    <a:ext uri="{FF2B5EF4-FFF2-40B4-BE49-F238E27FC236}">
                      <a16:creationId xmlns:a16="http://schemas.microsoft.com/office/drawing/2014/main" id="{CD649F77-5F9C-4099-B994-5A36563F61DA}"/>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29" name="Rectangle 756">
                  <a:extLst>
                    <a:ext uri="{FF2B5EF4-FFF2-40B4-BE49-F238E27FC236}">
                      <a16:creationId xmlns:a16="http://schemas.microsoft.com/office/drawing/2014/main" id="{B45F2BEC-068D-4C7F-BBCD-B72560E7B6F2}"/>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0" name="Rectangle 757">
                  <a:extLst>
                    <a:ext uri="{FF2B5EF4-FFF2-40B4-BE49-F238E27FC236}">
                      <a16:creationId xmlns:a16="http://schemas.microsoft.com/office/drawing/2014/main" id="{50DAEBDB-8773-4B27-9215-66182406BFA6}"/>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031" name="Group 758">
                  <a:extLst>
                    <a:ext uri="{FF2B5EF4-FFF2-40B4-BE49-F238E27FC236}">
                      <a16:creationId xmlns:a16="http://schemas.microsoft.com/office/drawing/2014/main" id="{FB810411-0ACD-4BDC-9502-D345481599F8}"/>
                    </a:ext>
                  </a:extLst>
                </p:cNvPr>
                <p:cNvGrpSpPr>
                  <a:grpSpLocks noChangeAspect="1"/>
                </p:cNvGrpSpPr>
                <p:nvPr/>
              </p:nvGrpSpPr>
              <p:grpSpPr bwMode="auto">
                <a:xfrm>
                  <a:off x="3720" y="1512"/>
                  <a:ext cx="216" cy="216"/>
                  <a:chOff x="2928" y="2448"/>
                  <a:chExt cx="144" cy="144"/>
                </a:xfrm>
              </p:grpSpPr>
              <p:sp>
                <p:nvSpPr>
                  <p:cNvPr id="128126" name="Rectangle 759">
                    <a:extLst>
                      <a:ext uri="{FF2B5EF4-FFF2-40B4-BE49-F238E27FC236}">
                        <a16:creationId xmlns:a16="http://schemas.microsoft.com/office/drawing/2014/main" id="{4945767B-3C5B-4300-80D4-734C2F5A78F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7" name="Rectangle 760">
                    <a:extLst>
                      <a:ext uri="{FF2B5EF4-FFF2-40B4-BE49-F238E27FC236}">
                        <a16:creationId xmlns:a16="http://schemas.microsoft.com/office/drawing/2014/main" id="{F12E10EF-054C-48EF-A06B-638AC0C4A39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8" name="Rectangle 761">
                    <a:extLst>
                      <a:ext uri="{FF2B5EF4-FFF2-40B4-BE49-F238E27FC236}">
                        <a16:creationId xmlns:a16="http://schemas.microsoft.com/office/drawing/2014/main" id="{8CB34DC9-BC22-4262-AFD8-5A8D58353643}"/>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9" name="Rectangle 762">
                    <a:extLst>
                      <a:ext uri="{FF2B5EF4-FFF2-40B4-BE49-F238E27FC236}">
                        <a16:creationId xmlns:a16="http://schemas.microsoft.com/office/drawing/2014/main" id="{5B53A566-34A6-49BB-9B13-EDC073DE6E5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0" name="Rectangle 763">
                    <a:extLst>
                      <a:ext uri="{FF2B5EF4-FFF2-40B4-BE49-F238E27FC236}">
                        <a16:creationId xmlns:a16="http://schemas.microsoft.com/office/drawing/2014/main" id="{24865BF8-54B4-434A-B0EF-9821C40186CD}"/>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1" name="Rectangle 764">
                    <a:extLst>
                      <a:ext uri="{FF2B5EF4-FFF2-40B4-BE49-F238E27FC236}">
                        <a16:creationId xmlns:a16="http://schemas.microsoft.com/office/drawing/2014/main" id="{F703B215-7D1A-4987-BF00-B041A8AC6E2C}"/>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2" name="Rectangle 765">
                    <a:extLst>
                      <a:ext uri="{FF2B5EF4-FFF2-40B4-BE49-F238E27FC236}">
                        <a16:creationId xmlns:a16="http://schemas.microsoft.com/office/drawing/2014/main" id="{5B952141-E10E-45DC-B7CB-1902DB7C4E32}"/>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3" name="Rectangle 766">
                    <a:extLst>
                      <a:ext uri="{FF2B5EF4-FFF2-40B4-BE49-F238E27FC236}">
                        <a16:creationId xmlns:a16="http://schemas.microsoft.com/office/drawing/2014/main" id="{94FBA075-14A2-45BD-8631-40E00AA81F4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34" name="Rectangle 767">
                    <a:extLst>
                      <a:ext uri="{FF2B5EF4-FFF2-40B4-BE49-F238E27FC236}">
                        <a16:creationId xmlns:a16="http://schemas.microsoft.com/office/drawing/2014/main" id="{7314CE1B-BBB3-42BF-801A-B25F7E682AC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32" name="Group 768">
                  <a:extLst>
                    <a:ext uri="{FF2B5EF4-FFF2-40B4-BE49-F238E27FC236}">
                      <a16:creationId xmlns:a16="http://schemas.microsoft.com/office/drawing/2014/main" id="{366F8B07-F20A-4DEB-A26E-C81C21CFF706}"/>
                    </a:ext>
                  </a:extLst>
                </p:cNvPr>
                <p:cNvGrpSpPr>
                  <a:grpSpLocks noChangeAspect="1"/>
                </p:cNvGrpSpPr>
                <p:nvPr/>
              </p:nvGrpSpPr>
              <p:grpSpPr bwMode="auto">
                <a:xfrm>
                  <a:off x="3936" y="1512"/>
                  <a:ext cx="216" cy="216"/>
                  <a:chOff x="2928" y="2448"/>
                  <a:chExt cx="144" cy="144"/>
                </a:xfrm>
              </p:grpSpPr>
              <p:sp>
                <p:nvSpPr>
                  <p:cNvPr id="128117" name="Rectangle 769">
                    <a:extLst>
                      <a:ext uri="{FF2B5EF4-FFF2-40B4-BE49-F238E27FC236}">
                        <a16:creationId xmlns:a16="http://schemas.microsoft.com/office/drawing/2014/main" id="{7830D987-82E9-40BA-9F16-1CC2BAE2FAF2}"/>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8" name="Rectangle 770">
                    <a:extLst>
                      <a:ext uri="{FF2B5EF4-FFF2-40B4-BE49-F238E27FC236}">
                        <a16:creationId xmlns:a16="http://schemas.microsoft.com/office/drawing/2014/main" id="{353350CD-885B-4C04-B71B-C485B52FEE4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9" name="Rectangle 771">
                    <a:extLst>
                      <a:ext uri="{FF2B5EF4-FFF2-40B4-BE49-F238E27FC236}">
                        <a16:creationId xmlns:a16="http://schemas.microsoft.com/office/drawing/2014/main" id="{E8629A24-DA8C-4740-AA65-862EA5C26C5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0" name="Rectangle 772">
                    <a:extLst>
                      <a:ext uri="{FF2B5EF4-FFF2-40B4-BE49-F238E27FC236}">
                        <a16:creationId xmlns:a16="http://schemas.microsoft.com/office/drawing/2014/main" id="{A3950D05-FC7F-47A3-A7BE-FB6DCAC67F0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1" name="Rectangle 773">
                    <a:extLst>
                      <a:ext uri="{FF2B5EF4-FFF2-40B4-BE49-F238E27FC236}">
                        <a16:creationId xmlns:a16="http://schemas.microsoft.com/office/drawing/2014/main" id="{7330A352-E4E3-4FF8-9202-40669BBF8F5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2" name="Rectangle 774">
                    <a:extLst>
                      <a:ext uri="{FF2B5EF4-FFF2-40B4-BE49-F238E27FC236}">
                        <a16:creationId xmlns:a16="http://schemas.microsoft.com/office/drawing/2014/main" id="{A0CB37BD-8E5C-4A52-8D6E-7855CC297836}"/>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3" name="Rectangle 775">
                    <a:extLst>
                      <a:ext uri="{FF2B5EF4-FFF2-40B4-BE49-F238E27FC236}">
                        <a16:creationId xmlns:a16="http://schemas.microsoft.com/office/drawing/2014/main" id="{FF54D47B-0124-4314-A4D7-E055A8AB546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4" name="Rectangle 776">
                    <a:extLst>
                      <a:ext uri="{FF2B5EF4-FFF2-40B4-BE49-F238E27FC236}">
                        <a16:creationId xmlns:a16="http://schemas.microsoft.com/office/drawing/2014/main" id="{6FA8598F-92CF-41DF-9D69-792FA48C0312}"/>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25" name="Rectangle 777">
                    <a:extLst>
                      <a:ext uri="{FF2B5EF4-FFF2-40B4-BE49-F238E27FC236}">
                        <a16:creationId xmlns:a16="http://schemas.microsoft.com/office/drawing/2014/main" id="{48C49F93-1F29-4841-9E64-E740FA74D71B}"/>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033" name="Rectangle 778">
                  <a:extLst>
                    <a:ext uri="{FF2B5EF4-FFF2-40B4-BE49-F238E27FC236}">
                      <a16:creationId xmlns:a16="http://schemas.microsoft.com/office/drawing/2014/main" id="{96D55223-BEF5-4DB8-9AC6-6BC888CE9D5D}"/>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4" name="Rectangle 779">
                  <a:extLst>
                    <a:ext uri="{FF2B5EF4-FFF2-40B4-BE49-F238E27FC236}">
                      <a16:creationId xmlns:a16="http://schemas.microsoft.com/office/drawing/2014/main" id="{67891F41-A0F6-48B8-99F0-22C7D138FB80}"/>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5" name="Rectangle 780">
                  <a:extLst>
                    <a:ext uri="{FF2B5EF4-FFF2-40B4-BE49-F238E27FC236}">
                      <a16:creationId xmlns:a16="http://schemas.microsoft.com/office/drawing/2014/main" id="{8C74EFF0-3997-46F1-B513-FA4DBC567FCA}"/>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6" name="Rectangle 781">
                  <a:extLst>
                    <a:ext uri="{FF2B5EF4-FFF2-40B4-BE49-F238E27FC236}">
                      <a16:creationId xmlns:a16="http://schemas.microsoft.com/office/drawing/2014/main" id="{596769CB-7D3D-4E09-8CE4-3B3AC136BBC9}"/>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7" name="Rectangle 782">
                  <a:extLst>
                    <a:ext uri="{FF2B5EF4-FFF2-40B4-BE49-F238E27FC236}">
                      <a16:creationId xmlns:a16="http://schemas.microsoft.com/office/drawing/2014/main" id="{1F9DBEBB-C146-4F9A-BE5D-908D9D29503A}"/>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8" name="Rectangle 783">
                  <a:extLst>
                    <a:ext uri="{FF2B5EF4-FFF2-40B4-BE49-F238E27FC236}">
                      <a16:creationId xmlns:a16="http://schemas.microsoft.com/office/drawing/2014/main" id="{0F0B1BA9-9577-4C03-A9D9-A48884F980D8}"/>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39" name="Rectangle 784">
                  <a:extLst>
                    <a:ext uri="{FF2B5EF4-FFF2-40B4-BE49-F238E27FC236}">
                      <a16:creationId xmlns:a16="http://schemas.microsoft.com/office/drawing/2014/main" id="{971E386F-1612-4EC4-A038-5B6F28CAAC59}"/>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0" name="Rectangle 785">
                  <a:extLst>
                    <a:ext uri="{FF2B5EF4-FFF2-40B4-BE49-F238E27FC236}">
                      <a16:creationId xmlns:a16="http://schemas.microsoft.com/office/drawing/2014/main" id="{F3916743-37F0-4013-BD2D-D02257EDF90F}"/>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1" name="Rectangle 786">
                  <a:extLst>
                    <a:ext uri="{FF2B5EF4-FFF2-40B4-BE49-F238E27FC236}">
                      <a16:creationId xmlns:a16="http://schemas.microsoft.com/office/drawing/2014/main" id="{CF826C26-7B98-45C0-A33B-B24967903D0C}"/>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2" name="Rectangle 787">
                  <a:extLst>
                    <a:ext uri="{FF2B5EF4-FFF2-40B4-BE49-F238E27FC236}">
                      <a16:creationId xmlns:a16="http://schemas.microsoft.com/office/drawing/2014/main" id="{FBB0A140-882B-4F71-A9A4-60983F48F524}"/>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3" name="Rectangle 788">
                  <a:extLst>
                    <a:ext uri="{FF2B5EF4-FFF2-40B4-BE49-F238E27FC236}">
                      <a16:creationId xmlns:a16="http://schemas.microsoft.com/office/drawing/2014/main" id="{DD4CA6D1-A9A0-4B6D-8790-2A2881CB94DC}"/>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4" name="Rectangle 789">
                  <a:extLst>
                    <a:ext uri="{FF2B5EF4-FFF2-40B4-BE49-F238E27FC236}">
                      <a16:creationId xmlns:a16="http://schemas.microsoft.com/office/drawing/2014/main" id="{8ADC62D9-8E34-4A9D-A5DE-FB2F83CAD51D}"/>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45" name="Rectangle 790">
                  <a:extLst>
                    <a:ext uri="{FF2B5EF4-FFF2-40B4-BE49-F238E27FC236}">
                      <a16:creationId xmlns:a16="http://schemas.microsoft.com/office/drawing/2014/main" id="{F75E18C9-5E00-4063-A1D9-89E40B36BA1E}"/>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8046" name="Group 791">
                  <a:extLst>
                    <a:ext uri="{FF2B5EF4-FFF2-40B4-BE49-F238E27FC236}">
                      <a16:creationId xmlns:a16="http://schemas.microsoft.com/office/drawing/2014/main" id="{4E82A6BE-507D-4A85-B09E-A7703B03312C}"/>
                    </a:ext>
                  </a:extLst>
                </p:cNvPr>
                <p:cNvGrpSpPr>
                  <a:grpSpLocks noChangeAspect="1"/>
                </p:cNvGrpSpPr>
                <p:nvPr/>
              </p:nvGrpSpPr>
              <p:grpSpPr bwMode="auto">
                <a:xfrm>
                  <a:off x="3288" y="1296"/>
                  <a:ext cx="216" cy="216"/>
                  <a:chOff x="2928" y="2448"/>
                  <a:chExt cx="144" cy="144"/>
                </a:xfrm>
              </p:grpSpPr>
              <p:sp>
                <p:nvSpPr>
                  <p:cNvPr id="128108" name="Rectangle 792">
                    <a:extLst>
                      <a:ext uri="{FF2B5EF4-FFF2-40B4-BE49-F238E27FC236}">
                        <a16:creationId xmlns:a16="http://schemas.microsoft.com/office/drawing/2014/main" id="{C1371E18-4404-418B-A9C1-029331CDE40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9" name="Rectangle 793">
                    <a:extLst>
                      <a:ext uri="{FF2B5EF4-FFF2-40B4-BE49-F238E27FC236}">
                        <a16:creationId xmlns:a16="http://schemas.microsoft.com/office/drawing/2014/main" id="{D32551EC-D61E-411C-8A8D-6C3BC538303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0" name="Rectangle 794">
                    <a:extLst>
                      <a:ext uri="{FF2B5EF4-FFF2-40B4-BE49-F238E27FC236}">
                        <a16:creationId xmlns:a16="http://schemas.microsoft.com/office/drawing/2014/main" id="{1C215C21-AE9E-49B5-A705-0AFC678948E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1" name="Rectangle 795">
                    <a:extLst>
                      <a:ext uri="{FF2B5EF4-FFF2-40B4-BE49-F238E27FC236}">
                        <a16:creationId xmlns:a16="http://schemas.microsoft.com/office/drawing/2014/main" id="{8F27384D-7CEA-4A15-8861-D77F2D2AEA3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2" name="Rectangle 796">
                    <a:extLst>
                      <a:ext uri="{FF2B5EF4-FFF2-40B4-BE49-F238E27FC236}">
                        <a16:creationId xmlns:a16="http://schemas.microsoft.com/office/drawing/2014/main" id="{42DBD69C-88CD-43EF-8A02-61BF8B75C1F7}"/>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3" name="Rectangle 797">
                    <a:extLst>
                      <a:ext uri="{FF2B5EF4-FFF2-40B4-BE49-F238E27FC236}">
                        <a16:creationId xmlns:a16="http://schemas.microsoft.com/office/drawing/2014/main" id="{29FE650C-9A93-41A6-8D38-D292454BEA0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4" name="Rectangle 798">
                    <a:extLst>
                      <a:ext uri="{FF2B5EF4-FFF2-40B4-BE49-F238E27FC236}">
                        <a16:creationId xmlns:a16="http://schemas.microsoft.com/office/drawing/2014/main" id="{7722D027-0FD7-41F7-BB2F-E6E4CF4C6D2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5" name="Rectangle 799">
                    <a:extLst>
                      <a:ext uri="{FF2B5EF4-FFF2-40B4-BE49-F238E27FC236}">
                        <a16:creationId xmlns:a16="http://schemas.microsoft.com/office/drawing/2014/main" id="{4F070AB6-B870-47AA-AE2F-CA150A0000F0}"/>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16" name="Rectangle 800">
                    <a:extLst>
                      <a:ext uri="{FF2B5EF4-FFF2-40B4-BE49-F238E27FC236}">
                        <a16:creationId xmlns:a16="http://schemas.microsoft.com/office/drawing/2014/main" id="{C1167F40-71B8-4EE2-A9BA-1455FD9B75C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47" name="Group 801">
                  <a:extLst>
                    <a:ext uri="{FF2B5EF4-FFF2-40B4-BE49-F238E27FC236}">
                      <a16:creationId xmlns:a16="http://schemas.microsoft.com/office/drawing/2014/main" id="{7433DE82-1457-4500-A4A3-3F3ABC302634}"/>
                    </a:ext>
                  </a:extLst>
                </p:cNvPr>
                <p:cNvGrpSpPr>
                  <a:grpSpLocks noChangeAspect="1"/>
                </p:cNvGrpSpPr>
                <p:nvPr/>
              </p:nvGrpSpPr>
              <p:grpSpPr bwMode="auto">
                <a:xfrm>
                  <a:off x="3504" y="1296"/>
                  <a:ext cx="216" cy="216"/>
                  <a:chOff x="2928" y="2448"/>
                  <a:chExt cx="144" cy="144"/>
                </a:xfrm>
              </p:grpSpPr>
              <p:sp>
                <p:nvSpPr>
                  <p:cNvPr id="128099" name="Rectangle 802">
                    <a:extLst>
                      <a:ext uri="{FF2B5EF4-FFF2-40B4-BE49-F238E27FC236}">
                        <a16:creationId xmlns:a16="http://schemas.microsoft.com/office/drawing/2014/main" id="{86437B7D-F1F7-42E5-B47E-5A7C70708A42}"/>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0" name="Rectangle 803">
                    <a:extLst>
                      <a:ext uri="{FF2B5EF4-FFF2-40B4-BE49-F238E27FC236}">
                        <a16:creationId xmlns:a16="http://schemas.microsoft.com/office/drawing/2014/main" id="{9DFBFA6A-E340-48A3-8692-0BBC0AF5C6E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1" name="Rectangle 804">
                    <a:extLst>
                      <a:ext uri="{FF2B5EF4-FFF2-40B4-BE49-F238E27FC236}">
                        <a16:creationId xmlns:a16="http://schemas.microsoft.com/office/drawing/2014/main" id="{9175886D-C859-44F3-9159-1BCCA3B5962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2" name="Rectangle 805">
                    <a:extLst>
                      <a:ext uri="{FF2B5EF4-FFF2-40B4-BE49-F238E27FC236}">
                        <a16:creationId xmlns:a16="http://schemas.microsoft.com/office/drawing/2014/main" id="{F49565AF-E468-4CC5-93B1-16460B4912A0}"/>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3" name="Rectangle 806">
                    <a:extLst>
                      <a:ext uri="{FF2B5EF4-FFF2-40B4-BE49-F238E27FC236}">
                        <a16:creationId xmlns:a16="http://schemas.microsoft.com/office/drawing/2014/main" id="{8E673094-59EC-4475-BFEA-1CADFC6C369D}"/>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4" name="Rectangle 807">
                    <a:extLst>
                      <a:ext uri="{FF2B5EF4-FFF2-40B4-BE49-F238E27FC236}">
                        <a16:creationId xmlns:a16="http://schemas.microsoft.com/office/drawing/2014/main" id="{3D32FFEB-551F-4872-8E9B-BBA31C45DCB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5" name="Rectangle 808">
                    <a:extLst>
                      <a:ext uri="{FF2B5EF4-FFF2-40B4-BE49-F238E27FC236}">
                        <a16:creationId xmlns:a16="http://schemas.microsoft.com/office/drawing/2014/main" id="{E73E7F40-061A-476D-9651-2732375CD52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6" name="Rectangle 809">
                    <a:extLst>
                      <a:ext uri="{FF2B5EF4-FFF2-40B4-BE49-F238E27FC236}">
                        <a16:creationId xmlns:a16="http://schemas.microsoft.com/office/drawing/2014/main" id="{03968946-727A-4948-B532-57C507871D04}"/>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107" name="Rectangle 810">
                    <a:extLst>
                      <a:ext uri="{FF2B5EF4-FFF2-40B4-BE49-F238E27FC236}">
                        <a16:creationId xmlns:a16="http://schemas.microsoft.com/office/drawing/2014/main" id="{4321A250-58B8-4BEF-8CF2-D3C6BC2B21A8}"/>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48" name="Group 811">
                  <a:extLst>
                    <a:ext uri="{FF2B5EF4-FFF2-40B4-BE49-F238E27FC236}">
                      <a16:creationId xmlns:a16="http://schemas.microsoft.com/office/drawing/2014/main" id="{7FC4A456-3652-4C85-B2AE-B828A5AE5D4B}"/>
                    </a:ext>
                  </a:extLst>
                </p:cNvPr>
                <p:cNvGrpSpPr>
                  <a:grpSpLocks noChangeAspect="1"/>
                </p:cNvGrpSpPr>
                <p:nvPr/>
              </p:nvGrpSpPr>
              <p:grpSpPr bwMode="auto">
                <a:xfrm>
                  <a:off x="3720" y="1296"/>
                  <a:ext cx="216" cy="216"/>
                  <a:chOff x="2928" y="2448"/>
                  <a:chExt cx="144" cy="144"/>
                </a:xfrm>
              </p:grpSpPr>
              <p:sp>
                <p:nvSpPr>
                  <p:cNvPr id="128090" name="Rectangle 812">
                    <a:extLst>
                      <a:ext uri="{FF2B5EF4-FFF2-40B4-BE49-F238E27FC236}">
                        <a16:creationId xmlns:a16="http://schemas.microsoft.com/office/drawing/2014/main" id="{81491148-BB10-453A-8946-D2F034F26597}"/>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1" name="Rectangle 813">
                    <a:extLst>
                      <a:ext uri="{FF2B5EF4-FFF2-40B4-BE49-F238E27FC236}">
                        <a16:creationId xmlns:a16="http://schemas.microsoft.com/office/drawing/2014/main" id="{D08A5FDB-0E5C-41FA-B034-9C8301A0CE1F}"/>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2" name="Rectangle 814">
                    <a:extLst>
                      <a:ext uri="{FF2B5EF4-FFF2-40B4-BE49-F238E27FC236}">
                        <a16:creationId xmlns:a16="http://schemas.microsoft.com/office/drawing/2014/main" id="{B9014271-06E5-4332-9B3B-9787B848F51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3" name="Rectangle 815">
                    <a:extLst>
                      <a:ext uri="{FF2B5EF4-FFF2-40B4-BE49-F238E27FC236}">
                        <a16:creationId xmlns:a16="http://schemas.microsoft.com/office/drawing/2014/main" id="{11FF7F86-A4E7-4849-8A8E-EA37D5ACC99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4" name="Rectangle 816">
                    <a:extLst>
                      <a:ext uri="{FF2B5EF4-FFF2-40B4-BE49-F238E27FC236}">
                        <a16:creationId xmlns:a16="http://schemas.microsoft.com/office/drawing/2014/main" id="{A2674C57-4266-437E-A9AD-EF1561A4ABFE}"/>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5" name="Rectangle 817">
                    <a:extLst>
                      <a:ext uri="{FF2B5EF4-FFF2-40B4-BE49-F238E27FC236}">
                        <a16:creationId xmlns:a16="http://schemas.microsoft.com/office/drawing/2014/main" id="{E321C6D6-0857-43A9-A62E-AAFB0A98320E}"/>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6" name="Rectangle 818">
                    <a:extLst>
                      <a:ext uri="{FF2B5EF4-FFF2-40B4-BE49-F238E27FC236}">
                        <a16:creationId xmlns:a16="http://schemas.microsoft.com/office/drawing/2014/main" id="{23B9489E-B85B-4931-9F45-0B29E87744D2}"/>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7" name="Rectangle 819">
                    <a:extLst>
                      <a:ext uri="{FF2B5EF4-FFF2-40B4-BE49-F238E27FC236}">
                        <a16:creationId xmlns:a16="http://schemas.microsoft.com/office/drawing/2014/main" id="{22A56334-B4B2-473B-9A09-029D182E987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98" name="Rectangle 820">
                    <a:extLst>
                      <a:ext uri="{FF2B5EF4-FFF2-40B4-BE49-F238E27FC236}">
                        <a16:creationId xmlns:a16="http://schemas.microsoft.com/office/drawing/2014/main" id="{AFEC901F-D59F-4813-92BF-08BCD26C8F3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49" name="Group 821">
                  <a:extLst>
                    <a:ext uri="{FF2B5EF4-FFF2-40B4-BE49-F238E27FC236}">
                      <a16:creationId xmlns:a16="http://schemas.microsoft.com/office/drawing/2014/main" id="{7988D975-9316-4F16-A26C-2EF6344EB9A5}"/>
                    </a:ext>
                  </a:extLst>
                </p:cNvPr>
                <p:cNvGrpSpPr>
                  <a:grpSpLocks noChangeAspect="1"/>
                </p:cNvGrpSpPr>
                <p:nvPr/>
              </p:nvGrpSpPr>
              <p:grpSpPr bwMode="auto">
                <a:xfrm>
                  <a:off x="3936" y="1296"/>
                  <a:ext cx="216" cy="216"/>
                  <a:chOff x="2928" y="2448"/>
                  <a:chExt cx="144" cy="144"/>
                </a:xfrm>
              </p:grpSpPr>
              <p:sp>
                <p:nvSpPr>
                  <p:cNvPr id="128081" name="Rectangle 822">
                    <a:extLst>
                      <a:ext uri="{FF2B5EF4-FFF2-40B4-BE49-F238E27FC236}">
                        <a16:creationId xmlns:a16="http://schemas.microsoft.com/office/drawing/2014/main" id="{3B14BE54-3466-4247-B7CC-85AEC0F1881A}"/>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2" name="Rectangle 823">
                    <a:extLst>
                      <a:ext uri="{FF2B5EF4-FFF2-40B4-BE49-F238E27FC236}">
                        <a16:creationId xmlns:a16="http://schemas.microsoft.com/office/drawing/2014/main" id="{6B2B9CA4-2E08-402D-8313-BB09A3932DE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3" name="Rectangle 824">
                    <a:extLst>
                      <a:ext uri="{FF2B5EF4-FFF2-40B4-BE49-F238E27FC236}">
                        <a16:creationId xmlns:a16="http://schemas.microsoft.com/office/drawing/2014/main" id="{1DEF374E-117B-4CB5-BFC5-AA1ACAC6A561}"/>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4" name="Rectangle 825">
                    <a:extLst>
                      <a:ext uri="{FF2B5EF4-FFF2-40B4-BE49-F238E27FC236}">
                        <a16:creationId xmlns:a16="http://schemas.microsoft.com/office/drawing/2014/main" id="{CBDE4CA0-DF3E-4DE6-AAB2-CCE0C9EB2EA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5" name="Rectangle 826">
                    <a:extLst>
                      <a:ext uri="{FF2B5EF4-FFF2-40B4-BE49-F238E27FC236}">
                        <a16:creationId xmlns:a16="http://schemas.microsoft.com/office/drawing/2014/main" id="{1E530617-9074-4F10-B739-F62EBC27919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6" name="Rectangle 827">
                    <a:extLst>
                      <a:ext uri="{FF2B5EF4-FFF2-40B4-BE49-F238E27FC236}">
                        <a16:creationId xmlns:a16="http://schemas.microsoft.com/office/drawing/2014/main" id="{54CE50C0-6DF4-4C5F-9611-F0A2B6CC74E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7" name="Rectangle 828">
                    <a:extLst>
                      <a:ext uri="{FF2B5EF4-FFF2-40B4-BE49-F238E27FC236}">
                        <a16:creationId xmlns:a16="http://schemas.microsoft.com/office/drawing/2014/main" id="{00460AC0-544A-4AC4-BBE1-CB9F0F174EBF}"/>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8" name="Rectangle 829">
                    <a:extLst>
                      <a:ext uri="{FF2B5EF4-FFF2-40B4-BE49-F238E27FC236}">
                        <a16:creationId xmlns:a16="http://schemas.microsoft.com/office/drawing/2014/main" id="{5A2B6802-9778-4255-B0E2-7B591EF8C1CB}"/>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9" name="Rectangle 830">
                    <a:extLst>
                      <a:ext uri="{FF2B5EF4-FFF2-40B4-BE49-F238E27FC236}">
                        <a16:creationId xmlns:a16="http://schemas.microsoft.com/office/drawing/2014/main" id="{6610C70E-F410-4C1A-8339-1E160C23960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50" name="Group 831">
                  <a:extLst>
                    <a:ext uri="{FF2B5EF4-FFF2-40B4-BE49-F238E27FC236}">
                      <a16:creationId xmlns:a16="http://schemas.microsoft.com/office/drawing/2014/main" id="{2AE8068A-F0B5-48A7-BA60-ADB2823A3114}"/>
                    </a:ext>
                  </a:extLst>
                </p:cNvPr>
                <p:cNvGrpSpPr>
                  <a:grpSpLocks noChangeAspect="1"/>
                </p:cNvGrpSpPr>
                <p:nvPr/>
              </p:nvGrpSpPr>
              <p:grpSpPr bwMode="auto">
                <a:xfrm>
                  <a:off x="4152" y="1296"/>
                  <a:ext cx="216" cy="216"/>
                  <a:chOff x="2928" y="2448"/>
                  <a:chExt cx="144" cy="144"/>
                </a:xfrm>
              </p:grpSpPr>
              <p:sp>
                <p:nvSpPr>
                  <p:cNvPr id="128072" name="Rectangle 832">
                    <a:extLst>
                      <a:ext uri="{FF2B5EF4-FFF2-40B4-BE49-F238E27FC236}">
                        <a16:creationId xmlns:a16="http://schemas.microsoft.com/office/drawing/2014/main" id="{132A4D93-A5B1-47AC-8497-FABDC09B69F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3" name="Rectangle 833">
                    <a:extLst>
                      <a:ext uri="{FF2B5EF4-FFF2-40B4-BE49-F238E27FC236}">
                        <a16:creationId xmlns:a16="http://schemas.microsoft.com/office/drawing/2014/main" id="{C9B9DDA4-7546-4729-9237-5C54C76291F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4" name="Rectangle 834">
                    <a:extLst>
                      <a:ext uri="{FF2B5EF4-FFF2-40B4-BE49-F238E27FC236}">
                        <a16:creationId xmlns:a16="http://schemas.microsoft.com/office/drawing/2014/main" id="{8BA08B40-695D-4E99-BF12-B0BCD7C74F9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5" name="Rectangle 835">
                    <a:extLst>
                      <a:ext uri="{FF2B5EF4-FFF2-40B4-BE49-F238E27FC236}">
                        <a16:creationId xmlns:a16="http://schemas.microsoft.com/office/drawing/2014/main" id="{004C3319-E82B-4539-A8FB-1B61F3F2A6F4}"/>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6" name="Rectangle 836">
                    <a:extLst>
                      <a:ext uri="{FF2B5EF4-FFF2-40B4-BE49-F238E27FC236}">
                        <a16:creationId xmlns:a16="http://schemas.microsoft.com/office/drawing/2014/main" id="{F922C45A-AC39-4BCC-9DA6-1491098DEBD8}"/>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7" name="Rectangle 837">
                    <a:extLst>
                      <a:ext uri="{FF2B5EF4-FFF2-40B4-BE49-F238E27FC236}">
                        <a16:creationId xmlns:a16="http://schemas.microsoft.com/office/drawing/2014/main" id="{5154AA4C-EB4C-4578-A76B-74AFA1AF66C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8" name="Rectangle 838">
                    <a:extLst>
                      <a:ext uri="{FF2B5EF4-FFF2-40B4-BE49-F238E27FC236}">
                        <a16:creationId xmlns:a16="http://schemas.microsoft.com/office/drawing/2014/main" id="{82508A69-9516-4F3A-B070-2C7B43E4FF5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9" name="Rectangle 839">
                    <a:extLst>
                      <a:ext uri="{FF2B5EF4-FFF2-40B4-BE49-F238E27FC236}">
                        <a16:creationId xmlns:a16="http://schemas.microsoft.com/office/drawing/2014/main" id="{535ED69B-DFDB-4DD1-B918-F7A4419C9457}"/>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80" name="Rectangle 840">
                    <a:extLst>
                      <a:ext uri="{FF2B5EF4-FFF2-40B4-BE49-F238E27FC236}">
                        <a16:creationId xmlns:a16="http://schemas.microsoft.com/office/drawing/2014/main" id="{630E8E07-98DD-42A2-8232-03BBD1E442E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51" name="Group 841">
                  <a:extLst>
                    <a:ext uri="{FF2B5EF4-FFF2-40B4-BE49-F238E27FC236}">
                      <a16:creationId xmlns:a16="http://schemas.microsoft.com/office/drawing/2014/main" id="{A4392A4D-7539-4E9C-A0F0-F79BB3A6D346}"/>
                    </a:ext>
                  </a:extLst>
                </p:cNvPr>
                <p:cNvGrpSpPr>
                  <a:grpSpLocks noChangeAspect="1"/>
                </p:cNvGrpSpPr>
                <p:nvPr/>
              </p:nvGrpSpPr>
              <p:grpSpPr bwMode="auto">
                <a:xfrm>
                  <a:off x="4152" y="1512"/>
                  <a:ext cx="216" cy="216"/>
                  <a:chOff x="2928" y="2448"/>
                  <a:chExt cx="144" cy="144"/>
                </a:xfrm>
              </p:grpSpPr>
              <p:sp>
                <p:nvSpPr>
                  <p:cNvPr id="128063" name="Rectangle 842">
                    <a:extLst>
                      <a:ext uri="{FF2B5EF4-FFF2-40B4-BE49-F238E27FC236}">
                        <a16:creationId xmlns:a16="http://schemas.microsoft.com/office/drawing/2014/main" id="{1C601B05-3AA4-4307-9C56-C1E22EB5034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4" name="Rectangle 843">
                    <a:extLst>
                      <a:ext uri="{FF2B5EF4-FFF2-40B4-BE49-F238E27FC236}">
                        <a16:creationId xmlns:a16="http://schemas.microsoft.com/office/drawing/2014/main" id="{2B04CAFA-64CA-414E-AFB8-ED0F24860009}"/>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5" name="Rectangle 844">
                    <a:extLst>
                      <a:ext uri="{FF2B5EF4-FFF2-40B4-BE49-F238E27FC236}">
                        <a16:creationId xmlns:a16="http://schemas.microsoft.com/office/drawing/2014/main" id="{3513BA1E-F7BB-4DAC-AE2E-1777AC5EA9D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6" name="Rectangle 845">
                    <a:extLst>
                      <a:ext uri="{FF2B5EF4-FFF2-40B4-BE49-F238E27FC236}">
                        <a16:creationId xmlns:a16="http://schemas.microsoft.com/office/drawing/2014/main" id="{5B67C43B-09EF-4515-9265-39C3BF9DCE7E}"/>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7" name="Rectangle 846">
                    <a:extLst>
                      <a:ext uri="{FF2B5EF4-FFF2-40B4-BE49-F238E27FC236}">
                        <a16:creationId xmlns:a16="http://schemas.microsoft.com/office/drawing/2014/main" id="{6BE752CF-D191-42DF-AD18-406F63A3765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8" name="Rectangle 847">
                    <a:extLst>
                      <a:ext uri="{FF2B5EF4-FFF2-40B4-BE49-F238E27FC236}">
                        <a16:creationId xmlns:a16="http://schemas.microsoft.com/office/drawing/2014/main" id="{5381D72B-D52E-43A6-AE9C-FE6E43830AA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9" name="Rectangle 848">
                    <a:extLst>
                      <a:ext uri="{FF2B5EF4-FFF2-40B4-BE49-F238E27FC236}">
                        <a16:creationId xmlns:a16="http://schemas.microsoft.com/office/drawing/2014/main" id="{3A24C9A7-AAB5-4AF6-875D-83C3204BEB18}"/>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0" name="Rectangle 849">
                    <a:extLst>
                      <a:ext uri="{FF2B5EF4-FFF2-40B4-BE49-F238E27FC236}">
                        <a16:creationId xmlns:a16="http://schemas.microsoft.com/office/drawing/2014/main" id="{DF71749B-4B2F-47B7-ADC0-36657259FB2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71" name="Rectangle 850">
                    <a:extLst>
                      <a:ext uri="{FF2B5EF4-FFF2-40B4-BE49-F238E27FC236}">
                        <a16:creationId xmlns:a16="http://schemas.microsoft.com/office/drawing/2014/main" id="{2F289230-A579-472E-A4E8-632C4AF58A6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8052" name="Group 851">
                  <a:extLst>
                    <a:ext uri="{FF2B5EF4-FFF2-40B4-BE49-F238E27FC236}">
                      <a16:creationId xmlns:a16="http://schemas.microsoft.com/office/drawing/2014/main" id="{4CBC2B8C-5269-4704-8604-4575F917A84C}"/>
                    </a:ext>
                  </a:extLst>
                </p:cNvPr>
                <p:cNvGrpSpPr>
                  <a:grpSpLocks noChangeAspect="1"/>
                </p:cNvGrpSpPr>
                <p:nvPr/>
              </p:nvGrpSpPr>
              <p:grpSpPr bwMode="auto">
                <a:xfrm>
                  <a:off x="4152" y="1728"/>
                  <a:ext cx="216" cy="216"/>
                  <a:chOff x="2928" y="2448"/>
                  <a:chExt cx="144" cy="144"/>
                </a:xfrm>
              </p:grpSpPr>
              <p:sp>
                <p:nvSpPr>
                  <p:cNvPr id="128054" name="Rectangle 852">
                    <a:extLst>
                      <a:ext uri="{FF2B5EF4-FFF2-40B4-BE49-F238E27FC236}">
                        <a16:creationId xmlns:a16="http://schemas.microsoft.com/office/drawing/2014/main" id="{77E51967-E2AA-4C88-9A80-CCA6F9B78AB3}"/>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55" name="Rectangle 853">
                    <a:extLst>
                      <a:ext uri="{FF2B5EF4-FFF2-40B4-BE49-F238E27FC236}">
                        <a16:creationId xmlns:a16="http://schemas.microsoft.com/office/drawing/2014/main" id="{189FE498-E64D-43D6-9E9A-7D45DE6F1AF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56" name="Rectangle 854">
                    <a:extLst>
                      <a:ext uri="{FF2B5EF4-FFF2-40B4-BE49-F238E27FC236}">
                        <a16:creationId xmlns:a16="http://schemas.microsoft.com/office/drawing/2014/main" id="{3DD61264-98CB-4743-8AF9-259BA77D4768}"/>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57" name="Rectangle 855">
                    <a:extLst>
                      <a:ext uri="{FF2B5EF4-FFF2-40B4-BE49-F238E27FC236}">
                        <a16:creationId xmlns:a16="http://schemas.microsoft.com/office/drawing/2014/main" id="{60EE9474-AA9F-4E26-9EDF-2B0D5356B957}"/>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58" name="Rectangle 856">
                    <a:extLst>
                      <a:ext uri="{FF2B5EF4-FFF2-40B4-BE49-F238E27FC236}">
                        <a16:creationId xmlns:a16="http://schemas.microsoft.com/office/drawing/2014/main" id="{A8EF15B0-F0FC-4F22-B189-2B386C83C651}"/>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59" name="Rectangle 857">
                    <a:extLst>
                      <a:ext uri="{FF2B5EF4-FFF2-40B4-BE49-F238E27FC236}">
                        <a16:creationId xmlns:a16="http://schemas.microsoft.com/office/drawing/2014/main" id="{56B38C4C-EAC0-4B7F-A0D8-F2CF7DB8586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0" name="Rectangle 858">
                    <a:extLst>
                      <a:ext uri="{FF2B5EF4-FFF2-40B4-BE49-F238E27FC236}">
                        <a16:creationId xmlns:a16="http://schemas.microsoft.com/office/drawing/2014/main" id="{74217784-FE0D-49B5-888C-37F87C1F32AB}"/>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1" name="Rectangle 859">
                    <a:extLst>
                      <a:ext uri="{FF2B5EF4-FFF2-40B4-BE49-F238E27FC236}">
                        <a16:creationId xmlns:a16="http://schemas.microsoft.com/office/drawing/2014/main" id="{C4AA488A-7A1F-4648-93B7-EB3D4740962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8062" name="Rectangle 860">
                    <a:extLst>
                      <a:ext uri="{FF2B5EF4-FFF2-40B4-BE49-F238E27FC236}">
                        <a16:creationId xmlns:a16="http://schemas.microsoft.com/office/drawing/2014/main" id="{4A52E346-5374-4BAF-9A7C-0DB25684ADCC}"/>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8053" name="Rectangle 861">
                  <a:extLst>
                    <a:ext uri="{FF2B5EF4-FFF2-40B4-BE49-F238E27FC236}">
                      <a16:creationId xmlns:a16="http://schemas.microsoft.com/office/drawing/2014/main" id="{DCD0670C-C450-4685-8207-F999E8C612DF}"/>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28008" name="AutoShape 862">
              <a:extLst>
                <a:ext uri="{FF2B5EF4-FFF2-40B4-BE49-F238E27FC236}">
                  <a16:creationId xmlns:a16="http://schemas.microsoft.com/office/drawing/2014/main" id="{34A681EA-D53D-4F77-B487-8B5117A75976}"/>
                </a:ext>
              </a:extLst>
            </p:cNvPr>
            <p:cNvSpPr>
              <a:spLocks noChangeArrowheads="1"/>
            </p:cNvSpPr>
            <p:nvPr/>
          </p:nvSpPr>
          <p:spPr bwMode="auto">
            <a:xfrm flipH="1">
              <a:off x="2544" y="1392"/>
              <a:ext cx="99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anchor="ctr"/>
            <a:lstStyle/>
            <a:p>
              <a:endParaRPr lang="en-US"/>
            </a:p>
          </p:txBody>
        </p:sp>
        <p:sp>
          <p:nvSpPr>
            <p:cNvPr id="128009" name="Text Box 863">
              <a:extLst>
                <a:ext uri="{FF2B5EF4-FFF2-40B4-BE49-F238E27FC236}">
                  <a16:creationId xmlns:a16="http://schemas.microsoft.com/office/drawing/2014/main" id="{F9D6E32A-74A4-4698-9FEC-C906D88A7387}"/>
                </a:ext>
              </a:extLst>
            </p:cNvPr>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sp>
          <p:nvSpPr>
            <p:cNvPr id="128010" name="Text Box 864">
              <a:extLst>
                <a:ext uri="{FF2B5EF4-FFF2-40B4-BE49-F238E27FC236}">
                  <a16:creationId xmlns:a16="http://schemas.microsoft.com/office/drawing/2014/main" id="{0745822B-68B0-48E1-B760-9438C077503D}"/>
                </a:ext>
              </a:extLst>
            </p:cNvPr>
            <p:cNvSpPr txBox="1">
              <a:spLocks noChangeArrowheads="1"/>
            </p:cNvSpPr>
            <p:nvPr/>
          </p:nvSpPr>
          <p:spPr bwMode="auto">
            <a:xfrm>
              <a:off x="4080" y="2073"/>
              <a:ext cx="9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28011" name="Rectangle 865">
              <a:extLst>
                <a:ext uri="{FF2B5EF4-FFF2-40B4-BE49-F238E27FC236}">
                  <a16:creationId xmlns:a16="http://schemas.microsoft.com/office/drawing/2014/main" id="{BDB88284-3291-4448-BEF8-150B3908203A}"/>
                </a:ext>
              </a:extLst>
            </p:cNvPr>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lvl="1" eaLnBrk="1" hangingPunct="1">
                <a:lnSpc>
                  <a:spcPct val="90000"/>
                </a:lnSpc>
                <a:spcBef>
                  <a:spcPts val="700"/>
                </a:spcBef>
              </a:pPr>
              <a:r>
                <a:rPr lang="en-GB" altLang="en-US"/>
                <a:t>Instead, we </a:t>
              </a:r>
              <a:r>
                <a:rPr lang="en-GB" altLang="en-US" i="1"/>
                <a:t>search the input image</a:t>
              </a:r>
              <a:r>
                <a:rPr lang="en-GB" altLang="en-US"/>
                <a:t> for all similar neighborhoods — that’s our pdf for </a:t>
              </a:r>
              <a:r>
                <a:rPr lang="en-GB" altLang="en-US" b="1"/>
                <a:t>p</a:t>
              </a:r>
            </a:p>
            <a:p>
              <a:pPr lvl="1" eaLnBrk="1" hangingPunct="1">
                <a:lnSpc>
                  <a:spcPct val="90000"/>
                </a:lnSpc>
                <a:spcBef>
                  <a:spcPts val="700"/>
                </a:spcBef>
              </a:pPr>
              <a:r>
                <a:rPr lang="en-GB" altLang="en-US" sz="2900"/>
                <a:t>To sample from this pdf, just pick one match at random</a:t>
              </a:r>
              <a:endParaRPr lang="en-US" altLang="en-US" sz="2900" i="1"/>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7E12419-F132-41E6-AC46-67D5DB22CF8A}"/>
              </a:ext>
            </a:extLst>
          </p:cNvPr>
          <p:cNvSpPr>
            <a:spLocks noGrp="1" noChangeArrowheads="1"/>
          </p:cNvSpPr>
          <p:nvPr>
            <p:ph type="title"/>
          </p:nvPr>
        </p:nvSpPr>
        <p:spPr/>
        <p:txBody>
          <a:bodyPr/>
          <a:lstStyle/>
          <a:p>
            <a:pPr eaLnBrk="1" hangingPunct="1"/>
            <a:r>
              <a:rPr lang="en-US" altLang="en-US"/>
              <a:t>Some Details</a:t>
            </a:r>
          </a:p>
        </p:txBody>
      </p:sp>
      <p:sp>
        <p:nvSpPr>
          <p:cNvPr id="130051" name="Rectangle 3">
            <a:extLst>
              <a:ext uri="{FF2B5EF4-FFF2-40B4-BE49-F238E27FC236}">
                <a16:creationId xmlns:a16="http://schemas.microsoft.com/office/drawing/2014/main" id="{D4B0F8EF-4999-48AF-94C4-A88E5B1351D3}"/>
              </a:ext>
            </a:extLst>
          </p:cNvPr>
          <p:cNvSpPr>
            <a:spLocks noGrp="1" noChangeArrowheads="1"/>
          </p:cNvSpPr>
          <p:nvPr>
            <p:ph type="body" idx="1"/>
          </p:nvPr>
        </p:nvSpPr>
        <p:spPr>
          <a:xfrm>
            <a:off x="228600" y="1219200"/>
            <a:ext cx="8686800" cy="4876800"/>
          </a:xfrm>
        </p:spPr>
        <p:txBody>
          <a:bodyPr/>
          <a:lstStyle/>
          <a:p>
            <a:pPr eaLnBrk="1" hangingPunct="1"/>
            <a:r>
              <a:rPr lang="en-US" altLang="en-US"/>
              <a:t>Growing is in “onion skin” order</a:t>
            </a:r>
          </a:p>
          <a:p>
            <a:pPr lvl="1" eaLnBrk="1" hangingPunct="1"/>
            <a:r>
              <a:rPr lang="en-US" altLang="en-US"/>
              <a:t>Within each “layer”, pixels with most neighbors are synthesized first</a:t>
            </a:r>
          </a:p>
          <a:p>
            <a:pPr lvl="1" eaLnBrk="1" hangingPunct="1"/>
            <a:r>
              <a:rPr lang="en-US" altLang="en-US"/>
              <a:t>If no close match can be found, the pixel is not synthesized until the end</a:t>
            </a:r>
          </a:p>
          <a:p>
            <a:pPr eaLnBrk="1" hangingPunct="1"/>
            <a:r>
              <a:rPr lang="en-US" altLang="en-US"/>
              <a:t>Using </a:t>
            </a:r>
            <a:r>
              <a:rPr lang="en-US" altLang="en-US" i="1"/>
              <a:t>Gaussian-weighted </a:t>
            </a:r>
            <a:r>
              <a:rPr lang="en-US" altLang="en-US"/>
              <a:t>SSD is very important</a:t>
            </a:r>
          </a:p>
          <a:p>
            <a:pPr lvl="1" eaLnBrk="1" hangingPunct="1"/>
            <a:r>
              <a:rPr lang="en-US" altLang="en-US"/>
              <a:t> to make sure the new pixel agrees with its closest neighbors</a:t>
            </a:r>
          </a:p>
          <a:p>
            <a:pPr lvl="1" eaLnBrk="1" hangingPunct="1"/>
            <a:r>
              <a:rPr lang="en-US" altLang="en-US"/>
              <a:t>Approximates reduction to a smaller neighborhood window if data is too sparse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0681BAC-9444-478E-9421-EF37152A7138}"/>
              </a:ext>
            </a:extLst>
          </p:cNvPr>
          <p:cNvSpPr>
            <a:spLocks noGrp="1" noChangeArrowheads="1"/>
          </p:cNvSpPr>
          <p:nvPr>
            <p:ph type="title"/>
          </p:nvPr>
        </p:nvSpPr>
        <p:spPr/>
        <p:txBody>
          <a:bodyPr/>
          <a:lstStyle/>
          <a:p>
            <a:pPr eaLnBrk="1" hangingPunct="1"/>
            <a:r>
              <a:rPr lang="en-US" altLang="en-US"/>
              <a:t>Neighborhood Window</a:t>
            </a:r>
          </a:p>
        </p:txBody>
      </p:sp>
      <p:pic>
        <p:nvPicPr>
          <p:cNvPr id="132099" name="Picture 3">
            <a:extLst>
              <a:ext uri="{FF2B5EF4-FFF2-40B4-BE49-F238E27FC236}">
                <a16:creationId xmlns:a16="http://schemas.microsoft.com/office/drawing/2014/main" id="{F9CEA2BD-C6A9-4C57-8180-E9EE70440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32100" name="Picture 4">
            <a:extLst>
              <a:ext uri="{FF2B5EF4-FFF2-40B4-BE49-F238E27FC236}">
                <a16:creationId xmlns:a16="http://schemas.microsoft.com/office/drawing/2014/main" id="{DD5FB715-AB40-4C70-8239-7AC29A7F8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32101" name="Picture 5">
            <a:extLst>
              <a:ext uri="{FF2B5EF4-FFF2-40B4-BE49-F238E27FC236}">
                <a16:creationId xmlns:a16="http://schemas.microsoft.com/office/drawing/2014/main" id="{DA634CF4-2A6B-4516-8D72-E5011450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2102" name="Rectangle 6">
            <a:extLst>
              <a:ext uri="{FF2B5EF4-FFF2-40B4-BE49-F238E27FC236}">
                <a16:creationId xmlns:a16="http://schemas.microsoft.com/office/drawing/2014/main" id="{41653561-544C-4E1A-BBDE-3F774D00FDA5}"/>
              </a:ext>
            </a:extLst>
          </p:cNvPr>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2103" name="Line 7">
            <a:extLst>
              <a:ext uri="{FF2B5EF4-FFF2-40B4-BE49-F238E27FC236}">
                <a16:creationId xmlns:a16="http://schemas.microsoft.com/office/drawing/2014/main" id="{03F16A90-C6A6-4820-AA4C-6AB695958DA8}"/>
              </a:ext>
            </a:extLst>
          </p:cNvPr>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grpSp>
        <p:nvGrpSpPr>
          <p:cNvPr id="2" name="Group 8">
            <a:extLst>
              <a:ext uri="{FF2B5EF4-FFF2-40B4-BE49-F238E27FC236}">
                <a16:creationId xmlns:a16="http://schemas.microsoft.com/office/drawing/2014/main" id="{6D1EDA98-5F1A-4583-BB11-3DE41E79B24A}"/>
              </a:ext>
            </a:extLst>
          </p:cNvPr>
          <p:cNvGrpSpPr>
            <a:grpSpLocks/>
          </p:cNvGrpSpPr>
          <p:nvPr/>
        </p:nvGrpSpPr>
        <p:grpSpPr bwMode="auto">
          <a:xfrm>
            <a:off x="3162300" y="2590800"/>
            <a:ext cx="2667000" cy="3911600"/>
            <a:chOff x="1992" y="1632"/>
            <a:chExt cx="1680" cy="2464"/>
          </a:xfrm>
        </p:grpSpPr>
        <p:pic>
          <p:nvPicPr>
            <p:cNvPr id="132114" name="Picture 9">
              <a:extLst>
                <a:ext uri="{FF2B5EF4-FFF2-40B4-BE49-F238E27FC236}">
                  <a16:creationId xmlns:a16="http://schemas.microsoft.com/office/drawing/2014/main" id="{74C8289D-42AF-4397-A162-1005E9EE2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2115" name="Rectangle 10">
              <a:extLst>
                <a:ext uri="{FF2B5EF4-FFF2-40B4-BE49-F238E27FC236}">
                  <a16:creationId xmlns:a16="http://schemas.microsoft.com/office/drawing/2014/main" id="{7D8372EE-0D46-4B5A-80FA-EBB1BA70DE1A}"/>
                </a:ext>
              </a:extLst>
            </p:cNvPr>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2116" name="Line 11">
              <a:extLst>
                <a:ext uri="{FF2B5EF4-FFF2-40B4-BE49-F238E27FC236}">
                  <a16:creationId xmlns:a16="http://schemas.microsoft.com/office/drawing/2014/main" id="{67A5F045-1082-4229-868C-213417EA8274}"/>
                </a:ext>
              </a:extLst>
            </p:cNvPr>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2">
            <a:extLst>
              <a:ext uri="{FF2B5EF4-FFF2-40B4-BE49-F238E27FC236}">
                <a16:creationId xmlns:a16="http://schemas.microsoft.com/office/drawing/2014/main" id="{E92F6859-819C-4B9C-8AD2-DCE6F56331D8}"/>
              </a:ext>
            </a:extLst>
          </p:cNvPr>
          <p:cNvGrpSpPr>
            <a:grpSpLocks/>
          </p:cNvGrpSpPr>
          <p:nvPr/>
        </p:nvGrpSpPr>
        <p:grpSpPr bwMode="auto">
          <a:xfrm>
            <a:off x="3810000" y="2590800"/>
            <a:ext cx="4902200" cy="3911600"/>
            <a:chOff x="2400" y="1632"/>
            <a:chExt cx="3088" cy="2464"/>
          </a:xfrm>
        </p:grpSpPr>
        <p:pic>
          <p:nvPicPr>
            <p:cNvPr id="132111" name="Picture 13">
              <a:extLst>
                <a:ext uri="{FF2B5EF4-FFF2-40B4-BE49-F238E27FC236}">
                  <a16:creationId xmlns:a16="http://schemas.microsoft.com/office/drawing/2014/main" id="{1FA20E5A-6790-4A38-B2E9-A107E0930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2112" name="Rectangle 14">
              <a:extLst>
                <a:ext uri="{FF2B5EF4-FFF2-40B4-BE49-F238E27FC236}">
                  <a16:creationId xmlns:a16="http://schemas.microsoft.com/office/drawing/2014/main" id="{E199729C-053E-47C2-9E15-DC0890294547}"/>
                </a:ext>
              </a:extLst>
            </p:cNvPr>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2113" name="Line 15">
              <a:extLst>
                <a:ext uri="{FF2B5EF4-FFF2-40B4-BE49-F238E27FC236}">
                  <a16:creationId xmlns:a16="http://schemas.microsoft.com/office/drawing/2014/main" id="{D9AD1874-F651-466F-B60C-1F957EEC0C1F}"/>
                </a:ext>
              </a:extLst>
            </p:cNvPr>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6">
            <a:extLst>
              <a:ext uri="{FF2B5EF4-FFF2-40B4-BE49-F238E27FC236}">
                <a16:creationId xmlns:a16="http://schemas.microsoft.com/office/drawing/2014/main" id="{CFB28976-A009-4518-85D5-BFBF55F4BA8C}"/>
              </a:ext>
            </a:extLst>
          </p:cNvPr>
          <p:cNvGrpSpPr>
            <a:grpSpLocks/>
          </p:cNvGrpSpPr>
          <p:nvPr/>
        </p:nvGrpSpPr>
        <p:grpSpPr bwMode="auto">
          <a:xfrm>
            <a:off x="3810000" y="2185988"/>
            <a:ext cx="4902200" cy="2030412"/>
            <a:chOff x="2400" y="1377"/>
            <a:chExt cx="3088" cy="1279"/>
          </a:xfrm>
        </p:grpSpPr>
        <p:pic>
          <p:nvPicPr>
            <p:cNvPr id="132108" name="Picture 17">
              <a:extLst>
                <a:ext uri="{FF2B5EF4-FFF2-40B4-BE49-F238E27FC236}">
                  <a16:creationId xmlns:a16="http://schemas.microsoft.com/office/drawing/2014/main" id="{4E69A3CD-9342-4E99-96D9-DC0396EC00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2109" name="Rectangle 18">
              <a:extLst>
                <a:ext uri="{FF2B5EF4-FFF2-40B4-BE49-F238E27FC236}">
                  <a16:creationId xmlns:a16="http://schemas.microsoft.com/office/drawing/2014/main" id="{01A868BD-ADC4-41AA-BFCF-094584CA320D}"/>
                </a:ext>
              </a:extLst>
            </p:cNvPr>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2110" name="Line 19">
              <a:extLst>
                <a:ext uri="{FF2B5EF4-FFF2-40B4-BE49-F238E27FC236}">
                  <a16:creationId xmlns:a16="http://schemas.microsoft.com/office/drawing/2014/main" id="{D38C8017-46E4-44F0-A339-5AC90A9AAD4A}"/>
                </a:ext>
              </a:extLst>
            </p:cNvPr>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2107" name="Text Box 20">
            <a:extLst>
              <a:ext uri="{FF2B5EF4-FFF2-40B4-BE49-F238E27FC236}">
                <a16:creationId xmlns:a16="http://schemas.microsoft.com/office/drawing/2014/main" id="{4F3504B8-AE91-42BD-8273-D41168F3B395}"/>
              </a:ext>
            </a:extLst>
          </p:cNvPr>
          <p:cNvSpPr txBox="1">
            <a:spLocks noChangeArrowheads="1"/>
          </p:cNvSpPr>
          <p:nvPr/>
        </p:nvSpPr>
        <p:spPr bwMode="auto">
          <a:xfrm>
            <a:off x="1212850" y="2133600"/>
            <a:ext cx="6667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800"/>
              <a:t>input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CE09692-EB3C-49DB-A47B-498F50DE0D13}"/>
              </a:ext>
            </a:extLst>
          </p:cNvPr>
          <p:cNvSpPr>
            <a:spLocks noGrp="1" noChangeArrowheads="1"/>
          </p:cNvSpPr>
          <p:nvPr>
            <p:ph type="title"/>
          </p:nvPr>
        </p:nvSpPr>
        <p:spPr>
          <a:xfrm>
            <a:off x="914400" y="0"/>
            <a:ext cx="7772400" cy="1143000"/>
          </a:xfrm>
        </p:spPr>
        <p:txBody>
          <a:bodyPr lIns="0" tIns="0" rIns="0" bIns="0"/>
          <a:lstStyle/>
          <a:p>
            <a:pPr eaLnBrk="1" hangingPunct="1"/>
            <a:r>
              <a:rPr lang="en-GB" altLang="en-US"/>
              <a:t>Varying Window Size</a:t>
            </a:r>
          </a:p>
        </p:txBody>
      </p:sp>
      <p:pic>
        <p:nvPicPr>
          <p:cNvPr id="134147" name="Picture 3">
            <a:extLst>
              <a:ext uri="{FF2B5EF4-FFF2-40B4-BE49-F238E27FC236}">
                <a16:creationId xmlns:a16="http://schemas.microsoft.com/office/drawing/2014/main" id="{B4229A69-71AE-4C86-8D63-7E2DA559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a:extLst>
              <a:ext uri="{FF2B5EF4-FFF2-40B4-BE49-F238E27FC236}">
                <a16:creationId xmlns:a16="http://schemas.microsoft.com/office/drawing/2014/main" id="{DC3902C3-98D3-4154-B85C-9CB9EE7C4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a:extLst>
              <a:ext uri="{FF2B5EF4-FFF2-40B4-BE49-F238E27FC236}">
                <a16:creationId xmlns:a16="http://schemas.microsoft.com/office/drawing/2014/main" id="{5885BBA4-F062-4AC2-B7AC-354E4D8BF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6">
            <a:extLst>
              <a:ext uri="{FF2B5EF4-FFF2-40B4-BE49-F238E27FC236}">
                <a16:creationId xmlns:a16="http://schemas.microsoft.com/office/drawing/2014/main" id="{ECA901CB-6519-457B-B017-D068D2025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7">
            <a:extLst>
              <a:ext uri="{FF2B5EF4-FFF2-40B4-BE49-F238E27FC236}">
                <a16:creationId xmlns:a16="http://schemas.microsoft.com/office/drawing/2014/main" id="{57DB8F02-BC98-435C-8FF2-9293DB3F88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8">
            <a:extLst>
              <a:ext uri="{FF2B5EF4-FFF2-40B4-BE49-F238E27FC236}">
                <a16:creationId xmlns:a16="http://schemas.microsoft.com/office/drawing/2014/main" id="{F3CD6575-DAD0-4812-B95D-599AA3FFD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9">
            <a:extLst>
              <a:ext uri="{FF2B5EF4-FFF2-40B4-BE49-F238E27FC236}">
                <a16:creationId xmlns:a16="http://schemas.microsoft.com/office/drawing/2014/main" id="{F0B16F11-F3DB-47AB-A8EF-56C0316383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0">
            <a:extLst>
              <a:ext uri="{FF2B5EF4-FFF2-40B4-BE49-F238E27FC236}">
                <a16:creationId xmlns:a16="http://schemas.microsoft.com/office/drawing/2014/main" id="{3482E532-781D-4A92-8DE7-691CFDE3AA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1">
            <a:extLst>
              <a:ext uri="{FF2B5EF4-FFF2-40B4-BE49-F238E27FC236}">
                <a16:creationId xmlns:a16="http://schemas.microsoft.com/office/drawing/2014/main" id="{AEA4716E-0295-4326-9FD2-5B56167029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Text Box 12">
            <a:extLst>
              <a:ext uri="{FF2B5EF4-FFF2-40B4-BE49-F238E27FC236}">
                <a16:creationId xmlns:a16="http://schemas.microsoft.com/office/drawing/2014/main" id="{B1606170-3724-4F4E-B2A5-B116686457F1}"/>
              </a:ext>
            </a:extLst>
          </p:cNvPr>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Increasing window size</a:t>
            </a:r>
          </a:p>
        </p:txBody>
      </p:sp>
      <p:sp>
        <p:nvSpPr>
          <p:cNvPr id="134157" name="Line 13">
            <a:extLst>
              <a:ext uri="{FF2B5EF4-FFF2-40B4-BE49-F238E27FC236}">
                <a16:creationId xmlns:a16="http://schemas.microsoft.com/office/drawing/2014/main" id="{7E977D44-23C2-4BFC-8E31-E7ADC2FC4EFF}"/>
              </a:ext>
            </a:extLst>
          </p:cNvPr>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reeform 2">
            <a:extLst>
              <a:ext uri="{FF2B5EF4-FFF2-40B4-BE49-F238E27FC236}">
                <a16:creationId xmlns:a16="http://schemas.microsoft.com/office/drawing/2014/main" id="{9DF56761-0517-400D-B070-0E6C695BE1AF}"/>
              </a:ext>
            </a:extLst>
          </p:cNvPr>
          <p:cNvSpPr>
            <a:spLocks noChangeArrowheads="1"/>
          </p:cNvSpPr>
          <p:nvPr/>
        </p:nvSpPr>
        <p:spPr bwMode="auto">
          <a:xfrm>
            <a:off x="2438400" y="2782888"/>
            <a:ext cx="376238" cy="427037"/>
          </a:xfrm>
          <a:custGeom>
            <a:avLst/>
            <a:gdLst>
              <a:gd name="T0" fmla="*/ 2147483646 w 1051"/>
              <a:gd name="T1" fmla="*/ 0 h 1192"/>
              <a:gd name="T2" fmla="*/ 2147483646 w 1051"/>
              <a:gd name="T3" fmla="*/ 0 h 1192"/>
              <a:gd name="T4" fmla="*/ 2147483646 w 1051"/>
              <a:gd name="T5" fmla="*/ 2147483646 h 1192"/>
              <a:gd name="T6" fmla="*/ 0 w 1051"/>
              <a:gd name="T7" fmla="*/ 2147483646 h 1192"/>
              <a:gd name="T8" fmla="*/ 2147483646 w 1051"/>
              <a:gd name="T9" fmla="*/ 2147483646 h 1192"/>
              <a:gd name="T10" fmla="*/ 2147483646 w 1051"/>
              <a:gd name="T11" fmla="*/ 2147483646 h 1192"/>
              <a:gd name="T12" fmla="*/ 2147483646 w 1051"/>
              <a:gd name="T13" fmla="*/ 2147483646 h 1192"/>
              <a:gd name="T14" fmla="*/ 2147483646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6195" name="Freeform 3">
            <a:extLst>
              <a:ext uri="{FF2B5EF4-FFF2-40B4-BE49-F238E27FC236}">
                <a16:creationId xmlns:a16="http://schemas.microsoft.com/office/drawing/2014/main" id="{51B84B36-26D7-49D2-B32C-BEA464A81165}"/>
              </a:ext>
            </a:extLst>
          </p:cNvPr>
          <p:cNvSpPr>
            <a:spLocks noChangeArrowheads="1"/>
          </p:cNvSpPr>
          <p:nvPr/>
        </p:nvSpPr>
        <p:spPr bwMode="auto">
          <a:xfrm>
            <a:off x="6477000" y="2768600"/>
            <a:ext cx="376238" cy="396875"/>
          </a:xfrm>
          <a:custGeom>
            <a:avLst/>
            <a:gdLst>
              <a:gd name="T0" fmla="*/ 2147483646 w 1050"/>
              <a:gd name="T1" fmla="*/ 0 h 1107"/>
              <a:gd name="T2" fmla="*/ 2147483646 w 1050"/>
              <a:gd name="T3" fmla="*/ 0 h 1107"/>
              <a:gd name="T4" fmla="*/ 2147483646 w 1050"/>
              <a:gd name="T5" fmla="*/ 2147483646 h 1107"/>
              <a:gd name="T6" fmla="*/ 0 w 1050"/>
              <a:gd name="T7" fmla="*/ 2147483646 h 1107"/>
              <a:gd name="T8" fmla="*/ 2147483646 w 1050"/>
              <a:gd name="T9" fmla="*/ 2147483646 h 1107"/>
              <a:gd name="T10" fmla="*/ 2147483646 w 1050"/>
              <a:gd name="T11" fmla="*/ 2147483646 h 1107"/>
              <a:gd name="T12" fmla="*/ 2147483646 w 1050"/>
              <a:gd name="T13" fmla="*/ 2147483646 h 1107"/>
              <a:gd name="T14" fmla="*/ 2147483646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pic>
        <p:nvPicPr>
          <p:cNvPr id="136196" name="Picture 4">
            <a:extLst>
              <a:ext uri="{FF2B5EF4-FFF2-40B4-BE49-F238E27FC236}">
                <a16:creationId xmlns:a16="http://schemas.microsoft.com/office/drawing/2014/main" id="{B64E695B-C333-452B-9C9E-0C9D31111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a:extLst>
              <a:ext uri="{FF2B5EF4-FFF2-40B4-BE49-F238E27FC236}">
                <a16:creationId xmlns:a16="http://schemas.microsoft.com/office/drawing/2014/main" id="{DA6E82D9-282E-4797-8397-FC927FE1F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a:extLst>
              <a:ext uri="{FF2B5EF4-FFF2-40B4-BE49-F238E27FC236}">
                <a16:creationId xmlns:a16="http://schemas.microsoft.com/office/drawing/2014/main" id="{03E8BBCC-317D-4873-91A4-842034C27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a:extLst>
              <a:ext uri="{FF2B5EF4-FFF2-40B4-BE49-F238E27FC236}">
                <a16:creationId xmlns:a16="http://schemas.microsoft.com/office/drawing/2014/main" id="{82144D74-918E-4B86-8C5B-22907C9B9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Rectangle 8">
            <a:extLst>
              <a:ext uri="{FF2B5EF4-FFF2-40B4-BE49-F238E27FC236}">
                <a16:creationId xmlns:a16="http://schemas.microsoft.com/office/drawing/2014/main" id="{7482CC27-4356-496A-B053-CB4C72288D9C}"/>
              </a:ext>
            </a:extLst>
          </p:cNvPr>
          <p:cNvSpPr>
            <a:spLocks noGrp="1" noChangeArrowheads="1"/>
          </p:cNvSpPr>
          <p:nvPr>
            <p:ph type="title"/>
          </p:nvPr>
        </p:nvSpPr>
        <p:spPr>
          <a:xfrm>
            <a:off x="609600" y="0"/>
            <a:ext cx="7996238" cy="990600"/>
          </a:xfrm>
        </p:spPr>
        <p:txBody>
          <a:bodyPr lIns="0" tIns="0" rIns="0" bIns="0"/>
          <a:lstStyle/>
          <a:p>
            <a:pPr eaLnBrk="1" hangingPunct="1">
              <a:lnSpc>
                <a:spcPct val="61000"/>
              </a:lnSpc>
              <a:spcBef>
                <a:spcPts val="963"/>
              </a:spcBef>
            </a:pPr>
            <a:r>
              <a:rPr lang="en-GB" altLang="en-US"/>
              <a:t>Synthesis Results</a:t>
            </a:r>
          </a:p>
        </p:txBody>
      </p:sp>
      <p:sp>
        <p:nvSpPr>
          <p:cNvPr id="136201" name="Text Box 9">
            <a:extLst>
              <a:ext uri="{FF2B5EF4-FFF2-40B4-BE49-F238E27FC236}">
                <a16:creationId xmlns:a16="http://schemas.microsoft.com/office/drawing/2014/main" id="{FEE11676-2BCE-4454-942D-40E2392F922E}"/>
              </a:ext>
            </a:extLst>
          </p:cNvPr>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french canvas</a:t>
            </a:r>
          </a:p>
        </p:txBody>
      </p:sp>
      <p:sp>
        <p:nvSpPr>
          <p:cNvPr id="136202" name="Text Box 10">
            <a:extLst>
              <a:ext uri="{FF2B5EF4-FFF2-40B4-BE49-F238E27FC236}">
                <a16:creationId xmlns:a16="http://schemas.microsoft.com/office/drawing/2014/main" id="{6E8D6CD8-944A-4996-8854-ECA9CD528B24}"/>
              </a:ext>
            </a:extLst>
          </p:cNvPr>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rafia weave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B27F9BC-745F-411D-B051-ED8FBF492F70}"/>
              </a:ext>
            </a:extLst>
          </p:cNvPr>
          <p:cNvSpPr>
            <a:spLocks noGrp="1" noChangeArrowheads="1"/>
          </p:cNvSpPr>
          <p:nvPr>
            <p:ph type="title"/>
          </p:nvPr>
        </p:nvSpPr>
        <p:spPr/>
        <p:txBody>
          <a:bodyPr/>
          <a:lstStyle/>
          <a:p>
            <a:r>
              <a:rPr lang="en-US" altLang="en-US"/>
              <a:t>Text Synthesis</a:t>
            </a:r>
          </a:p>
        </p:txBody>
      </p:sp>
      <p:sp>
        <p:nvSpPr>
          <p:cNvPr id="49155" name="Rectangle 3">
            <a:extLst>
              <a:ext uri="{FF2B5EF4-FFF2-40B4-BE49-F238E27FC236}">
                <a16:creationId xmlns:a16="http://schemas.microsoft.com/office/drawing/2014/main" id="{9B17E799-7120-4C2C-B582-CC25CE75ECF9}"/>
              </a:ext>
            </a:extLst>
          </p:cNvPr>
          <p:cNvSpPr>
            <a:spLocks noGrp="1" noChangeArrowheads="1"/>
          </p:cNvSpPr>
          <p:nvPr>
            <p:ph type="body" idx="1"/>
          </p:nvPr>
        </p:nvSpPr>
        <p:spPr>
          <a:xfrm>
            <a:off x="685800" y="1295400"/>
            <a:ext cx="8177213" cy="4419600"/>
          </a:xfrm>
        </p:spPr>
        <p:txBody>
          <a:bodyPr/>
          <a:lstStyle/>
          <a:p>
            <a:r>
              <a:rPr lang="en-US" altLang="en-US"/>
              <a:t>[</a:t>
            </a:r>
            <a:r>
              <a:rPr lang="en-US" altLang="en-US" sz="2800"/>
              <a:t>Shannon,’48] proposed a way to generate English-looking text using N-grams:</a:t>
            </a:r>
          </a:p>
          <a:p>
            <a:pPr lvl="1"/>
            <a:r>
              <a:rPr lang="en-US" altLang="en-US" sz="2400"/>
              <a:t>Assume a generalized Markov model</a:t>
            </a:r>
          </a:p>
          <a:p>
            <a:pPr lvl="1"/>
            <a:r>
              <a:rPr lang="en-US" altLang="en-US" sz="2400"/>
              <a:t>Use a large text to compute prob. distributions of each letter given N-1 previous letters </a:t>
            </a:r>
          </a:p>
          <a:p>
            <a:pPr lvl="1"/>
            <a:r>
              <a:rPr lang="en-US" altLang="en-US" sz="2400"/>
              <a:t>Starting from a seed repeatedly sample this Markov chain to generate new letters </a:t>
            </a:r>
          </a:p>
          <a:p>
            <a:pPr lvl="1"/>
            <a:r>
              <a:rPr lang="en-US" altLang="en-US" sz="2400"/>
              <a:t>Also works for whole words</a:t>
            </a:r>
          </a:p>
        </p:txBody>
      </p:sp>
      <p:sp>
        <p:nvSpPr>
          <p:cNvPr id="840708" name="Text Box 4">
            <a:extLst>
              <a:ext uri="{FF2B5EF4-FFF2-40B4-BE49-F238E27FC236}">
                <a16:creationId xmlns:a16="http://schemas.microsoft.com/office/drawing/2014/main" id="{A633E1CC-AB3F-418A-9DBA-1ED3B999E7DE}"/>
              </a:ext>
            </a:extLst>
          </p:cNvPr>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WE  NEED</a:t>
            </a:r>
            <a:endParaRPr lang="en-US" altLang="en-US">
              <a:solidFill>
                <a:schemeClr val="tx2"/>
              </a:solidFill>
              <a:latin typeface="Times New Roman" panose="02020603050405020304" pitchFamily="18" charset="0"/>
            </a:endParaRPr>
          </a:p>
        </p:txBody>
      </p:sp>
      <p:sp>
        <p:nvSpPr>
          <p:cNvPr id="840709" name="Text Box 5">
            <a:extLst>
              <a:ext uri="{FF2B5EF4-FFF2-40B4-BE49-F238E27FC236}">
                <a16:creationId xmlns:a16="http://schemas.microsoft.com/office/drawing/2014/main" id="{16963DC4-4E1B-4FD6-9DE2-5EE7FEBF82EC}"/>
              </a:ext>
            </a:extLst>
          </p:cNvPr>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TO</a:t>
            </a:r>
            <a:endParaRPr lang="en-US" altLang="en-US">
              <a:solidFill>
                <a:schemeClr val="tx2"/>
              </a:solidFill>
              <a:latin typeface="Times New Roman" panose="02020603050405020304" pitchFamily="18" charset="0"/>
            </a:endParaRPr>
          </a:p>
        </p:txBody>
      </p:sp>
      <p:sp>
        <p:nvSpPr>
          <p:cNvPr id="840710" name="Text Box 6">
            <a:extLst>
              <a:ext uri="{FF2B5EF4-FFF2-40B4-BE49-F238E27FC236}">
                <a16:creationId xmlns:a16="http://schemas.microsoft.com/office/drawing/2014/main" id="{1259020B-7A10-4C56-8B13-8ABDC094596C}"/>
              </a:ext>
            </a:extLst>
          </p:cNvPr>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EAT</a:t>
            </a:r>
            <a:endParaRPr lang="en-US" altLang="en-US">
              <a:solidFill>
                <a:schemeClr val="tx2"/>
              </a:solidFill>
              <a:latin typeface="Times New Roman" panose="02020603050405020304" pitchFamily="18" charset="0"/>
            </a:endParaRPr>
          </a:p>
        </p:txBody>
      </p:sp>
      <p:sp>
        <p:nvSpPr>
          <p:cNvPr id="840711" name="Text Box 7">
            <a:extLst>
              <a:ext uri="{FF2B5EF4-FFF2-40B4-BE49-F238E27FC236}">
                <a16:creationId xmlns:a16="http://schemas.microsoft.com/office/drawing/2014/main" id="{3DCD0985-58A9-487C-87F5-4B69BEA659B9}"/>
              </a:ext>
            </a:extLst>
          </p:cNvPr>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CAKE</a:t>
            </a:r>
            <a:endParaRPr lang="en-US" altLang="en-US">
              <a:solidFill>
                <a:schemeClr val="tx2"/>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836339B-78B8-46BE-853A-F18AA30736C2}"/>
              </a:ext>
            </a:extLst>
          </p:cNvPr>
          <p:cNvSpPr>
            <a:spLocks noGrp="1" noChangeArrowheads="1"/>
          </p:cNvSpPr>
          <p:nvPr>
            <p:ph type="title"/>
          </p:nvPr>
        </p:nvSpPr>
        <p:spPr>
          <a:xfrm>
            <a:off x="644525" y="-46038"/>
            <a:ext cx="7767638" cy="814388"/>
          </a:xfrm>
        </p:spPr>
        <p:txBody>
          <a:bodyPr lIns="17999" tIns="46798" rIns="17999" bIns="46798"/>
          <a:lstStyle/>
          <a:p>
            <a:pPr eaLnBrk="1" hangingPunct="1">
              <a:spcBef>
                <a:spcPts val="963"/>
              </a:spcBef>
            </a:pPr>
            <a:r>
              <a:rPr lang="en-GB" altLang="en-US"/>
              <a:t>More Results</a:t>
            </a:r>
          </a:p>
        </p:txBody>
      </p:sp>
      <p:pic>
        <p:nvPicPr>
          <p:cNvPr id="138243" name="Picture 3">
            <a:extLst>
              <a:ext uri="{FF2B5EF4-FFF2-40B4-BE49-F238E27FC236}">
                <a16:creationId xmlns:a16="http://schemas.microsoft.com/office/drawing/2014/main" id="{97DFCE17-1B11-4872-9879-9EE0AEBAD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a:extLst>
              <a:ext uri="{FF2B5EF4-FFF2-40B4-BE49-F238E27FC236}">
                <a16:creationId xmlns:a16="http://schemas.microsoft.com/office/drawing/2014/main" id="{C3F14B2C-074E-4A09-8F6F-36F7247F9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DC5AA751-A7B4-4E09-A245-D08EE923E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6">
            <a:extLst>
              <a:ext uri="{FF2B5EF4-FFF2-40B4-BE49-F238E27FC236}">
                <a16:creationId xmlns:a16="http://schemas.microsoft.com/office/drawing/2014/main" id="{8D058353-A71D-425B-9074-939BE210C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Freeform 7">
            <a:extLst>
              <a:ext uri="{FF2B5EF4-FFF2-40B4-BE49-F238E27FC236}">
                <a16:creationId xmlns:a16="http://schemas.microsoft.com/office/drawing/2014/main" id="{15822BCC-B472-4EAF-9AF0-B0BD62B28B00}"/>
              </a:ext>
            </a:extLst>
          </p:cNvPr>
          <p:cNvSpPr>
            <a:spLocks noChangeArrowheads="1"/>
          </p:cNvSpPr>
          <p:nvPr/>
        </p:nvSpPr>
        <p:spPr bwMode="auto">
          <a:xfrm>
            <a:off x="2209800" y="2782888"/>
            <a:ext cx="376238" cy="376237"/>
          </a:xfrm>
          <a:custGeom>
            <a:avLst/>
            <a:gdLst>
              <a:gd name="T0" fmla="*/ 2147483646 w 1051"/>
              <a:gd name="T1" fmla="*/ 0 h 1051"/>
              <a:gd name="T2" fmla="*/ 2147483646 w 1051"/>
              <a:gd name="T3" fmla="*/ 0 h 1051"/>
              <a:gd name="T4" fmla="*/ 2147483646 w 1051"/>
              <a:gd name="T5" fmla="*/ 2147483646 h 1051"/>
              <a:gd name="T6" fmla="*/ 0 w 1051"/>
              <a:gd name="T7" fmla="*/ 2147483646 h 1051"/>
              <a:gd name="T8" fmla="*/ 2147483646 w 1051"/>
              <a:gd name="T9" fmla="*/ 2147483646 h 1051"/>
              <a:gd name="T10" fmla="*/ 2147483646 w 1051"/>
              <a:gd name="T11" fmla="*/ 2147483646 h 1051"/>
              <a:gd name="T12" fmla="*/ 2147483646 w 1051"/>
              <a:gd name="T13" fmla="*/ 2147483646 h 1051"/>
              <a:gd name="T14" fmla="*/ 2147483646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8248" name="Freeform 8">
            <a:extLst>
              <a:ext uri="{FF2B5EF4-FFF2-40B4-BE49-F238E27FC236}">
                <a16:creationId xmlns:a16="http://schemas.microsoft.com/office/drawing/2014/main" id="{927A209E-E145-462D-AA78-4653F8D4FFC0}"/>
              </a:ext>
            </a:extLst>
          </p:cNvPr>
          <p:cNvSpPr>
            <a:spLocks noChangeArrowheads="1"/>
          </p:cNvSpPr>
          <p:nvPr/>
        </p:nvSpPr>
        <p:spPr bwMode="auto">
          <a:xfrm>
            <a:off x="6324600" y="2819400"/>
            <a:ext cx="376238" cy="360363"/>
          </a:xfrm>
          <a:custGeom>
            <a:avLst/>
            <a:gdLst>
              <a:gd name="T0" fmla="*/ 2147483646 w 1051"/>
              <a:gd name="T1" fmla="*/ 0 h 1006"/>
              <a:gd name="T2" fmla="*/ 2147483646 w 1051"/>
              <a:gd name="T3" fmla="*/ 0 h 1006"/>
              <a:gd name="T4" fmla="*/ 2147483646 w 1051"/>
              <a:gd name="T5" fmla="*/ 2147483646 h 1006"/>
              <a:gd name="T6" fmla="*/ 0 w 1051"/>
              <a:gd name="T7" fmla="*/ 2147483646 h 1006"/>
              <a:gd name="T8" fmla="*/ 2147483646 w 1051"/>
              <a:gd name="T9" fmla="*/ 2147483646 h 1006"/>
              <a:gd name="T10" fmla="*/ 2147483646 w 1051"/>
              <a:gd name="T11" fmla="*/ 2147483646 h 1006"/>
              <a:gd name="T12" fmla="*/ 2147483646 w 1051"/>
              <a:gd name="T13" fmla="*/ 2147483646 h 1006"/>
              <a:gd name="T14" fmla="*/ 2147483646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8249" name="Text Box 9">
            <a:extLst>
              <a:ext uri="{FF2B5EF4-FFF2-40B4-BE49-F238E27FC236}">
                <a16:creationId xmlns:a16="http://schemas.microsoft.com/office/drawing/2014/main" id="{AA3F59B9-B362-4F79-86FA-C9BB368DA7D1}"/>
              </a:ext>
            </a:extLst>
          </p:cNvPr>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white bread</a:t>
            </a:r>
          </a:p>
        </p:txBody>
      </p:sp>
      <p:sp>
        <p:nvSpPr>
          <p:cNvPr id="138250" name="Text Box 10">
            <a:extLst>
              <a:ext uri="{FF2B5EF4-FFF2-40B4-BE49-F238E27FC236}">
                <a16:creationId xmlns:a16="http://schemas.microsoft.com/office/drawing/2014/main" id="{9D1AEF49-7410-426E-8256-E849F01B1C52}"/>
              </a:ext>
            </a:extLst>
          </p:cNvPr>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brick wall</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72FEFC4B-7AD9-419B-9C08-E844CFA2D25A}"/>
              </a:ext>
            </a:extLst>
          </p:cNvPr>
          <p:cNvSpPr>
            <a:spLocks noGrp="1" noChangeArrowheads="1"/>
          </p:cNvSpPr>
          <p:nvPr>
            <p:ph type="title"/>
          </p:nvPr>
        </p:nvSpPr>
        <p:spPr>
          <a:xfrm>
            <a:off x="782638" y="0"/>
            <a:ext cx="7767637" cy="1138238"/>
          </a:xfrm>
        </p:spPr>
        <p:txBody>
          <a:bodyPr lIns="0" tIns="0" rIns="0" bIns="0"/>
          <a:lstStyle/>
          <a:p>
            <a:pPr eaLnBrk="1" hangingPunct="1"/>
            <a:r>
              <a:rPr lang="en-GB" altLang="en-US"/>
              <a:t>Homage to Shannon</a:t>
            </a:r>
          </a:p>
        </p:txBody>
      </p:sp>
      <p:pic>
        <p:nvPicPr>
          <p:cNvPr id="140291" name="Picture 3">
            <a:extLst>
              <a:ext uri="{FF2B5EF4-FFF2-40B4-BE49-F238E27FC236}">
                <a16:creationId xmlns:a16="http://schemas.microsoft.com/office/drawing/2014/main" id="{AD29C545-C69A-487F-82F5-FD7788FBA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a:extLst>
              <a:ext uri="{FF2B5EF4-FFF2-40B4-BE49-F238E27FC236}">
                <a16:creationId xmlns:a16="http://schemas.microsoft.com/office/drawing/2014/main" id="{26CE095B-0601-4CDF-8289-37AB74C9F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a:extLst>
              <a:ext uri="{FF2B5EF4-FFF2-40B4-BE49-F238E27FC236}">
                <a16:creationId xmlns:a16="http://schemas.microsoft.com/office/drawing/2014/main" id="{341519F7-0F34-4F01-9840-F510C0525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C25BA9D-33FB-464D-92CE-91A6A29175DC}"/>
              </a:ext>
            </a:extLst>
          </p:cNvPr>
          <p:cNvSpPr>
            <a:spLocks noGrp="1" noChangeArrowheads="1"/>
          </p:cNvSpPr>
          <p:nvPr>
            <p:ph type="title"/>
          </p:nvPr>
        </p:nvSpPr>
        <p:spPr/>
        <p:txBody>
          <a:bodyPr/>
          <a:lstStyle/>
          <a:p>
            <a:pPr eaLnBrk="1" hangingPunct="1"/>
            <a:r>
              <a:rPr lang="en-US" altLang="en-US"/>
              <a:t>Hole Filling</a:t>
            </a:r>
          </a:p>
        </p:txBody>
      </p:sp>
      <p:pic>
        <p:nvPicPr>
          <p:cNvPr id="142339" name="Picture 3" descr="greg_wall">
            <a:extLst>
              <a:ext uri="{FF2B5EF4-FFF2-40B4-BE49-F238E27FC236}">
                <a16:creationId xmlns:a16="http://schemas.microsoft.com/office/drawing/2014/main" id="{52C56F93-17E0-4078-8A3E-A3D017E07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descr="greg_wall-filled">
            <a:extLst>
              <a:ext uri="{FF2B5EF4-FFF2-40B4-BE49-F238E27FC236}">
                <a16:creationId xmlns:a16="http://schemas.microsoft.com/office/drawing/2014/main" id="{9FE0CFFD-5661-46F1-BE33-1FAA8A5EE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descr="1">
            <a:extLst>
              <a:ext uri="{FF2B5EF4-FFF2-40B4-BE49-F238E27FC236}">
                <a16:creationId xmlns:a16="http://schemas.microsoft.com/office/drawing/2014/main" id="{708C83FA-616D-4825-BECE-B9D904D2A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6" descr="3">
            <a:extLst>
              <a:ext uri="{FF2B5EF4-FFF2-40B4-BE49-F238E27FC236}">
                <a16:creationId xmlns:a16="http://schemas.microsoft.com/office/drawing/2014/main" id="{C8AA3A42-A7C0-4B5F-9457-173664558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7" descr="6">
            <a:extLst>
              <a:ext uri="{FF2B5EF4-FFF2-40B4-BE49-F238E27FC236}">
                <a16:creationId xmlns:a16="http://schemas.microsoft.com/office/drawing/2014/main" id="{6AA3329F-E8FA-4A68-B2B6-740B8017BF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8" descr="9">
            <a:extLst>
              <a:ext uri="{FF2B5EF4-FFF2-40B4-BE49-F238E27FC236}">
                <a16:creationId xmlns:a16="http://schemas.microsoft.com/office/drawing/2014/main" id="{A1A42733-3033-42B5-BF3D-58628AF16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a:extLst>
              <a:ext uri="{FF2B5EF4-FFF2-40B4-BE49-F238E27FC236}">
                <a16:creationId xmlns:a16="http://schemas.microsoft.com/office/drawing/2014/main" id="{059B6759-8D2B-4AB8-8C0E-05E56FAC5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3">
            <a:extLst>
              <a:ext uri="{FF2B5EF4-FFF2-40B4-BE49-F238E27FC236}">
                <a16:creationId xmlns:a16="http://schemas.microsoft.com/office/drawing/2014/main" id="{54BA5792-0C29-4FED-A857-C9E7A0C8F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a:extLst>
              <a:ext uri="{FF2B5EF4-FFF2-40B4-BE49-F238E27FC236}">
                <a16:creationId xmlns:a16="http://schemas.microsoft.com/office/drawing/2014/main" id="{92E49D09-522A-47D7-90B9-DBB7D73714E3}"/>
              </a:ext>
            </a:extLst>
          </p:cNvPr>
          <p:cNvSpPr>
            <a:spLocks noGrp="1" noChangeArrowheads="1"/>
          </p:cNvSpPr>
          <p:nvPr>
            <p:ph type="title"/>
          </p:nvPr>
        </p:nvSpPr>
        <p:spPr>
          <a:xfrm>
            <a:off x="685800" y="0"/>
            <a:ext cx="7772400" cy="1371600"/>
          </a:xfrm>
        </p:spPr>
        <p:txBody>
          <a:bodyPr lIns="0" tIns="0" rIns="0" bIns="0"/>
          <a:lstStyle/>
          <a:p>
            <a:pPr eaLnBrk="1" hangingPunct="1"/>
            <a:r>
              <a:rPr lang="en-GB" altLang="en-US"/>
              <a:t>Extrapolation</a:t>
            </a:r>
          </a:p>
        </p:txBody>
      </p:sp>
      <p:pic>
        <p:nvPicPr>
          <p:cNvPr id="144389" name="Picture 5">
            <a:extLst>
              <a:ext uri="{FF2B5EF4-FFF2-40B4-BE49-F238E27FC236}">
                <a16:creationId xmlns:a16="http://schemas.microsoft.com/office/drawing/2014/main" id="{B95C5357-7EA4-4A29-9843-6715F23A8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AutoShape 6">
            <a:extLst>
              <a:ext uri="{FF2B5EF4-FFF2-40B4-BE49-F238E27FC236}">
                <a16:creationId xmlns:a16="http://schemas.microsoft.com/office/drawing/2014/main" id="{F9EA12F5-AA56-4513-A78A-026970687C7A}"/>
              </a:ext>
            </a:extLst>
          </p:cNvPr>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4391" name="AutoShape 7">
            <a:extLst>
              <a:ext uri="{FF2B5EF4-FFF2-40B4-BE49-F238E27FC236}">
                <a16:creationId xmlns:a16="http://schemas.microsoft.com/office/drawing/2014/main" id="{C6A5FB08-7882-466D-B2FD-F61DF7F4719B}"/>
              </a:ext>
            </a:extLst>
          </p:cNvPr>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8">
            <a:extLst>
              <a:ext uri="{FF2B5EF4-FFF2-40B4-BE49-F238E27FC236}">
                <a16:creationId xmlns:a16="http://schemas.microsoft.com/office/drawing/2014/main" id="{8F82270C-A7EB-4E1D-B08B-89DFFA66AAA8}"/>
              </a:ext>
            </a:extLst>
          </p:cNvPr>
          <p:cNvGrpSpPr>
            <a:grpSpLocks/>
          </p:cNvGrpSpPr>
          <p:nvPr/>
        </p:nvGrpSpPr>
        <p:grpSpPr bwMode="auto">
          <a:xfrm>
            <a:off x="5181600" y="1219200"/>
            <a:ext cx="3581400" cy="5432425"/>
            <a:chOff x="3264" y="768"/>
            <a:chExt cx="2256" cy="3422"/>
          </a:xfrm>
        </p:grpSpPr>
        <p:pic>
          <p:nvPicPr>
            <p:cNvPr id="144394" name="Picture 9">
              <a:extLst>
                <a:ext uri="{FF2B5EF4-FFF2-40B4-BE49-F238E27FC236}">
                  <a16:creationId xmlns:a16="http://schemas.microsoft.com/office/drawing/2014/main" id="{31889612-D9CE-446C-9749-D33CE72F1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0">
              <a:extLst>
                <a:ext uri="{FF2B5EF4-FFF2-40B4-BE49-F238E27FC236}">
                  <a16:creationId xmlns:a16="http://schemas.microsoft.com/office/drawing/2014/main" id="{E57632B4-E3E8-4A9B-BE9D-2178F080C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4393" name="Picture 11">
            <a:extLst>
              <a:ext uri="{FF2B5EF4-FFF2-40B4-BE49-F238E27FC236}">
                <a16:creationId xmlns:a16="http://schemas.microsoft.com/office/drawing/2014/main" id="{79488C1A-3DAE-4A3A-947D-3068C18E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021CC62-D3E7-44DC-B7E7-80C1784DBE26}"/>
              </a:ext>
            </a:extLst>
          </p:cNvPr>
          <p:cNvSpPr>
            <a:spLocks noGrp="1" noChangeArrowheads="1"/>
          </p:cNvSpPr>
          <p:nvPr>
            <p:ph type="title"/>
          </p:nvPr>
        </p:nvSpPr>
        <p:spPr/>
        <p:txBody>
          <a:bodyPr/>
          <a:lstStyle/>
          <a:p>
            <a:pPr eaLnBrk="1" hangingPunct="1"/>
            <a:r>
              <a:rPr lang="en-US" altLang="en-US"/>
              <a:t>Summary</a:t>
            </a:r>
          </a:p>
        </p:txBody>
      </p:sp>
      <p:sp>
        <p:nvSpPr>
          <p:cNvPr id="146435" name="Rectangle 3">
            <a:extLst>
              <a:ext uri="{FF2B5EF4-FFF2-40B4-BE49-F238E27FC236}">
                <a16:creationId xmlns:a16="http://schemas.microsoft.com/office/drawing/2014/main" id="{AF2F1EF1-3FED-4583-8C4F-6B328D7C81E8}"/>
              </a:ext>
            </a:extLst>
          </p:cNvPr>
          <p:cNvSpPr>
            <a:spLocks noGrp="1" noChangeArrowheads="1"/>
          </p:cNvSpPr>
          <p:nvPr>
            <p:ph type="body" idx="1"/>
          </p:nvPr>
        </p:nvSpPr>
        <p:spPr>
          <a:xfrm>
            <a:off x="304800" y="1219200"/>
            <a:ext cx="8839200" cy="5638800"/>
          </a:xfrm>
        </p:spPr>
        <p:txBody>
          <a:bodyPr/>
          <a:lstStyle/>
          <a:p>
            <a:pPr eaLnBrk="1" hangingPunct="1"/>
            <a:r>
              <a:rPr lang="en-US" altLang="en-US"/>
              <a:t>The Efros &amp; Leung algorithm</a:t>
            </a:r>
          </a:p>
          <a:p>
            <a:pPr lvl="1" eaLnBrk="1" hangingPunct="1"/>
            <a:r>
              <a:rPr lang="en-US" altLang="en-US"/>
              <a:t>Very simple</a:t>
            </a:r>
          </a:p>
          <a:p>
            <a:pPr lvl="1" eaLnBrk="1" hangingPunct="1"/>
            <a:r>
              <a:rPr lang="en-US" altLang="en-US"/>
              <a:t>Surprisingly good results</a:t>
            </a:r>
          </a:p>
          <a:p>
            <a:pPr lvl="1" eaLnBrk="1" hangingPunct="1"/>
            <a:r>
              <a:rPr lang="en-US" altLang="en-US"/>
              <a:t>Synthesis is easier than analysis!</a:t>
            </a:r>
          </a:p>
          <a:p>
            <a:pPr lvl="1" eaLnBrk="1" hangingPunct="1"/>
            <a:r>
              <a:rPr lang="en-US" altLang="en-US"/>
              <a:t>…but very slow</a:t>
            </a:r>
          </a:p>
          <a:p>
            <a:pPr eaLnBrk="1" hangingPunct="1"/>
            <a:endParaRPr lang="en-US" alt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a:extLst>
              <a:ext uri="{FF2B5EF4-FFF2-40B4-BE49-F238E27FC236}">
                <a16:creationId xmlns:a16="http://schemas.microsoft.com/office/drawing/2014/main" id="{D82B490E-E539-4363-A532-A4111375FBB6}"/>
              </a:ext>
            </a:extLst>
          </p:cNvPr>
          <p:cNvGrpSpPr>
            <a:grpSpLocks/>
          </p:cNvGrpSpPr>
          <p:nvPr/>
        </p:nvGrpSpPr>
        <p:grpSpPr bwMode="auto">
          <a:xfrm>
            <a:off x="488950" y="1295400"/>
            <a:ext cx="3321050" cy="2227263"/>
            <a:chOff x="2852" y="973"/>
            <a:chExt cx="2092" cy="1403"/>
          </a:xfrm>
        </p:grpSpPr>
        <p:pic>
          <p:nvPicPr>
            <p:cNvPr id="148975" name="Picture 3" descr="ex2-part-large">
              <a:extLst>
                <a:ext uri="{FF2B5EF4-FFF2-40B4-BE49-F238E27FC236}">
                  <a16:creationId xmlns:a16="http://schemas.microsoft.com/office/drawing/2014/main" id="{C85FD7D9-0336-4A11-8D63-E8C74024E3D4}"/>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976" name="Group 4">
              <a:extLst>
                <a:ext uri="{FF2B5EF4-FFF2-40B4-BE49-F238E27FC236}">
                  <a16:creationId xmlns:a16="http://schemas.microsoft.com/office/drawing/2014/main" id="{D884C446-B9A4-435A-8EFB-CD8D066E8F45}"/>
                </a:ext>
              </a:extLst>
            </p:cNvPr>
            <p:cNvGrpSpPr>
              <a:grpSpLocks/>
            </p:cNvGrpSpPr>
            <p:nvPr/>
          </p:nvGrpSpPr>
          <p:grpSpPr bwMode="auto">
            <a:xfrm>
              <a:off x="3288" y="1296"/>
              <a:ext cx="1080" cy="648"/>
              <a:chOff x="3288" y="1296"/>
              <a:chExt cx="1080" cy="648"/>
            </a:xfrm>
          </p:grpSpPr>
          <p:sp>
            <p:nvSpPr>
              <p:cNvPr id="149234" name="Rectangle 5">
                <a:extLst>
                  <a:ext uri="{FF2B5EF4-FFF2-40B4-BE49-F238E27FC236}">
                    <a16:creationId xmlns:a16="http://schemas.microsoft.com/office/drawing/2014/main" id="{CE9EAE0C-2B34-4D90-A5C9-006303A972B6}"/>
                  </a:ext>
                </a:extLst>
              </p:cNvPr>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5" name="Rectangle 6">
                <a:extLst>
                  <a:ext uri="{FF2B5EF4-FFF2-40B4-BE49-F238E27FC236}">
                    <a16:creationId xmlns:a16="http://schemas.microsoft.com/office/drawing/2014/main" id="{A50DF608-8A3A-4D0D-9265-E175ED90E7DF}"/>
                  </a:ext>
                </a:extLst>
              </p:cNvPr>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6" name="Rectangle 7">
                <a:extLst>
                  <a:ext uri="{FF2B5EF4-FFF2-40B4-BE49-F238E27FC236}">
                    <a16:creationId xmlns:a16="http://schemas.microsoft.com/office/drawing/2014/main" id="{79405F41-5FE8-4CCB-8E10-6275179D9D26}"/>
                  </a:ext>
                </a:extLst>
              </p:cNvPr>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7" name="Rectangle 8">
                <a:extLst>
                  <a:ext uri="{FF2B5EF4-FFF2-40B4-BE49-F238E27FC236}">
                    <a16:creationId xmlns:a16="http://schemas.microsoft.com/office/drawing/2014/main" id="{F2AAD5FD-1061-4E2D-9818-D9992B22290B}"/>
                  </a:ext>
                </a:extLst>
              </p:cNvPr>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8" name="Rectangle 9">
                <a:extLst>
                  <a:ext uri="{FF2B5EF4-FFF2-40B4-BE49-F238E27FC236}">
                    <a16:creationId xmlns:a16="http://schemas.microsoft.com/office/drawing/2014/main" id="{6CC28D6C-1805-49B0-954E-D20511CD9639}"/>
                  </a:ext>
                </a:extLst>
              </p:cNvPr>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9" name="Rectangle 10">
                <a:extLst>
                  <a:ext uri="{FF2B5EF4-FFF2-40B4-BE49-F238E27FC236}">
                    <a16:creationId xmlns:a16="http://schemas.microsoft.com/office/drawing/2014/main" id="{DEF68EDA-6846-45D1-A913-22F9C1A4E57E}"/>
                  </a:ext>
                </a:extLst>
              </p:cNvPr>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0" name="Rectangle 11">
                <a:extLst>
                  <a:ext uri="{FF2B5EF4-FFF2-40B4-BE49-F238E27FC236}">
                    <a16:creationId xmlns:a16="http://schemas.microsoft.com/office/drawing/2014/main" id="{BDD0AA2F-B813-4C73-AB92-0002B028EAAC}"/>
                  </a:ext>
                </a:extLst>
              </p:cNvPr>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1" name="Rectangle 12">
                <a:extLst>
                  <a:ext uri="{FF2B5EF4-FFF2-40B4-BE49-F238E27FC236}">
                    <a16:creationId xmlns:a16="http://schemas.microsoft.com/office/drawing/2014/main" id="{C7B9F11A-D439-4400-B700-9B370D143EB5}"/>
                  </a:ext>
                </a:extLst>
              </p:cNvPr>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2" name="Rectangle 13">
                <a:extLst>
                  <a:ext uri="{FF2B5EF4-FFF2-40B4-BE49-F238E27FC236}">
                    <a16:creationId xmlns:a16="http://schemas.microsoft.com/office/drawing/2014/main" id="{315DFFC0-FFFE-4DA1-956D-436952F67C26}"/>
                  </a:ext>
                </a:extLst>
              </p:cNvPr>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3" name="Rectangle 14">
                <a:extLst>
                  <a:ext uri="{FF2B5EF4-FFF2-40B4-BE49-F238E27FC236}">
                    <a16:creationId xmlns:a16="http://schemas.microsoft.com/office/drawing/2014/main" id="{E691A2AA-F17F-4958-9DD1-B7CB638C299E}"/>
                  </a:ext>
                </a:extLst>
              </p:cNvPr>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4" name="Rectangle 15">
                <a:extLst>
                  <a:ext uri="{FF2B5EF4-FFF2-40B4-BE49-F238E27FC236}">
                    <a16:creationId xmlns:a16="http://schemas.microsoft.com/office/drawing/2014/main" id="{F4C8D539-10A1-46EB-8571-F75ABD97E40B}"/>
                  </a:ext>
                </a:extLst>
              </p:cNvPr>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5" name="Rectangle 16">
                <a:extLst>
                  <a:ext uri="{FF2B5EF4-FFF2-40B4-BE49-F238E27FC236}">
                    <a16:creationId xmlns:a16="http://schemas.microsoft.com/office/drawing/2014/main" id="{749BF439-0D3E-4590-8F94-E5E5613A692F}"/>
                  </a:ext>
                </a:extLst>
              </p:cNvPr>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6" name="Rectangle 17">
                <a:extLst>
                  <a:ext uri="{FF2B5EF4-FFF2-40B4-BE49-F238E27FC236}">
                    <a16:creationId xmlns:a16="http://schemas.microsoft.com/office/drawing/2014/main" id="{D16FAE7C-9748-46A6-9C52-896F9D823A90}"/>
                  </a:ext>
                </a:extLst>
              </p:cNvPr>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47" name="Rectangle 18">
                <a:extLst>
                  <a:ext uri="{FF2B5EF4-FFF2-40B4-BE49-F238E27FC236}">
                    <a16:creationId xmlns:a16="http://schemas.microsoft.com/office/drawing/2014/main" id="{13C2ACF7-15C6-4C83-A164-106B69D1FAF0}"/>
                  </a:ext>
                </a:extLst>
              </p:cNvPr>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9248" name="Group 19">
                <a:extLst>
                  <a:ext uri="{FF2B5EF4-FFF2-40B4-BE49-F238E27FC236}">
                    <a16:creationId xmlns:a16="http://schemas.microsoft.com/office/drawing/2014/main" id="{8649C66E-5CAE-45B0-9ED2-673440FE273B}"/>
                  </a:ext>
                </a:extLst>
              </p:cNvPr>
              <p:cNvGrpSpPr>
                <a:grpSpLocks noChangeAspect="1"/>
              </p:cNvGrpSpPr>
              <p:nvPr/>
            </p:nvGrpSpPr>
            <p:grpSpPr bwMode="auto">
              <a:xfrm>
                <a:off x="3720" y="1512"/>
                <a:ext cx="216" cy="216"/>
                <a:chOff x="2928" y="2448"/>
                <a:chExt cx="144" cy="144"/>
              </a:xfrm>
            </p:grpSpPr>
            <p:sp>
              <p:nvSpPr>
                <p:cNvPr id="149343" name="Rectangle 20">
                  <a:extLst>
                    <a:ext uri="{FF2B5EF4-FFF2-40B4-BE49-F238E27FC236}">
                      <a16:creationId xmlns:a16="http://schemas.microsoft.com/office/drawing/2014/main" id="{505F17B8-77B0-4F6F-984D-31D7A1DF482B}"/>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4" name="Rectangle 21">
                  <a:extLst>
                    <a:ext uri="{FF2B5EF4-FFF2-40B4-BE49-F238E27FC236}">
                      <a16:creationId xmlns:a16="http://schemas.microsoft.com/office/drawing/2014/main" id="{1CDF9B47-AFBB-4918-94AE-2798E23BAC35}"/>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5" name="Rectangle 22">
                  <a:extLst>
                    <a:ext uri="{FF2B5EF4-FFF2-40B4-BE49-F238E27FC236}">
                      <a16:creationId xmlns:a16="http://schemas.microsoft.com/office/drawing/2014/main" id="{16E0F7E0-4042-4787-BFA5-1B18E8E61891}"/>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6" name="Rectangle 23">
                  <a:extLst>
                    <a:ext uri="{FF2B5EF4-FFF2-40B4-BE49-F238E27FC236}">
                      <a16:creationId xmlns:a16="http://schemas.microsoft.com/office/drawing/2014/main" id="{C52FA950-8EEC-4676-9044-4FEA14D0294E}"/>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7" name="Rectangle 24">
                  <a:extLst>
                    <a:ext uri="{FF2B5EF4-FFF2-40B4-BE49-F238E27FC236}">
                      <a16:creationId xmlns:a16="http://schemas.microsoft.com/office/drawing/2014/main" id="{F3DE0681-8847-4367-B0F0-F292C3D5F212}"/>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8" name="Rectangle 25">
                  <a:extLst>
                    <a:ext uri="{FF2B5EF4-FFF2-40B4-BE49-F238E27FC236}">
                      <a16:creationId xmlns:a16="http://schemas.microsoft.com/office/drawing/2014/main" id="{59D5E92C-5DB3-40EE-BD6F-D1CB80925F72}"/>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9" name="Rectangle 26">
                  <a:extLst>
                    <a:ext uri="{FF2B5EF4-FFF2-40B4-BE49-F238E27FC236}">
                      <a16:creationId xmlns:a16="http://schemas.microsoft.com/office/drawing/2014/main" id="{E40BAE58-F276-443C-A78A-C7D99287C125}"/>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50" name="Rectangle 27">
                  <a:extLst>
                    <a:ext uri="{FF2B5EF4-FFF2-40B4-BE49-F238E27FC236}">
                      <a16:creationId xmlns:a16="http://schemas.microsoft.com/office/drawing/2014/main" id="{777EDF03-D604-4566-8BA4-3D9C1A23C6D6}"/>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51" name="Rectangle 28">
                  <a:extLst>
                    <a:ext uri="{FF2B5EF4-FFF2-40B4-BE49-F238E27FC236}">
                      <a16:creationId xmlns:a16="http://schemas.microsoft.com/office/drawing/2014/main" id="{300ED97A-343C-433C-BDEB-917FD0B5FD46}"/>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49" name="Group 29">
                <a:extLst>
                  <a:ext uri="{FF2B5EF4-FFF2-40B4-BE49-F238E27FC236}">
                    <a16:creationId xmlns:a16="http://schemas.microsoft.com/office/drawing/2014/main" id="{2699FF5F-2E42-4CE0-8434-85A35C8694D1}"/>
                  </a:ext>
                </a:extLst>
              </p:cNvPr>
              <p:cNvGrpSpPr>
                <a:grpSpLocks noChangeAspect="1"/>
              </p:cNvGrpSpPr>
              <p:nvPr/>
            </p:nvGrpSpPr>
            <p:grpSpPr bwMode="auto">
              <a:xfrm>
                <a:off x="3936" y="1512"/>
                <a:ext cx="216" cy="216"/>
                <a:chOff x="2928" y="2448"/>
                <a:chExt cx="144" cy="144"/>
              </a:xfrm>
            </p:grpSpPr>
            <p:sp>
              <p:nvSpPr>
                <p:cNvPr id="149334" name="Rectangle 30">
                  <a:extLst>
                    <a:ext uri="{FF2B5EF4-FFF2-40B4-BE49-F238E27FC236}">
                      <a16:creationId xmlns:a16="http://schemas.microsoft.com/office/drawing/2014/main" id="{6E5607B7-8A45-4F34-8F1F-822E29428CC1}"/>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5" name="Rectangle 31">
                  <a:extLst>
                    <a:ext uri="{FF2B5EF4-FFF2-40B4-BE49-F238E27FC236}">
                      <a16:creationId xmlns:a16="http://schemas.microsoft.com/office/drawing/2014/main" id="{9E79F871-080D-4B6B-A86E-CB385ED5BABA}"/>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6" name="Rectangle 32">
                  <a:extLst>
                    <a:ext uri="{FF2B5EF4-FFF2-40B4-BE49-F238E27FC236}">
                      <a16:creationId xmlns:a16="http://schemas.microsoft.com/office/drawing/2014/main" id="{D5FF823E-FDFD-434B-8D63-02FFA04A5239}"/>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7" name="Rectangle 33">
                  <a:extLst>
                    <a:ext uri="{FF2B5EF4-FFF2-40B4-BE49-F238E27FC236}">
                      <a16:creationId xmlns:a16="http://schemas.microsoft.com/office/drawing/2014/main" id="{A3052ECB-13D5-40A3-AB8C-914BBB84B4BC}"/>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8" name="Rectangle 34">
                  <a:extLst>
                    <a:ext uri="{FF2B5EF4-FFF2-40B4-BE49-F238E27FC236}">
                      <a16:creationId xmlns:a16="http://schemas.microsoft.com/office/drawing/2014/main" id="{37C3ECFE-EF85-41FE-985F-471E4C2EB8F8}"/>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9" name="Rectangle 35">
                  <a:extLst>
                    <a:ext uri="{FF2B5EF4-FFF2-40B4-BE49-F238E27FC236}">
                      <a16:creationId xmlns:a16="http://schemas.microsoft.com/office/drawing/2014/main" id="{0DDBF86C-5ED3-49D9-B1EA-3B55258E4F5F}"/>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0" name="Rectangle 36">
                  <a:extLst>
                    <a:ext uri="{FF2B5EF4-FFF2-40B4-BE49-F238E27FC236}">
                      <a16:creationId xmlns:a16="http://schemas.microsoft.com/office/drawing/2014/main" id="{F89B39BD-11D5-4E43-9B14-B03E90F4C098}"/>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1" name="Rectangle 37">
                  <a:extLst>
                    <a:ext uri="{FF2B5EF4-FFF2-40B4-BE49-F238E27FC236}">
                      <a16:creationId xmlns:a16="http://schemas.microsoft.com/office/drawing/2014/main" id="{FA19A02A-8295-4FED-A6A5-16EC812EDE7B}"/>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42" name="Rectangle 38">
                  <a:extLst>
                    <a:ext uri="{FF2B5EF4-FFF2-40B4-BE49-F238E27FC236}">
                      <a16:creationId xmlns:a16="http://schemas.microsoft.com/office/drawing/2014/main" id="{6F50A27A-2773-46C2-8B57-3D730D84F143}"/>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9250" name="Rectangle 39">
                <a:extLst>
                  <a:ext uri="{FF2B5EF4-FFF2-40B4-BE49-F238E27FC236}">
                    <a16:creationId xmlns:a16="http://schemas.microsoft.com/office/drawing/2014/main" id="{C436F1F6-88C7-49CE-B654-FA5146B437AF}"/>
                  </a:ext>
                </a:extLst>
              </p:cNvPr>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1" name="Rectangle 40">
                <a:extLst>
                  <a:ext uri="{FF2B5EF4-FFF2-40B4-BE49-F238E27FC236}">
                    <a16:creationId xmlns:a16="http://schemas.microsoft.com/office/drawing/2014/main" id="{CD98FCF0-D3EC-493B-BE6F-31D68E8CF6D7}"/>
                  </a:ext>
                </a:extLst>
              </p:cNvPr>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2" name="Rectangle 41">
                <a:extLst>
                  <a:ext uri="{FF2B5EF4-FFF2-40B4-BE49-F238E27FC236}">
                    <a16:creationId xmlns:a16="http://schemas.microsoft.com/office/drawing/2014/main" id="{F664D99A-E85B-44C2-877E-2FCBD0BCD521}"/>
                  </a:ext>
                </a:extLst>
              </p:cNvPr>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3" name="Rectangle 42">
                <a:extLst>
                  <a:ext uri="{FF2B5EF4-FFF2-40B4-BE49-F238E27FC236}">
                    <a16:creationId xmlns:a16="http://schemas.microsoft.com/office/drawing/2014/main" id="{44F59B82-F338-4135-A90D-52BA6A3CF50B}"/>
                  </a:ext>
                </a:extLst>
              </p:cNvPr>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4" name="Rectangle 43">
                <a:extLst>
                  <a:ext uri="{FF2B5EF4-FFF2-40B4-BE49-F238E27FC236}">
                    <a16:creationId xmlns:a16="http://schemas.microsoft.com/office/drawing/2014/main" id="{6DE01B5C-9602-40FC-996C-7ACF4C989275}"/>
                  </a:ext>
                </a:extLst>
              </p:cNvPr>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5" name="Rectangle 44">
                <a:extLst>
                  <a:ext uri="{FF2B5EF4-FFF2-40B4-BE49-F238E27FC236}">
                    <a16:creationId xmlns:a16="http://schemas.microsoft.com/office/drawing/2014/main" id="{C83A2A47-0075-4860-8AD2-653FD6E346A1}"/>
                  </a:ext>
                </a:extLst>
              </p:cNvPr>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6" name="Rectangle 45">
                <a:extLst>
                  <a:ext uri="{FF2B5EF4-FFF2-40B4-BE49-F238E27FC236}">
                    <a16:creationId xmlns:a16="http://schemas.microsoft.com/office/drawing/2014/main" id="{B0670F5A-3BD3-464B-844D-67BB33B02F25}"/>
                  </a:ext>
                </a:extLst>
              </p:cNvPr>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7" name="Rectangle 46">
                <a:extLst>
                  <a:ext uri="{FF2B5EF4-FFF2-40B4-BE49-F238E27FC236}">
                    <a16:creationId xmlns:a16="http://schemas.microsoft.com/office/drawing/2014/main" id="{EE1A0D6E-DE52-436E-9994-6CD556E4AC18}"/>
                  </a:ext>
                </a:extLst>
              </p:cNvPr>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8" name="Rectangle 47">
                <a:extLst>
                  <a:ext uri="{FF2B5EF4-FFF2-40B4-BE49-F238E27FC236}">
                    <a16:creationId xmlns:a16="http://schemas.microsoft.com/office/drawing/2014/main" id="{71F1170D-6CB5-42EE-B80D-52AB3830B45E}"/>
                  </a:ext>
                </a:extLst>
              </p:cNvPr>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59" name="Rectangle 48">
                <a:extLst>
                  <a:ext uri="{FF2B5EF4-FFF2-40B4-BE49-F238E27FC236}">
                    <a16:creationId xmlns:a16="http://schemas.microsoft.com/office/drawing/2014/main" id="{08F3C211-A66C-4411-A1E7-C4FA707F61FD}"/>
                  </a:ext>
                </a:extLst>
              </p:cNvPr>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60" name="Rectangle 49">
                <a:extLst>
                  <a:ext uri="{FF2B5EF4-FFF2-40B4-BE49-F238E27FC236}">
                    <a16:creationId xmlns:a16="http://schemas.microsoft.com/office/drawing/2014/main" id="{B8D19C74-D235-49EE-8B7F-4FBCB43F1DE8}"/>
                  </a:ext>
                </a:extLst>
              </p:cNvPr>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61" name="Rectangle 50">
                <a:extLst>
                  <a:ext uri="{FF2B5EF4-FFF2-40B4-BE49-F238E27FC236}">
                    <a16:creationId xmlns:a16="http://schemas.microsoft.com/office/drawing/2014/main" id="{209E63DC-8304-42D7-A449-25F5CDA2FA67}"/>
                  </a:ext>
                </a:extLst>
              </p:cNvPr>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62" name="Rectangle 51">
                <a:extLst>
                  <a:ext uri="{FF2B5EF4-FFF2-40B4-BE49-F238E27FC236}">
                    <a16:creationId xmlns:a16="http://schemas.microsoft.com/office/drawing/2014/main" id="{5ABABAC5-D05C-4712-AC3B-C525C73102F8}"/>
                  </a:ext>
                </a:extLst>
              </p:cNvPr>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9263" name="Group 52">
                <a:extLst>
                  <a:ext uri="{FF2B5EF4-FFF2-40B4-BE49-F238E27FC236}">
                    <a16:creationId xmlns:a16="http://schemas.microsoft.com/office/drawing/2014/main" id="{4745FE60-1C6D-4638-9A90-59B3ED52F786}"/>
                  </a:ext>
                </a:extLst>
              </p:cNvPr>
              <p:cNvGrpSpPr>
                <a:grpSpLocks noChangeAspect="1"/>
              </p:cNvGrpSpPr>
              <p:nvPr/>
            </p:nvGrpSpPr>
            <p:grpSpPr bwMode="auto">
              <a:xfrm>
                <a:off x="3288" y="1296"/>
                <a:ext cx="216" cy="216"/>
                <a:chOff x="2928" y="2448"/>
                <a:chExt cx="144" cy="144"/>
              </a:xfrm>
            </p:grpSpPr>
            <p:sp>
              <p:nvSpPr>
                <p:cNvPr id="149325" name="Rectangle 53">
                  <a:extLst>
                    <a:ext uri="{FF2B5EF4-FFF2-40B4-BE49-F238E27FC236}">
                      <a16:creationId xmlns:a16="http://schemas.microsoft.com/office/drawing/2014/main" id="{79C9D4DF-C0FC-42C2-AD39-4FEC11F2BB5B}"/>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6" name="Rectangle 54">
                  <a:extLst>
                    <a:ext uri="{FF2B5EF4-FFF2-40B4-BE49-F238E27FC236}">
                      <a16:creationId xmlns:a16="http://schemas.microsoft.com/office/drawing/2014/main" id="{A85EE445-507B-4336-82DC-8D8932453534}"/>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7" name="Rectangle 55">
                  <a:extLst>
                    <a:ext uri="{FF2B5EF4-FFF2-40B4-BE49-F238E27FC236}">
                      <a16:creationId xmlns:a16="http://schemas.microsoft.com/office/drawing/2014/main" id="{00AA41B5-6358-4AC9-983A-6EEA1FCEB45B}"/>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8" name="Rectangle 56">
                  <a:extLst>
                    <a:ext uri="{FF2B5EF4-FFF2-40B4-BE49-F238E27FC236}">
                      <a16:creationId xmlns:a16="http://schemas.microsoft.com/office/drawing/2014/main" id="{51212D4F-8A43-4B69-B696-01054ED8BD2F}"/>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9" name="Rectangle 57">
                  <a:extLst>
                    <a:ext uri="{FF2B5EF4-FFF2-40B4-BE49-F238E27FC236}">
                      <a16:creationId xmlns:a16="http://schemas.microsoft.com/office/drawing/2014/main" id="{F2D5F75E-4FCD-421B-9230-0F50C310F8C7}"/>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0" name="Rectangle 58">
                  <a:extLst>
                    <a:ext uri="{FF2B5EF4-FFF2-40B4-BE49-F238E27FC236}">
                      <a16:creationId xmlns:a16="http://schemas.microsoft.com/office/drawing/2014/main" id="{5FF65A5B-E6AC-4313-9F2C-E6592DC2A336}"/>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1" name="Rectangle 59">
                  <a:extLst>
                    <a:ext uri="{FF2B5EF4-FFF2-40B4-BE49-F238E27FC236}">
                      <a16:creationId xmlns:a16="http://schemas.microsoft.com/office/drawing/2014/main" id="{D09B7439-BED9-4041-BAF8-74DE55AC27CD}"/>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2" name="Rectangle 60">
                  <a:extLst>
                    <a:ext uri="{FF2B5EF4-FFF2-40B4-BE49-F238E27FC236}">
                      <a16:creationId xmlns:a16="http://schemas.microsoft.com/office/drawing/2014/main" id="{46F8CFF6-191A-4AA3-B4A3-01AE3E9018DE}"/>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33" name="Rectangle 61">
                  <a:extLst>
                    <a:ext uri="{FF2B5EF4-FFF2-40B4-BE49-F238E27FC236}">
                      <a16:creationId xmlns:a16="http://schemas.microsoft.com/office/drawing/2014/main" id="{27A54019-B770-4F3C-8768-7DA31752E804}"/>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4" name="Group 62">
                <a:extLst>
                  <a:ext uri="{FF2B5EF4-FFF2-40B4-BE49-F238E27FC236}">
                    <a16:creationId xmlns:a16="http://schemas.microsoft.com/office/drawing/2014/main" id="{7FB20B7B-2275-4364-B2D9-31AC3A9ACF95}"/>
                  </a:ext>
                </a:extLst>
              </p:cNvPr>
              <p:cNvGrpSpPr>
                <a:grpSpLocks noChangeAspect="1"/>
              </p:cNvGrpSpPr>
              <p:nvPr/>
            </p:nvGrpSpPr>
            <p:grpSpPr bwMode="auto">
              <a:xfrm>
                <a:off x="3504" y="1296"/>
                <a:ext cx="216" cy="216"/>
                <a:chOff x="2928" y="2448"/>
                <a:chExt cx="144" cy="144"/>
              </a:xfrm>
            </p:grpSpPr>
            <p:sp>
              <p:nvSpPr>
                <p:cNvPr id="149316" name="Rectangle 63">
                  <a:extLst>
                    <a:ext uri="{FF2B5EF4-FFF2-40B4-BE49-F238E27FC236}">
                      <a16:creationId xmlns:a16="http://schemas.microsoft.com/office/drawing/2014/main" id="{6FC9FC72-B40D-45FD-97CF-8318BC3A7BFE}"/>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7" name="Rectangle 64">
                  <a:extLst>
                    <a:ext uri="{FF2B5EF4-FFF2-40B4-BE49-F238E27FC236}">
                      <a16:creationId xmlns:a16="http://schemas.microsoft.com/office/drawing/2014/main" id="{7E8C5076-FA43-40D2-B2E5-0A22E8B39D5E}"/>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8" name="Rectangle 65">
                  <a:extLst>
                    <a:ext uri="{FF2B5EF4-FFF2-40B4-BE49-F238E27FC236}">
                      <a16:creationId xmlns:a16="http://schemas.microsoft.com/office/drawing/2014/main" id="{0ED7FFB2-74C4-40C0-BADC-8D536A9901C9}"/>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9" name="Rectangle 66">
                  <a:extLst>
                    <a:ext uri="{FF2B5EF4-FFF2-40B4-BE49-F238E27FC236}">
                      <a16:creationId xmlns:a16="http://schemas.microsoft.com/office/drawing/2014/main" id="{2772308A-A13D-4981-B14D-B1CEB08AAB22}"/>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0" name="Rectangle 67">
                  <a:extLst>
                    <a:ext uri="{FF2B5EF4-FFF2-40B4-BE49-F238E27FC236}">
                      <a16:creationId xmlns:a16="http://schemas.microsoft.com/office/drawing/2014/main" id="{21D4B134-E923-4690-8B9B-F4C31C530869}"/>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1" name="Rectangle 68">
                  <a:extLst>
                    <a:ext uri="{FF2B5EF4-FFF2-40B4-BE49-F238E27FC236}">
                      <a16:creationId xmlns:a16="http://schemas.microsoft.com/office/drawing/2014/main" id="{A27B5E9F-2C60-4636-892D-8128CBFE7990}"/>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2" name="Rectangle 69">
                  <a:extLst>
                    <a:ext uri="{FF2B5EF4-FFF2-40B4-BE49-F238E27FC236}">
                      <a16:creationId xmlns:a16="http://schemas.microsoft.com/office/drawing/2014/main" id="{009D2653-2C08-4018-90DD-215BC954EEDB}"/>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3" name="Rectangle 70">
                  <a:extLst>
                    <a:ext uri="{FF2B5EF4-FFF2-40B4-BE49-F238E27FC236}">
                      <a16:creationId xmlns:a16="http://schemas.microsoft.com/office/drawing/2014/main" id="{0DD9327A-B483-4AB9-BACE-04A9C4D0D488}"/>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24" name="Rectangle 71">
                  <a:extLst>
                    <a:ext uri="{FF2B5EF4-FFF2-40B4-BE49-F238E27FC236}">
                      <a16:creationId xmlns:a16="http://schemas.microsoft.com/office/drawing/2014/main" id="{CF8A6AA2-0C28-469D-86D4-F48FCF8B397A}"/>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5" name="Group 72">
                <a:extLst>
                  <a:ext uri="{FF2B5EF4-FFF2-40B4-BE49-F238E27FC236}">
                    <a16:creationId xmlns:a16="http://schemas.microsoft.com/office/drawing/2014/main" id="{99AF1589-3FBE-496B-8623-92595ECA5157}"/>
                  </a:ext>
                </a:extLst>
              </p:cNvPr>
              <p:cNvGrpSpPr>
                <a:grpSpLocks noChangeAspect="1"/>
              </p:cNvGrpSpPr>
              <p:nvPr/>
            </p:nvGrpSpPr>
            <p:grpSpPr bwMode="auto">
              <a:xfrm>
                <a:off x="3720" y="1296"/>
                <a:ext cx="216" cy="216"/>
                <a:chOff x="2928" y="2448"/>
                <a:chExt cx="144" cy="144"/>
              </a:xfrm>
            </p:grpSpPr>
            <p:sp>
              <p:nvSpPr>
                <p:cNvPr id="149307" name="Rectangle 73">
                  <a:extLst>
                    <a:ext uri="{FF2B5EF4-FFF2-40B4-BE49-F238E27FC236}">
                      <a16:creationId xmlns:a16="http://schemas.microsoft.com/office/drawing/2014/main" id="{87252C1C-FDEB-43F5-962E-F757803C459C}"/>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8" name="Rectangle 74">
                  <a:extLst>
                    <a:ext uri="{FF2B5EF4-FFF2-40B4-BE49-F238E27FC236}">
                      <a16:creationId xmlns:a16="http://schemas.microsoft.com/office/drawing/2014/main" id="{3C7A1546-F353-467E-A6C2-4607184F5619}"/>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9" name="Rectangle 75">
                  <a:extLst>
                    <a:ext uri="{FF2B5EF4-FFF2-40B4-BE49-F238E27FC236}">
                      <a16:creationId xmlns:a16="http://schemas.microsoft.com/office/drawing/2014/main" id="{60072454-10B7-4596-9C89-A031F577BAD4}"/>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0" name="Rectangle 76">
                  <a:extLst>
                    <a:ext uri="{FF2B5EF4-FFF2-40B4-BE49-F238E27FC236}">
                      <a16:creationId xmlns:a16="http://schemas.microsoft.com/office/drawing/2014/main" id="{963133F1-7F51-4287-852D-27802FA51C28}"/>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1" name="Rectangle 77">
                  <a:extLst>
                    <a:ext uri="{FF2B5EF4-FFF2-40B4-BE49-F238E27FC236}">
                      <a16:creationId xmlns:a16="http://schemas.microsoft.com/office/drawing/2014/main" id="{A4713A82-52F6-410E-AB17-DDC9CCA50E92}"/>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2" name="Rectangle 78">
                  <a:extLst>
                    <a:ext uri="{FF2B5EF4-FFF2-40B4-BE49-F238E27FC236}">
                      <a16:creationId xmlns:a16="http://schemas.microsoft.com/office/drawing/2014/main" id="{44E2E5F1-0447-44C9-A2A1-DAB5C8307E9B}"/>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3" name="Rectangle 79">
                  <a:extLst>
                    <a:ext uri="{FF2B5EF4-FFF2-40B4-BE49-F238E27FC236}">
                      <a16:creationId xmlns:a16="http://schemas.microsoft.com/office/drawing/2014/main" id="{69FF231F-7735-42B6-AD0F-D55108A52522}"/>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4" name="Rectangle 80">
                  <a:extLst>
                    <a:ext uri="{FF2B5EF4-FFF2-40B4-BE49-F238E27FC236}">
                      <a16:creationId xmlns:a16="http://schemas.microsoft.com/office/drawing/2014/main" id="{ED85147A-7B49-4D02-9157-ACC4AEEB34E1}"/>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15" name="Rectangle 81">
                  <a:extLst>
                    <a:ext uri="{FF2B5EF4-FFF2-40B4-BE49-F238E27FC236}">
                      <a16:creationId xmlns:a16="http://schemas.microsoft.com/office/drawing/2014/main" id="{A2E6ECB4-2721-4AFA-8C8F-C284A8A8FE23}"/>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6" name="Group 82">
                <a:extLst>
                  <a:ext uri="{FF2B5EF4-FFF2-40B4-BE49-F238E27FC236}">
                    <a16:creationId xmlns:a16="http://schemas.microsoft.com/office/drawing/2014/main" id="{E20FC4F3-9E31-4F2D-AF32-DB44B4CC8466}"/>
                  </a:ext>
                </a:extLst>
              </p:cNvPr>
              <p:cNvGrpSpPr>
                <a:grpSpLocks noChangeAspect="1"/>
              </p:cNvGrpSpPr>
              <p:nvPr/>
            </p:nvGrpSpPr>
            <p:grpSpPr bwMode="auto">
              <a:xfrm>
                <a:off x="3936" y="1296"/>
                <a:ext cx="216" cy="216"/>
                <a:chOff x="2928" y="2448"/>
                <a:chExt cx="144" cy="144"/>
              </a:xfrm>
            </p:grpSpPr>
            <p:sp>
              <p:nvSpPr>
                <p:cNvPr id="149298" name="Rectangle 83">
                  <a:extLst>
                    <a:ext uri="{FF2B5EF4-FFF2-40B4-BE49-F238E27FC236}">
                      <a16:creationId xmlns:a16="http://schemas.microsoft.com/office/drawing/2014/main" id="{48B43AE4-145D-4F03-A2A5-9C0746315440}"/>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9" name="Rectangle 84">
                  <a:extLst>
                    <a:ext uri="{FF2B5EF4-FFF2-40B4-BE49-F238E27FC236}">
                      <a16:creationId xmlns:a16="http://schemas.microsoft.com/office/drawing/2014/main" id="{96941A39-B26A-4C51-9ED0-32D35DA69137}"/>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0" name="Rectangle 85">
                  <a:extLst>
                    <a:ext uri="{FF2B5EF4-FFF2-40B4-BE49-F238E27FC236}">
                      <a16:creationId xmlns:a16="http://schemas.microsoft.com/office/drawing/2014/main" id="{C884B4AE-4AA4-4D6A-81EA-B38B5685BEC3}"/>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1" name="Rectangle 86">
                  <a:extLst>
                    <a:ext uri="{FF2B5EF4-FFF2-40B4-BE49-F238E27FC236}">
                      <a16:creationId xmlns:a16="http://schemas.microsoft.com/office/drawing/2014/main" id="{81139B14-3682-471D-8AD9-50C35602E4A2}"/>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2" name="Rectangle 87">
                  <a:extLst>
                    <a:ext uri="{FF2B5EF4-FFF2-40B4-BE49-F238E27FC236}">
                      <a16:creationId xmlns:a16="http://schemas.microsoft.com/office/drawing/2014/main" id="{024BA08F-18EB-4AF6-9C97-0039F77D5F24}"/>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3" name="Rectangle 88">
                  <a:extLst>
                    <a:ext uri="{FF2B5EF4-FFF2-40B4-BE49-F238E27FC236}">
                      <a16:creationId xmlns:a16="http://schemas.microsoft.com/office/drawing/2014/main" id="{285CE5AC-B741-4101-A756-EA1A872714B3}"/>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4" name="Rectangle 89">
                  <a:extLst>
                    <a:ext uri="{FF2B5EF4-FFF2-40B4-BE49-F238E27FC236}">
                      <a16:creationId xmlns:a16="http://schemas.microsoft.com/office/drawing/2014/main" id="{028D75D3-5D26-483D-BD08-5A862F6BEA85}"/>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5" name="Rectangle 90">
                  <a:extLst>
                    <a:ext uri="{FF2B5EF4-FFF2-40B4-BE49-F238E27FC236}">
                      <a16:creationId xmlns:a16="http://schemas.microsoft.com/office/drawing/2014/main" id="{DC0AE07A-E400-4B6C-A70F-3061C8D19029}"/>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306" name="Rectangle 91">
                  <a:extLst>
                    <a:ext uri="{FF2B5EF4-FFF2-40B4-BE49-F238E27FC236}">
                      <a16:creationId xmlns:a16="http://schemas.microsoft.com/office/drawing/2014/main" id="{6BC1F19C-6163-4CC8-BA8D-E0FE42187D0C}"/>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7" name="Group 92">
                <a:extLst>
                  <a:ext uri="{FF2B5EF4-FFF2-40B4-BE49-F238E27FC236}">
                    <a16:creationId xmlns:a16="http://schemas.microsoft.com/office/drawing/2014/main" id="{378A54DD-8637-4C7D-A282-AB10B2ABC2E2}"/>
                  </a:ext>
                </a:extLst>
              </p:cNvPr>
              <p:cNvGrpSpPr>
                <a:grpSpLocks noChangeAspect="1"/>
              </p:cNvGrpSpPr>
              <p:nvPr/>
            </p:nvGrpSpPr>
            <p:grpSpPr bwMode="auto">
              <a:xfrm>
                <a:off x="4152" y="1296"/>
                <a:ext cx="216" cy="216"/>
                <a:chOff x="2928" y="2448"/>
                <a:chExt cx="144" cy="144"/>
              </a:xfrm>
            </p:grpSpPr>
            <p:sp>
              <p:nvSpPr>
                <p:cNvPr id="149289" name="Rectangle 93">
                  <a:extLst>
                    <a:ext uri="{FF2B5EF4-FFF2-40B4-BE49-F238E27FC236}">
                      <a16:creationId xmlns:a16="http://schemas.microsoft.com/office/drawing/2014/main" id="{E461DAB4-B01D-46BE-B08B-B258EA7AAFF5}"/>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0" name="Rectangle 94">
                  <a:extLst>
                    <a:ext uri="{FF2B5EF4-FFF2-40B4-BE49-F238E27FC236}">
                      <a16:creationId xmlns:a16="http://schemas.microsoft.com/office/drawing/2014/main" id="{D962A641-BDAC-40E8-BFE9-477AA39A642A}"/>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1" name="Rectangle 95">
                  <a:extLst>
                    <a:ext uri="{FF2B5EF4-FFF2-40B4-BE49-F238E27FC236}">
                      <a16:creationId xmlns:a16="http://schemas.microsoft.com/office/drawing/2014/main" id="{82B395D6-B11B-4A4C-B05A-AF7C06E7A20C}"/>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2" name="Rectangle 96">
                  <a:extLst>
                    <a:ext uri="{FF2B5EF4-FFF2-40B4-BE49-F238E27FC236}">
                      <a16:creationId xmlns:a16="http://schemas.microsoft.com/office/drawing/2014/main" id="{158CB2D3-29B5-4F72-9940-6CC734C59A90}"/>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3" name="Rectangle 97">
                  <a:extLst>
                    <a:ext uri="{FF2B5EF4-FFF2-40B4-BE49-F238E27FC236}">
                      <a16:creationId xmlns:a16="http://schemas.microsoft.com/office/drawing/2014/main" id="{F9E14D9D-2B4A-47FA-AE8D-90FCF8A226F0}"/>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4" name="Rectangle 98">
                  <a:extLst>
                    <a:ext uri="{FF2B5EF4-FFF2-40B4-BE49-F238E27FC236}">
                      <a16:creationId xmlns:a16="http://schemas.microsoft.com/office/drawing/2014/main" id="{B3A78AAB-0035-403F-80BD-19E4819A2635}"/>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5" name="Rectangle 99">
                  <a:extLst>
                    <a:ext uri="{FF2B5EF4-FFF2-40B4-BE49-F238E27FC236}">
                      <a16:creationId xmlns:a16="http://schemas.microsoft.com/office/drawing/2014/main" id="{977CD391-05A7-41BD-82EF-4D6756F9D440}"/>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6" name="Rectangle 100">
                  <a:extLst>
                    <a:ext uri="{FF2B5EF4-FFF2-40B4-BE49-F238E27FC236}">
                      <a16:creationId xmlns:a16="http://schemas.microsoft.com/office/drawing/2014/main" id="{38F99CB4-C0D3-4D81-9CF5-DDFC4322DF76}"/>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97" name="Rectangle 101">
                  <a:extLst>
                    <a:ext uri="{FF2B5EF4-FFF2-40B4-BE49-F238E27FC236}">
                      <a16:creationId xmlns:a16="http://schemas.microsoft.com/office/drawing/2014/main" id="{A1860F34-60DB-411B-9AEF-E8B6606DDD6F}"/>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8" name="Group 102">
                <a:extLst>
                  <a:ext uri="{FF2B5EF4-FFF2-40B4-BE49-F238E27FC236}">
                    <a16:creationId xmlns:a16="http://schemas.microsoft.com/office/drawing/2014/main" id="{C39B80CF-370C-4D5F-9397-70279DBD2E15}"/>
                  </a:ext>
                </a:extLst>
              </p:cNvPr>
              <p:cNvGrpSpPr>
                <a:grpSpLocks noChangeAspect="1"/>
              </p:cNvGrpSpPr>
              <p:nvPr/>
            </p:nvGrpSpPr>
            <p:grpSpPr bwMode="auto">
              <a:xfrm>
                <a:off x="4152" y="1512"/>
                <a:ext cx="216" cy="216"/>
                <a:chOff x="2928" y="2448"/>
                <a:chExt cx="144" cy="144"/>
              </a:xfrm>
            </p:grpSpPr>
            <p:sp>
              <p:nvSpPr>
                <p:cNvPr id="149280" name="Rectangle 103">
                  <a:extLst>
                    <a:ext uri="{FF2B5EF4-FFF2-40B4-BE49-F238E27FC236}">
                      <a16:creationId xmlns:a16="http://schemas.microsoft.com/office/drawing/2014/main" id="{7D5F98C6-74F1-49AE-A6E3-CA01669D357A}"/>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1" name="Rectangle 104">
                  <a:extLst>
                    <a:ext uri="{FF2B5EF4-FFF2-40B4-BE49-F238E27FC236}">
                      <a16:creationId xmlns:a16="http://schemas.microsoft.com/office/drawing/2014/main" id="{5625D18C-F590-41B0-9132-0C6832603E42}"/>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2" name="Rectangle 105">
                  <a:extLst>
                    <a:ext uri="{FF2B5EF4-FFF2-40B4-BE49-F238E27FC236}">
                      <a16:creationId xmlns:a16="http://schemas.microsoft.com/office/drawing/2014/main" id="{A66B36EB-C8C7-40F2-8062-125C5C52B7C1}"/>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3" name="Rectangle 106">
                  <a:extLst>
                    <a:ext uri="{FF2B5EF4-FFF2-40B4-BE49-F238E27FC236}">
                      <a16:creationId xmlns:a16="http://schemas.microsoft.com/office/drawing/2014/main" id="{A0A8FB5D-1024-482E-A0D0-7F9D0428CFBC}"/>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4" name="Rectangle 107">
                  <a:extLst>
                    <a:ext uri="{FF2B5EF4-FFF2-40B4-BE49-F238E27FC236}">
                      <a16:creationId xmlns:a16="http://schemas.microsoft.com/office/drawing/2014/main" id="{7CD716BE-C101-4804-AC87-3C6A9A7B12FE}"/>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5" name="Rectangle 108">
                  <a:extLst>
                    <a:ext uri="{FF2B5EF4-FFF2-40B4-BE49-F238E27FC236}">
                      <a16:creationId xmlns:a16="http://schemas.microsoft.com/office/drawing/2014/main" id="{C6D20F07-0252-46C1-8C75-8B2C87C96A8E}"/>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6" name="Rectangle 109">
                  <a:extLst>
                    <a:ext uri="{FF2B5EF4-FFF2-40B4-BE49-F238E27FC236}">
                      <a16:creationId xmlns:a16="http://schemas.microsoft.com/office/drawing/2014/main" id="{FBF69326-231E-4359-84E4-B8C21EF05787}"/>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7" name="Rectangle 110">
                  <a:extLst>
                    <a:ext uri="{FF2B5EF4-FFF2-40B4-BE49-F238E27FC236}">
                      <a16:creationId xmlns:a16="http://schemas.microsoft.com/office/drawing/2014/main" id="{0691E7A7-9001-41B2-B837-A3025C756C56}"/>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88" name="Rectangle 111">
                  <a:extLst>
                    <a:ext uri="{FF2B5EF4-FFF2-40B4-BE49-F238E27FC236}">
                      <a16:creationId xmlns:a16="http://schemas.microsoft.com/office/drawing/2014/main" id="{E5DCBA82-78FD-4EF9-BA7D-4BC488DD231E}"/>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269" name="Group 112">
                <a:extLst>
                  <a:ext uri="{FF2B5EF4-FFF2-40B4-BE49-F238E27FC236}">
                    <a16:creationId xmlns:a16="http://schemas.microsoft.com/office/drawing/2014/main" id="{16C1A540-3A76-46F0-A514-8C0E11F9C98D}"/>
                  </a:ext>
                </a:extLst>
              </p:cNvPr>
              <p:cNvGrpSpPr>
                <a:grpSpLocks noChangeAspect="1"/>
              </p:cNvGrpSpPr>
              <p:nvPr/>
            </p:nvGrpSpPr>
            <p:grpSpPr bwMode="auto">
              <a:xfrm>
                <a:off x="4152" y="1728"/>
                <a:ext cx="216" cy="216"/>
                <a:chOff x="2928" y="2448"/>
                <a:chExt cx="144" cy="144"/>
              </a:xfrm>
            </p:grpSpPr>
            <p:sp>
              <p:nvSpPr>
                <p:cNvPr id="149271" name="Rectangle 113">
                  <a:extLst>
                    <a:ext uri="{FF2B5EF4-FFF2-40B4-BE49-F238E27FC236}">
                      <a16:creationId xmlns:a16="http://schemas.microsoft.com/office/drawing/2014/main" id="{460C1159-687D-409C-9B72-8C313D489209}"/>
                    </a:ext>
                  </a:extLst>
                </p:cNvPr>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2" name="Rectangle 114">
                  <a:extLst>
                    <a:ext uri="{FF2B5EF4-FFF2-40B4-BE49-F238E27FC236}">
                      <a16:creationId xmlns:a16="http://schemas.microsoft.com/office/drawing/2014/main" id="{77ED7EC8-21D0-4A8E-B5FD-D20B9E555218}"/>
                    </a:ext>
                  </a:extLst>
                </p:cNvPr>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3" name="Rectangle 115">
                  <a:extLst>
                    <a:ext uri="{FF2B5EF4-FFF2-40B4-BE49-F238E27FC236}">
                      <a16:creationId xmlns:a16="http://schemas.microsoft.com/office/drawing/2014/main" id="{440B3A8F-50C8-44C5-A2C6-B1A5D4761C3A}"/>
                    </a:ext>
                  </a:extLst>
                </p:cNvPr>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4" name="Rectangle 116">
                  <a:extLst>
                    <a:ext uri="{FF2B5EF4-FFF2-40B4-BE49-F238E27FC236}">
                      <a16:creationId xmlns:a16="http://schemas.microsoft.com/office/drawing/2014/main" id="{0F513671-72F4-4F25-A1B2-4253A1525D9D}"/>
                    </a:ext>
                  </a:extLst>
                </p:cNvPr>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5" name="Rectangle 117">
                  <a:extLst>
                    <a:ext uri="{FF2B5EF4-FFF2-40B4-BE49-F238E27FC236}">
                      <a16:creationId xmlns:a16="http://schemas.microsoft.com/office/drawing/2014/main" id="{73A43778-65C3-4BB3-A3C8-FE1CDAD1423E}"/>
                    </a:ext>
                  </a:extLst>
                </p:cNvPr>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6" name="Rectangle 118">
                  <a:extLst>
                    <a:ext uri="{FF2B5EF4-FFF2-40B4-BE49-F238E27FC236}">
                      <a16:creationId xmlns:a16="http://schemas.microsoft.com/office/drawing/2014/main" id="{154AF4D2-500B-495C-AF2C-595C0D021691}"/>
                    </a:ext>
                  </a:extLst>
                </p:cNvPr>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7" name="Rectangle 119">
                  <a:extLst>
                    <a:ext uri="{FF2B5EF4-FFF2-40B4-BE49-F238E27FC236}">
                      <a16:creationId xmlns:a16="http://schemas.microsoft.com/office/drawing/2014/main" id="{84CEDBBB-462C-494B-AD87-151530A0BD5E}"/>
                    </a:ext>
                  </a:extLst>
                </p:cNvPr>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8" name="Rectangle 120">
                  <a:extLst>
                    <a:ext uri="{FF2B5EF4-FFF2-40B4-BE49-F238E27FC236}">
                      <a16:creationId xmlns:a16="http://schemas.microsoft.com/office/drawing/2014/main" id="{2EE42A51-195F-46F1-B06D-4B7EBF10D8C9}"/>
                    </a:ext>
                  </a:extLst>
                </p:cNvPr>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79" name="Rectangle 121">
                  <a:extLst>
                    <a:ext uri="{FF2B5EF4-FFF2-40B4-BE49-F238E27FC236}">
                      <a16:creationId xmlns:a16="http://schemas.microsoft.com/office/drawing/2014/main" id="{F5A40215-69B4-41B9-86E2-5DE10AF1B5AD}"/>
                    </a:ext>
                  </a:extLst>
                </p:cNvPr>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9270" name="Rectangle 122">
                <a:extLst>
                  <a:ext uri="{FF2B5EF4-FFF2-40B4-BE49-F238E27FC236}">
                    <a16:creationId xmlns:a16="http://schemas.microsoft.com/office/drawing/2014/main" id="{DE32C91A-9ED5-4C0E-8594-C5375B6699BB}"/>
                  </a:ext>
                </a:extLst>
              </p:cNvPr>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77" name="Group 123">
              <a:extLst>
                <a:ext uri="{FF2B5EF4-FFF2-40B4-BE49-F238E27FC236}">
                  <a16:creationId xmlns:a16="http://schemas.microsoft.com/office/drawing/2014/main" id="{DA8535A8-7918-4183-9526-3420A9A608AD}"/>
                </a:ext>
              </a:extLst>
            </p:cNvPr>
            <p:cNvGrpSpPr>
              <a:grpSpLocks/>
            </p:cNvGrpSpPr>
            <p:nvPr/>
          </p:nvGrpSpPr>
          <p:grpSpPr bwMode="auto">
            <a:xfrm>
              <a:off x="3288" y="1296"/>
              <a:ext cx="1080" cy="1080"/>
              <a:chOff x="3384" y="1392"/>
              <a:chExt cx="1080" cy="1080"/>
            </a:xfrm>
          </p:grpSpPr>
          <p:grpSp>
            <p:nvGrpSpPr>
              <p:cNvPr id="148979" name="Group 124">
                <a:extLst>
                  <a:ext uri="{FF2B5EF4-FFF2-40B4-BE49-F238E27FC236}">
                    <a16:creationId xmlns:a16="http://schemas.microsoft.com/office/drawing/2014/main" id="{36DCDA4A-755F-48F8-89CB-0B46A2D4560D}"/>
                  </a:ext>
                </a:extLst>
              </p:cNvPr>
              <p:cNvGrpSpPr>
                <a:grpSpLocks/>
              </p:cNvGrpSpPr>
              <p:nvPr/>
            </p:nvGrpSpPr>
            <p:grpSpPr bwMode="auto">
              <a:xfrm>
                <a:off x="3384" y="2040"/>
                <a:ext cx="432" cy="432"/>
                <a:chOff x="2040" y="2544"/>
                <a:chExt cx="432" cy="432"/>
              </a:xfrm>
            </p:grpSpPr>
            <p:grpSp>
              <p:nvGrpSpPr>
                <p:cNvPr id="149194" name="Group 125">
                  <a:extLst>
                    <a:ext uri="{FF2B5EF4-FFF2-40B4-BE49-F238E27FC236}">
                      <a16:creationId xmlns:a16="http://schemas.microsoft.com/office/drawing/2014/main" id="{8840CC53-6329-49D7-A97A-7B69C3618628}"/>
                    </a:ext>
                  </a:extLst>
                </p:cNvPr>
                <p:cNvGrpSpPr>
                  <a:grpSpLocks noChangeAspect="1"/>
                </p:cNvGrpSpPr>
                <p:nvPr/>
              </p:nvGrpSpPr>
              <p:grpSpPr bwMode="auto">
                <a:xfrm>
                  <a:off x="2040" y="2544"/>
                  <a:ext cx="216" cy="216"/>
                  <a:chOff x="2928" y="2448"/>
                  <a:chExt cx="144" cy="144"/>
                </a:xfrm>
              </p:grpSpPr>
              <p:sp>
                <p:nvSpPr>
                  <p:cNvPr id="149225" name="Rectangle 126">
                    <a:extLst>
                      <a:ext uri="{FF2B5EF4-FFF2-40B4-BE49-F238E27FC236}">
                        <a16:creationId xmlns:a16="http://schemas.microsoft.com/office/drawing/2014/main" id="{8DE19B3E-666F-4894-AE23-4B4FA110A529}"/>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6" name="Rectangle 127">
                    <a:extLst>
                      <a:ext uri="{FF2B5EF4-FFF2-40B4-BE49-F238E27FC236}">
                        <a16:creationId xmlns:a16="http://schemas.microsoft.com/office/drawing/2014/main" id="{707B0D24-8EBD-4D69-9D57-1AB8476926E3}"/>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7" name="Rectangle 128">
                    <a:extLst>
                      <a:ext uri="{FF2B5EF4-FFF2-40B4-BE49-F238E27FC236}">
                        <a16:creationId xmlns:a16="http://schemas.microsoft.com/office/drawing/2014/main" id="{565C62E0-22B3-4DD4-8282-C219D1C9B80D}"/>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8" name="Rectangle 129">
                    <a:extLst>
                      <a:ext uri="{FF2B5EF4-FFF2-40B4-BE49-F238E27FC236}">
                        <a16:creationId xmlns:a16="http://schemas.microsoft.com/office/drawing/2014/main" id="{33895FF6-A9ED-4C19-9A50-FA352986842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9" name="Rectangle 130">
                    <a:extLst>
                      <a:ext uri="{FF2B5EF4-FFF2-40B4-BE49-F238E27FC236}">
                        <a16:creationId xmlns:a16="http://schemas.microsoft.com/office/drawing/2014/main" id="{B0EB62CD-04DD-4370-96BA-CD5ABD10F48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0" name="Rectangle 131">
                    <a:extLst>
                      <a:ext uri="{FF2B5EF4-FFF2-40B4-BE49-F238E27FC236}">
                        <a16:creationId xmlns:a16="http://schemas.microsoft.com/office/drawing/2014/main" id="{E4392889-DF23-414F-9374-7E104A201E2B}"/>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1" name="Rectangle 132">
                    <a:extLst>
                      <a:ext uri="{FF2B5EF4-FFF2-40B4-BE49-F238E27FC236}">
                        <a16:creationId xmlns:a16="http://schemas.microsoft.com/office/drawing/2014/main" id="{741CFE0C-A772-44C1-A8CF-07B2BB6C5B9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2" name="Rectangle 133">
                    <a:extLst>
                      <a:ext uri="{FF2B5EF4-FFF2-40B4-BE49-F238E27FC236}">
                        <a16:creationId xmlns:a16="http://schemas.microsoft.com/office/drawing/2014/main" id="{873B8122-30C3-4804-83EA-01EC4DFAAEB6}"/>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33" name="Rectangle 134">
                    <a:extLst>
                      <a:ext uri="{FF2B5EF4-FFF2-40B4-BE49-F238E27FC236}">
                        <a16:creationId xmlns:a16="http://schemas.microsoft.com/office/drawing/2014/main" id="{4F97A920-4783-4F97-B422-62E2969159A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95" name="Group 135">
                  <a:extLst>
                    <a:ext uri="{FF2B5EF4-FFF2-40B4-BE49-F238E27FC236}">
                      <a16:creationId xmlns:a16="http://schemas.microsoft.com/office/drawing/2014/main" id="{21F960D1-FAF0-4878-849C-06578B65C493}"/>
                    </a:ext>
                  </a:extLst>
                </p:cNvPr>
                <p:cNvGrpSpPr>
                  <a:grpSpLocks noChangeAspect="1"/>
                </p:cNvGrpSpPr>
                <p:nvPr/>
              </p:nvGrpSpPr>
              <p:grpSpPr bwMode="auto">
                <a:xfrm>
                  <a:off x="2256" y="2544"/>
                  <a:ext cx="216" cy="216"/>
                  <a:chOff x="2928" y="2448"/>
                  <a:chExt cx="144" cy="144"/>
                </a:xfrm>
              </p:grpSpPr>
              <p:sp>
                <p:nvSpPr>
                  <p:cNvPr id="149216" name="Rectangle 136">
                    <a:extLst>
                      <a:ext uri="{FF2B5EF4-FFF2-40B4-BE49-F238E27FC236}">
                        <a16:creationId xmlns:a16="http://schemas.microsoft.com/office/drawing/2014/main" id="{AFF6F314-4BEF-4185-919D-893E74E9C56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7" name="Rectangle 137">
                    <a:extLst>
                      <a:ext uri="{FF2B5EF4-FFF2-40B4-BE49-F238E27FC236}">
                        <a16:creationId xmlns:a16="http://schemas.microsoft.com/office/drawing/2014/main" id="{4AFDECB8-299E-4E7B-9AAD-D17EFB7B5521}"/>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8" name="Rectangle 138">
                    <a:extLst>
                      <a:ext uri="{FF2B5EF4-FFF2-40B4-BE49-F238E27FC236}">
                        <a16:creationId xmlns:a16="http://schemas.microsoft.com/office/drawing/2014/main" id="{4B4F53B2-A7FE-41D0-AC86-88CB03C3FE9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9" name="Rectangle 139">
                    <a:extLst>
                      <a:ext uri="{FF2B5EF4-FFF2-40B4-BE49-F238E27FC236}">
                        <a16:creationId xmlns:a16="http://schemas.microsoft.com/office/drawing/2014/main" id="{77701116-334C-473D-B7FF-893692A6ED89}"/>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0" name="Rectangle 140">
                    <a:extLst>
                      <a:ext uri="{FF2B5EF4-FFF2-40B4-BE49-F238E27FC236}">
                        <a16:creationId xmlns:a16="http://schemas.microsoft.com/office/drawing/2014/main" id="{DAC70ABB-6D3E-41AF-84F0-FE46B1D84AA9}"/>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1" name="Rectangle 141">
                    <a:extLst>
                      <a:ext uri="{FF2B5EF4-FFF2-40B4-BE49-F238E27FC236}">
                        <a16:creationId xmlns:a16="http://schemas.microsoft.com/office/drawing/2014/main" id="{17A1E516-5E6D-4772-8298-FF6025B85CC9}"/>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2" name="Rectangle 142">
                    <a:extLst>
                      <a:ext uri="{FF2B5EF4-FFF2-40B4-BE49-F238E27FC236}">
                        <a16:creationId xmlns:a16="http://schemas.microsoft.com/office/drawing/2014/main" id="{DF75E917-89AF-4292-9CCF-B8862C1A9F3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3" name="Rectangle 143">
                    <a:extLst>
                      <a:ext uri="{FF2B5EF4-FFF2-40B4-BE49-F238E27FC236}">
                        <a16:creationId xmlns:a16="http://schemas.microsoft.com/office/drawing/2014/main" id="{334AEC14-D4CF-48CF-BDCB-1CDD30E83FAE}"/>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24" name="Rectangle 144">
                    <a:extLst>
                      <a:ext uri="{FF2B5EF4-FFF2-40B4-BE49-F238E27FC236}">
                        <a16:creationId xmlns:a16="http://schemas.microsoft.com/office/drawing/2014/main" id="{CD2F01B1-185F-45BD-810A-C1A9709C729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96" name="Group 145">
                  <a:extLst>
                    <a:ext uri="{FF2B5EF4-FFF2-40B4-BE49-F238E27FC236}">
                      <a16:creationId xmlns:a16="http://schemas.microsoft.com/office/drawing/2014/main" id="{027EE01C-C1C2-43F4-93A8-82DAB418AB1E}"/>
                    </a:ext>
                  </a:extLst>
                </p:cNvPr>
                <p:cNvGrpSpPr>
                  <a:grpSpLocks noChangeAspect="1"/>
                </p:cNvGrpSpPr>
                <p:nvPr/>
              </p:nvGrpSpPr>
              <p:grpSpPr bwMode="auto">
                <a:xfrm>
                  <a:off x="2256" y="2760"/>
                  <a:ext cx="216" cy="216"/>
                  <a:chOff x="2928" y="2448"/>
                  <a:chExt cx="144" cy="144"/>
                </a:xfrm>
              </p:grpSpPr>
              <p:sp>
                <p:nvSpPr>
                  <p:cNvPr id="149207" name="Rectangle 146">
                    <a:extLst>
                      <a:ext uri="{FF2B5EF4-FFF2-40B4-BE49-F238E27FC236}">
                        <a16:creationId xmlns:a16="http://schemas.microsoft.com/office/drawing/2014/main" id="{F278E14A-E415-44C1-A9AC-BDFBC26CCC3F}"/>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8" name="Rectangle 147">
                    <a:extLst>
                      <a:ext uri="{FF2B5EF4-FFF2-40B4-BE49-F238E27FC236}">
                        <a16:creationId xmlns:a16="http://schemas.microsoft.com/office/drawing/2014/main" id="{89CE3D96-569E-4C35-86AB-1EC0B416606C}"/>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9" name="Rectangle 148">
                    <a:extLst>
                      <a:ext uri="{FF2B5EF4-FFF2-40B4-BE49-F238E27FC236}">
                        <a16:creationId xmlns:a16="http://schemas.microsoft.com/office/drawing/2014/main" id="{466F2EBC-608F-4D8E-A2E8-1F4A1FB82B38}"/>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0" name="Rectangle 149">
                    <a:extLst>
                      <a:ext uri="{FF2B5EF4-FFF2-40B4-BE49-F238E27FC236}">
                        <a16:creationId xmlns:a16="http://schemas.microsoft.com/office/drawing/2014/main" id="{86F1CCB8-C337-490A-9880-043FCA47360D}"/>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1" name="Rectangle 150">
                    <a:extLst>
                      <a:ext uri="{FF2B5EF4-FFF2-40B4-BE49-F238E27FC236}">
                        <a16:creationId xmlns:a16="http://schemas.microsoft.com/office/drawing/2014/main" id="{3C1DB32B-DD52-440F-ABA6-E5D55CE35A41}"/>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2" name="Rectangle 151">
                    <a:extLst>
                      <a:ext uri="{FF2B5EF4-FFF2-40B4-BE49-F238E27FC236}">
                        <a16:creationId xmlns:a16="http://schemas.microsoft.com/office/drawing/2014/main" id="{DB677744-1C7B-4A72-8C70-EE8AA3BC5DD5}"/>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3" name="Rectangle 152">
                    <a:extLst>
                      <a:ext uri="{FF2B5EF4-FFF2-40B4-BE49-F238E27FC236}">
                        <a16:creationId xmlns:a16="http://schemas.microsoft.com/office/drawing/2014/main" id="{1D1D2EFB-D90B-4B2F-9117-CC58206EF0D9}"/>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4" name="Rectangle 153">
                    <a:extLst>
                      <a:ext uri="{FF2B5EF4-FFF2-40B4-BE49-F238E27FC236}">
                        <a16:creationId xmlns:a16="http://schemas.microsoft.com/office/drawing/2014/main" id="{255C17C3-1166-4669-B856-097F90A28C6F}"/>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15" name="Rectangle 154">
                    <a:extLst>
                      <a:ext uri="{FF2B5EF4-FFF2-40B4-BE49-F238E27FC236}">
                        <a16:creationId xmlns:a16="http://schemas.microsoft.com/office/drawing/2014/main" id="{04083D4C-CA5C-45DE-ADB3-2530DB50BD4D}"/>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97" name="Group 155">
                  <a:extLst>
                    <a:ext uri="{FF2B5EF4-FFF2-40B4-BE49-F238E27FC236}">
                      <a16:creationId xmlns:a16="http://schemas.microsoft.com/office/drawing/2014/main" id="{B1A11756-FCD0-4728-80BF-8A12FD4D876F}"/>
                    </a:ext>
                  </a:extLst>
                </p:cNvPr>
                <p:cNvGrpSpPr>
                  <a:grpSpLocks noChangeAspect="1"/>
                </p:cNvGrpSpPr>
                <p:nvPr/>
              </p:nvGrpSpPr>
              <p:grpSpPr bwMode="auto">
                <a:xfrm>
                  <a:off x="2040" y="2760"/>
                  <a:ext cx="216" cy="216"/>
                  <a:chOff x="2928" y="2448"/>
                  <a:chExt cx="144" cy="144"/>
                </a:xfrm>
              </p:grpSpPr>
              <p:sp>
                <p:nvSpPr>
                  <p:cNvPr id="149198" name="Rectangle 156">
                    <a:extLst>
                      <a:ext uri="{FF2B5EF4-FFF2-40B4-BE49-F238E27FC236}">
                        <a16:creationId xmlns:a16="http://schemas.microsoft.com/office/drawing/2014/main" id="{41A53564-9FEB-417A-9ACA-38BEB3D66D5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99" name="Rectangle 157">
                    <a:extLst>
                      <a:ext uri="{FF2B5EF4-FFF2-40B4-BE49-F238E27FC236}">
                        <a16:creationId xmlns:a16="http://schemas.microsoft.com/office/drawing/2014/main" id="{9F6E620D-B67F-4FB0-B602-C9EA904DE02B}"/>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0" name="Rectangle 158">
                    <a:extLst>
                      <a:ext uri="{FF2B5EF4-FFF2-40B4-BE49-F238E27FC236}">
                        <a16:creationId xmlns:a16="http://schemas.microsoft.com/office/drawing/2014/main" id="{3ECA84FB-C675-4109-9CAE-DDFA0ECE32D4}"/>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1" name="Rectangle 159">
                    <a:extLst>
                      <a:ext uri="{FF2B5EF4-FFF2-40B4-BE49-F238E27FC236}">
                        <a16:creationId xmlns:a16="http://schemas.microsoft.com/office/drawing/2014/main" id="{5D0DEC24-790C-445D-8576-38D875A2285D}"/>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2" name="Rectangle 160">
                    <a:extLst>
                      <a:ext uri="{FF2B5EF4-FFF2-40B4-BE49-F238E27FC236}">
                        <a16:creationId xmlns:a16="http://schemas.microsoft.com/office/drawing/2014/main" id="{37C5E624-FFD2-4123-9CD5-CD4B7F1DEAB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3" name="Rectangle 161">
                    <a:extLst>
                      <a:ext uri="{FF2B5EF4-FFF2-40B4-BE49-F238E27FC236}">
                        <a16:creationId xmlns:a16="http://schemas.microsoft.com/office/drawing/2014/main" id="{9869A768-6F85-4D11-A6ED-7BD5BFD43D68}"/>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4" name="Rectangle 162">
                    <a:extLst>
                      <a:ext uri="{FF2B5EF4-FFF2-40B4-BE49-F238E27FC236}">
                        <a16:creationId xmlns:a16="http://schemas.microsoft.com/office/drawing/2014/main" id="{AC5B8C96-A09C-4EC0-A873-7FA8ABCE374D}"/>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5" name="Rectangle 163">
                    <a:extLst>
                      <a:ext uri="{FF2B5EF4-FFF2-40B4-BE49-F238E27FC236}">
                        <a16:creationId xmlns:a16="http://schemas.microsoft.com/office/drawing/2014/main" id="{E63F2559-E60D-4D52-956C-BA23C20FCB72}"/>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206" name="Rectangle 164">
                    <a:extLst>
                      <a:ext uri="{FF2B5EF4-FFF2-40B4-BE49-F238E27FC236}">
                        <a16:creationId xmlns:a16="http://schemas.microsoft.com/office/drawing/2014/main" id="{2859490D-9542-4301-AE0D-DEEE389FCF4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8980" name="Group 165">
                <a:extLst>
                  <a:ext uri="{FF2B5EF4-FFF2-40B4-BE49-F238E27FC236}">
                    <a16:creationId xmlns:a16="http://schemas.microsoft.com/office/drawing/2014/main" id="{90385E61-44EC-48C9-A4A3-BCE6D4EFBC7C}"/>
                  </a:ext>
                </a:extLst>
              </p:cNvPr>
              <p:cNvGrpSpPr>
                <a:grpSpLocks/>
              </p:cNvGrpSpPr>
              <p:nvPr/>
            </p:nvGrpSpPr>
            <p:grpSpPr bwMode="auto">
              <a:xfrm>
                <a:off x="3816" y="2040"/>
                <a:ext cx="432" cy="432"/>
                <a:chOff x="2040" y="2544"/>
                <a:chExt cx="432" cy="432"/>
              </a:xfrm>
            </p:grpSpPr>
            <p:grpSp>
              <p:nvGrpSpPr>
                <p:cNvPr id="149154" name="Group 166">
                  <a:extLst>
                    <a:ext uri="{FF2B5EF4-FFF2-40B4-BE49-F238E27FC236}">
                      <a16:creationId xmlns:a16="http://schemas.microsoft.com/office/drawing/2014/main" id="{D49186AE-8192-4460-9F46-29D0011D89CC}"/>
                    </a:ext>
                  </a:extLst>
                </p:cNvPr>
                <p:cNvGrpSpPr>
                  <a:grpSpLocks noChangeAspect="1"/>
                </p:cNvGrpSpPr>
                <p:nvPr/>
              </p:nvGrpSpPr>
              <p:grpSpPr bwMode="auto">
                <a:xfrm>
                  <a:off x="2040" y="2544"/>
                  <a:ext cx="216" cy="216"/>
                  <a:chOff x="2928" y="2448"/>
                  <a:chExt cx="144" cy="144"/>
                </a:xfrm>
              </p:grpSpPr>
              <p:sp>
                <p:nvSpPr>
                  <p:cNvPr id="149185" name="Rectangle 167">
                    <a:extLst>
                      <a:ext uri="{FF2B5EF4-FFF2-40B4-BE49-F238E27FC236}">
                        <a16:creationId xmlns:a16="http://schemas.microsoft.com/office/drawing/2014/main" id="{BF54C8E1-DFD1-4414-A1B7-495DCFEF310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6" name="Rectangle 168">
                    <a:extLst>
                      <a:ext uri="{FF2B5EF4-FFF2-40B4-BE49-F238E27FC236}">
                        <a16:creationId xmlns:a16="http://schemas.microsoft.com/office/drawing/2014/main" id="{DC9AADD9-2898-4F7A-B023-960F3886E371}"/>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7" name="Rectangle 169">
                    <a:extLst>
                      <a:ext uri="{FF2B5EF4-FFF2-40B4-BE49-F238E27FC236}">
                        <a16:creationId xmlns:a16="http://schemas.microsoft.com/office/drawing/2014/main" id="{C93D7966-8096-46B7-8597-A1D662C116C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8" name="Rectangle 170">
                    <a:extLst>
                      <a:ext uri="{FF2B5EF4-FFF2-40B4-BE49-F238E27FC236}">
                        <a16:creationId xmlns:a16="http://schemas.microsoft.com/office/drawing/2014/main" id="{C21408D0-D033-4B14-AF80-2021F932EB09}"/>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9" name="Rectangle 171">
                    <a:extLst>
                      <a:ext uri="{FF2B5EF4-FFF2-40B4-BE49-F238E27FC236}">
                        <a16:creationId xmlns:a16="http://schemas.microsoft.com/office/drawing/2014/main" id="{25E5343E-5348-4241-9DE3-2C12312237A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90" name="Rectangle 172">
                    <a:extLst>
                      <a:ext uri="{FF2B5EF4-FFF2-40B4-BE49-F238E27FC236}">
                        <a16:creationId xmlns:a16="http://schemas.microsoft.com/office/drawing/2014/main" id="{0D142901-F2E9-4951-AF2E-995C78CFC25A}"/>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91" name="Rectangle 173">
                    <a:extLst>
                      <a:ext uri="{FF2B5EF4-FFF2-40B4-BE49-F238E27FC236}">
                        <a16:creationId xmlns:a16="http://schemas.microsoft.com/office/drawing/2014/main" id="{CA62DA1B-49DC-4C7E-B047-516727C047B4}"/>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92" name="Rectangle 174">
                    <a:extLst>
                      <a:ext uri="{FF2B5EF4-FFF2-40B4-BE49-F238E27FC236}">
                        <a16:creationId xmlns:a16="http://schemas.microsoft.com/office/drawing/2014/main" id="{AEA5AF89-B8CA-420E-A5C4-4A5967A9B34B}"/>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93" name="Rectangle 175">
                    <a:extLst>
                      <a:ext uri="{FF2B5EF4-FFF2-40B4-BE49-F238E27FC236}">
                        <a16:creationId xmlns:a16="http://schemas.microsoft.com/office/drawing/2014/main" id="{955BD8A8-9C51-44C6-B952-5AA4AD9D6F7D}"/>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55" name="Group 176">
                  <a:extLst>
                    <a:ext uri="{FF2B5EF4-FFF2-40B4-BE49-F238E27FC236}">
                      <a16:creationId xmlns:a16="http://schemas.microsoft.com/office/drawing/2014/main" id="{255EDFC1-FD4E-459B-BBE8-50EA9EFBA73F}"/>
                    </a:ext>
                  </a:extLst>
                </p:cNvPr>
                <p:cNvGrpSpPr>
                  <a:grpSpLocks noChangeAspect="1"/>
                </p:cNvGrpSpPr>
                <p:nvPr/>
              </p:nvGrpSpPr>
              <p:grpSpPr bwMode="auto">
                <a:xfrm>
                  <a:off x="2256" y="2544"/>
                  <a:ext cx="216" cy="216"/>
                  <a:chOff x="2928" y="2448"/>
                  <a:chExt cx="144" cy="144"/>
                </a:xfrm>
              </p:grpSpPr>
              <p:sp>
                <p:nvSpPr>
                  <p:cNvPr id="149176" name="Rectangle 177">
                    <a:extLst>
                      <a:ext uri="{FF2B5EF4-FFF2-40B4-BE49-F238E27FC236}">
                        <a16:creationId xmlns:a16="http://schemas.microsoft.com/office/drawing/2014/main" id="{731BA655-9B1E-4CAC-B039-0B23BBA5C94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7" name="Rectangle 178">
                    <a:extLst>
                      <a:ext uri="{FF2B5EF4-FFF2-40B4-BE49-F238E27FC236}">
                        <a16:creationId xmlns:a16="http://schemas.microsoft.com/office/drawing/2014/main" id="{314D679B-3EA7-42D6-9D22-3B645FD52B26}"/>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8" name="Rectangle 179">
                    <a:extLst>
                      <a:ext uri="{FF2B5EF4-FFF2-40B4-BE49-F238E27FC236}">
                        <a16:creationId xmlns:a16="http://schemas.microsoft.com/office/drawing/2014/main" id="{70AEB1D7-329B-4D7E-8576-8382ED3FFED9}"/>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9" name="Rectangle 180">
                    <a:extLst>
                      <a:ext uri="{FF2B5EF4-FFF2-40B4-BE49-F238E27FC236}">
                        <a16:creationId xmlns:a16="http://schemas.microsoft.com/office/drawing/2014/main" id="{01B7714C-52B3-481F-A956-F1BA82DBBA5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0" name="Rectangle 181">
                    <a:extLst>
                      <a:ext uri="{FF2B5EF4-FFF2-40B4-BE49-F238E27FC236}">
                        <a16:creationId xmlns:a16="http://schemas.microsoft.com/office/drawing/2014/main" id="{CAABE7F3-84A4-4EBB-8AC7-5608923054F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1" name="Rectangle 182">
                    <a:extLst>
                      <a:ext uri="{FF2B5EF4-FFF2-40B4-BE49-F238E27FC236}">
                        <a16:creationId xmlns:a16="http://schemas.microsoft.com/office/drawing/2014/main" id="{3C30D289-EBA2-4D20-A54D-6617E46AF2C6}"/>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2" name="Rectangle 183">
                    <a:extLst>
                      <a:ext uri="{FF2B5EF4-FFF2-40B4-BE49-F238E27FC236}">
                        <a16:creationId xmlns:a16="http://schemas.microsoft.com/office/drawing/2014/main" id="{1CB253F5-59F9-46E4-964D-1D7572E22249}"/>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3" name="Rectangle 184">
                    <a:extLst>
                      <a:ext uri="{FF2B5EF4-FFF2-40B4-BE49-F238E27FC236}">
                        <a16:creationId xmlns:a16="http://schemas.microsoft.com/office/drawing/2014/main" id="{B3DBA8FD-5818-4812-966B-DFADEF7C931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84" name="Rectangle 185">
                    <a:extLst>
                      <a:ext uri="{FF2B5EF4-FFF2-40B4-BE49-F238E27FC236}">
                        <a16:creationId xmlns:a16="http://schemas.microsoft.com/office/drawing/2014/main" id="{FDC1F1A6-ADAD-4817-B274-0CCB7E6382D9}"/>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56" name="Group 186">
                  <a:extLst>
                    <a:ext uri="{FF2B5EF4-FFF2-40B4-BE49-F238E27FC236}">
                      <a16:creationId xmlns:a16="http://schemas.microsoft.com/office/drawing/2014/main" id="{28D86969-4E5D-4228-A031-FFFD890200A3}"/>
                    </a:ext>
                  </a:extLst>
                </p:cNvPr>
                <p:cNvGrpSpPr>
                  <a:grpSpLocks noChangeAspect="1"/>
                </p:cNvGrpSpPr>
                <p:nvPr/>
              </p:nvGrpSpPr>
              <p:grpSpPr bwMode="auto">
                <a:xfrm>
                  <a:off x="2256" y="2760"/>
                  <a:ext cx="216" cy="216"/>
                  <a:chOff x="2928" y="2448"/>
                  <a:chExt cx="144" cy="144"/>
                </a:xfrm>
              </p:grpSpPr>
              <p:sp>
                <p:nvSpPr>
                  <p:cNvPr id="149167" name="Rectangle 187">
                    <a:extLst>
                      <a:ext uri="{FF2B5EF4-FFF2-40B4-BE49-F238E27FC236}">
                        <a16:creationId xmlns:a16="http://schemas.microsoft.com/office/drawing/2014/main" id="{E7B694A9-0B6C-44E8-A838-D9AA770E7BF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8" name="Rectangle 188">
                    <a:extLst>
                      <a:ext uri="{FF2B5EF4-FFF2-40B4-BE49-F238E27FC236}">
                        <a16:creationId xmlns:a16="http://schemas.microsoft.com/office/drawing/2014/main" id="{EDD6DBFB-75D6-4470-ABDC-765778843135}"/>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9" name="Rectangle 189">
                    <a:extLst>
                      <a:ext uri="{FF2B5EF4-FFF2-40B4-BE49-F238E27FC236}">
                        <a16:creationId xmlns:a16="http://schemas.microsoft.com/office/drawing/2014/main" id="{16ED7ECB-6F32-4A77-83D9-A7919936038E}"/>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0" name="Rectangle 190">
                    <a:extLst>
                      <a:ext uri="{FF2B5EF4-FFF2-40B4-BE49-F238E27FC236}">
                        <a16:creationId xmlns:a16="http://schemas.microsoft.com/office/drawing/2014/main" id="{4B16554A-7F44-4724-AD74-4A8C5F843DCF}"/>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1" name="Rectangle 191">
                    <a:extLst>
                      <a:ext uri="{FF2B5EF4-FFF2-40B4-BE49-F238E27FC236}">
                        <a16:creationId xmlns:a16="http://schemas.microsoft.com/office/drawing/2014/main" id="{290EBF98-6CDA-4A3A-A35E-FCBE87FCB9AC}"/>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2" name="Rectangle 192">
                    <a:extLst>
                      <a:ext uri="{FF2B5EF4-FFF2-40B4-BE49-F238E27FC236}">
                        <a16:creationId xmlns:a16="http://schemas.microsoft.com/office/drawing/2014/main" id="{CDA1EA6C-760C-41D7-A2BF-88400E3B070C}"/>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3" name="Rectangle 193">
                    <a:extLst>
                      <a:ext uri="{FF2B5EF4-FFF2-40B4-BE49-F238E27FC236}">
                        <a16:creationId xmlns:a16="http://schemas.microsoft.com/office/drawing/2014/main" id="{684C052B-3FD9-4796-8D8B-1638F0F3896C}"/>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4" name="Rectangle 194">
                    <a:extLst>
                      <a:ext uri="{FF2B5EF4-FFF2-40B4-BE49-F238E27FC236}">
                        <a16:creationId xmlns:a16="http://schemas.microsoft.com/office/drawing/2014/main" id="{8BDD6264-2826-4534-85A3-BE9DC7A248B0}"/>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75" name="Rectangle 195">
                    <a:extLst>
                      <a:ext uri="{FF2B5EF4-FFF2-40B4-BE49-F238E27FC236}">
                        <a16:creationId xmlns:a16="http://schemas.microsoft.com/office/drawing/2014/main" id="{B6682504-FF44-42F4-BE8A-6767F7BC764D}"/>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57" name="Group 196">
                  <a:extLst>
                    <a:ext uri="{FF2B5EF4-FFF2-40B4-BE49-F238E27FC236}">
                      <a16:creationId xmlns:a16="http://schemas.microsoft.com/office/drawing/2014/main" id="{B77506B4-C136-4117-8DF4-C8030EF46459}"/>
                    </a:ext>
                  </a:extLst>
                </p:cNvPr>
                <p:cNvGrpSpPr>
                  <a:grpSpLocks noChangeAspect="1"/>
                </p:cNvGrpSpPr>
                <p:nvPr/>
              </p:nvGrpSpPr>
              <p:grpSpPr bwMode="auto">
                <a:xfrm>
                  <a:off x="2040" y="2760"/>
                  <a:ext cx="216" cy="216"/>
                  <a:chOff x="2928" y="2448"/>
                  <a:chExt cx="144" cy="144"/>
                </a:xfrm>
              </p:grpSpPr>
              <p:sp>
                <p:nvSpPr>
                  <p:cNvPr id="149158" name="Rectangle 197">
                    <a:extLst>
                      <a:ext uri="{FF2B5EF4-FFF2-40B4-BE49-F238E27FC236}">
                        <a16:creationId xmlns:a16="http://schemas.microsoft.com/office/drawing/2014/main" id="{4E8AE16B-8F93-4E4B-9F1B-425DA85358E2}"/>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59" name="Rectangle 198">
                    <a:extLst>
                      <a:ext uri="{FF2B5EF4-FFF2-40B4-BE49-F238E27FC236}">
                        <a16:creationId xmlns:a16="http://schemas.microsoft.com/office/drawing/2014/main" id="{7DC58160-223B-4865-B41E-6F005AFD6933}"/>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0" name="Rectangle 199">
                    <a:extLst>
                      <a:ext uri="{FF2B5EF4-FFF2-40B4-BE49-F238E27FC236}">
                        <a16:creationId xmlns:a16="http://schemas.microsoft.com/office/drawing/2014/main" id="{DF28C704-8C65-48D3-B76A-F0A0A3302C35}"/>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1" name="Rectangle 200">
                    <a:extLst>
                      <a:ext uri="{FF2B5EF4-FFF2-40B4-BE49-F238E27FC236}">
                        <a16:creationId xmlns:a16="http://schemas.microsoft.com/office/drawing/2014/main" id="{7D108ACE-B285-400C-B88F-2C5377BF89D4}"/>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2" name="Rectangle 201">
                    <a:extLst>
                      <a:ext uri="{FF2B5EF4-FFF2-40B4-BE49-F238E27FC236}">
                        <a16:creationId xmlns:a16="http://schemas.microsoft.com/office/drawing/2014/main" id="{B99B2DF1-1502-4836-823B-E35FF1CBE61B}"/>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3" name="Rectangle 202">
                    <a:extLst>
                      <a:ext uri="{FF2B5EF4-FFF2-40B4-BE49-F238E27FC236}">
                        <a16:creationId xmlns:a16="http://schemas.microsoft.com/office/drawing/2014/main" id="{BC5C281E-A1DF-4C8E-9513-BF90E617A5F3}"/>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4" name="Rectangle 203">
                    <a:extLst>
                      <a:ext uri="{FF2B5EF4-FFF2-40B4-BE49-F238E27FC236}">
                        <a16:creationId xmlns:a16="http://schemas.microsoft.com/office/drawing/2014/main" id="{C2EFA3F9-0CA5-4601-9F11-9A4CCE0BD1C0}"/>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5" name="Rectangle 204">
                    <a:extLst>
                      <a:ext uri="{FF2B5EF4-FFF2-40B4-BE49-F238E27FC236}">
                        <a16:creationId xmlns:a16="http://schemas.microsoft.com/office/drawing/2014/main" id="{DA16333C-4C70-40C6-B19C-2D46F4268A82}"/>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66" name="Rectangle 205">
                    <a:extLst>
                      <a:ext uri="{FF2B5EF4-FFF2-40B4-BE49-F238E27FC236}">
                        <a16:creationId xmlns:a16="http://schemas.microsoft.com/office/drawing/2014/main" id="{CAF6F723-14B8-4A09-B0A6-BFDC82310BE6}"/>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8981" name="Group 206">
                <a:extLst>
                  <a:ext uri="{FF2B5EF4-FFF2-40B4-BE49-F238E27FC236}">
                    <a16:creationId xmlns:a16="http://schemas.microsoft.com/office/drawing/2014/main" id="{6FDD7527-6B05-44E7-B36B-FC1E8925509D}"/>
                  </a:ext>
                </a:extLst>
              </p:cNvPr>
              <p:cNvGrpSpPr>
                <a:grpSpLocks/>
              </p:cNvGrpSpPr>
              <p:nvPr/>
            </p:nvGrpSpPr>
            <p:grpSpPr bwMode="auto">
              <a:xfrm>
                <a:off x="3384" y="1608"/>
                <a:ext cx="432" cy="432"/>
                <a:chOff x="2040" y="2544"/>
                <a:chExt cx="432" cy="432"/>
              </a:xfrm>
            </p:grpSpPr>
            <p:grpSp>
              <p:nvGrpSpPr>
                <p:cNvPr id="149114" name="Group 207">
                  <a:extLst>
                    <a:ext uri="{FF2B5EF4-FFF2-40B4-BE49-F238E27FC236}">
                      <a16:creationId xmlns:a16="http://schemas.microsoft.com/office/drawing/2014/main" id="{D2A7BBEA-AF0C-47B8-9FCD-0BE64A70EFDD}"/>
                    </a:ext>
                  </a:extLst>
                </p:cNvPr>
                <p:cNvGrpSpPr>
                  <a:grpSpLocks noChangeAspect="1"/>
                </p:cNvGrpSpPr>
                <p:nvPr/>
              </p:nvGrpSpPr>
              <p:grpSpPr bwMode="auto">
                <a:xfrm>
                  <a:off x="2040" y="2544"/>
                  <a:ext cx="216" cy="216"/>
                  <a:chOff x="2928" y="2448"/>
                  <a:chExt cx="144" cy="144"/>
                </a:xfrm>
              </p:grpSpPr>
              <p:sp>
                <p:nvSpPr>
                  <p:cNvPr id="149145" name="Rectangle 208">
                    <a:extLst>
                      <a:ext uri="{FF2B5EF4-FFF2-40B4-BE49-F238E27FC236}">
                        <a16:creationId xmlns:a16="http://schemas.microsoft.com/office/drawing/2014/main" id="{008F73E6-B872-47DC-A0A0-D1778793C52C}"/>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6" name="Rectangle 209">
                    <a:extLst>
                      <a:ext uri="{FF2B5EF4-FFF2-40B4-BE49-F238E27FC236}">
                        <a16:creationId xmlns:a16="http://schemas.microsoft.com/office/drawing/2014/main" id="{5829E66D-0630-40D9-9205-DEDC47A6575B}"/>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7" name="Rectangle 210">
                    <a:extLst>
                      <a:ext uri="{FF2B5EF4-FFF2-40B4-BE49-F238E27FC236}">
                        <a16:creationId xmlns:a16="http://schemas.microsoft.com/office/drawing/2014/main" id="{BF486DBA-1B8E-4D5E-A226-27472D63704B}"/>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8" name="Rectangle 211">
                    <a:extLst>
                      <a:ext uri="{FF2B5EF4-FFF2-40B4-BE49-F238E27FC236}">
                        <a16:creationId xmlns:a16="http://schemas.microsoft.com/office/drawing/2014/main" id="{BD7B00CA-FEAD-4585-AEF3-E482E80EC95A}"/>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9" name="Rectangle 212">
                    <a:extLst>
                      <a:ext uri="{FF2B5EF4-FFF2-40B4-BE49-F238E27FC236}">
                        <a16:creationId xmlns:a16="http://schemas.microsoft.com/office/drawing/2014/main" id="{D4CB2E39-C0AB-4C23-BE0A-D3BCAFD5EEC8}"/>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50" name="Rectangle 213">
                    <a:extLst>
                      <a:ext uri="{FF2B5EF4-FFF2-40B4-BE49-F238E27FC236}">
                        <a16:creationId xmlns:a16="http://schemas.microsoft.com/office/drawing/2014/main" id="{74D208C4-EADF-4E72-B0BC-15C50D3B0453}"/>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51" name="Rectangle 214">
                    <a:extLst>
                      <a:ext uri="{FF2B5EF4-FFF2-40B4-BE49-F238E27FC236}">
                        <a16:creationId xmlns:a16="http://schemas.microsoft.com/office/drawing/2014/main" id="{81F31C22-9E2F-4813-A008-961965BE143A}"/>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52" name="Rectangle 215">
                    <a:extLst>
                      <a:ext uri="{FF2B5EF4-FFF2-40B4-BE49-F238E27FC236}">
                        <a16:creationId xmlns:a16="http://schemas.microsoft.com/office/drawing/2014/main" id="{59B84C0C-7E9E-4041-B401-10FB1BED74BD}"/>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53" name="Rectangle 216">
                    <a:extLst>
                      <a:ext uri="{FF2B5EF4-FFF2-40B4-BE49-F238E27FC236}">
                        <a16:creationId xmlns:a16="http://schemas.microsoft.com/office/drawing/2014/main" id="{7D84E9E8-DCA4-41E0-AAF0-99025F57E63B}"/>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15" name="Group 217">
                  <a:extLst>
                    <a:ext uri="{FF2B5EF4-FFF2-40B4-BE49-F238E27FC236}">
                      <a16:creationId xmlns:a16="http://schemas.microsoft.com/office/drawing/2014/main" id="{EF3F548A-00F3-4722-89AE-A36B0E50CD9C}"/>
                    </a:ext>
                  </a:extLst>
                </p:cNvPr>
                <p:cNvGrpSpPr>
                  <a:grpSpLocks noChangeAspect="1"/>
                </p:cNvGrpSpPr>
                <p:nvPr/>
              </p:nvGrpSpPr>
              <p:grpSpPr bwMode="auto">
                <a:xfrm>
                  <a:off x="2256" y="2544"/>
                  <a:ext cx="216" cy="216"/>
                  <a:chOff x="2928" y="2448"/>
                  <a:chExt cx="144" cy="144"/>
                </a:xfrm>
              </p:grpSpPr>
              <p:sp>
                <p:nvSpPr>
                  <p:cNvPr id="149136" name="Rectangle 218">
                    <a:extLst>
                      <a:ext uri="{FF2B5EF4-FFF2-40B4-BE49-F238E27FC236}">
                        <a16:creationId xmlns:a16="http://schemas.microsoft.com/office/drawing/2014/main" id="{1AD497D9-D41F-42D3-9884-123F68ACBA1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7" name="Rectangle 219">
                    <a:extLst>
                      <a:ext uri="{FF2B5EF4-FFF2-40B4-BE49-F238E27FC236}">
                        <a16:creationId xmlns:a16="http://schemas.microsoft.com/office/drawing/2014/main" id="{30FA34B4-C271-4DC5-ADAC-BEA22C587568}"/>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8" name="Rectangle 220">
                    <a:extLst>
                      <a:ext uri="{FF2B5EF4-FFF2-40B4-BE49-F238E27FC236}">
                        <a16:creationId xmlns:a16="http://schemas.microsoft.com/office/drawing/2014/main" id="{B6D2EE85-BF63-457F-B8DF-963B59D7A6E8}"/>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9" name="Rectangle 221">
                    <a:extLst>
                      <a:ext uri="{FF2B5EF4-FFF2-40B4-BE49-F238E27FC236}">
                        <a16:creationId xmlns:a16="http://schemas.microsoft.com/office/drawing/2014/main" id="{F282F196-2663-4311-93E5-07EDD7F5D1F2}"/>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0" name="Rectangle 222">
                    <a:extLst>
                      <a:ext uri="{FF2B5EF4-FFF2-40B4-BE49-F238E27FC236}">
                        <a16:creationId xmlns:a16="http://schemas.microsoft.com/office/drawing/2014/main" id="{4748C1F3-574A-494E-8424-8B6FD4A17AD5}"/>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1" name="Rectangle 223">
                    <a:extLst>
                      <a:ext uri="{FF2B5EF4-FFF2-40B4-BE49-F238E27FC236}">
                        <a16:creationId xmlns:a16="http://schemas.microsoft.com/office/drawing/2014/main" id="{6372F7DB-7897-4173-B2A4-BD72DECBE89F}"/>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2" name="Rectangle 224">
                    <a:extLst>
                      <a:ext uri="{FF2B5EF4-FFF2-40B4-BE49-F238E27FC236}">
                        <a16:creationId xmlns:a16="http://schemas.microsoft.com/office/drawing/2014/main" id="{4ACA452C-C66E-45C5-B211-55AAA0E5587E}"/>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3" name="Rectangle 225">
                    <a:extLst>
                      <a:ext uri="{FF2B5EF4-FFF2-40B4-BE49-F238E27FC236}">
                        <a16:creationId xmlns:a16="http://schemas.microsoft.com/office/drawing/2014/main" id="{0702E3A4-8BFA-448B-9DDD-1E674BBA7CA2}"/>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44" name="Rectangle 226">
                    <a:extLst>
                      <a:ext uri="{FF2B5EF4-FFF2-40B4-BE49-F238E27FC236}">
                        <a16:creationId xmlns:a16="http://schemas.microsoft.com/office/drawing/2014/main" id="{DE2F68DD-D3FD-4074-A557-3B8B971D90EE}"/>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16" name="Group 227">
                  <a:extLst>
                    <a:ext uri="{FF2B5EF4-FFF2-40B4-BE49-F238E27FC236}">
                      <a16:creationId xmlns:a16="http://schemas.microsoft.com/office/drawing/2014/main" id="{2C662755-5236-4230-A80C-460F82F48158}"/>
                    </a:ext>
                  </a:extLst>
                </p:cNvPr>
                <p:cNvGrpSpPr>
                  <a:grpSpLocks noChangeAspect="1"/>
                </p:cNvGrpSpPr>
                <p:nvPr/>
              </p:nvGrpSpPr>
              <p:grpSpPr bwMode="auto">
                <a:xfrm>
                  <a:off x="2256" y="2760"/>
                  <a:ext cx="216" cy="216"/>
                  <a:chOff x="2928" y="2448"/>
                  <a:chExt cx="144" cy="144"/>
                </a:xfrm>
              </p:grpSpPr>
              <p:sp>
                <p:nvSpPr>
                  <p:cNvPr id="149127" name="Rectangle 228">
                    <a:extLst>
                      <a:ext uri="{FF2B5EF4-FFF2-40B4-BE49-F238E27FC236}">
                        <a16:creationId xmlns:a16="http://schemas.microsoft.com/office/drawing/2014/main" id="{372ED825-36B3-489B-99DE-D7766A795B7E}"/>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8" name="Rectangle 229">
                    <a:extLst>
                      <a:ext uri="{FF2B5EF4-FFF2-40B4-BE49-F238E27FC236}">
                        <a16:creationId xmlns:a16="http://schemas.microsoft.com/office/drawing/2014/main" id="{3A38FB49-FF0B-4B80-97FE-F11D7454EFD6}"/>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9" name="Rectangle 230">
                    <a:extLst>
                      <a:ext uri="{FF2B5EF4-FFF2-40B4-BE49-F238E27FC236}">
                        <a16:creationId xmlns:a16="http://schemas.microsoft.com/office/drawing/2014/main" id="{B3C3BD13-ED5E-4BB0-9FD7-67035F6610D6}"/>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0" name="Rectangle 231">
                    <a:extLst>
                      <a:ext uri="{FF2B5EF4-FFF2-40B4-BE49-F238E27FC236}">
                        <a16:creationId xmlns:a16="http://schemas.microsoft.com/office/drawing/2014/main" id="{A7A80BFD-1CDC-40F5-A4AD-EBD6C643A1EC}"/>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1" name="Rectangle 232">
                    <a:extLst>
                      <a:ext uri="{FF2B5EF4-FFF2-40B4-BE49-F238E27FC236}">
                        <a16:creationId xmlns:a16="http://schemas.microsoft.com/office/drawing/2014/main" id="{190A41DD-64AA-4972-8204-203684F76972}"/>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2" name="Rectangle 233">
                    <a:extLst>
                      <a:ext uri="{FF2B5EF4-FFF2-40B4-BE49-F238E27FC236}">
                        <a16:creationId xmlns:a16="http://schemas.microsoft.com/office/drawing/2014/main" id="{17A24FE2-19C3-4297-A28E-9BD0DCF0C39A}"/>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3" name="Rectangle 234">
                    <a:extLst>
                      <a:ext uri="{FF2B5EF4-FFF2-40B4-BE49-F238E27FC236}">
                        <a16:creationId xmlns:a16="http://schemas.microsoft.com/office/drawing/2014/main" id="{65D785D6-E32A-4C42-9E84-96D8B248E86F}"/>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4" name="Rectangle 235">
                    <a:extLst>
                      <a:ext uri="{FF2B5EF4-FFF2-40B4-BE49-F238E27FC236}">
                        <a16:creationId xmlns:a16="http://schemas.microsoft.com/office/drawing/2014/main" id="{303E2526-3803-4F58-B76D-9F8BAC82F38B}"/>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35" name="Rectangle 236">
                    <a:extLst>
                      <a:ext uri="{FF2B5EF4-FFF2-40B4-BE49-F238E27FC236}">
                        <a16:creationId xmlns:a16="http://schemas.microsoft.com/office/drawing/2014/main" id="{475A6D8A-C109-4D6B-9A18-98841BAD11D5}"/>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117" name="Group 237">
                  <a:extLst>
                    <a:ext uri="{FF2B5EF4-FFF2-40B4-BE49-F238E27FC236}">
                      <a16:creationId xmlns:a16="http://schemas.microsoft.com/office/drawing/2014/main" id="{AD36AB74-03F3-418D-8935-8D2DF7DFF918}"/>
                    </a:ext>
                  </a:extLst>
                </p:cNvPr>
                <p:cNvGrpSpPr>
                  <a:grpSpLocks noChangeAspect="1"/>
                </p:cNvGrpSpPr>
                <p:nvPr/>
              </p:nvGrpSpPr>
              <p:grpSpPr bwMode="auto">
                <a:xfrm>
                  <a:off x="2040" y="2760"/>
                  <a:ext cx="216" cy="216"/>
                  <a:chOff x="2928" y="2448"/>
                  <a:chExt cx="144" cy="144"/>
                </a:xfrm>
              </p:grpSpPr>
              <p:sp>
                <p:nvSpPr>
                  <p:cNvPr id="149118" name="Rectangle 238">
                    <a:extLst>
                      <a:ext uri="{FF2B5EF4-FFF2-40B4-BE49-F238E27FC236}">
                        <a16:creationId xmlns:a16="http://schemas.microsoft.com/office/drawing/2014/main" id="{4A2A8CF4-C303-4F84-92F1-12F532F214D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19" name="Rectangle 239">
                    <a:extLst>
                      <a:ext uri="{FF2B5EF4-FFF2-40B4-BE49-F238E27FC236}">
                        <a16:creationId xmlns:a16="http://schemas.microsoft.com/office/drawing/2014/main" id="{5B1414FC-D7CB-428E-982D-08E19BA06CB6}"/>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0" name="Rectangle 240">
                    <a:extLst>
                      <a:ext uri="{FF2B5EF4-FFF2-40B4-BE49-F238E27FC236}">
                        <a16:creationId xmlns:a16="http://schemas.microsoft.com/office/drawing/2014/main" id="{7FE60AF4-0B1B-4D8D-8F77-9B66762D5D47}"/>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1" name="Rectangle 241">
                    <a:extLst>
                      <a:ext uri="{FF2B5EF4-FFF2-40B4-BE49-F238E27FC236}">
                        <a16:creationId xmlns:a16="http://schemas.microsoft.com/office/drawing/2014/main" id="{34D7023D-EC0C-4ED2-98E0-CA18B3145A53}"/>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2" name="Rectangle 242">
                    <a:extLst>
                      <a:ext uri="{FF2B5EF4-FFF2-40B4-BE49-F238E27FC236}">
                        <a16:creationId xmlns:a16="http://schemas.microsoft.com/office/drawing/2014/main" id="{5ABA6DA3-C168-46B9-B6EB-A828FBAF61E4}"/>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3" name="Rectangle 243">
                    <a:extLst>
                      <a:ext uri="{FF2B5EF4-FFF2-40B4-BE49-F238E27FC236}">
                        <a16:creationId xmlns:a16="http://schemas.microsoft.com/office/drawing/2014/main" id="{095809AB-E4D3-48B1-A99C-9CEC3E526A3E}"/>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4" name="Rectangle 244">
                    <a:extLst>
                      <a:ext uri="{FF2B5EF4-FFF2-40B4-BE49-F238E27FC236}">
                        <a16:creationId xmlns:a16="http://schemas.microsoft.com/office/drawing/2014/main" id="{8627DF54-D831-48B5-A98B-76787D13C4CF}"/>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5" name="Rectangle 245">
                    <a:extLst>
                      <a:ext uri="{FF2B5EF4-FFF2-40B4-BE49-F238E27FC236}">
                        <a16:creationId xmlns:a16="http://schemas.microsoft.com/office/drawing/2014/main" id="{B5D1B79A-D69F-4686-90A1-252A7B6464B2}"/>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26" name="Rectangle 246">
                    <a:extLst>
                      <a:ext uri="{FF2B5EF4-FFF2-40B4-BE49-F238E27FC236}">
                        <a16:creationId xmlns:a16="http://schemas.microsoft.com/office/drawing/2014/main" id="{883A0C48-7E6F-48EB-9863-99198A905FAF}"/>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8982" name="Group 247">
                <a:extLst>
                  <a:ext uri="{FF2B5EF4-FFF2-40B4-BE49-F238E27FC236}">
                    <a16:creationId xmlns:a16="http://schemas.microsoft.com/office/drawing/2014/main" id="{3748808A-D4F0-478B-92C9-0D470A439917}"/>
                  </a:ext>
                </a:extLst>
              </p:cNvPr>
              <p:cNvGrpSpPr>
                <a:grpSpLocks/>
              </p:cNvGrpSpPr>
              <p:nvPr/>
            </p:nvGrpSpPr>
            <p:grpSpPr bwMode="auto">
              <a:xfrm>
                <a:off x="3816" y="1608"/>
                <a:ext cx="432" cy="432"/>
                <a:chOff x="2040" y="2544"/>
                <a:chExt cx="432" cy="432"/>
              </a:xfrm>
            </p:grpSpPr>
            <p:grpSp>
              <p:nvGrpSpPr>
                <p:cNvPr id="149074" name="Group 248">
                  <a:extLst>
                    <a:ext uri="{FF2B5EF4-FFF2-40B4-BE49-F238E27FC236}">
                      <a16:creationId xmlns:a16="http://schemas.microsoft.com/office/drawing/2014/main" id="{493DF4CA-9C06-4F5E-A6FE-2820D64D10C1}"/>
                    </a:ext>
                  </a:extLst>
                </p:cNvPr>
                <p:cNvGrpSpPr>
                  <a:grpSpLocks noChangeAspect="1"/>
                </p:cNvGrpSpPr>
                <p:nvPr/>
              </p:nvGrpSpPr>
              <p:grpSpPr bwMode="auto">
                <a:xfrm>
                  <a:off x="2040" y="2544"/>
                  <a:ext cx="216" cy="216"/>
                  <a:chOff x="2928" y="2448"/>
                  <a:chExt cx="144" cy="144"/>
                </a:xfrm>
              </p:grpSpPr>
              <p:sp>
                <p:nvSpPr>
                  <p:cNvPr id="149105" name="Rectangle 249">
                    <a:extLst>
                      <a:ext uri="{FF2B5EF4-FFF2-40B4-BE49-F238E27FC236}">
                        <a16:creationId xmlns:a16="http://schemas.microsoft.com/office/drawing/2014/main" id="{164793F4-5372-4515-AC0E-36878EFB3EB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6" name="Rectangle 250">
                    <a:extLst>
                      <a:ext uri="{FF2B5EF4-FFF2-40B4-BE49-F238E27FC236}">
                        <a16:creationId xmlns:a16="http://schemas.microsoft.com/office/drawing/2014/main" id="{01B69617-B825-44E0-9105-BF027F24F734}"/>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7" name="Rectangle 251">
                    <a:extLst>
                      <a:ext uri="{FF2B5EF4-FFF2-40B4-BE49-F238E27FC236}">
                        <a16:creationId xmlns:a16="http://schemas.microsoft.com/office/drawing/2014/main" id="{45AFD765-3220-48FE-8995-21D0A4525101}"/>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8" name="Rectangle 252">
                    <a:extLst>
                      <a:ext uri="{FF2B5EF4-FFF2-40B4-BE49-F238E27FC236}">
                        <a16:creationId xmlns:a16="http://schemas.microsoft.com/office/drawing/2014/main" id="{A66426D7-8EC0-4398-A886-9DC7518AB869}"/>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9" name="Rectangle 253">
                    <a:extLst>
                      <a:ext uri="{FF2B5EF4-FFF2-40B4-BE49-F238E27FC236}">
                        <a16:creationId xmlns:a16="http://schemas.microsoft.com/office/drawing/2014/main" id="{AAF7739E-6E8D-45BA-8F9F-93543CDD340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10" name="Rectangle 254">
                    <a:extLst>
                      <a:ext uri="{FF2B5EF4-FFF2-40B4-BE49-F238E27FC236}">
                        <a16:creationId xmlns:a16="http://schemas.microsoft.com/office/drawing/2014/main" id="{DC8F6515-7055-45E2-B30E-0FFA33E3C1B7}"/>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11" name="Rectangle 255">
                    <a:extLst>
                      <a:ext uri="{FF2B5EF4-FFF2-40B4-BE49-F238E27FC236}">
                        <a16:creationId xmlns:a16="http://schemas.microsoft.com/office/drawing/2014/main" id="{300A67D1-5E39-43C3-BF11-DCEBA7C20254}"/>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12" name="Rectangle 256">
                    <a:extLst>
                      <a:ext uri="{FF2B5EF4-FFF2-40B4-BE49-F238E27FC236}">
                        <a16:creationId xmlns:a16="http://schemas.microsoft.com/office/drawing/2014/main" id="{49E410CC-10AA-4878-A38F-ED7F1D6D0980}"/>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13" name="Rectangle 257">
                    <a:extLst>
                      <a:ext uri="{FF2B5EF4-FFF2-40B4-BE49-F238E27FC236}">
                        <a16:creationId xmlns:a16="http://schemas.microsoft.com/office/drawing/2014/main" id="{FE08BCE3-6172-4C8B-8E60-7F13D89BFF4E}"/>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075" name="Group 258">
                  <a:extLst>
                    <a:ext uri="{FF2B5EF4-FFF2-40B4-BE49-F238E27FC236}">
                      <a16:creationId xmlns:a16="http://schemas.microsoft.com/office/drawing/2014/main" id="{91EC46C2-90AD-4F05-9CFB-A43FADD0AD58}"/>
                    </a:ext>
                  </a:extLst>
                </p:cNvPr>
                <p:cNvGrpSpPr>
                  <a:grpSpLocks noChangeAspect="1"/>
                </p:cNvGrpSpPr>
                <p:nvPr/>
              </p:nvGrpSpPr>
              <p:grpSpPr bwMode="auto">
                <a:xfrm>
                  <a:off x="2256" y="2544"/>
                  <a:ext cx="216" cy="216"/>
                  <a:chOff x="2928" y="2448"/>
                  <a:chExt cx="144" cy="144"/>
                </a:xfrm>
              </p:grpSpPr>
              <p:sp>
                <p:nvSpPr>
                  <p:cNvPr id="149096" name="Rectangle 259">
                    <a:extLst>
                      <a:ext uri="{FF2B5EF4-FFF2-40B4-BE49-F238E27FC236}">
                        <a16:creationId xmlns:a16="http://schemas.microsoft.com/office/drawing/2014/main" id="{C0D103A6-E477-42DC-9633-D477CCA04579}"/>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7" name="Rectangle 260">
                    <a:extLst>
                      <a:ext uri="{FF2B5EF4-FFF2-40B4-BE49-F238E27FC236}">
                        <a16:creationId xmlns:a16="http://schemas.microsoft.com/office/drawing/2014/main" id="{87F24C17-E4DA-4F98-9E48-D6BB35BF1BC3}"/>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8" name="Rectangle 261">
                    <a:extLst>
                      <a:ext uri="{FF2B5EF4-FFF2-40B4-BE49-F238E27FC236}">
                        <a16:creationId xmlns:a16="http://schemas.microsoft.com/office/drawing/2014/main" id="{E42EA566-7A3F-400C-989C-EF30FF71FBB0}"/>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9" name="Rectangle 262">
                    <a:extLst>
                      <a:ext uri="{FF2B5EF4-FFF2-40B4-BE49-F238E27FC236}">
                        <a16:creationId xmlns:a16="http://schemas.microsoft.com/office/drawing/2014/main" id="{EEEB8A82-A75B-4A56-9263-5AD9F77ED8C2}"/>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0" name="Rectangle 263">
                    <a:extLst>
                      <a:ext uri="{FF2B5EF4-FFF2-40B4-BE49-F238E27FC236}">
                        <a16:creationId xmlns:a16="http://schemas.microsoft.com/office/drawing/2014/main" id="{1F2BED7B-64E0-43A8-99A6-F3FA0BFCA2F8}"/>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1" name="Rectangle 264">
                    <a:extLst>
                      <a:ext uri="{FF2B5EF4-FFF2-40B4-BE49-F238E27FC236}">
                        <a16:creationId xmlns:a16="http://schemas.microsoft.com/office/drawing/2014/main" id="{BB00342F-6238-4B93-B290-7E367E9078E6}"/>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2" name="Rectangle 265">
                    <a:extLst>
                      <a:ext uri="{FF2B5EF4-FFF2-40B4-BE49-F238E27FC236}">
                        <a16:creationId xmlns:a16="http://schemas.microsoft.com/office/drawing/2014/main" id="{B639559F-63D1-400B-B21B-95426BAE3265}"/>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3" name="Rectangle 266">
                    <a:extLst>
                      <a:ext uri="{FF2B5EF4-FFF2-40B4-BE49-F238E27FC236}">
                        <a16:creationId xmlns:a16="http://schemas.microsoft.com/office/drawing/2014/main" id="{A7C0FB07-0F6F-47DC-ADD6-50E470179A08}"/>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104" name="Rectangle 267">
                    <a:extLst>
                      <a:ext uri="{FF2B5EF4-FFF2-40B4-BE49-F238E27FC236}">
                        <a16:creationId xmlns:a16="http://schemas.microsoft.com/office/drawing/2014/main" id="{0207B5A0-4504-4485-91D6-1DC815CB0FC7}"/>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076" name="Group 268">
                  <a:extLst>
                    <a:ext uri="{FF2B5EF4-FFF2-40B4-BE49-F238E27FC236}">
                      <a16:creationId xmlns:a16="http://schemas.microsoft.com/office/drawing/2014/main" id="{FB5DFA2F-5573-4EBD-B9FC-0B255AD50CC0}"/>
                    </a:ext>
                  </a:extLst>
                </p:cNvPr>
                <p:cNvGrpSpPr>
                  <a:grpSpLocks noChangeAspect="1"/>
                </p:cNvGrpSpPr>
                <p:nvPr/>
              </p:nvGrpSpPr>
              <p:grpSpPr bwMode="auto">
                <a:xfrm>
                  <a:off x="2256" y="2760"/>
                  <a:ext cx="216" cy="216"/>
                  <a:chOff x="2928" y="2448"/>
                  <a:chExt cx="144" cy="144"/>
                </a:xfrm>
              </p:grpSpPr>
              <p:sp>
                <p:nvSpPr>
                  <p:cNvPr id="149087" name="Rectangle 269">
                    <a:extLst>
                      <a:ext uri="{FF2B5EF4-FFF2-40B4-BE49-F238E27FC236}">
                        <a16:creationId xmlns:a16="http://schemas.microsoft.com/office/drawing/2014/main" id="{FDCB97DA-3D07-43E5-A256-49291F01C1CE}"/>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8" name="Rectangle 270">
                    <a:extLst>
                      <a:ext uri="{FF2B5EF4-FFF2-40B4-BE49-F238E27FC236}">
                        <a16:creationId xmlns:a16="http://schemas.microsoft.com/office/drawing/2014/main" id="{89EE1FE7-7EB7-4CE5-ABB8-66D4D8798C51}"/>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9" name="Rectangle 271">
                    <a:extLst>
                      <a:ext uri="{FF2B5EF4-FFF2-40B4-BE49-F238E27FC236}">
                        <a16:creationId xmlns:a16="http://schemas.microsoft.com/office/drawing/2014/main" id="{B4BF1BA2-0ECB-4708-B1C4-786251EE044E}"/>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0" name="Rectangle 272">
                    <a:extLst>
                      <a:ext uri="{FF2B5EF4-FFF2-40B4-BE49-F238E27FC236}">
                        <a16:creationId xmlns:a16="http://schemas.microsoft.com/office/drawing/2014/main" id="{7638371C-F02F-40DE-930D-7061453F3B9C}"/>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1" name="Rectangle 273">
                    <a:extLst>
                      <a:ext uri="{FF2B5EF4-FFF2-40B4-BE49-F238E27FC236}">
                        <a16:creationId xmlns:a16="http://schemas.microsoft.com/office/drawing/2014/main" id="{B35A31E4-4F43-49AE-B836-663326F00BA9}"/>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2" name="Rectangle 274">
                    <a:extLst>
                      <a:ext uri="{FF2B5EF4-FFF2-40B4-BE49-F238E27FC236}">
                        <a16:creationId xmlns:a16="http://schemas.microsoft.com/office/drawing/2014/main" id="{9454EAE8-995D-4B03-9E6C-115F3FB26A70}"/>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3" name="Rectangle 275">
                    <a:extLst>
                      <a:ext uri="{FF2B5EF4-FFF2-40B4-BE49-F238E27FC236}">
                        <a16:creationId xmlns:a16="http://schemas.microsoft.com/office/drawing/2014/main" id="{4ABD4132-5F4C-41E7-9DB7-6D9BEE65CA0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4" name="Rectangle 276">
                    <a:extLst>
                      <a:ext uri="{FF2B5EF4-FFF2-40B4-BE49-F238E27FC236}">
                        <a16:creationId xmlns:a16="http://schemas.microsoft.com/office/drawing/2014/main" id="{90FC83C4-E274-405D-B080-7157CEF71F4E}"/>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95" name="Rectangle 277">
                    <a:extLst>
                      <a:ext uri="{FF2B5EF4-FFF2-40B4-BE49-F238E27FC236}">
                        <a16:creationId xmlns:a16="http://schemas.microsoft.com/office/drawing/2014/main" id="{447AA424-AC17-4AE1-83FC-EA889892119B}"/>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9077" name="Group 278">
                  <a:extLst>
                    <a:ext uri="{FF2B5EF4-FFF2-40B4-BE49-F238E27FC236}">
                      <a16:creationId xmlns:a16="http://schemas.microsoft.com/office/drawing/2014/main" id="{8591310A-AB74-49D8-9EA3-62413788346F}"/>
                    </a:ext>
                  </a:extLst>
                </p:cNvPr>
                <p:cNvGrpSpPr>
                  <a:grpSpLocks noChangeAspect="1"/>
                </p:cNvGrpSpPr>
                <p:nvPr/>
              </p:nvGrpSpPr>
              <p:grpSpPr bwMode="auto">
                <a:xfrm>
                  <a:off x="2040" y="2760"/>
                  <a:ext cx="216" cy="216"/>
                  <a:chOff x="2928" y="2448"/>
                  <a:chExt cx="144" cy="144"/>
                </a:xfrm>
              </p:grpSpPr>
              <p:sp>
                <p:nvSpPr>
                  <p:cNvPr id="149078" name="Rectangle 279">
                    <a:extLst>
                      <a:ext uri="{FF2B5EF4-FFF2-40B4-BE49-F238E27FC236}">
                        <a16:creationId xmlns:a16="http://schemas.microsoft.com/office/drawing/2014/main" id="{1C32DA27-3893-4A7B-B3C5-684D0732840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79" name="Rectangle 280">
                    <a:extLst>
                      <a:ext uri="{FF2B5EF4-FFF2-40B4-BE49-F238E27FC236}">
                        <a16:creationId xmlns:a16="http://schemas.microsoft.com/office/drawing/2014/main" id="{88A458EC-50D4-4D19-984E-01259ABDB1F9}"/>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0" name="Rectangle 281">
                    <a:extLst>
                      <a:ext uri="{FF2B5EF4-FFF2-40B4-BE49-F238E27FC236}">
                        <a16:creationId xmlns:a16="http://schemas.microsoft.com/office/drawing/2014/main" id="{91B38942-D831-4FC1-ACFC-714822C6940F}"/>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1" name="Rectangle 282">
                    <a:extLst>
                      <a:ext uri="{FF2B5EF4-FFF2-40B4-BE49-F238E27FC236}">
                        <a16:creationId xmlns:a16="http://schemas.microsoft.com/office/drawing/2014/main" id="{BECD785D-1BE5-4D77-91F4-3A3726C32A5C}"/>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2" name="Rectangle 283">
                    <a:extLst>
                      <a:ext uri="{FF2B5EF4-FFF2-40B4-BE49-F238E27FC236}">
                        <a16:creationId xmlns:a16="http://schemas.microsoft.com/office/drawing/2014/main" id="{95FFFE69-0DFD-436A-9157-F1869F0D67F4}"/>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3" name="Rectangle 284">
                    <a:extLst>
                      <a:ext uri="{FF2B5EF4-FFF2-40B4-BE49-F238E27FC236}">
                        <a16:creationId xmlns:a16="http://schemas.microsoft.com/office/drawing/2014/main" id="{0ACBC09A-55E8-48F0-A378-3034633829E8}"/>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4" name="Rectangle 285">
                    <a:extLst>
                      <a:ext uri="{FF2B5EF4-FFF2-40B4-BE49-F238E27FC236}">
                        <a16:creationId xmlns:a16="http://schemas.microsoft.com/office/drawing/2014/main" id="{8887DC83-1AE7-4EF0-B4F7-96901D30723F}"/>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5" name="Rectangle 286">
                    <a:extLst>
                      <a:ext uri="{FF2B5EF4-FFF2-40B4-BE49-F238E27FC236}">
                        <a16:creationId xmlns:a16="http://schemas.microsoft.com/office/drawing/2014/main" id="{0BD7C4B4-23C6-44E4-B6BF-C884C9A8E6BD}"/>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86" name="Rectangle 287">
                    <a:extLst>
                      <a:ext uri="{FF2B5EF4-FFF2-40B4-BE49-F238E27FC236}">
                        <a16:creationId xmlns:a16="http://schemas.microsoft.com/office/drawing/2014/main" id="{25DDE682-12FB-4089-B66C-FCC2AA2843B2}"/>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8983" name="Group 288">
                <a:extLst>
                  <a:ext uri="{FF2B5EF4-FFF2-40B4-BE49-F238E27FC236}">
                    <a16:creationId xmlns:a16="http://schemas.microsoft.com/office/drawing/2014/main" id="{07A6B1CA-A0EE-47D2-B513-C5CC9F2F74E9}"/>
                  </a:ext>
                </a:extLst>
              </p:cNvPr>
              <p:cNvGrpSpPr>
                <a:grpSpLocks noChangeAspect="1"/>
              </p:cNvGrpSpPr>
              <p:nvPr/>
            </p:nvGrpSpPr>
            <p:grpSpPr bwMode="auto">
              <a:xfrm>
                <a:off x="3384" y="1392"/>
                <a:ext cx="216" cy="216"/>
                <a:chOff x="2928" y="2448"/>
                <a:chExt cx="144" cy="144"/>
              </a:xfrm>
            </p:grpSpPr>
            <p:sp>
              <p:nvSpPr>
                <p:cNvPr id="149065" name="Rectangle 289">
                  <a:extLst>
                    <a:ext uri="{FF2B5EF4-FFF2-40B4-BE49-F238E27FC236}">
                      <a16:creationId xmlns:a16="http://schemas.microsoft.com/office/drawing/2014/main" id="{A465E891-7215-411D-BB74-FC226ED304F3}"/>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6" name="Rectangle 290">
                  <a:extLst>
                    <a:ext uri="{FF2B5EF4-FFF2-40B4-BE49-F238E27FC236}">
                      <a16:creationId xmlns:a16="http://schemas.microsoft.com/office/drawing/2014/main" id="{044BAB6D-DEF0-416F-9CE5-A02FD6D7F4AF}"/>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7" name="Rectangle 291">
                  <a:extLst>
                    <a:ext uri="{FF2B5EF4-FFF2-40B4-BE49-F238E27FC236}">
                      <a16:creationId xmlns:a16="http://schemas.microsoft.com/office/drawing/2014/main" id="{CDA78AEE-AD95-4DAA-9126-34C4403A4A70}"/>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8" name="Rectangle 292">
                  <a:extLst>
                    <a:ext uri="{FF2B5EF4-FFF2-40B4-BE49-F238E27FC236}">
                      <a16:creationId xmlns:a16="http://schemas.microsoft.com/office/drawing/2014/main" id="{2B9DBB61-6E7B-48EA-90D1-C51B498D4D87}"/>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9" name="Rectangle 293">
                  <a:extLst>
                    <a:ext uri="{FF2B5EF4-FFF2-40B4-BE49-F238E27FC236}">
                      <a16:creationId xmlns:a16="http://schemas.microsoft.com/office/drawing/2014/main" id="{1A846496-A225-4ECB-8D54-DF37CAA9384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70" name="Rectangle 294">
                  <a:extLst>
                    <a:ext uri="{FF2B5EF4-FFF2-40B4-BE49-F238E27FC236}">
                      <a16:creationId xmlns:a16="http://schemas.microsoft.com/office/drawing/2014/main" id="{3159E7E6-EB2D-4C65-8022-85F30808C416}"/>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71" name="Rectangle 295">
                  <a:extLst>
                    <a:ext uri="{FF2B5EF4-FFF2-40B4-BE49-F238E27FC236}">
                      <a16:creationId xmlns:a16="http://schemas.microsoft.com/office/drawing/2014/main" id="{519DC3F6-C792-46F5-B33B-DCB6215106B5}"/>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72" name="Rectangle 296">
                  <a:extLst>
                    <a:ext uri="{FF2B5EF4-FFF2-40B4-BE49-F238E27FC236}">
                      <a16:creationId xmlns:a16="http://schemas.microsoft.com/office/drawing/2014/main" id="{84F99805-1A4B-45FA-B53F-4E3ACF68C7B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73" name="Rectangle 297">
                  <a:extLst>
                    <a:ext uri="{FF2B5EF4-FFF2-40B4-BE49-F238E27FC236}">
                      <a16:creationId xmlns:a16="http://schemas.microsoft.com/office/drawing/2014/main" id="{07AFEA70-C444-4BF8-8607-F274BE68527B}"/>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4" name="Group 298">
                <a:extLst>
                  <a:ext uri="{FF2B5EF4-FFF2-40B4-BE49-F238E27FC236}">
                    <a16:creationId xmlns:a16="http://schemas.microsoft.com/office/drawing/2014/main" id="{DACB52D9-1E4A-4031-99AC-29A4B500BA6D}"/>
                  </a:ext>
                </a:extLst>
              </p:cNvPr>
              <p:cNvGrpSpPr>
                <a:grpSpLocks noChangeAspect="1"/>
              </p:cNvGrpSpPr>
              <p:nvPr/>
            </p:nvGrpSpPr>
            <p:grpSpPr bwMode="auto">
              <a:xfrm>
                <a:off x="3600" y="1392"/>
                <a:ext cx="216" cy="216"/>
                <a:chOff x="2928" y="2448"/>
                <a:chExt cx="144" cy="144"/>
              </a:xfrm>
            </p:grpSpPr>
            <p:sp>
              <p:nvSpPr>
                <p:cNvPr id="149056" name="Rectangle 299">
                  <a:extLst>
                    <a:ext uri="{FF2B5EF4-FFF2-40B4-BE49-F238E27FC236}">
                      <a16:creationId xmlns:a16="http://schemas.microsoft.com/office/drawing/2014/main" id="{7E86643A-2389-49E1-A980-58FFBA94DD67}"/>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7" name="Rectangle 300">
                  <a:extLst>
                    <a:ext uri="{FF2B5EF4-FFF2-40B4-BE49-F238E27FC236}">
                      <a16:creationId xmlns:a16="http://schemas.microsoft.com/office/drawing/2014/main" id="{8F7C8F50-E944-423A-9390-6C95B93E0E5F}"/>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8" name="Rectangle 301">
                  <a:extLst>
                    <a:ext uri="{FF2B5EF4-FFF2-40B4-BE49-F238E27FC236}">
                      <a16:creationId xmlns:a16="http://schemas.microsoft.com/office/drawing/2014/main" id="{D444FA61-E893-4F98-A9D6-2B6FEB00BF22}"/>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9" name="Rectangle 302">
                  <a:extLst>
                    <a:ext uri="{FF2B5EF4-FFF2-40B4-BE49-F238E27FC236}">
                      <a16:creationId xmlns:a16="http://schemas.microsoft.com/office/drawing/2014/main" id="{D913DC29-D8B7-424B-8A97-7B58DD08A433}"/>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0" name="Rectangle 303">
                  <a:extLst>
                    <a:ext uri="{FF2B5EF4-FFF2-40B4-BE49-F238E27FC236}">
                      <a16:creationId xmlns:a16="http://schemas.microsoft.com/office/drawing/2014/main" id="{B29260C5-1168-4457-9A49-98F2C50B9C55}"/>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1" name="Rectangle 304">
                  <a:extLst>
                    <a:ext uri="{FF2B5EF4-FFF2-40B4-BE49-F238E27FC236}">
                      <a16:creationId xmlns:a16="http://schemas.microsoft.com/office/drawing/2014/main" id="{AAA195E2-5213-4C4B-8864-4362953DB01C}"/>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2" name="Rectangle 305">
                  <a:extLst>
                    <a:ext uri="{FF2B5EF4-FFF2-40B4-BE49-F238E27FC236}">
                      <a16:creationId xmlns:a16="http://schemas.microsoft.com/office/drawing/2014/main" id="{7898CCA2-D090-4A89-9EAC-5AEDE0B1B5F1}"/>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3" name="Rectangle 306">
                  <a:extLst>
                    <a:ext uri="{FF2B5EF4-FFF2-40B4-BE49-F238E27FC236}">
                      <a16:creationId xmlns:a16="http://schemas.microsoft.com/office/drawing/2014/main" id="{FE2B91B5-79A0-4454-AC75-DC539597E156}"/>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64" name="Rectangle 307">
                  <a:extLst>
                    <a:ext uri="{FF2B5EF4-FFF2-40B4-BE49-F238E27FC236}">
                      <a16:creationId xmlns:a16="http://schemas.microsoft.com/office/drawing/2014/main" id="{4DD36067-0A28-4286-93B1-E0444CF21100}"/>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5" name="Group 308">
                <a:extLst>
                  <a:ext uri="{FF2B5EF4-FFF2-40B4-BE49-F238E27FC236}">
                    <a16:creationId xmlns:a16="http://schemas.microsoft.com/office/drawing/2014/main" id="{DB6AB9B0-C9EB-4E70-8800-B94828056D6B}"/>
                  </a:ext>
                </a:extLst>
              </p:cNvPr>
              <p:cNvGrpSpPr>
                <a:grpSpLocks noChangeAspect="1"/>
              </p:cNvGrpSpPr>
              <p:nvPr/>
            </p:nvGrpSpPr>
            <p:grpSpPr bwMode="auto">
              <a:xfrm>
                <a:off x="3816" y="1392"/>
                <a:ext cx="216" cy="216"/>
                <a:chOff x="2928" y="2448"/>
                <a:chExt cx="144" cy="144"/>
              </a:xfrm>
            </p:grpSpPr>
            <p:sp>
              <p:nvSpPr>
                <p:cNvPr id="149047" name="Rectangle 309">
                  <a:extLst>
                    <a:ext uri="{FF2B5EF4-FFF2-40B4-BE49-F238E27FC236}">
                      <a16:creationId xmlns:a16="http://schemas.microsoft.com/office/drawing/2014/main" id="{A53D3DDC-170F-425E-A283-27CF9AD961BB}"/>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8" name="Rectangle 310">
                  <a:extLst>
                    <a:ext uri="{FF2B5EF4-FFF2-40B4-BE49-F238E27FC236}">
                      <a16:creationId xmlns:a16="http://schemas.microsoft.com/office/drawing/2014/main" id="{031665F2-5DFD-453B-8F7E-12044CBB62E5}"/>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9" name="Rectangle 311">
                  <a:extLst>
                    <a:ext uri="{FF2B5EF4-FFF2-40B4-BE49-F238E27FC236}">
                      <a16:creationId xmlns:a16="http://schemas.microsoft.com/office/drawing/2014/main" id="{5390DC37-4EA7-471C-8CFD-D8E8171B5F42}"/>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0" name="Rectangle 312">
                  <a:extLst>
                    <a:ext uri="{FF2B5EF4-FFF2-40B4-BE49-F238E27FC236}">
                      <a16:creationId xmlns:a16="http://schemas.microsoft.com/office/drawing/2014/main" id="{4F94090D-3B18-43EF-BB13-F05B22EA66BB}"/>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1" name="Rectangle 313">
                  <a:extLst>
                    <a:ext uri="{FF2B5EF4-FFF2-40B4-BE49-F238E27FC236}">
                      <a16:creationId xmlns:a16="http://schemas.microsoft.com/office/drawing/2014/main" id="{C38105B0-4ABF-462E-9BE3-AF689C2FF16D}"/>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2" name="Rectangle 314">
                  <a:extLst>
                    <a:ext uri="{FF2B5EF4-FFF2-40B4-BE49-F238E27FC236}">
                      <a16:creationId xmlns:a16="http://schemas.microsoft.com/office/drawing/2014/main" id="{E60D7F16-090D-4002-A63C-31937DFCADDD}"/>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3" name="Rectangle 315">
                  <a:extLst>
                    <a:ext uri="{FF2B5EF4-FFF2-40B4-BE49-F238E27FC236}">
                      <a16:creationId xmlns:a16="http://schemas.microsoft.com/office/drawing/2014/main" id="{6F015FEA-36A9-4E50-88C0-F857E30C8DC7}"/>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4" name="Rectangle 316">
                  <a:extLst>
                    <a:ext uri="{FF2B5EF4-FFF2-40B4-BE49-F238E27FC236}">
                      <a16:creationId xmlns:a16="http://schemas.microsoft.com/office/drawing/2014/main" id="{101616EB-A788-4382-BCB6-6BDAA6A114AA}"/>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55" name="Rectangle 317">
                  <a:extLst>
                    <a:ext uri="{FF2B5EF4-FFF2-40B4-BE49-F238E27FC236}">
                      <a16:creationId xmlns:a16="http://schemas.microsoft.com/office/drawing/2014/main" id="{714BE1FD-1FBA-499B-8669-2557231EDB5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6" name="Group 318">
                <a:extLst>
                  <a:ext uri="{FF2B5EF4-FFF2-40B4-BE49-F238E27FC236}">
                    <a16:creationId xmlns:a16="http://schemas.microsoft.com/office/drawing/2014/main" id="{EECDC40D-6B03-47B5-8EE3-2E69873F07DB}"/>
                  </a:ext>
                </a:extLst>
              </p:cNvPr>
              <p:cNvGrpSpPr>
                <a:grpSpLocks noChangeAspect="1"/>
              </p:cNvGrpSpPr>
              <p:nvPr/>
            </p:nvGrpSpPr>
            <p:grpSpPr bwMode="auto">
              <a:xfrm>
                <a:off x="4032" y="1392"/>
                <a:ext cx="216" cy="216"/>
                <a:chOff x="2928" y="2448"/>
                <a:chExt cx="144" cy="144"/>
              </a:xfrm>
            </p:grpSpPr>
            <p:sp>
              <p:nvSpPr>
                <p:cNvPr id="149038" name="Rectangle 319">
                  <a:extLst>
                    <a:ext uri="{FF2B5EF4-FFF2-40B4-BE49-F238E27FC236}">
                      <a16:creationId xmlns:a16="http://schemas.microsoft.com/office/drawing/2014/main" id="{93F549C5-6A88-4B6E-B9B8-8EC3B8935833}"/>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9" name="Rectangle 320">
                  <a:extLst>
                    <a:ext uri="{FF2B5EF4-FFF2-40B4-BE49-F238E27FC236}">
                      <a16:creationId xmlns:a16="http://schemas.microsoft.com/office/drawing/2014/main" id="{C66B1660-F03D-4D49-8E06-15D30B8D1415}"/>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0" name="Rectangle 321">
                  <a:extLst>
                    <a:ext uri="{FF2B5EF4-FFF2-40B4-BE49-F238E27FC236}">
                      <a16:creationId xmlns:a16="http://schemas.microsoft.com/office/drawing/2014/main" id="{EE8EA648-84EF-4843-8EB4-DE33254F83F2}"/>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1" name="Rectangle 322">
                  <a:extLst>
                    <a:ext uri="{FF2B5EF4-FFF2-40B4-BE49-F238E27FC236}">
                      <a16:creationId xmlns:a16="http://schemas.microsoft.com/office/drawing/2014/main" id="{3B3C959A-B6D5-46FE-946B-436B583492CB}"/>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2" name="Rectangle 323">
                  <a:extLst>
                    <a:ext uri="{FF2B5EF4-FFF2-40B4-BE49-F238E27FC236}">
                      <a16:creationId xmlns:a16="http://schemas.microsoft.com/office/drawing/2014/main" id="{334C8BD8-D8AA-488B-86E6-0C0DD45366A2}"/>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3" name="Rectangle 324">
                  <a:extLst>
                    <a:ext uri="{FF2B5EF4-FFF2-40B4-BE49-F238E27FC236}">
                      <a16:creationId xmlns:a16="http://schemas.microsoft.com/office/drawing/2014/main" id="{368EEB6F-8BB3-4037-B536-1B01A796E1CD}"/>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4" name="Rectangle 325">
                  <a:extLst>
                    <a:ext uri="{FF2B5EF4-FFF2-40B4-BE49-F238E27FC236}">
                      <a16:creationId xmlns:a16="http://schemas.microsoft.com/office/drawing/2014/main" id="{26359D8C-D80B-419D-B6BD-6B76E9C26F70}"/>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5" name="Rectangle 326">
                  <a:extLst>
                    <a:ext uri="{FF2B5EF4-FFF2-40B4-BE49-F238E27FC236}">
                      <a16:creationId xmlns:a16="http://schemas.microsoft.com/office/drawing/2014/main" id="{41ABB333-645E-42AB-9C74-702C2D29529E}"/>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46" name="Rectangle 327">
                  <a:extLst>
                    <a:ext uri="{FF2B5EF4-FFF2-40B4-BE49-F238E27FC236}">
                      <a16:creationId xmlns:a16="http://schemas.microsoft.com/office/drawing/2014/main" id="{55CEA9FE-F2BD-4C83-B75E-F6D1D01B1856}"/>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7" name="Group 328">
                <a:extLst>
                  <a:ext uri="{FF2B5EF4-FFF2-40B4-BE49-F238E27FC236}">
                    <a16:creationId xmlns:a16="http://schemas.microsoft.com/office/drawing/2014/main" id="{47C4683E-1E13-4CDB-A150-370A040BCE67}"/>
                  </a:ext>
                </a:extLst>
              </p:cNvPr>
              <p:cNvGrpSpPr>
                <a:grpSpLocks noChangeAspect="1"/>
              </p:cNvGrpSpPr>
              <p:nvPr/>
            </p:nvGrpSpPr>
            <p:grpSpPr bwMode="auto">
              <a:xfrm>
                <a:off x="4248" y="1392"/>
                <a:ext cx="216" cy="216"/>
                <a:chOff x="2928" y="2448"/>
                <a:chExt cx="144" cy="144"/>
              </a:xfrm>
            </p:grpSpPr>
            <p:sp>
              <p:nvSpPr>
                <p:cNvPr id="149029" name="Rectangle 329">
                  <a:extLst>
                    <a:ext uri="{FF2B5EF4-FFF2-40B4-BE49-F238E27FC236}">
                      <a16:creationId xmlns:a16="http://schemas.microsoft.com/office/drawing/2014/main" id="{0FBCEA3C-6437-45A2-9554-BDEBF0F182D3}"/>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0" name="Rectangle 330">
                  <a:extLst>
                    <a:ext uri="{FF2B5EF4-FFF2-40B4-BE49-F238E27FC236}">
                      <a16:creationId xmlns:a16="http://schemas.microsoft.com/office/drawing/2014/main" id="{A4308A3B-466E-4080-9BE3-77275D22216A}"/>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1" name="Rectangle 331">
                  <a:extLst>
                    <a:ext uri="{FF2B5EF4-FFF2-40B4-BE49-F238E27FC236}">
                      <a16:creationId xmlns:a16="http://schemas.microsoft.com/office/drawing/2014/main" id="{552D2780-4A0E-4DB9-BF8F-F7B694AD05BD}"/>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2" name="Rectangle 332">
                  <a:extLst>
                    <a:ext uri="{FF2B5EF4-FFF2-40B4-BE49-F238E27FC236}">
                      <a16:creationId xmlns:a16="http://schemas.microsoft.com/office/drawing/2014/main" id="{97CAB65B-4DA3-4CF9-9B68-22C4A8DBF0F7}"/>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3" name="Rectangle 333">
                  <a:extLst>
                    <a:ext uri="{FF2B5EF4-FFF2-40B4-BE49-F238E27FC236}">
                      <a16:creationId xmlns:a16="http://schemas.microsoft.com/office/drawing/2014/main" id="{64A8114F-AA48-431A-BE5E-F31002178C4E}"/>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4" name="Rectangle 334">
                  <a:extLst>
                    <a:ext uri="{FF2B5EF4-FFF2-40B4-BE49-F238E27FC236}">
                      <a16:creationId xmlns:a16="http://schemas.microsoft.com/office/drawing/2014/main" id="{0FC59798-0F53-443C-B217-C720F88245D0}"/>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5" name="Rectangle 335">
                  <a:extLst>
                    <a:ext uri="{FF2B5EF4-FFF2-40B4-BE49-F238E27FC236}">
                      <a16:creationId xmlns:a16="http://schemas.microsoft.com/office/drawing/2014/main" id="{D7944DF4-1890-410D-A3D2-E8499F76603D}"/>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6" name="Rectangle 336">
                  <a:extLst>
                    <a:ext uri="{FF2B5EF4-FFF2-40B4-BE49-F238E27FC236}">
                      <a16:creationId xmlns:a16="http://schemas.microsoft.com/office/drawing/2014/main" id="{70F6D51F-D064-4655-9D91-2E57386140C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37" name="Rectangle 337">
                  <a:extLst>
                    <a:ext uri="{FF2B5EF4-FFF2-40B4-BE49-F238E27FC236}">
                      <a16:creationId xmlns:a16="http://schemas.microsoft.com/office/drawing/2014/main" id="{C001A77E-7452-4710-AC89-D152404654AA}"/>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8" name="Group 338">
                <a:extLst>
                  <a:ext uri="{FF2B5EF4-FFF2-40B4-BE49-F238E27FC236}">
                    <a16:creationId xmlns:a16="http://schemas.microsoft.com/office/drawing/2014/main" id="{7279D3E8-16A4-43D6-A48B-41AB3ACB109C}"/>
                  </a:ext>
                </a:extLst>
              </p:cNvPr>
              <p:cNvGrpSpPr>
                <a:grpSpLocks noChangeAspect="1"/>
              </p:cNvGrpSpPr>
              <p:nvPr/>
            </p:nvGrpSpPr>
            <p:grpSpPr bwMode="auto">
              <a:xfrm>
                <a:off x="4248" y="1608"/>
                <a:ext cx="216" cy="216"/>
                <a:chOff x="2928" y="2448"/>
                <a:chExt cx="144" cy="144"/>
              </a:xfrm>
            </p:grpSpPr>
            <p:sp>
              <p:nvSpPr>
                <p:cNvPr id="149020" name="Rectangle 339">
                  <a:extLst>
                    <a:ext uri="{FF2B5EF4-FFF2-40B4-BE49-F238E27FC236}">
                      <a16:creationId xmlns:a16="http://schemas.microsoft.com/office/drawing/2014/main" id="{B4989379-1445-4EF3-B1A9-BCFB738F30A8}"/>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1" name="Rectangle 340">
                  <a:extLst>
                    <a:ext uri="{FF2B5EF4-FFF2-40B4-BE49-F238E27FC236}">
                      <a16:creationId xmlns:a16="http://schemas.microsoft.com/office/drawing/2014/main" id="{5D661C6D-42F5-4D56-9AAE-A03F1A8A6FC6}"/>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2" name="Rectangle 341">
                  <a:extLst>
                    <a:ext uri="{FF2B5EF4-FFF2-40B4-BE49-F238E27FC236}">
                      <a16:creationId xmlns:a16="http://schemas.microsoft.com/office/drawing/2014/main" id="{1D36D2CA-44AF-4D2B-9C3F-13E90D302BFC}"/>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3" name="Rectangle 342">
                  <a:extLst>
                    <a:ext uri="{FF2B5EF4-FFF2-40B4-BE49-F238E27FC236}">
                      <a16:creationId xmlns:a16="http://schemas.microsoft.com/office/drawing/2014/main" id="{07394A7B-E950-4754-A221-B5F56DD22308}"/>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4" name="Rectangle 343">
                  <a:extLst>
                    <a:ext uri="{FF2B5EF4-FFF2-40B4-BE49-F238E27FC236}">
                      <a16:creationId xmlns:a16="http://schemas.microsoft.com/office/drawing/2014/main" id="{B6C6EA34-946F-4FC1-B96C-F7681A209D51}"/>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5" name="Rectangle 344">
                  <a:extLst>
                    <a:ext uri="{FF2B5EF4-FFF2-40B4-BE49-F238E27FC236}">
                      <a16:creationId xmlns:a16="http://schemas.microsoft.com/office/drawing/2014/main" id="{091F398B-8CB2-4C6C-8F46-CAE16C4759C5}"/>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6" name="Rectangle 345">
                  <a:extLst>
                    <a:ext uri="{FF2B5EF4-FFF2-40B4-BE49-F238E27FC236}">
                      <a16:creationId xmlns:a16="http://schemas.microsoft.com/office/drawing/2014/main" id="{E66E229E-DB15-4CDB-94BE-AE90164D1CD8}"/>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7" name="Rectangle 346">
                  <a:extLst>
                    <a:ext uri="{FF2B5EF4-FFF2-40B4-BE49-F238E27FC236}">
                      <a16:creationId xmlns:a16="http://schemas.microsoft.com/office/drawing/2014/main" id="{2C0DED55-79E8-430A-91B6-4329C677AB53}"/>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28" name="Rectangle 347">
                  <a:extLst>
                    <a:ext uri="{FF2B5EF4-FFF2-40B4-BE49-F238E27FC236}">
                      <a16:creationId xmlns:a16="http://schemas.microsoft.com/office/drawing/2014/main" id="{8627B5A4-4C68-416A-BFEC-BFE297A4DED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89" name="Group 348">
                <a:extLst>
                  <a:ext uri="{FF2B5EF4-FFF2-40B4-BE49-F238E27FC236}">
                    <a16:creationId xmlns:a16="http://schemas.microsoft.com/office/drawing/2014/main" id="{01E9AD12-F58C-4E59-82E9-DF2EBD4A9285}"/>
                  </a:ext>
                </a:extLst>
              </p:cNvPr>
              <p:cNvGrpSpPr>
                <a:grpSpLocks noChangeAspect="1"/>
              </p:cNvGrpSpPr>
              <p:nvPr/>
            </p:nvGrpSpPr>
            <p:grpSpPr bwMode="auto">
              <a:xfrm>
                <a:off x="4248" y="1824"/>
                <a:ext cx="216" cy="216"/>
                <a:chOff x="2928" y="2448"/>
                <a:chExt cx="144" cy="144"/>
              </a:xfrm>
            </p:grpSpPr>
            <p:sp>
              <p:nvSpPr>
                <p:cNvPr id="149011" name="Rectangle 349">
                  <a:extLst>
                    <a:ext uri="{FF2B5EF4-FFF2-40B4-BE49-F238E27FC236}">
                      <a16:creationId xmlns:a16="http://schemas.microsoft.com/office/drawing/2014/main" id="{2CF7B900-7333-4383-89B3-612BD5326944}"/>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2" name="Rectangle 350">
                  <a:extLst>
                    <a:ext uri="{FF2B5EF4-FFF2-40B4-BE49-F238E27FC236}">
                      <a16:creationId xmlns:a16="http://schemas.microsoft.com/office/drawing/2014/main" id="{2700F51E-3B03-4A9A-985F-048C20995A23}"/>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3" name="Rectangle 351">
                  <a:extLst>
                    <a:ext uri="{FF2B5EF4-FFF2-40B4-BE49-F238E27FC236}">
                      <a16:creationId xmlns:a16="http://schemas.microsoft.com/office/drawing/2014/main" id="{DECB1355-AF00-43A1-B7ED-302C21FCB55F}"/>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4" name="Rectangle 352">
                  <a:extLst>
                    <a:ext uri="{FF2B5EF4-FFF2-40B4-BE49-F238E27FC236}">
                      <a16:creationId xmlns:a16="http://schemas.microsoft.com/office/drawing/2014/main" id="{DFAF615B-2297-49A2-A1BD-32E980F76001}"/>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5" name="Rectangle 353">
                  <a:extLst>
                    <a:ext uri="{FF2B5EF4-FFF2-40B4-BE49-F238E27FC236}">
                      <a16:creationId xmlns:a16="http://schemas.microsoft.com/office/drawing/2014/main" id="{370CC702-45F6-4CFE-893E-2D7285E8707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6" name="Rectangle 354">
                  <a:extLst>
                    <a:ext uri="{FF2B5EF4-FFF2-40B4-BE49-F238E27FC236}">
                      <a16:creationId xmlns:a16="http://schemas.microsoft.com/office/drawing/2014/main" id="{CD301E93-8C59-4020-B734-CA15947A929E}"/>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7" name="Rectangle 355">
                  <a:extLst>
                    <a:ext uri="{FF2B5EF4-FFF2-40B4-BE49-F238E27FC236}">
                      <a16:creationId xmlns:a16="http://schemas.microsoft.com/office/drawing/2014/main" id="{D7EA8B1D-2277-4C83-B1D8-74C9B154B930}"/>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8" name="Rectangle 356">
                  <a:extLst>
                    <a:ext uri="{FF2B5EF4-FFF2-40B4-BE49-F238E27FC236}">
                      <a16:creationId xmlns:a16="http://schemas.microsoft.com/office/drawing/2014/main" id="{DB6D4F81-25F8-4613-9F2C-8437FEEFBC3D}"/>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9" name="Rectangle 357">
                  <a:extLst>
                    <a:ext uri="{FF2B5EF4-FFF2-40B4-BE49-F238E27FC236}">
                      <a16:creationId xmlns:a16="http://schemas.microsoft.com/office/drawing/2014/main" id="{C152248E-5B5A-45F7-A47C-2B6D1EBD65C1}"/>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90" name="Group 358">
                <a:extLst>
                  <a:ext uri="{FF2B5EF4-FFF2-40B4-BE49-F238E27FC236}">
                    <a16:creationId xmlns:a16="http://schemas.microsoft.com/office/drawing/2014/main" id="{E7EA65CB-3869-4D88-BE70-ACC2C57718A9}"/>
                  </a:ext>
                </a:extLst>
              </p:cNvPr>
              <p:cNvGrpSpPr>
                <a:grpSpLocks noChangeAspect="1"/>
              </p:cNvGrpSpPr>
              <p:nvPr/>
            </p:nvGrpSpPr>
            <p:grpSpPr bwMode="auto">
              <a:xfrm>
                <a:off x="4248" y="2040"/>
                <a:ext cx="216" cy="216"/>
                <a:chOff x="2928" y="2448"/>
                <a:chExt cx="144" cy="144"/>
              </a:xfrm>
            </p:grpSpPr>
            <p:sp>
              <p:nvSpPr>
                <p:cNvPr id="149002" name="Rectangle 359">
                  <a:extLst>
                    <a:ext uri="{FF2B5EF4-FFF2-40B4-BE49-F238E27FC236}">
                      <a16:creationId xmlns:a16="http://schemas.microsoft.com/office/drawing/2014/main" id="{B980FA67-4623-416D-BFFB-B56A09F4C386}"/>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3" name="Rectangle 360">
                  <a:extLst>
                    <a:ext uri="{FF2B5EF4-FFF2-40B4-BE49-F238E27FC236}">
                      <a16:creationId xmlns:a16="http://schemas.microsoft.com/office/drawing/2014/main" id="{08F8E4AA-4C64-41AA-9074-28B2C83820A4}"/>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4" name="Rectangle 361">
                  <a:extLst>
                    <a:ext uri="{FF2B5EF4-FFF2-40B4-BE49-F238E27FC236}">
                      <a16:creationId xmlns:a16="http://schemas.microsoft.com/office/drawing/2014/main" id="{AF510B33-22B8-49D1-B896-238AC8D0D0BD}"/>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5" name="Rectangle 362">
                  <a:extLst>
                    <a:ext uri="{FF2B5EF4-FFF2-40B4-BE49-F238E27FC236}">
                      <a16:creationId xmlns:a16="http://schemas.microsoft.com/office/drawing/2014/main" id="{2854E5B6-002D-44A1-9F03-E15C6B74C3F7}"/>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6" name="Rectangle 363">
                  <a:extLst>
                    <a:ext uri="{FF2B5EF4-FFF2-40B4-BE49-F238E27FC236}">
                      <a16:creationId xmlns:a16="http://schemas.microsoft.com/office/drawing/2014/main" id="{E5DA43BE-70E7-40B8-87A5-413A20AAFCA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7" name="Rectangle 364">
                  <a:extLst>
                    <a:ext uri="{FF2B5EF4-FFF2-40B4-BE49-F238E27FC236}">
                      <a16:creationId xmlns:a16="http://schemas.microsoft.com/office/drawing/2014/main" id="{D77255F5-EBD3-493C-B7ED-BDBE2B8A348B}"/>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8" name="Rectangle 365">
                  <a:extLst>
                    <a:ext uri="{FF2B5EF4-FFF2-40B4-BE49-F238E27FC236}">
                      <a16:creationId xmlns:a16="http://schemas.microsoft.com/office/drawing/2014/main" id="{C4773ACA-48E8-4371-B7DD-06FBEB4E7B3C}"/>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9" name="Rectangle 366">
                  <a:extLst>
                    <a:ext uri="{FF2B5EF4-FFF2-40B4-BE49-F238E27FC236}">
                      <a16:creationId xmlns:a16="http://schemas.microsoft.com/office/drawing/2014/main" id="{DC0C256A-CD0F-4D23-9A46-65FEE51E2036}"/>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10" name="Rectangle 367">
                  <a:extLst>
                    <a:ext uri="{FF2B5EF4-FFF2-40B4-BE49-F238E27FC236}">
                      <a16:creationId xmlns:a16="http://schemas.microsoft.com/office/drawing/2014/main" id="{BCC7A9E9-CBCA-4C01-8C53-4157D64C45E0}"/>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991" name="Group 368">
                <a:extLst>
                  <a:ext uri="{FF2B5EF4-FFF2-40B4-BE49-F238E27FC236}">
                    <a16:creationId xmlns:a16="http://schemas.microsoft.com/office/drawing/2014/main" id="{FCAEC43B-3414-414A-8E80-85A8FF0B3827}"/>
                  </a:ext>
                </a:extLst>
              </p:cNvPr>
              <p:cNvGrpSpPr>
                <a:grpSpLocks noChangeAspect="1"/>
              </p:cNvGrpSpPr>
              <p:nvPr/>
            </p:nvGrpSpPr>
            <p:grpSpPr bwMode="auto">
              <a:xfrm>
                <a:off x="4248" y="2256"/>
                <a:ext cx="216" cy="216"/>
                <a:chOff x="2928" y="2448"/>
                <a:chExt cx="144" cy="144"/>
              </a:xfrm>
            </p:grpSpPr>
            <p:sp>
              <p:nvSpPr>
                <p:cNvPr id="148993" name="Rectangle 369">
                  <a:extLst>
                    <a:ext uri="{FF2B5EF4-FFF2-40B4-BE49-F238E27FC236}">
                      <a16:creationId xmlns:a16="http://schemas.microsoft.com/office/drawing/2014/main" id="{F4AA5D21-B7B7-4F74-A97A-AE5F52DE2DD1}"/>
                    </a:ext>
                  </a:extLst>
                </p:cNvPr>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4" name="Rectangle 370">
                  <a:extLst>
                    <a:ext uri="{FF2B5EF4-FFF2-40B4-BE49-F238E27FC236}">
                      <a16:creationId xmlns:a16="http://schemas.microsoft.com/office/drawing/2014/main" id="{A3BAC66C-760B-4C0D-8889-F7373F08BAF4}"/>
                    </a:ext>
                  </a:extLst>
                </p:cNvPr>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5" name="Rectangle 371">
                  <a:extLst>
                    <a:ext uri="{FF2B5EF4-FFF2-40B4-BE49-F238E27FC236}">
                      <a16:creationId xmlns:a16="http://schemas.microsoft.com/office/drawing/2014/main" id="{A996A3F5-16D9-4867-B10B-D938112F0CF6}"/>
                    </a:ext>
                  </a:extLst>
                </p:cNvPr>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6" name="Rectangle 372">
                  <a:extLst>
                    <a:ext uri="{FF2B5EF4-FFF2-40B4-BE49-F238E27FC236}">
                      <a16:creationId xmlns:a16="http://schemas.microsoft.com/office/drawing/2014/main" id="{1943166C-4143-4474-A02E-C4A2215AB1EC}"/>
                    </a:ext>
                  </a:extLst>
                </p:cNvPr>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7" name="Rectangle 373">
                  <a:extLst>
                    <a:ext uri="{FF2B5EF4-FFF2-40B4-BE49-F238E27FC236}">
                      <a16:creationId xmlns:a16="http://schemas.microsoft.com/office/drawing/2014/main" id="{AB670EF7-D01E-4E91-96C3-54C6D051631F}"/>
                    </a:ext>
                  </a:extLst>
                </p:cNvPr>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8" name="Rectangle 374">
                  <a:extLst>
                    <a:ext uri="{FF2B5EF4-FFF2-40B4-BE49-F238E27FC236}">
                      <a16:creationId xmlns:a16="http://schemas.microsoft.com/office/drawing/2014/main" id="{A3F3C239-10DE-42E5-909E-1411266CE447}"/>
                    </a:ext>
                  </a:extLst>
                </p:cNvPr>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99" name="Rectangle 375">
                  <a:extLst>
                    <a:ext uri="{FF2B5EF4-FFF2-40B4-BE49-F238E27FC236}">
                      <a16:creationId xmlns:a16="http://schemas.microsoft.com/office/drawing/2014/main" id="{6FE3D2B0-8575-44FE-AF9D-D1BE35849ABC}"/>
                    </a:ext>
                  </a:extLst>
                </p:cNvPr>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0" name="Rectangle 376">
                  <a:extLst>
                    <a:ext uri="{FF2B5EF4-FFF2-40B4-BE49-F238E27FC236}">
                      <a16:creationId xmlns:a16="http://schemas.microsoft.com/office/drawing/2014/main" id="{4709AA47-78A2-4C12-815C-B254E5549316}"/>
                    </a:ext>
                  </a:extLst>
                </p:cNvPr>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9001" name="Rectangle 377">
                  <a:extLst>
                    <a:ext uri="{FF2B5EF4-FFF2-40B4-BE49-F238E27FC236}">
                      <a16:creationId xmlns:a16="http://schemas.microsoft.com/office/drawing/2014/main" id="{BD9BB3AD-630E-4A99-9BA2-CBB4B132E52A}"/>
                    </a:ext>
                  </a:extLst>
                </p:cNvPr>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992" name="Rectangle 378">
                <a:extLst>
                  <a:ext uri="{FF2B5EF4-FFF2-40B4-BE49-F238E27FC236}">
                    <a16:creationId xmlns:a16="http://schemas.microsoft.com/office/drawing/2014/main" id="{394B9F3D-B45B-4FDB-A465-5A6E69443B2E}"/>
                  </a:ext>
                </a:extLst>
              </p:cNvPr>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27867" name="Rectangle 379">
              <a:extLst>
                <a:ext uri="{FF2B5EF4-FFF2-40B4-BE49-F238E27FC236}">
                  <a16:creationId xmlns:a16="http://schemas.microsoft.com/office/drawing/2014/main" id="{EC4AB659-7D9B-480A-B552-FD6907D31592}"/>
                </a:ext>
              </a:extLst>
            </p:cNvPr>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48483" name="Rectangle 380">
            <a:extLst>
              <a:ext uri="{FF2B5EF4-FFF2-40B4-BE49-F238E27FC236}">
                <a16:creationId xmlns:a16="http://schemas.microsoft.com/office/drawing/2014/main" id="{D1F4659F-B606-4A55-9F46-3749B6DC4A28}"/>
              </a:ext>
            </a:extLst>
          </p:cNvPr>
          <p:cNvSpPr>
            <a:spLocks noGrp="1" noChangeArrowheads="1"/>
          </p:cNvSpPr>
          <p:nvPr>
            <p:ph type="title"/>
          </p:nvPr>
        </p:nvSpPr>
        <p:spPr>
          <a:xfrm>
            <a:off x="0" y="0"/>
            <a:ext cx="9144000" cy="1143000"/>
          </a:xfrm>
        </p:spPr>
        <p:txBody>
          <a:bodyPr/>
          <a:lstStyle/>
          <a:p>
            <a:pPr eaLnBrk="1" hangingPunct="1"/>
            <a:r>
              <a:rPr lang="en-US" altLang="en-US"/>
              <a:t>Image Quilting [Efros &amp; Freeman]</a:t>
            </a:r>
          </a:p>
        </p:txBody>
      </p:sp>
      <p:sp>
        <p:nvSpPr>
          <p:cNvPr id="148484" name="Rectangle 381">
            <a:extLst>
              <a:ext uri="{FF2B5EF4-FFF2-40B4-BE49-F238E27FC236}">
                <a16:creationId xmlns:a16="http://schemas.microsoft.com/office/drawing/2014/main" id="{07E6A2FE-C6D5-4A0B-8247-A6954077DE19}"/>
              </a:ext>
            </a:extLst>
          </p:cNvPr>
          <p:cNvSpPr>
            <a:spLocks noGrp="1" noChangeArrowheads="1"/>
          </p:cNvSpPr>
          <p:nvPr>
            <p:ph type="body" idx="1"/>
          </p:nvPr>
        </p:nvSpPr>
        <p:spPr>
          <a:xfrm>
            <a:off x="304800" y="3962400"/>
            <a:ext cx="8686800" cy="609600"/>
          </a:xfrm>
        </p:spPr>
        <p:txBody>
          <a:bodyPr/>
          <a:lstStyle/>
          <a:p>
            <a:pPr eaLnBrk="1" hangingPunct="1">
              <a:spcBef>
                <a:spcPts val="700"/>
              </a:spcBef>
            </a:pPr>
            <a:r>
              <a:rPr lang="en-GB" altLang="en-US" sz="2900" u="sng"/>
              <a:t>Observation:</a:t>
            </a:r>
            <a:r>
              <a:rPr lang="en-GB" altLang="en-US" sz="2900"/>
              <a:t> neighbor pixels are highly correlated</a:t>
            </a:r>
          </a:p>
        </p:txBody>
      </p:sp>
      <p:grpSp>
        <p:nvGrpSpPr>
          <p:cNvPr id="148485" name="Group 382">
            <a:extLst>
              <a:ext uri="{FF2B5EF4-FFF2-40B4-BE49-F238E27FC236}">
                <a16:creationId xmlns:a16="http://schemas.microsoft.com/office/drawing/2014/main" id="{23A29ED1-EE0A-4E2F-B1F7-95CD0F0E7008}"/>
              </a:ext>
            </a:extLst>
          </p:cNvPr>
          <p:cNvGrpSpPr>
            <a:grpSpLocks/>
          </p:cNvGrpSpPr>
          <p:nvPr/>
        </p:nvGrpSpPr>
        <p:grpSpPr bwMode="auto">
          <a:xfrm>
            <a:off x="5911850" y="1447800"/>
            <a:ext cx="2546350" cy="1844675"/>
            <a:chOff x="412" y="1067"/>
            <a:chExt cx="1604" cy="1162"/>
          </a:xfrm>
        </p:grpSpPr>
        <p:pic>
          <p:nvPicPr>
            <p:cNvPr id="148498" name="Picture 383" descr="ex2">
              <a:extLst>
                <a:ext uri="{FF2B5EF4-FFF2-40B4-BE49-F238E27FC236}">
                  <a16:creationId xmlns:a16="http://schemas.microsoft.com/office/drawing/2014/main" id="{033F34AA-0C27-4B74-BF1E-6E452C9A4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499" name="Group 384">
              <a:extLst>
                <a:ext uri="{FF2B5EF4-FFF2-40B4-BE49-F238E27FC236}">
                  <a16:creationId xmlns:a16="http://schemas.microsoft.com/office/drawing/2014/main" id="{CF8CEE5E-7505-4F9E-A2B0-8441FF066CED}"/>
                </a:ext>
              </a:extLst>
            </p:cNvPr>
            <p:cNvGrpSpPr>
              <a:grpSpLocks noChangeAspect="1"/>
            </p:cNvGrpSpPr>
            <p:nvPr/>
          </p:nvGrpSpPr>
          <p:grpSpPr bwMode="auto">
            <a:xfrm>
              <a:off x="702" y="1680"/>
              <a:ext cx="432" cy="262"/>
              <a:chOff x="3288" y="1296"/>
              <a:chExt cx="1080" cy="648"/>
            </a:xfrm>
          </p:grpSpPr>
          <p:sp>
            <p:nvSpPr>
              <p:cNvPr id="148857" name="Rectangle 385">
                <a:extLst>
                  <a:ext uri="{FF2B5EF4-FFF2-40B4-BE49-F238E27FC236}">
                    <a16:creationId xmlns:a16="http://schemas.microsoft.com/office/drawing/2014/main" id="{38E0D350-6B2B-4BE0-B70F-F7EBB7F6DF75}"/>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8" name="Rectangle 386">
                <a:extLst>
                  <a:ext uri="{FF2B5EF4-FFF2-40B4-BE49-F238E27FC236}">
                    <a16:creationId xmlns:a16="http://schemas.microsoft.com/office/drawing/2014/main" id="{D2CF5702-12CC-4D93-9F83-376A65885394}"/>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9" name="Rectangle 387">
                <a:extLst>
                  <a:ext uri="{FF2B5EF4-FFF2-40B4-BE49-F238E27FC236}">
                    <a16:creationId xmlns:a16="http://schemas.microsoft.com/office/drawing/2014/main" id="{348DF385-06D0-481E-8C8A-C2A5E2A8FDA8}"/>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0" name="Rectangle 388">
                <a:extLst>
                  <a:ext uri="{FF2B5EF4-FFF2-40B4-BE49-F238E27FC236}">
                    <a16:creationId xmlns:a16="http://schemas.microsoft.com/office/drawing/2014/main" id="{D1A4A701-CD33-4D10-BF60-1E981130854F}"/>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1" name="Rectangle 389">
                <a:extLst>
                  <a:ext uri="{FF2B5EF4-FFF2-40B4-BE49-F238E27FC236}">
                    <a16:creationId xmlns:a16="http://schemas.microsoft.com/office/drawing/2014/main" id="{7B63F9A8-41F3-4307-AFD1-5E9671EB1B6D}"/>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2" name="Rectangle 390">
                <a:extLst>
                  <a:ext uri="{FF2B5EF4-FFF2-40B4-BE49-F238E27FC236}">
                    <a16:creationId xmlns:a16="http://schemas.microsoft.com/office/drawing/2014/main" id="{89D4E44A-9BE5-4BC2-8320-34FD3C739442}"/>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3" name="Rectangle 391">
                <a:extLst>
                  <a:ext uri="{FF2B5EF4-FFF2-40B4-BE49-F238E27FC236}">
                    <a16:creationId xmlns:a16="http://schemas.microsoft.com/office/drawing/2014/main" id="{FB2344EE-75D7-4067-92A0-67C38DE9DF98}"/>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4" name="Rectangle 392">
                <a:extLst>
                  <a:ext uri="{FF2B5EF4-FFF2-40B4-BE49-F238E27FC236}">
                    <a16:creationId xmlns:a16="http://schemas.microsoft.com/office/drawing/2014/main" id="{B875BF0D-22C6-42D4-B934-FDE36AB83A86}"/>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5" name="Rectangle 393">
                <a:extLst>
                  <a:ext uri="{FF2B5EF4-FFF2-40B4-BE49-F238E27FC236}">
                    <a16:creationId xmlns:a16="http://schemas.microsoft.com/office/drawing/2014/main" id="{F1773835-888E-45F6-98C3-F127EE8ADDD6}"/>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6" name="Rectangle 394">
                <a:extLst>
                  <a:ext uri="{FF2B5EF4-FFF2-40B4-BE49-F238E27FC236}">
                    <a16:creationId xmlns:a16="http://schemas.microsoft.com/office/drawing/2014/main" id="{844158F6-318C-4821-A089-D0866FDF99F3}"/>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7" name="Rectangle 395">
                <a:extLst>
                  <a:ext uri="{FF2B5EF4-FFF2-40B4-BE49-F238E27FC236}">
                    <a16:creationId xmlns:a16="http://schemas.microsoft.com/office/drawing/2014/main" id="{EF4414B8-8701-4D45-93DB-1F742BCDD630}"/>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8" name="Rectangle 396">
                <a:extLst>
                  <a:ext uri="{FF2B5EF4-FFF2-40B4-BE49-F238E27FC236}">
                    <a16:creationId xmlns:a16="http://schemas.microsoft.com/office/drawing/2014/main" id="{1D16A99D-E8E5-46CB-83CE-AED819E5E171}"/>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69" name="Rectangle 397">
                <a:extLst>
                  <a:ext uri="{FF2B5EF4-FFF2-40B4-BE49-F238E27FC236}">
                    <a16:creationId xmlns:a16="http://schemas.microsoft.com/office/drawing/2014/main" id="{09B063B3-3615-4735-AFBC-4220065A5F7D}"/>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0" name="Rectangle 398">
                <a:extLst>
                  <a:ext uri="{FF2B5EF4-FFF2-40B4-BE49-F238E27FC236}">
                    <a16:creationId xmlns:a16="http://schemas.microsoft.com/office/drawing/2014/main" id="{1A79A37B-E9D3-41A9-A578-142C82FF0A3B}"/>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871" name="Group 399">
                <a:extLst>
                  <a:ext uri="{FF2B5EF4-FFF2-40B4-BE49-F238E27FC236}">
                    <a16:creationId xmlns:a16="http://schemas.microsoft.com/office/drawing/2014/main" id="{D0B0DCDE-CEE7-418C-B022-B6A0E1F18E1A}"/>
                  </a:ext>
                </a:extLst>
              </p:cNvPr>
              <p:cNvGrpSpPr>
                <a:grpSpLocks noChangeAspect="1"/>
              </p:cNvGrpSpPr>
              <p:nvPr/>
            </p:nvGrpSpPr>
            <p:grpSpPr bwMode="auto">
              <a:xfrm>
                <a:off x="3720" y="1512"/>
                <a:ext cx="216" cy="216"/>
                <a:chOff x="2928" y="2448"/>
                <a:chExt cx="144" cy="144"/>
              </a:xfrm>
            </p:grpSpPr>
            <p:sp>
              <p:nvSpPr>
                <p:cNvPr id="148966" name="Rectangle 400">
                  <a:extLst>
                    <a:ext uri="{FF2B5EF4-FFF2-40B4-BE49-F238E27FC236}">
                      <a16:creationId xmlns:a16="http://schemas.microsoft.com/office/drawing/2014/main" id="{6FE548B2-CAC7-4A7C-A88A-210203CC0CA3}"/>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7" name="Rectangle 401">
                  <a:extLst>
                    <a:ext uri="{FF2B5EF4-FFF2-40B4-BE49-F238E27FC236}">
                      <a16:creationId xmlns:a16="http://schemas.microsoft.com/office/drawing/2014/main" id="{5B306CCF-754B-49BB-9F4C-9317D674A46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8" name="Rectangle 402">
                  <a:extLst>
                    <a:ext uri="{FF2B5EF4-FFF2-40B4-BE49-F238E27FC236}">
                      <a16:creationId xmlns:a16="http://schemas.microsoft.com/office/drawing/2014/main" id="{A0D72C63-F550-4131-935F-B212BCA0C969}"/>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9" name="Rectangle 403">
                  <a:extLst>
                    <a:ext uri="{FF2B5EF4-FFF2-40B4-BE49-F238E27FC236}">
                      <a16:creationId xmlns:a16="http://schemas.microsoft.com/office/drawing/2014/main" id="{96097212-E69A-4CB5-8C5D-303C50B10344}"/>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70" name="Rectangle 404">
                  <a:extLst>
                    <a:ext uri="{FF2B5EF4-FFF2-40B4-BE49-F238E27FC236}">
                      <a16:creationId xmlns:a16="http://schemas.microsoft.com/office/drawing/2014/main" id="{CDBEE0B2-AF16-43A9-B686-C926EFB03216}"/>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71" name="Rectangle 405">
                  <a:extLst>
                    <a:ext uri="{FF2B5EF4-FFF2-40B4-BE49-F238E27FC236}">
                      <a16:creationId xmlns:a16="http://schemas.microsoft.com/office/drawing/2014/main" id="{988D882B-14B9-4799-8DA4-A5BBC7BD63D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72" name="Rectangle 406">
                  <a:extLst>
                    <a:ext uri="{FF2B5EF4-FFF2-40B4-BE49-F238E27FC236}">
                      <a16:creationId xmlns:a16="http://schemas.microsoft.com/office/drawing/2014/main" id="{92F29CEB-6B52-4C32-81A9-C2F57364714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73" name="Rectangle 407">
                  <a:extLst>
                    <a:ext uri="{FF2B5EF4-FFF2-40B4-BE49-F238E27FC236}">
                      <a16:creationId xmlns:a16="http://schemas.microsoft.com/office/drawing/2014/main" id="{80AE057E-647C-4144-A67B-15A7F1DC34FC}"/>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74" name="Rectangle 408">
                  <a:extLst>
                    <a:ext uri="{FF2B5EF4-FFF2-40B4-BE49-F238E27FC236}">
                      <a16:creationId xmlns:a16="http://schemas.microsoft.com/office/drawing/2014/main" id="{043DE232-0B0C-4CF0-9D25-6A827E08800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72" name="Group 409">
                <a:extLst>
                  <a:ext uri="{FF2B5EF4-FFF2-40B4-BE49-F238E27FC236}">
                    <a16:creationId xmlns:a16="http://schemas.microsoft.com/office/drawing/2014/main" id="{4E17A990-2EDA-4FDE-8711-70271F00D0BF}"/>
                  </a:ext>
                </a:extLst>
              </p:cNvPr>
              <p:cNvGrpSpPr>
                <a:grpSpLocks noChangeAspect="1"/>
              </p:cNvGrpSpPr>
              <p:nvPr/>
            </p:nvGrpSpPr>
            <p:grpSpPr bwMode="auto">
              <a:xfrm>
                <a:off x="3936" y="1512"/>
                <a:ext cx="216" cy="216"/>
                <a:chOff x="2928" y="2448"/>
                <a:chExt cx="144" cy="144"/>
              </a:xfrm>
            </p:grpSpPr>
            <p:sp>
              <p:nvSpPr>
                <p:cNvPr id="148957" name="Rectangle 410">
                  <a:extLst>
                    <a:ext uri="{FF2B5EF4-FFF2-40B4-BE49-F238E27FC236}">
                      <a16:creationId xmlns:a16="http://schemas.microsoft.com/office/drawing/2014/main" id="{2CF80929-3ABD-4DF0-A729-89EBB3C6589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8" name="Rectangle 411">
                  <a:extLst>
                    <a:ext uri="{FF2B5EF4-FFF2-40B4-BE49-F238E27FC236}">
                      <a16:creationId xmlns:a16="http://schemas.microsoft.com/office/drawing/2014/main" id="{266E4921-1A64-454C-9F2B-A77FBED77A9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9" name="Rectangle 412">
                  <a:extLst>
                    <a:ext uri="{FF2B5EF4-FFF2-40B4-BE49-F238E27FC236}">
                      <a16:creationId xmlns:a16="http://schemas.microsoft.com/office/drawing/2014/main" id="{DF77CB65-F037-43EB-8962-65D2BDF44E3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0" name="Rectangle 413">
                  <a:extLst>
                    <a:ext uri="{FF2B5EF4-FFF2-40B4-BE49-F238E27FC236}">
                      <a16:creationId xmlns:a16="http://schemas.microsoft.com/office/drawing/2014/main" id="{A7298ACE-59FF-46E6-B9D0-17929CA70EB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1" name="Rectangle 414">
                  <a:extLst>
                    <a:ext uri="{FF2B5EF4-FFF2-40B4-BE49-F238E27FC236}">
                      <a16:creationId xmlns:a16="http://schemas.microsoft.com/office/drawing/2014/main" id="{4DED17AA-68F7-4655-A6E7-235E237CBA50}"/>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2" name="Rectangle 415">
                  <a:extLst>
                    <a:ext uri="{FF2B5EF4-FFF2-40B4-BE49-F238E27FC236}">
                      <a16:creationId xmlns:a16="http://schemas.microsoft.com/office/drawing/2014/main" id="{7A39EFB6-5321-4356-82E2-7CA36B85508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3" name="Rectangle 416">
                  <a:extLst>
                    <a:ext uri="{FF2B5EF4-FFF2-40B4-BE49-F238E27FC236}">
                      <a16:creationId xmlns:a16="http://schemas.microsoft.com/office/drawing/2014/main" id="{826523A7-F777-4ACF-BB54-417CBAB0001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4" name="Rectangle 417">
                  <a:extLst>
                    <a:ext uri="{FF2B5EF4-FFF2-40B4-BE49-F238E27FC236}">
                      <a16:creationId xmlns:a16="http://schemas.microsoft.com/office/drawing/2014/main" id="{0D2E910F-8077-419A-A677-526A09DA7747}"/>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65" name="Rectangle 418">
                  <a:extLst>
                    <a:ext uri="{FF2B5EF4-FFF2-40B4-BE49-F238E27FC236}">
                      <a16:creationId xmlns:a16="http://schemas.microsoft.com/office/drawing/2014/main" id="{7962014A-6C48-4F0D-A0B3-20410D31E66B}"/>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873" name="Rectangle 419">
                <a:extLst>
                  <a:ext uri="{FF2B5EF4-FFF2-40B4-BE49-F238E27FC236}">
                    <a16:creationId xmlns:a16="http://schemas.microsoft.com/office/drawing/2014/main" id="{E19A7914-8177-40A5-BA8D-4ACC66857B78}"/>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4" name="Rectangle 420">
                <a:extLst>
                  <a:ext uri="{FF2B5EF4-FFF2-40B4-BE49-F238E27FC236}">
                    <a16:creationId xmlns:a16="http://schemas.microsoft.com/office/drawing/2014/main" id="{D23CE49D-2A96-4ADD-8B14-94E0FE9A2F6A}"/>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5" name="Rectangle 421">
                <a:extLst>
                  <a:ext uri="{FF2B5EF4-FFF2-40B4-BE49-F238E27FC236}">
                    <a16:creationId xmlns:a16="http://schemas.microsoft.com/office/drawing/2014/main" id="{C4923BB5-222F-436C-8B2A-D8E5C275191E}"/>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6" name="Rectangle 422">
                <a:extLst>
                  <a:ext uri="{FF2B5EF4-FFF2-40B4-BE49-F238E27FC236}">
                    <a16:creationId xmlns:a16="http://schemas.microsoft.com/office/drawing/2014/main" id="{3254621F-847C-48F6-BEA6-7702940568C3}"/>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7" name="Rectangle 423">
                <a:extLst>
                  <a:ext uri="{FF2B5EF4-FFF2-40B4-BE49-F238E27FC236}">
                    <a16:creationId xmlns:a16="http://schemas.microsoft.com/office/drawing/2014/main" id="{9E31E766-86D3-48E0-A29C-DCA6A64391C8}"/>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8" name="Rectangle 424">
                <a:extLst>
                  <a:ext uri="{FF2B5EF4-FFF2-40B4-BE49-F238E27FC236}">
                    <a16:creationId xmlns:a16="http://schemas.microsoft.com/office/drawing/2014/main" id="{1CA2120C-8AB3-4730-8579-1C152C72DCFC}"/>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79" name="Rectangle 425">
                <a:extLst>
                  <a:ext uri="{FF2B5EF4-FFF2-40B4-BE49-F238E27FC236}">
                    <a16:creationId xmlns:a16="http://schemas.microsoft.com/office/drawing/2014/main" id="{CD5F4D38-1F52-4BDC-AA3D-5A7F3571CC2E}"/>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0" name="Rectangle 426">
                <a:extLst>
                  <a:ext uri="{FF2B5EF4-FFF2-40B4-BE49-F238E27FC236}">
                    <a16:creationId xmlns:a16="http://schemas.microsoft.com/office/drawing/2014/main" id="{9233D4B8-21D7-40CA-ABD3-0977C82BAE6A}"/>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1" name="Rectangle 427">
                <a:extLst>
                  <a:ext uri="{FF2B5EF4-FFF2-40B4-BE49-F238E27FC236}">
                    <a16:creationId xmlns:a16="http://schemas.microsoft.com/office/drawing/2014/main" id="{FEC84854-3A94-46C5-B31F-A54D31502C5A}"/>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2" name="Rectangle 428">
                <a:extLst>
                  <a:ext uri="{FF2B5EF4-FFF2-40B4-BE49-F238E27FC236}">
                    <a16:creationId xmlns:a16="http://schemas.microsoft.com/office/drawing/2014/main" id="{095BE2DC-0DD5-41E2-8EEA-B38C243D6462}"/>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3" name="Rectangle 429">
                <a:extLst>
                  <a:ext uri="{FF2B5EF4-FFF2-40B4-BE49-F238E27FC236}">
                    <a16:creationId xmlns:a16="http://schemas.microsoft.com/office/drawing/2014/main" id="{B5F14BA7-B91F-4E86-B516-37820A78027E}"/>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4" name="Rectangle 430">
                <a:extLst>
                  <a:ext uri="{FF2B5EF4-FFF2-40B4-BE49-F238E27FC236}">
                    <a16:creationId xmlns:a16="http://schemas.microsoft.com/office/drawing/2014/main" id="{8A5BB993-4371-4E58-902E-89F46A1F3A31}"/>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85" name="Rectangle 431">
                <a:extLst>
                  <a:ext uri="{FF2B5EF4-FFF2-40B4-BE49-F238E27FC236}">
                    <a16:creationId xmlns:a16="http://schemas.microsoft.com/office/drawing/2014/main" id="{C74A15C1-B9DA-4A97-9C9F-FB01FB4D5496}"/>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886" name="Group 432">
                <a:extLst>
                  <a:ext uri="{FF2B5EF4-FFF2-40B4-BE49-F238E27FC236}">
                    <a16:creationId xmlns:a16="http://schemas.microsoft.com/office/drawing/2014/main" id="{956E205C-5258-449D-B52F-6DBA3132E509}"/>
                  </a:ext>
                </a:extLst>
              </p:cNvPr>
              <p:cNvGrpSpPr>
                <a:grpSpLocks noChangeAspect="1"/>
              </p:cNvGrpSpPr>
              <p:nvPr/>
            </p:nvGrpSpPr>
            <p:grpSpPr bwMode="auto">
              <a:xfrm>
                <a:off x="3288" y="1296"/>
                <a:ext cx="216" cy="216"/>
                <a:chOff x="2928" y="2448"/>
                <a:chExt cx="144" cy="144"/>
              </a:xfrm>
            </p:grpSpPr>
            <p:sp>
              <p:nvSpPr>
                <p:cNvPr id="148948" name="Rectangle 433">
                  <a:extLst>
                    <a:ext uri="{FF2B5EF4-FFF2-40B4-BE49-F238E27FC236}">
                      <a16:creationId xmlns:a16="http://schemas.microsoft.com/office/drawing/2014/main" id="{5048640C-8A4A-4CC5-9F06-DF6645A2C0AE}"/>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9" name="Rectangle 434">
                  <a:extLst>
                    <a:ext uri="{FF2B5EF4-FFF2-40B4-BE49-F238E27FC236}">
                      <a16:creationId xmlns:a16="http://schemas.microsoft.com/office/drawing/2014/main" id="{50D8CD58-E4AA-40A5-9BA4-89E79B084ED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0" name="Rectangle 435">
                  <a:extLst>
                    <a:ext uri="{FF2B5EF4-FFF2-40B4-BE49-F238E27FC236}">
                      <a16:creationId xmlns:a16="http://schemas.microsoft.com/office/drawing/2014/main" id="{C8A087DC-2589-406C-BCB7-88CE781558EC}"/>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1" name="Rectangle 436">
                  <a:extLst>
                    <a:ext uri="{FF2B5EF4-FFF2-40B4-BE49-F238E27FC236}">
                      <a16:creationId xmlns:a16="http://schemas.microsoft.com/office/drawing/2014/main" id="{12B55FEA-4BA7-4805-B6D4-923A07648932}"/>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2" name="Rectangle 437">
                  <a:extLst>
                    <a:ext uri="{FF2B5EF4-FFF2-40B4-BE49-F238E27FC236}">
                      <a16:creationId xmlns:a16="http://schemas.microsoft.com/office/drawing/2014/main" id="{E46FE1A7-EA63-490A-8305-A848AEC41A3E}"/>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3" name="Rectangle 438">
                  <a:extLst>
                    <a:ext uri="{FF2B5EF4-FFF2-40B4-BE49-F238E27FC236}">
                      <a16:creationId xmlns:a16="http://schemas.microsoft.com/office/drawing/2014/main" id="{A6D2CC1F-E9DA-4B1B-876F-2F2317DCEEA1}"/>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4" name="Rectangle 439">
                  <a:extLst>
                    <a:ext uri="{FF2B5EF4-FFF2-40B4-BE49-F238E27FC236}">
                      <a16:creationId xmlns:a16="http://schemas.microsoft.com/office/drawing/2014/main" id="{BBDAF88B-0A0F-47C2-95E6-88751E34BB36}"/>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5" name="Rectangle 440">
                  <a:extLst>
                    <a:ext uri="{FF2B5EF4-FFF2-40B4-BE49-F238E27FC236}">
                      <a16:creationId xmlns:a16="http://schemas.microsoft.com/office/drawing/2014/main" id="{4BC3F2B9-F4FF-4519-88DF-6F41E43B533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56" name="Rectangle 441">
                  <a:extLst>
                    <a:ext uri="{FF2B5EF4-FFF2-40B4-BE49-F238E27FC236}">
                      <a16:creationId xmlns:a16="http://schemas.microsoft.com/office/drawing/2014/main" id="{3A6F4C99-1B87-4F60-AE88-A385C541468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87" name="Group 442">
                <a:extLst>
                  <a:ext uri="{FF2B5EF4-FFF2-40B4-BE49-F238E27FC236}">
                    <a16:creationId xmlns:a16="http://schemas.microsoft.com/office/drawing/2014/main" id="{4EBE35DE-9B26-47F9-8C97-D5B2EE98DEC2}"/>
                  </a:ext>
                </a:extLst>
              </p:cNvPr>
              <p:cNvGrpSpPr>
                <a:grpSpLocks noChangeAspect="1"/>
              </p:cNvGrpSpPr>
              <p:nvPr/>
            </p:nvGrpSpPr>
            <p:grpSpPr bwMode="auto">
              <a:xfrm>
                <a:off x="3504" y="1296"/>
                <a:ext cx="216" cy="216"/>
                <a:chOff x="2928" y="2448"/>
                <a:chExt cx="144" cy="144"/>
              </a:xfrm>
            </p:grpSpPr>
            <p:sp>
              <p:nvSpPr>
                <p:cNvPr id="148939" name="Rectangle 443">
                  <a:extLst>
                    <a:ext uri="{FF2B5EF4-FFF2-40B4-BE49-F238E27FC236}">
                      <a16:creationId xmlns:a16="http://schemas.microsoft.com/office/drawing/2014/main" id="{2E43DB4D-55FF-4C23-B95F-BC511BF99CD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0" name="Rectangle 444">
                  <a:extLst>
                    <a:ext uri="{FF2B5EF4-FFF2-40B4-BE49-F238E27FC236}">
                      <a16:creationId xmlns:a16="http://schemas.microsoft.com/office/drawing/2014/main" id="{2A67A975-6125-4D14-BA63-6FEA4D96135B}"/>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1" name="Rectangle 445">
                  <a:extLst>
                    <a:ext uri="{FF2B5EF4-FFF2-40B4-BE49-F238E27FC236}">
                      <a16:creationId xmlns:a16="http://schemas.microsoft.com/office/drawing/2014/main" id="{AA1A997F-C046-4F9D-AE1D-06CD6C57EF7F}"/>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2" name="Rectangle 446">
                  <a:extLst>
                    <a:ext uri="{FF2B5EF4-FFF2-40B4-BE49-F238E27FC236}">
                      <a16:creationId xmlns:a16="http://schemas.microsoft.com/office/drawing/2014/main" id="{320ABA60-6520-4DF0-ABB7-324D8BA5FDC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3" name="Rectangle 447">
                  <a:extLst>
                    <a:ext uri="{FF2B5EF4-FFF2-40B4-BE49-F238E27FC236}">
                      <a16:creationId xmlns:a16="http://schemas.microsoft.com/office/drawing/2014/main" id="{919D1E13-F1CC-45C3-AFAA-6EE2A7F80E21}"/>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4" name="Rectangle 448">
                  <a:extLst>
                    <a:ext uri="{FF2B5EF4-FFF2-40B4-BE49-F238E27FC236}">
                      <a16:creationId xmlns:a16="http://schemas.microsoft.com/office/drawing/2014/main" id="{B59A60DB-3D05-41D5-9840-D3F6300282CF}"/>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5" name="Rectangle 449">
                  <a:extLst>
                    <a:ext uri="{FF2B5EF4-FFF2-40B4-BE49-F238E27FC236}">
                      <a16:creationId xmlns:a16="http://schemas.microsoft.com/office/drawing/2014/main" id="{37796CCC-BE1E-45D1-806B-C25B904E4582}"/>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6" name="Rectangle 450">
                  <a:extLst>
                    <a:ext uri="{FF2B5EF4-FFF2-40B4-BE49-F238E27FC236}">
                      <a16:creationId xmlns:a16="http://schemas.microsoft.com/office/drawing/2014/main" id="{FC457026-EF1E-41A5-B692-4476B8D5876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47" name="Rectangle 451">
                  <a:extLst>
                    <a:ext uri="{FF2B5EF4-FFF2-40B4-BE49-F238E27FC236}">
                      <a16:creationId xmlns:a16="http://schemas.microsoft.com/office/drawing/2014/main" id="{0B5D72EB-F269-42D1-9246-F990AD70919C}"/>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88" name="Group 452">
                <a:extLst>
                  <a:ext uri="{FF2B5EF4-FFF2-40B4-BE49-F238E27FC236}">
                    <a16:creationId xmlns:a16="http://schemas.microsoft.com/office/drawing/2014/main" id="{054D3739-6D07-43AB-A0BE-480A91E5E0CB}"/>
                  </a:ext>
                </a:extLst>
              </p:cNvPr>
              <p:cNvGrpSpPr>
                <a:grpSpLocks noChangeAspect="1"/>
              </p:cNvGrpSpPr>
              <p:nvPr/>
            </p:nvGrpSpPr>
            <p:grpSpPr bwMode="auto">
              <a:xfrm>
                <a:off x="3720" y="1296"/>
                <a:ext cx="216" cy="216"/>
                <a:chOff x="2928" y="2448"/>
                <a:chExt cx="144" cy="144"/>
              </a:xfrm>
            </p:grpSpPr>
            <p:sp>
              <p:nvSpPr>
                <p:cNvPr id="148930" name="Rectangle 453">
                  <a:extLst>
                    <a:ext uri="{FF2B5EF4-FFF2-40B4-BE49-F238E27FC236}">
                      <a16:creationId xmlns:a16="http://schemas.microsoft.com/office/drawing/2014/main" id="{302AC8B3-6C4A-4D69-8C6A-7EFB199CDB1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1" name="Rectangle 454">
                  <a:extLst>
                    <a:ext uri="{FF2B5EF4-FFF2-40B4-BE49-F238E27FC236}">
                      <a16:creationId xmlns:a16="http://schemas.microsoft.com/office/drawing/2014/main" id="{7FB00EC2-E1F9-402F-83F6-E29C0128B9D2}"/>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2" name="Rectangle 455">
                  <a:extLst>
                    <a:ext uri="{FF2B5EF4-FFF2-40B4-BE49-F238E27FC236}">
                      <a16:creationId xmlns:a16="http://schemas.microsoft.com/office/drawing/2014/main" id="{5EA845CA-D355-424A-A069-636C8F5E68B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3" name="Rectangle 456">
                  <a:extLst>
                    <a:ext uri="{FF2B5EF4-FFF2-40B4-BE49-F238E27FC236}">
                      <a16:creationId xmlns:a16="http://schemas.microsoft.com/office/drawing/2014/main" id="{2C40D78D-BA50-46A6-9D74-AC7819F9796D}"/>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4" name="Rectangle 457">
                  <a:extLst>
                    <a:ext uri="{FF2B5EF4-FFF2-40B4-BE49-F238E27FC236}">
                      <a16:creationId xmlns:a16="http://schemas.microsoft.com/office/drawing/2014/main" id="{69B87BD6-CB57-40A0-877C-F4D273BFB548}"/>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5" name="Rectangle 458">
                  <a:extLst>
                    <a:ext uri="{FF2B5EF4-FFF2-40B4-BE49-F238E27FC236}">
                      <a16:creationId xmlns:a16="http://schemas.microsoft.com/office/drawing/2014/main" id="{9EBA13AD-A150-4650-AAA4-6A4B3E5F515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6" name="Rectangle 459">
                  <a:extLst>
                    <a:ext uri="{FF2B5EF4-FFF2-40B4-BE49-F238E27FC236}">
                      <a16:creationId xmlns:a16="http://schemas.microsoft.com/office/drawing/2014/main" id="{C7916379-A26F-4948-B30A-B550D5AF996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7" name="Rectangle 460">
                  <a:extLst>
                    <a:ext uri="{FF2B5EF4-FFF2-40B4-BE49-F238E27FC236}">
                      <a16:creationId xmlns:a16="http://schemas.microsoft.com/office/drawing/2014/main" id="{4F0DAE24-4F60-4016-B196-40498F102231}"/>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38" name="Rectangle 461">
                  <a:extLst>
                    <a:ext uri="{FF2B5EF4-FFF2-40B4-BE49-F238E27FC236}">
                      <a16:creationId xmlns:a16="http://schemas.microsoft.com/office/drawing/2014/main" id="{306F2902-3A91-4CB4-9EF4-4918B543A6E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89" name="Group 462">
                <a:extLst>
                  <a:ext uri="{FF2B5EF4-FFF2-40B4-BE49-F238E27FC236}">
                    <a16:creationId xmlns:a16="http://schemas.microsoft.com/office/drawing/2014/main" id="{5DC4D256-1F45-4DB7-80BE-BBC3AB8AFE4A}"/>
                  </a:ext>
                </a:extLst>
              </p:cNvPr>
              <p:cNvGrpSpPr>
                <a:grpSpLocks noChangeAspect="1"/>
              </p:cNvGrpSpPr>
              <p:nvPr/>
            </p:nvGrpSpPr>
            <p:grpSpPr bwMode="auto">
              <a:xfrm>
                <a:off x="3936" y="1296"/>
                <a:ext cx="216" cy="216"/>
                <a:chOff x="2928" y="2448"/>
                <a:chExt cx="144" cy="144"/>
              </a:xfrm>
            </p:grpSpPr>
            <p:sp>
              <p:nvSpPr>
                <p:cNvPr id="148921" name="Rectangle 463">
                  <a:extLst>
                    <a:ext uri="{FF2B5EF4-FFF2-40B4-BE49-F238E27FC236}">
                      <a16:creationId xmlns:a16="http://schemas.microsoft.com/office/drawing/2014/main" id="{548F9C6F-247E-4EB1-BF00-3D5ABC9F196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2" name="Rectangle 464">
                  <a:extLst>
                    <a:ext uri="{FF2B5EF4-FFF2-40B4-BE49-F238E27FC236}">
                      <a16:creationId xmlns:a16="http://schemas.microsoft.com/office/drawing/2014/main" id="{3F78924C-497A-47FC-9ABE-FEAA235F8BE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3" name="Rectangle 465">
                  <a:extLst>
                    <a:ext uri="{FF2B5EF4-FFF2-40B4-BE49-F238E27FC236}">
                      <a16:creationId xmlns:a16="http://schemas.microsoft.com/office/drawing/2014/main" id="{DEAF6DE9-2816-4C9C-B382-ABE7440590B6}"/>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4" name="Rectangle 466">
                  <a:extLst>
                    <a:ext uri="{FF2B5EF4-FFF2-40B4-BE49-F238E27FC236}">
                      <a16:creationId xmlns:a16="http://schemas.microsoft.com/office/drawing/2014/main" id="{CE76A0CE-1D44-4625-91A9-B35A2335AC8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5" name="Rectangle 467">
                  <a:extLst>
                    <a:ext uri="{FF2B5EF4-FFF2-40B4-BE49-F238E27FC236}">
                      <a16:creationId xmlns:a16="http://schemas.microsoft.com/office/drawing/2014/main" id="{AC038E6C-1C0E-4791-99B4-9D59448F6D64}"/>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6" name="Rectangle 468">
                  <a:extLst>
                    <a:ext uri="{FF2B5EF4-FFF2-40B4-BE49-F238E27FC236}">
                      <a16:creationId xmlns:a16="http://schemas.microsoft.com/office/drawing/2014/main" id="{B04F6FE4-53FE-4C55-A85F-30E2FC0EED5B}"/>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7" name="Rectangle 469">
                  <a:extLst>
                    <a:ext uri="{FF2B5EF4-FFF2-40B4-BE49-F238E27FC236}">
                      <a16:creationId xmlns:a16="http://schemas.microsoft.com/office/drawing/2014/main" id="{0ABE6555-BFBC-42C2-8B71-2AEEDEE1915E}"/>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8" name="Rectangle 470">
                  <a:extLst>
                    <a:ext uri="{FF2B5EF4-FFF2-40B4-BE49-F238E27FC236}">
                      <a16:creationId xmlns:a16="http://schemas.microsoft.com/office/drawing/2014/main" id="{8CF21C4C-7DA0-4A7E-9142-7D1F2DC0C621}"/>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9" name="Rectangle 471">
                  <a:extLst>
                    <a:ext uri="{FF2B5EF4-FFF2-40B4-BE49-F238E27FC236}">
                      <a16:creationId xmlns:a16="http://schemas.microsoft.com/office/drawing/2014/main" id="{E57ACF29-E7C2-4742-8B1B-C25C71F950F6}"/>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90" name="Group 472">
                <a:extLst>
                  <a:ext uri="{FF2B5EF4-FFF2-40B4-BE49-F238E27FC236}">
                    <a16:creationId xmlns:a16="http://schemas.microsoft.com/office/drawing/2014/main" id="{3DB20729-8EC8-4688-98A4-D07CD21C3D5C}"/>
                  </a:ext>
                </a:extLst>
              </p:cNvPr>
              <p:cNvGrpSpPr>
                <a:grpSpLocks noChangeAspect="1"/>
              </p:cNvGrpSpPr>
              <p:nvPr/>
            </p:nvGrpSpPr>
            <p:grpSpPr bwMode="auto">
              <a:xfrm>
                <a:off x="4152" y="1296"/>
                <a:ext cx="216" cy="216"/>
                <a:chOff x="2928" y="2448"/>
                <a:chExt cx="144" cy="144"/>
              </a:xfrm>
            </p:grpSpPr>
            <p:sp>
              <p:nvSpPr>
                <p:cNvPr id="148912" name="Rectangle 473">
                  <a:extLst>
                    <a:ext uri="{FF2B5EF4-FFF2-40B4-BE49-F238E27FC236}">
                      <a16:creationId xmlns:a16="http://schemas.microsoft.com/office/drawing/2014/main" id="{A46C84A8-5FE8-49B3-9CC9-AA12B08524B3}"/>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3" name="Rectangle 474">
                  <a:extLst>
                    <a:ext uri="{FF2B5EF4-FFF2-40B4-BE49-F238E27FC236}">
                      <a16:creationId xmlns:a16="http://schemas.microsoft.com/office/drawing/2014/main" id="{F18BA5AE-404D-47A0-AEA9-9625F54049DA}"/>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4" name="Rectangle 475">
                  <a:extLst>
                    <a:ext uri="{FF2B5EF4-FFF2-40B4-BE49-F238E27FC236}">
                      <a16:creationId xmlns:a16="http://schemas.microsoft.com/office/drawing/2014/main" id="{DC7E08DC-DEE5-42FA-9BA5-293279CBFC6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5" name="Rectangle 476">
                  <a:extLst>
                    <a:ext uri="{FF2B5EF4-FFF2-40B4-BE49-F238E27FC236}">
                      <a16:creationId xmlns:a16="http://schemas.microsoft.com/office/drawing/2014/main" id="{0D5A77E9-0E69-44BE-AB19-4AEAF05128A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6" name="Rectangle 477">
                  <a:extLst>
                    <a:ext uri="{FF2B5EF4-FFF2-40B4-BE49-F238E27FC236}">
                      <a16:creationId xmlns:a16="http://schemas.microsoft.com/office/drawing/2014/main" id="{D3BCE927-6DB9-45E9-9508-0B43009616F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7" name="Rectangle 478">
                  <a:extLst>
                    <a:ext uri="{FF2B5EF4-FFF2-40B4-BE49-F238E27FC236}">
                      <a16:creationId xmlns:a16="http://schemas.microsoft.com/office/drawing/2014/main" id="{ACA81457-D11C-4DA1-A9F0-6AC4117A7FA1}"/>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8" name="Rectangle 479">
                  <a:extLst>
                    <a:ext uri="{FF2B5EF4-FFF2-40B4-BE49-F238E27FC236}">
                      <a16:creationId xmlns:a16="http://schemas.microsoft.com/office/drawing/2014/main" id="{0334866E-2E27-44D7-B2D9-4C260E9F3AB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9" name="Rectangle 480">
                  <a:extLst>
                    <a:ext uri="{FF2B5EF4-FFF2-40B4-BE49-F238E27FC236}">
                      <a16:creationId xmlns:a16="http://schemas.microsoft.com/office/drawing/2014/main" id="{09A47B97-0085-4AF7-A569-A7D3BC0A363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20" name="Rectangle 481">
                  <a:extLst>
                    <a:ext uri="{FF2B5EF4-FFF2-40B4-BE49-F238E27FC236}">
                      <a16:creationId xmlns:a16="http://schemas.microsoft.com/office/drawing/2014/main" id="{B83216D3-1529-4007-AABF-0CD47EF3603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91" name="Group 482">
                <a:extLst>
                  <a:ext uri="{FF2B5EF4-FFF2-40B4-BE49-F238E27FC236}">
                    <a16:creationId xmlns:a16="http://schemas.microsoft.com/office/drawing/2014/main" id="{86774761-38A7-4786-A80E-8963A3205EFB}"/>
                  </a:ext>
                </a:extLst>
              </p:cNvPr>
              <p:cNvGrpSpPr>
                <a:grpSpLocks noChangeAspect="1"/>
              </p:cNvGrpSpPr>
              <p:nvPr/>
            </p:nvGrpSpPr>
            <p:grpSpPr bwMode="auto">
              <a:xfrm>
                <a:off x="4152" y="1512"/>
                <a:ext cx="216" cy="216"/>
                <a:chOff x="2928" y="2448"/>
                <a:chExt cx="144" cy="144"/>
              </a:xfrm>
            </p:grpSpPr>
            <p:sp>
              <p:nvSpPr>
                <p:cNvPr id="148903" name="Rectangle 483">
                  <a:extLst>
                    <a:ext uri="{FF2B5EF4-FFF2-40B4-BE49-F238E27FC236}">
                      <a16:creationId xmlns:a16="http://schemas.microsoft.com/office/drawing/2014/main" id="{56A712E8-AE16-438A-883B-E4FDE7B3A6E8}"/>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4" name="Rectangle 484">
                  <a:extLst>
                    <a:ext uri="{FF2B5EF4-FFF2-40B4-BE49-F238E27FC236}">
                      <a16:creationId xmlns:a16="http://schemas.microsoft.com/office/drawing/2014/main" id="{7246CFD7-6D77-4D73-96C9-E0AE9721E812}"/>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5" name="Rectangle 485">
                  <a:extLst>
                    <a:ext uri="{FF2B5EF4-FFF2-40B4-BE49-F238E27FC236}">
                      <a16:creationId xmlns:a16="http://schemas.microsoft.com/office/drawing/2014/main" id="{477F1E44-AA4F-4880-B184-54670C83519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6" name="Rectangle 486">
                  <a:extLst>
                    <a:ext uri="{FF2B5EF4-FFF2-40B4-BE49-F238E27FC236}">
                      <a16:creationId xmlns:a16="http://schemas.microsoft.com/office/drawing/2014/main" id="{9A28CC0E-9BB3-43F8-99B5-5F21EFB6FAA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7" name="Rectangle 487">
                  <a:extLst>
                    <a:ext uri="{FF2B5EF4-FFF2-40B4-BE49-F238E27FC236}">
                      <a16:creationId xmlns:a16="http://schemas.microsoft.com/office/drawing/2014/main" id="{2F308FAB-18DA-42B9-9BC4-AF989D9E2B1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8" name="Rectangle 488">
                  <a:extLst>
                    <a:ext uri="{FF2B5EF4-FFF2-40B4-BE49-F238E27FC236}">
                      <a16:creationId xmlns:a16="http://schemas.microsoft.com/office/drawing/2014/main" id="{12438F68-CA36-40AE-A625-BA779FD6B77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9" name="Rectangle 489">
                  <a:extLst>
                    <a:ext uri="{FF2B5EF4-FFF2-40B4-BE49-F238E27FC236}">
                      <a16:creationId xmlns:a16="http://schemas.microsoft.com/office/drawing/2014/main" id="{6D103067-D2CB-4A47-BF9F-5F6CB7B461AE}"/>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0" name="Rectangle 490">
                  <a:extLst>
                    <a:ext uri="{FF2B5EF4-FFF2-40B4-BE49-F238E27FC236}">
                      <a16:creationId xmlns:a16="http://schemas.microsoft.com/office/drawing/2014/main" id="{FDBE5F26-066C-4813-9673-63DCC725D47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11" name="Rectangle 491">
                  <a:extLst>
                    <a:ext uri="{FF2B5EF4-FFF2-40B4-BE49-F238E27FC236}">
                      <a16:creationId xmlns:a16="http://schemas.microsoft.com/office/drawing/2014/main" id="{2CA5D681-8C17-45DE-BD42-4F351D915B9D}"/>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892" name="Group 492">
                <a:extLst>
                  <a:ext uri="{FF2B5EF4-FFF2-40B4-BE49-F238E27FC236}">
                    <a16:creationId xmlns:a16="http://schemas.microsoft.com/office/drawing/2014/main" id="{102FD582-6762-4880-BFA1-A6397F3D1C8E}"/>
                  </a:ext>
                </a:extLst>
              </p:cNvPr>
              <p:cNvGrpSpPr>
                <a:grpSpLocks noChangeAspect="1"/>
              </p:cNvGrpSpPr>
              <p:nvPr/>
            </p:nvGrpSpPr>
            <p:grpSpPr bwMode="auto">
              <a:xfrm>
                <a:off x="4152" y="1728"/>
                <a:ext cx="216" cy="216"/>
                <a:chOff x="2928" y="2448"/>
                <a:chExt cx="144" cy="144"/>
              </a:xfrm>
            </p:grpSpPr>
            <p:sp>
              <p:nvSpPr>
                <p:cNvPr id="148894" name="Rectangle 493">
                  <a:extLst>
                    <a:ext uri="{FF2B5EF4-FFF2-40B4-BE49-F238E27FC236}">
                      <a16:creationId xmlns:a16="http://schemas.microsoft.com/office/drawing/2014/main" id="{D91FDACA-3BC4-4137-A9F9-FC8EE502CA6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95" name="Rectangle 494">
                  <a:extLst>
                    <a:ext uri="{FF2B5EF4-FFF2-40B4-BE49-F238E27FC236}">
                      <a16:creationId xmlns:a16="http://schemas.microsoft.com/office/drawing/2014/main" id="{482EFF07-CB1A-484D-8BD5-F2DA9FAD442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96" name="Rectangle 495">
                  <a:extLst>
                    <a:ext uri="{FF2B5EF4-FFF2-40B4-BE49-F238E27FC236}">
                      <a16:creationId xmlns:a16="http://schemas.microsoft.com/office/drawing/2014/main" id="{586953D3-F5A7-480C-BF02-2705618E2636}"/>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97" name="Rectangle 496">
                  <a:extLst>
                    <a:ext uri="{FF2B5EF4-FFF2-40B4-BE49-F238E27FC236}">
                      <a16:creationId xmlns:a16="http://schemas.microsoft.com/office/drawing/2014/main" id="{6D41A3A3-C5D8-473D-9F9D-B77BEE5BD80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98" name="Rectangle 497">
                  <a:extLst>
                    <a:ext uri="{FF2B5EF4-FFF2-40B4-BE49-F238E27FC236}">
                      <a16:creationId xmlns:a16="http://schemas.microsoft.com/office/drawing/2014/main" id="{0F3F1A5C-6619-4ACB-8256-3DD187922565}"/>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99" name="Rectangle 498">
                  <a:extLst>
                    <a:ext uri="{FF2B5EF4-FFF2-40B4-BE49-F238E27FC236}">
                      <a16:creationId xmlns:a16="http://schemas.microsoft.com/office/drawing/2014/main" id="{8B0C2CA9-89EC-458A-B0A2-5C40702A28B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0" name="Rectangle 499">
                  <a:extLst>
                    <a:ext uri="{FF2B5EF4-FFF2-40B4-BE49-F238E27FC236}">
                      <a16:creationId xmlns:a16="http://schemas.microsoft.com/office/drawing/2014/main" id="{1A88F1DD-91CF-4EE1-AB91-43212738712C}"/>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1" name="Rectangle 500">
                  <a:extLst>
                    <a:ext uri="{FF2B5EF4-FFF2-40B4-BE49-F238E27FC236}">
                      <a16:creationId xmlns:a16="http://schemas.microsoft.com/office/drawing/2014/main" id="{749AAA67-ADBB-4E0B-894F-869B7C6F1F76}"/>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902" name="Rectangle 501">
                  <a:extLst>
                    <a:ext uri="{FF2B5EF4-FFF2-40B4-BE49-F238E27FC236}">
                      <a16:creationId xmlns:a16="http://schemas.microsoft.com/office/drawing/2014/main" id="{FFCC8455-4BE8-423C-924C-3FEA0E49CAA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893" name="Rectangle 502">
                <a:extLst>
                  <a:ext uri="{FF2B5EF4-FFF2-40B4-BE49-F238E27FC236}">
                    <a16:creationId xmlns:a16="http://schemas.microsoft.com/office/drawing/2014/main" id="{010113FE-8DE6-4E62-A7E8-E23781BF4A06}"/>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00" name="Group 503">
              <a:extLst>
                <a:ext uri="{FF2B5EF4-FFF2-40B4-BE49-F238E27FC236}">
                  <a16:creationId xmlns:a16="http://schemas.microsoft.com/office/drawing/2014/main" id="{45C9B5A7-9DA0-446B-9A8A-FD72ADE59A73}"/>
                </a:ext>
              </a:extLst>
            </p:cNvPr>
            <p:cNvGrpSpPr>
              <a:grpSpLocks noChangeAspect="1"/>
            </p:cNvGrpSpPr>
            <p:nvPr/>
          </p:nvGrpSpPr>
          <p:grpSpPr bwMode="auto">
            <a:xfrm>
              <a:off x="1584" y="1882"/>
              <a:ext cx="432" cy="262"/>
              <a:chOff x="3288" y="1296"/>
              <a:chExt cx="1080" cy="648"/>
            </a:xfrm>
          </p:grpSpPr>
          <p:sp>
            <p:nvSpPr>
              <p:cNvPr id="148739" name="Rectangle 504">
                <a:extLst>
                  <a:ext uri="{FF2B5EF4-FFF2-40B4-BE49-F238E27FC236}">
                    <a16:creationId xmlns:a16="http://schemas.microsoft.com/office/drawing/2014/main" id="{19C292D5-DCCE-42A1-A8E5-B1E8E5373853}"/>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0" name="Rectangle 505">
                <a:extLst>
                  <a:ext uri="{FF2B5EF4-FFF2-40B4-BE49-F238E27FC236}">
                    <a16:creationId xmlns:a16="http://schemas.microsoft.com/office/drawing/2014/main" id="{270F10BE-51E5-46A8-BFB5-8D23A3F3B86B}"/>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1" name="Rectangle 506">
                <a:extLst>
                  <a:ext uri="{FF2B5EF4-FFF2-40B4-BE49-F238E27FC236}">
                    <a16:creationId xmlns:a16="http://schemas.microsoft.com/office/drawing/2014/main" id="{4BAB4D2A-8D67-48C3-95D7-C9BD61151502}"/>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2" name="Rectangle 507">
                <a:extLst>
                  <a:ext uri="{FF2B5EF4-FFF2-40B4-BE49-F238E27FC236}">
                    <a16:creationId xmlns:a16="http://schemas.microsoft.com/office/drawing/2014/main" id="{66BFEE6F-4DAC-4DCD-89E6-CEBE591B61F2}"/>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3" name="Rectangle 508">
                <a:extLst>
                  <a:ext uri="{FF2B5EF4-FFF2-40B4-BE49-F238E27FC236}">
                    <a16:creationId xmlns:a16="http://schemas.microsoft.com/office/drawing/2014/main" id="{5CD3E720-0652-4A60-AE83-19B47BEE0AA0}"/>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4" name="Rectangle 509">
                <a:extLst>
                  <a:ext uri="{FF2B5EF4-FFF2-40B4-BE49-F238E27FC236}">
                    <a16:creationId xmlns:a16="http://schemas.microsoft.com/office/drawing/2014/main" id="{01B5518C-F5B0-4BFA-8081-57BB90F2152E}"/>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5" name="Rectangle 510">
                <a:extLst>
                  <a:ext uri="{FF2B5EF4-FFF2-40B4-BE49-F238E27FC236}">
                    <a16:creationId xmlns:a16="http://schemas.microsoft.com/office/drawing/2014/main" id="{170FAD0F-3CE8-4784-904E-725349365606}"/>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6" name="Rectangle 511">
                <a:extLst>
                  <a:ext uri="{FF2B5EF4-FFF2-40B4-BE49-F238E27FC236}">
                    <a16:creationId xmlns:a16="http://schemas.microsoft.com/office/drawing/2014/main" id="{C3B41590-A0C1-432C-B1EB-1B66A5041F73}"/>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7" name="Rectangle 512">
                <a:extLst>
                  <a:ext uri="{FF2B5EF4-FFF2-40B4-BE49-F238E27FC236}">
                    <a16:creationId xmlns:a16="http://schemas.microsoft.com/office/drawing/2014/main" id="{5A616604-46FB-45D6-BF87-E66096D07965}"/>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8" name="Rectangle 513">
                <a:extLst>
                  <a:ext uri="{FF2B5EF4-FFF2-40B4-BE49-F238E27FC236}">
                    <a16:creationId xmlns:a16="http://schemas.microsoft.com/office/drawing/2014/main" id="{C78A9A81-E5FF-45C7-A9E7-21F6A560600F}"/>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49" name="Rectangle 514">
                <a:extLst>
                  <a:ext uri="{FF2B5EF4-FFF2-40B4-BE49-F238E27FC236}">
                    <a16:creationId xmlns:a16="http://schemas.microsoft.com/office/drawing/2014/main" id="{C2BE6DDC-4260-419F-BBAE-D05644BD29DE}"/>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0" name="Rectangle 515">
                <a:extLst>
                  <a:ext uri="{FF2B5EF4-FFF2-40B4-BE49-F238E27FC236}">
                    <a16:creationId xmlns:a16="http://schemas.microsoft.com/office/drawing/2014/main" id="{FD42F9C4-CF89-4E71-8CA2-C55D4C2B12C6}"/>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1" name="Rectangle 516">
                <a:extLst>
                  <a:ext uri="{FF2B5EF4-FFF2-40B4-BE49-F238E27FC236}">
                    <a16:creationId xmlns:a16="http://schemas.microsoft.com/office/drawing/2014/main" id="{E75CC464-D2B1-499F-9C46-983D0D757E80}"/>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2" name="Rectangle 517">
                <a:extLst>
                  <a:ext uri="{FF2B5EF4-FFF2-40B4-BE49-F238E27FC236}">
                    <a16:creationId xmlns:a16="http://schemas.microsoft.com/office/drawing/2014/main" id="{5F76DBFF-FEBC-4294-B76A-5BB9CAFAAAE8}"/>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753" name="Group 518">
                <a:extLst>
                  <a:ext uri="{FF2B5EF4-FFF2-40B4-BE49-F238E27FC236}">
                    <a16:creationId xmlns:a16="http://schemas.microsoft.com/office/drawing/2014/main" id="{C8A8E168-AEF7-46F5-87E6-9D34F9DE2DDE}"/>
                  </a:ext>
                </a:extLst>
              </p:cNvPr>
              <p:cNvGrpSpPr>
                <a:grpSpLocks noChangeAspect="1"/>
              </p:cNvGrpSpPr>
              <p:nvPr/>
            </p:nvGrpSpPr>
            <p:grpSpPr bwMode="auto">
              <a:xfrm>
                <a:off x="3720" y="1512"/>
                <a:ext cx="216" cy="216"/>
                <a:chOff x="2928" y="2448"/>
                <a:chExt cx="144" cy="144"/>
              </a:xfrm>
            </p:grpSpPr>
            <p:sp>
              <p:nvSpPr>
                <p:cNvPr id="148848" name="Rectangle 519">
                  <a:extLst>
                    <a:ext uri="{FF2B5EF4-FFF2-40B4-BE49-F238E27FC236}">
                      <a16:creationId xmlns:a16="http://schemas.microsoft.com/office/drawing/2014/main" id="{55B9FD84-4FCD-4D72-BA95-D790D6C25EE5}"/>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9" name="Rectangle 520">
                  <a:extLst>
                    <a:ext uri="{FF2B5EF4-FFF2-40B4-BE49-F238E27FC236}">
                      <a16:creationId xmlns:a16="http://schemas.microsoft.com/office/drawing/2014/main" id="{4D16B31E-2166-46AD-8F4A-132CD86BFBCF}"/>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0" name="Rectangle 521">
                  <a:extLst>
                    <a:ext uri="{FF2B5EF4-FFF2-40B4-BE49-F238E27FC236}">
                      <a16:creationId xmlns:a16="http://schemas.microsoft.com/office/drawing/2014/main" id="{256EECE6-2D8F-4825-BEDA-05FED63ACD0A}"/>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1" name="Rectangle 522">
                  <a:extLst>
                    <a:ext uri="{FF2B5EF4-FFF2-40B4-BE49-F238E27FC236}">
                      <a16:creationId xmlns:a16="http://schemas.microsoft.com/office/drawing/2014/main" id="{BD53E3EF-6EF2-494E-B671-593B0F2FC05D}"/>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2" name="Rectangle 523">
                  <a:extLst>
                    <a:ext uri="{FF2B5EF4-FFF2-40B4-BE49-F238E27FC236}">
                      <a16:creationId xmlns:a16="http://schemas.microsoft.com/office/drawing/2014/main" id="{83C51F18-D72F-416A-ADEB-7792D3B74DAA}"/>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3" name="Rectangle 524">
                  <a:extLst>
                    <a:ext uri="{FF2B5EF4-FFF2-40B4-BE49-F238E27FC236}">
                      <a16:creationId xmlns:a16="http://schemas.microsoft.com/office/drawing/2014/main" id="{EF2A8C62-0951-404E-88C4-ECDD3872FBFA}"/>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4" name="Rectangle 525">
                  <a:extLst>
                    <a:ext uri="{FF2B5EF4-FFF2-40B4-BE49-F238E27FC236}">
                      <a16:creationId xmlns:a16="http://schemas.microsoft.com/office/drawing/2014/main" id="{EF1B6CC1-A578-4A7A-8FD7-02EC3543452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5" name="Rectangle 526">
                  <a:extLst>
                    <a:ext uri="{FF2B5EF4-FFF2-40B4-BE49-F238E27FC236}">
                      <a16:creationId xmlns:a16="http://schemas.microsoft.com/office/drawing/2014/main" id="{BCCF7E16-12F4-4E2A-80BA-0F235C72F38E}"/>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56" name="Rectangle 527">
                  <a:extLst>
                    <a:ext uri="{FF2B5EF4-FFF2-40B4-BE49-F238E27FC236}">
                      <a16:creationId xmlns:a16="http://schemas.microsoft.com/office/drawing/2014/main" id="{F7405D86-52A7-42BE-BD84-051FDD0C7F8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54" name="Group 528">
                <a:extLst>
                  <a:ext uri="{FF2B5EF4-FFF2-40B4-BE49-F238E27FC236}">
                    <a16:creationId xmlns:a16="http://schemas.microsoft.com/office/drawing/2014/main" id="{B61F370F-7C55-4FEB-9C8C-AAFECEDA8F78}"/>
                  </a:ext>
                </a:extLst>
              </p:cNvPr>
              <p:cNvGrpSpPr>
                <a:grpSpLocks noChangeAspect="1"/>
              </p:cNvGrpSpPr>
              <p:nvPr/>
            </p:nvGrpSpPr>
            <p:grpSpPr bwMode="auto">
              <a:xfrm>
                <a:off x="3936" y="1512"/>
                <a:ext cx="216" cy="216"/>
                <a:chOff x="2928" y="2448"/>
                <a:chExt cx="144" cy="144"/>
              </a:xfrm>
            </p:grpSpPr>
            <p:sp>
              <p:nvSpPr>
                <p:cNvPr id="148839" name="Rectangle 529">
                  <a:extLst>
                    <a:ext uri="{FF2B5EF4-FFF2-40B4-BE49-F238E27FC236}">
                      <a16:creationId xmlns:a16="http://schemas.microsoft.com/office/drawing/2014/main" id="{D2160717-A7D5-4C75-92F6-7F45F331C291}"/>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0" name="Rectangle 530">
                  <a:extLst>
                    <a:ext uri="{FF2B5EF4-FFF2-40B4-BE49-F238E27FC236}">
                      <a16:creationId xmlns:a16="http://schemas.microsoft.com/office/drawing/2014/main" id="{699A2881-1C8A-4E2B-BFCC-4E09581DD2A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1" name="Rectangle 531">
                  <a:extLst>
                    <a:ext uri="{FF2B5EF4-FFF2-40B4-BE49-F238E27FC236}">
                      <a16:creationId xmlns:a16="http://schemas.microsoft.com/office/drawing/2014/main" id="{8E448E85-F80A-4527-8E50-E3462D47D49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2" name="Rectangle 532">
                  <a:extLst>
                    <a:ext uri="{FF2B5EF4-FFF2-40B4-BE49-F238E27FC236}">
                      <a16:creationId xmlns:a16="http://schemas.microsoft.com/office/drawing/2014/main" id="{384709BD-0B4B-4555-BE4D-8C136361518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3" name="Rectangle 533">
                  <a:extLst>
                    <a:ext uri="{FF2B5EF4-FFF2-40B4-BE49-F238E27FC236}">
                      <a16:creationId xmlns:a16="http://schemas.microsoft.com/office/drawing/2014/main" id="{AB96B2FE-E3B9-40F2-A2B0-CD80A2F10E74}"/>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4" name="Rectangle 534">
                  <a:extLst>
                    <a:ext uri="{FF2B5EF4-FFF2-40B4-BE49-F238E27FC236}">
                      <a16:creationId xmlns:a16="http://schemas.microsoft.com/office/drawing/2014/main" id="{6961D5DF-0A4E-410D-B514-C38177C03F7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5" name="Rectangle 535">
                  <a:extLst>
                    <a:ext uri="{FF2B5EF4-FFF2-40B4-BE49-F238E27FC236}">
                      <a16:creationId xmlns:a16="http://schemas.microsoft.com/office/drawing/2014/main" id="{6B429588-A7DF-4127-93A5-A8BFF08C9841}"/>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6" name="Rectangle 536">
                  <a:extLst>
                    <a:ext uri="{FF2B5EF4-FFF2-40B4-BE49-F238E27FC236}">
                      <a16:creationId xmlns:a16="http://schemas.microsoft.com/office/drawing/2014/main" id="{5D5BEF0E-689C-4AF2-B20A-C69414B8DA27}"/>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47" name="Rectangle 537">
                  <a:extLst>
                    <a:ext uri="{FF2B5EF4-FFF2-40B4-BE49-F238E27FC236}">
                      <a16:creationId xmlns:a16="http://schemas.microsoft.com/office/drawing/2014/main" id="{C36BD0F4-D4C1-43B7-AF64-6D2C10B4AD2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755" name="Rectangle 538">
                <a:extLst>
                  <a:ext uri="{FF2B5EF4-FFF2-40B4-BE49-F238E27FC236}">
                    <a16:creationId xmlns:a16="http://schemas.microsoft.com/office/drawing/2014/main" id="{9420A179-03DC-4410-AC7D-EBC04B44CFEB}"/>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6" name="Rectangle 539">
                <a:extLst>
                  <a:ext uri="{FF2B5EF4-FFF2-40B4-BE49-F238E27FC236}">
                    <a16:creationId xmlns:a16="http://schemas.microsoft.com/office/drawing/2014/main" id="{2FCFAAD2-B2A3-47ED-834B-EB7C7028B587}"/>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7" name="Rectangle 540">
                <a:extLst>
                  <a:ext uri="{FF2B5EF4-FFF2-40B4-BE49-F238E27FC236}">
                    <a16:creationId xmlns:a16="http://schemas.microsoft.com/office/drawing/2014/main" id="{0C764C7D-108D-4723-959E-AA5D1C7E6023}"/>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8" name="Rectangle 541">
                <a:extLst>
                  <a:ext uri="{FF2B5EF4-FFF2-40B4-BE49-F238E27FC236}">
                    <a16:creationId xmlns:a16="http://schemas.microsoft.com/office/drawing/2014/main" id="{FFB046E0-6167-4DA2-B24C-8CDAFEB4A449}"/>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59" name="Rectangle 542">
                <a:extLst>
                  <a:ext uri="{FF2B5EF4-FFF2-40B4-BE49-F238E27FC236}">
                    <a16:creationId xmlns:a16="http://schemas.microsoft.com/office/drawing/2014/main" id="{4F37C953-A86F-4640-BAF4-70C20A5E59A4}"/>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0" name="Rectangle 543">
                <a:extLst>
                  <a:ext uri="{FF2B5EF4-FFF2-40B4-BE49-F238E27FC236}">
                    <a16:creationId xmlns:a16="http://schemas.microsoft.com/office/drawing/2014/main" id="{1C45620D-0F55-4A8E-864E-A9729CF6B77C}"/>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1" name="Rectangle 544">
                <a:extLst>
                  <a:ext uri="{FF2B5EF4-FFF2-40B4-BE49-F238E27FC236}">
                    <a16:creationId xmlns:a16="http://schemas.microsoft.com/office/drawing/2014/main" id="{705F6DB9-AF7C-4361-8FDE-2AC52B3D4948}"/>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2" name="Rectangle 545">
                <a:extLst>
                  <a:ext uri="{FF2B5EF4-FFF2-40B4-BE49-F238E27FC236}">
                    <a16:creationId xmlns:a16="http://schemas.microsoft.com/office/drawing/2014/main" id="{0C54CD0F-8DD8-48B5-BA3E-5F134BBF6B05}"/>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3" name="Rectangle 546">
                <a:extLst>
                  <a:ext uri="{FF2B5EF4-FFF2-40B4-BE49-F238E27FC236}">
                    <a16:creationId xmlns:a16="http://schemas.microsoft.com/office/drawing/2014/main" id="{BCBD4431-9496-4BB3-8241-A4C2A5058237}"/>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4" name="Rectangle 547">
                <a:extLst>
                  <a:ext uri="{FF2B5EF4-FFF2-40B4-BE49-F238E27FC236}">
                    <a16:creationId xmlns:a16="http://schemas.microsoft.com/office/drawing/2014/main" id="{AF91E52B-A59F-4730-85BE-17759B2BC701}"/>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5" name="Rectangle 548">
                <a:extLst>
                  <a:ext uri="{FF2B5EF4-FFF2-40B4-BE49-F238E27FC236}">
                    <a16:creationId xmlns:a16="http://schemas.microsoft.com/office/drawing/2014/main" id="{A4174526-B21A-4E97-A9DD-947503B2877A}"/>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6" name="Rectangle 549">
                <a:extLst>
                  <a:ext uri="{FF2B5EF4-FFF2-40B4-BE49-F238E27FC236}">
                    <a16:creationId xmlns:a16="http://schemas.microsoft.com/office/drawing/2014/main" id="{31B1162C-BA71-41E7-944B-1C40785E3523}"/>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67" name="Rectangle 550">
                <a:extLst>
                  <a:ext uri="{FF2B5EF4-FFF2-40B4-BE49-F238E27FC236}">
                    <a16:creationId xmlns:a16="http://schemas.microsoft.com/office/drawing/2014/main" id="{D05EFF7B-0CFD-4086-B3E9-EC9CDCD4B5B2}"/>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768" name="Group 551">
                <a:extLst>
                  <a:ext uri="{FF2B5EF4-FFF2-40B4-BE49-F238E27FC236}">
                    <a16:creationId xmlns:a16="http://schemas.microsoft.com/office/drawing/2014/main" id="{646B79FA-4FD8-40A2-824E-05E804B79F29}"/>
                  </a:ext>
                </a:extLst>
              </p:cNvPr>
              <p:cNvGrpSpPr>
                <a:grpSpLocks noChangeAspect="1"/>
              </p:cNvGrpSpPr>
              <p:nvPr/>
            </p:nvGrpSpPr>
            <p:grpSpPr bwMode="auto">
              <a:xfrm>
                <a:off x="3288" y="1296"/>
                <a:ext cx="216" cy="216"/>
                <a:chOff x="2928" y="2448"/>
                <a:chExt cx="144" cy="144"/>
              </a:xfrm>
            </p:grpSpPr>
            <p:sp>
              <p:nvSpPr>
                <p:cNvPr id="148830" name="Rectangle 552">
                  <a:extLst>
                    <a:ext uri="{FF2B5EF4-FFF2-40B4-BE49-F238E27FC236}">
                      <a16:creationId xmlns:a16="http://schemas.microsoft.com/office/drawing/2014/main" id="{59483355-51D1-4F58-9CEB-6F4C6479B3A8}"/>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1" name="Rectangle 553">
                  <a:extLst>
                    <a:ext uri="{FF2B5EF4-FFF2-40B4-BE49-F238E27FC236}">
                      <a16:creationId xmlns:a16="http://schemas.microsoft.com/office/drawing/2014/main" id="{F1518264-27EE-4B33-9AEA-12396FFC9C52}"/>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2" name="Rectangle 554">
                  <a:extLst>
                    <a:ext uri="{FF2B5EF4-FFF2-40B4-BE49-F238E27FC236}">
                      <a16:creationId xmlns:a16="http://schemas.microsoft.com/office/drawing/2014/main" id="{1210C0BB-D8E0-4413-8742-36CBDF422FFF}"/>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3" name="Rectangle 555">
                  <a:extLst>
                    <a:ext uri="{FF2B5EF4-FFF2-40B4-BE49-F238E27FC236}">
                      <a16:creationId xmlns:a16="http://schemas.microsoft.com/office/drawing/2014/main" id="{C0E9A36A-33BB-4200-8117-DCACCBF2E08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4" name="Rectangle 556">
                  <a:extLst>
                    <a:ext uri="{FF2B5EF4-FFF2-40B4-BE49-F238E27FC236}">
                      <a16:creationId xmlns:a16="http://schemas.microsoft.com/office/drawing/2014/main" id="{2FF32C84-FBCF-4A9C-9FAB-A17DFCA9EE35}"/>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5" name="Rectangle 557">
                  <a:extLst>
                    <a:ext uri="{FF2B5EF4-FFF2-40B4-BE49-F238E27FC236}">
                      <a16:creationId xmlns:a16="http://schemas.microsoft.com/office/drawing/2014/main" id="{123BAF65-84D5-4A28-B4AB-083DBA69CAD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6" name="Rectangle 558">
                  <a:extLst>
                    <a:ext uri="{FF2B5EF4-FFF2-40B4-BE49-F238E27FC236}">
                      <a16:creationId xmlns:a16="http://schemas.microsoft.com/office/drawing/2014/main" id="{728D2525-E6E8-47BC-8C68-EB0378AEDE5B}"/>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7" name="Rectangle 559">
                  <a:extLst>
                    <a:ext uri="{FF2B5EF4-FFF2-40B4-BE49-F238E27FC236}">
                      <a16:creationId xmlns:a16="http://schemas.microsoft.com/office/drawing/2014/main" id="{379D245A-FCE6-4770-A0BC-1286ACDC04BC}"/>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38" name="Rectangle 560">
                  <a:extLst>
                    <a:ext uri="{FF2B5EF4-FFF2-40B4-BE49-F238E27FC236}">
                      <a16:creationId xmlns:a16="http://schemas.microsoft.com/office/drawing/2014/main" id="{8A728682-4D9D-458F-8744-A71D3B6C6943}"/>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69" name="Group 561">
                <a:extLst>
                  <a:ext uri="{FF2B5EF4-FFF2-40B4-BE49-F238E27FC236}">
                    <a16:creationId xmlns:a16="http://schemas.microsoft.com/office/drawing/2014/main" id="{A33952D3-A1A2-4217-AB7A-A7668DFBC734}"/>
                  </a:ext>
                </a:extLst>
              </p:cNvPr>
              <p:cNvGrpSpPr>
                <a:grpSpLocks noChangeAspect="1"/>
              </p:cNvGrpSpPr>
              <p:nvPr/>
            </p:nvGrpSpPr>
            <p:grpSpPr bwMode="auto">
              <a:xfrm>
                <a:off x="3504" y="1296"/>
                <a:ext cx="216" cy="216"/>
                <a:chOff x="2928" y="2448"/>
                <a:chExt cx="144" cy="144"/>
              </a:xfrm>
            </p:grpSpPr>
            <p:sp>
              <p:nvSpPr>
                <p:cNvPr id="148821" name="Rectangle 562">
                  <a:extLst>
                    <a:ext uri="{FF2B5EF4-FFF2-40B4-BE49-F238E27FC236}">
                      <a16:creationId xmlns:a16="http://schemas.microsoft.com/office/drawing/2014/main" id="{A4E152FD-A404-49BF-A656-5148E72D943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2" name="Rectangle 563">
                  <a:extLst>
                    <a:ext uri="{FF2B5EF4-FFF2-40B4-BE49-F238E27FC236}">
                      <a16:creationId xmlns:a16="http://schemas.microsoft.com/office/drawing/2014/main" id="{C94A7075-11FF-4CCA-B4BB-0FE1B85F0738}"/>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3" name="Rectangle 564">
                  <a:extLst>
                    <a:ext uri="{FF2B5EF4-FFF2-40B4-BE49-F238E27FC236}">
                      <a16:creationId xmlns:a16="http://schemas.microsoft.com/office/drawing/2014/main" id="{C0B3CFFF-9465-425D-B572-87FF4E01CCCE}"/>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4" name="Rectangle 565">
                  <a:extLst>
                    <a:ext uri="{FF2B5EF4-FFF2-40B4-BE49-F238E27FC236}">
                      <a16:creationId xmlns:a16="http://schemas.microsoft.com/office/drawing/2014/main" id="{E60CAD51-AB43-4830-B2A7-B102D03BB0DE}"/>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5" name="Rectangle 566">
                  <a:extLst>
                    <a:ext uri="{FF2B5EF4-FFF2-40B4-BE49-F238E27FC236}">
                      <a16:creationId xmlns:a16="http://schemas.microsoft.com/office/drawing/2014/main" id="{B3BA66E4-7402-423E-8E14-E8DFE43A1A5D}"/>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6" name="Rectangle 567">
                  <a:extLst>
                    <a:ext uri="{FF2B5EF4-FFF2-40B4-BE49-F238E27FC236}">
                      <a16:creationId xmlns:a16="http://schemas.microsoft.com/office/drawing/2014/main" id="{3D41AF53-88A0-4E8E-ACFE-FDDD306983E6}"/>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7" name="Rectangle 568">
                  <a:extLst>
                    <a:ext uri="{FF2B5EF4-FFF2-40B4-BE49-F238E27FC236}">
                      <a16:creationId xmlns:a16="http://schemas.microsoft.com/office/drawing/2014/main" id="{C236D566-6EF6-4AA4-9D68-73130C783C6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8" name="Rectangle 569">
                  <a:extLst>
                    <a:ext uri="{FF2B5EF4-FFF2-40B4-BE49-F238E27FC236}">
                      <a16:creationId xmlns:a16="http://schemas.microsoft.com/office/drawing/2014/main" id="{FA361D8E-61C4-463D-BEF4-B08022DD96BC}"/>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9" name="Rectangle 570">
                  <a:extLst>
                    <a:ext uri="{FF2B5EF4-FFF2-40B4-BE49-F238E27FC236}">
                      <a16:creationId xmlns:a16="http://schemas.microsoft.com/office/drawing/2014/main" id="{CE4573DB-763D-4FBA-BDEE-14B6F6DC578B}"/>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70" name="Group 571">
                <a:extLst>
                  <a:ext uri="{FF2B5EF4-FFF2-40B4-BE49-F238E27FC236}">
                    <a16:creationId xmlns:a16="http://schemas.microsoft.com/office/drawing/2014/main" id="{6F955C11-3952-4D1E-9597-EFA27DA8EA26}"/>
                  </a:ext>
                </a:extLst>
              </p:cNvPr>
              <p:cNvGrpSpPr>
                <a:grpSpLocks noChangeAspect="1"/>
              </p:cNvGrpSpPr>
              <p:nvPr/>
            </p:nvGrpSpPr>
            <p:grpSpPr bwMode="auto">
              <a:xfrm>
                <a:off x="3720" y="1296"/>
                <a:ext cx="216" cy="216"/>
                <a:chOff x="2928" y="2448"/>
                <a:chExt cx="144" cy="144"/>
              </a:xfrm>
            </p:grpSpPr>
            <p:sp>
              <p:nvSpPr>
                <p:cNvPr id="148812" name="Rectangle 572">
                  <a:extLst>
                    <a:ext uri="{FF2B5EF4-FFF2-40B4-BE49-F238E27FC236}">
                      <a16:creationId xmlns:a16="http://schemas.microsoft.com/office/drawing/2014/main" id="{DC17B666-CF6E-485E-8782-15D76E88467A}"/>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3" name="Rectangle 573">
                  <a:extLst>
                    <a:ext uri="{FF2B5EF4-FFF2-40B4-BE49-F238E27FC236}">
                      <a16:creationId xmlns:a16="http://schemas.microsoft.com/office/drawing/2014/main" id="{06B37D50-82DF-4F59-8034-D042C61262E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4" name="Rectangle 574">
                  <a:extLst>
                    <a:ext uri="{FF2B5EF4-FFF2-40B4-BE49-F238E27FC236}">
                      <a16:creationId xmlns:a16="http://schemas.microsoft.com/office/drawing/2014/main" id="{AAE65979-B4FC-4708-9D04-8EB6DA9DE825}"/>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5" name="Rectangle 575">
                  <a:extLst>
                    <a:ext uri="{FF2B5EF4-FFF2-40B4-BE49-F238E27FC236}">
                      <a16:creationId xmlns:a16="http://schemas.microsoft.com/office/drawing/2014/main" id="{0E684FC4-54B8-4386-9F98-9FDA6324932F}"/>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6" name="Rectangle 576">
                  <a:extLst>
                    <a:ext uri="{FF2B5EF4-FFF2-40B4-BE49-F238E27FC236}">
                      <a16:creationId xmlns:a16="http://schemas.microsoft.com/office/drawing/2014/main" id="{4657E8A6-3630-4125-9A1D-2395A44D906B}"/>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7" name="Rectangle 577">
                  <a:extLst>
                    <a:ext uri="{FF2B5EF4-FFF2-40B4-BE49-F238E27FC236}">
                      <a16:creationId xmlns:a16="http://schemas.microsoft.com/office/drawing/2014/main" id="{D9015919-BAB0-4D8B-AE4C-635DFB9F01E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8" name="Rectangle 578">
                  <a:extLst>
                    <a:ext uri="{FF2B5EF4-FFF2-40B4-BE49-F238E27FC236}">
                      <a16:creationId xmlns:a16="http://schemas.microsoft.com/office/drawing/2014/main" id="{17AB7C1F-4692-4B94-8488-04184A6C25D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9" name="Rectangle 579">
                  <a:extLst>
                    <a:ext uri="{FF2B5EF4-FFF2-40B4-BE49-F238E27FC236}">
                      <a16:creationId xmlns:a16="http://schemas.microsoft.com/office/drawing/2014/main" id="{CD4AE605-93F5-4AF1-BDA6-853BF77FE2F3}"/>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20" name="Rectangle 580">
                  <a:extLst>
                    <a:ext uri="{FF2B5EF4-FFF2-40B4-BE49-F238E27FC236}">
                      <a16:creationId xmlns:a16="http://schemas.microsoft.com/office/drawing/2014/main" id="{B39EA48B-F6E9-46D6-9F1A-6D79E767811F}"/>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71" name="Group 581">
                <a:extLst>
                  <a:ext uri="{FF2B5EF4-FFF2-40B4-BE49-F238E27FC236}">
                    <a16:creationId xmlns:a16="http://schemas.microsoft.com/office/drawing/2014/main" id="{ECB3EB41-5240-4CD5-A5E5-976516A45E28}"/>
                  </a:ext>
                </a:extLst>
              </p:cNvPr>
              <p:cNvGrpSpPr>
                <a:grpSpLocks noChangeAspect="1"/>
              </p:cNvGrpSpPr>
              <p:nvPr/>
            </p:nvGrpSpPr>
            <p:grpSpPr bwMode="auto">
              <a:xfrm>
                <a:off x="3936" y="1296"/>
                <a:ext cx="216" cy="216"/>
                <a:chOff x="2928" y="2448"/>
                <a:chExt cx="144" cy="144"/>
              </a:xfrm>
            </p:grpSpPr>
            <p:sp>
              <p:nvSpPr>
                <p:cNvPr id="148803" name="Rectangle 582">
                  <a:extLst>
                    <a:ext uri="{FF2B5EF4-FFF2-40B4-BE49-F238E27FC236}">
                      <a16:creationId xmlns:a16="http://schemas.microsoft.com/office/drawing/2014/main" id="{7F3F9940-1766-4A9F-A989-80AB7859F99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4" name="Rectangle 583">
                  <a:extLst>
                    <a:ext uri="{FF2B5EF4-FFF2-40B4-BE49-F238E27FC236}">
                      <a16:creationId xmlns:a16="http://schemas.microsoft.com/office/drawing/2014/main" id="{F13F2E49-80C8-4F0F-B7D7-94FAE47E2C3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5" name="Rectangle 584">
                  <a:extLst>
                    <a:ext uri="{FF2B5EF4-FFF2-40B4-BE49-F238E27FC236}">
                      <a16:creationId xmlns:a16="http://schemas.microsoft.com/office/drawing/2014/main" id="{0036ECC8-F345-4E8A-9FCD-7D60AB4ACE1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6" name="Rectangle 585">
                  <a:extLst>
                    <a:ext uri="{FF2B5EF4-FFF2-40B4-BE49-F238E27FC236}">
                      <a16:creationId xmlns:a16="http://schemas.microsoft.com/office/drawing/2014/main" id="{10C834B6-1CA6-4E2F-A058-4D4A5489779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7" name="Rectangle 586">
                  <a:extLst>
                    <a:ext uri="{FF2B5EF4-FFF2-40B4-BE49-F238E27FC236}">
                      <a16:creationId xmlns:a16="http://schemas.microsoft.com/office/drawing/2014/main" id="{CCBFD376-F033-46D5-A6B7-973D76ED3567}"/>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8" name="Rectangle 587">
                  <a:extLst>
                    <a:ext uri="{FF2B5EF4-FFF2-40B4-BE49-F238E27FC236}">
                      <a16:creationId xmlns:a16="http://schemas.microsoft.com/office/drawing/2014/main" id="{68D91D51-ED36-4E36-BE94-5F64F9A4A6B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9" name="Rectangle 588">
                  <a:extLst>
                    <a:ext uri="{FF2B5EF4-FFF2-40B4-BE49-F238E27FC236}">
                      <a16:creationId xmlns:a16="http://schemas.microsoft.com/office/drawing/2014/main" id="{0FA651BE-D61B-4CF3-8839-34B3FEAD3CA3}"/>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0" name="Rectangle 589">
                  <a:extLst>
                    <a:ext uri="{FF2B5EF4-FFF2-40B4-BE49-F238E27FC236}">
                      <a16:creationId xmlns:a16="http://schemas.microsoft.com/office/drawing/2014/main" id="{1EB39D11-5030-4425-92B4-F40E5EC290D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11" name="Rectangle 590">
                  <a:extLst>
                    <a:ext uri="{FF2B5EF4-FFF2-40B4-BE49-F238E27FC236}">
                      <a16:creationId xmlns:a16="http://schemas.microsoft.com/office/drawing/2014/main" id="{F2737FCB-85D7-4964-B8DE-CA2E79FB5FEA}"/>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72" name="Group 591">
                <a:extLst>
                  <a:ext uri="{FF2B5EF4-FFF2-40B4-BE49-F238E27FC236}">
                    <a16:creationId xmlns:a16="http://schemas.microsoft.com/office/drawing/2014/main" id="{74E14DBB-B556-4994-9FFD-9CDDDE89EEA5}"/>
                  </a:ext>
                </a:extLst>
              </p:cNvPr>
              <p:cNvGrpSpPr>
                <a:grpSpLocks noChangeAspect="1"/>
              </p:cNvGrpSpPr>
              <p:nvPr/>
            </p:nvGrpSpPr>
            <p:grpSpPr bwMode="auto">
              <a:xfrm>
                <a:off x="4152" y="1296"/>
                <a:ext cx="216" cy="216"/>
                <a:chOff x="2928" y="2448"/>
                <a:chExt cx="144" cy="144"/>
              </a:xfrm>
            </p:grpSpPr>
            <p:sp>
              <p:nvSpPr>
                <p:cNvPr id="148794" name="Rectangle 592">
                  <a:extLst>
                    <a:ext uri="{FF2B5EF4-FFF2-40B4-BE49-F238E27FC236}">
                      <a16:creationId xmlns:a16="http://schemas.microsoft.com/office/drawing/2014/main" id="{7B94455D-4794-446C-ABEC-84B7E312D292}"/>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5" name="Rectangle 593">
                  <a:extLst>
                    <a:ext uri="{FF2B5EF4-FFF2-40B4-BE49-F238E27FC236}">
                      <a16:creationId xmlns:a16="http://schemas.microsoft.com/office/drawing/2014/main" id="{4354CF76-02AC-4A39-9E77-530442209A2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6" name="Rectangle 594">
                  <a:extLst>
                    <a:ext uri="{FF2B5EF4-FFF2-40B4-BE49-F238E27FC236}">
                      <a16:creationId xmlns:a16="http://schemas.microsoft.com/office/drawing/2014/main" id="{FB45B2A5-7BB6-4897-99CD-3AFF19783835}"/>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7" name="Rectangle 595">
                  <a:extLst>
                    <a:ext uri="{FF2B5EF4-FFF2-40B4-BE49-F238E27FC236}">
                      <a16:creationId xmlns:a16="http://schemas.microsoft.com/office/drawing/2014/main" id="{00CF7D71-643B-4A68-95FF-7C4EFE84457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8" name="Rectangle 596">
                  <a:extLst>
                    <a:ext uri="{FF2B5EF4-FFF2-40B4-BE49-F238E27FC236}">
                      <a16:creationId xmlns:a16="http://schemas.microsoft.com/office/drawing/2014/main" id="{9E6F6CD7-52A0-49A8-801D-A7C2E3752AB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9" name="Rectangle 597">
                  <a:extLst>
                    <a:ext uri="{FF2B5EF4-FFF2-40B4-BE49-F238E27FC236}">
                      <a16:creationId xmlns:a16="http://schemas.microsoft.com/office/drawing/2014/main" id="{03723DC1-33B6-4ABF-A7BB-9B685E423C1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0" name="Rectangle 598">
                  <a:extLst>
                    <a:ext uri="{FF2B5EF4-FFF2-40B4-BE49-F238E27FC236}">
                      <a16:creationId xmlns:a16="http://schemas.microsoft.com/office/drawing/2014/main" id="{79908DCD-1061-44B1-9B81-4F144F40C51C}"/>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1" name="Rectangle 599">
                  <a:extLst>
                    <a:ext uri="{FF2B5EF4-FFF2-40B4-BE49-F238E27FC236}">
                      <a16:creationId xmlns:a16="http://schemas.microsoft.com/office/drawing/2014/main" id="{FFB16AE4-E26F-4E19-9FA4-A1A027E7F4FA}"/>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802" name="Rectangle 600">
                  <a:extLst>
                    <a:ext uri="{FF2B5EF4-FFF2-40B4-BE49-F238E27FC236}">
                      <a16:creationId xmlns:a16="http://schemas.microsoft.com/office/drawing/2014/main" id="{45A98BB5-AEF8-4EE2-927D-29562C2FD5B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73" name="Group 601">
                <a:extLst>
                  <a:ext uri="{FF2B5EF4-FFF2-40B4-BE49-F238E27FC236}">
                    <a16:creationId xmlns:a16="http://schemas.microsoft.com/office/drawing/2014/main" id="{8D50CD9F-FAF3-413E-8188-F0F9B620EB76}"/>
                  </a:ext>
                </a:extLst>
              </p:cNvPr>
              <p:cNvGrpSpPr>
                <a:grpSpLocks noChangeAspect="1"/>
              </p:cNvGrpSpPr>
              <p:nvPr/>
            </p:nvGrpSpPr>
            <p:grpSpPr bwMode="auto">
              <a:xfrm>
                <a:off x="4152" y="1512"/>
                <a:ext cx="216" cy="216"/>
                <a:chOff x="2928" y="2448"/>
                <a:chExt cx="144" cy="144"/>
              </a:xfrm>
            </p:grpSpPr>
            <p:sp>
              <p:nvSpPr>
                <p:cNvPr id="148785" name="Rectangle 602">
                  <a:extLst>
                    <a:ext uri="{FF2B5EF4-FFF2-40B4-BE49-F238E27FC236}">
                      <a16:creationId xmlns:a16="http://schemas.microsoft.com/office/drawing/2014/main" id="{BC9A84B6-567E-4628-95B9-B74D92CF5D89}"/>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6" name="Rectangle 603">
                  <a:extLst>
                    <a:ext uri="{FF2B5EF4-FFF2-40B4-BE49-F238E27FC236}">
                      <a16:creationId xmlns:a16="http://schemas.microsoft.com/office/drawing/2014/main" id="{6B54D10F-CE06-4F9B-A78C-1E6EED6B1B90}"/>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7" name="Rectangle 604">
                  <a:extLst>
                    <a:ext uri="{FF2B5EF4-FFF2-40B4-BE49-F238E27FC236}">
                      <a16:creationId xmlns:a16="http://schemas.microsoft.com/office/drawing/2014/main" id="{66C06D0A-E4F5-47CE-A00E-C65BA670A23A}"/>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8" name="Rectangle 605">
                  <a:extLst>
                    <a:ext uri="{FF2B5EF4-FFF2-40B4-BE49-F238E27FC236}">
                      <a16:creationId xmlns:a16="http://schemas.microsoft.com/office/drawing/2014/main" id="{3591F503-38C5-49F0-87B2-D6F07B8F49C1}"/>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9" name="Rectangle 606">
                  <a:extLst>
                    <a:ext uri="{FF2B5EF4-FFF2-40B4-BE49-F238E27FC236}">
                      <a16:creationId xmlns:a16="http://schemas.microsoft.com/office/drawing/2014/main" id="{2C86B1D3-AE9B-4B82-B8CA-C8E030287949}"/>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0" name="Rectangle 607">
                  <a:extLst>
                    <a:ext uri="{FF2B5EF4-FFF2-40B4-BE49-F238E27FC236}">
                      <a16:creationId xmlns:a16="http://schemas.microsoft.com/office/drawing/2014/main" id="{FE08B22C-077C-45FB-B287-2D40D0CF196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1" name="Rectangle 608">
                  <a:extLst>
                    <a:ext uri="{FF2B5EF4-FFF2-40B4-BE49-F238E27FC236}">
                      <a16:creationId xmlns:a16="http://schemas.microsoft.com/office/drawing/2014/main" id="{F7C33821-9FF3-4123-B605-BA1722C2C98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2" name="Rectangle 609">
                  <a:extLst>
                    <a:ext uri="{FF2B5EF4-FFF2-40B4-BE49-F238E27FC236}">
                      <a16:creationId xmlns:a16="http://schemas.microsoft.com/office/drawing/2014/main" id="{588ADF0A-1F98-4172-BAC4-001832665782}"/>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93" name="Rectangle 610">
                  <a:extLst>
                    <a:ext uri="{FF2B5EF4-FFF2-40B4-BE49-F238E27FC236}">
                      <a16:creationId xmlns:a16="http://schemas.microsoft.com/office/drawing/2014/main" id="{8476B969-C438-41C4-92E7-0D0835B0DAF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774" name="Group 611">
                <a:extLst>
                  <a:ext uri="{FF2B5EF4-FFF2-40B4-BE49-F238E27FC236}">
                    <a16:creationId xmlns:a16="http://schemas.microsoft.com/office/drawing/2014/main" id="{6C7F623E-337F-4900-8A30-628E75709370}"/>
                  </a:ext>
                </a:extLst>
              </p:cNvPr>
              <p:cNvGrpSpPr>
                <a:grpSpLocks noChangeAspect="1"/>
              </p:cNvGrpSpPr>
              <p:nvPr/>
            </p:nvGrpSpPr>
            <p:grpSpPr bwMode="auto">
              <a:xfrm>
                <a:off x="4152" y="1728"/>
                <a:ext cx="216" cy="216"/>
                <a:chOff x="2928" y="2448"/>
                <a:chExt cx="144" cy="144"/>
              </a:xfrm>
            </p:grpSpPr>
            <p:sp>
              <p:nvSpPr>
                <p:cNvPr id="148776" name="Rectangle 612">
                  <a:extLst>
                    <a:ext uri="{FF2B5EF4-FFF2-40B4-BE49-F238E27FC236}">
                      <a16:creationId xmlns:a16="http://schemas.microsoft.com/office/drawing/2014/main" id="{B8E1A280-6ACA-41AB-B22C-6523639697C6}"/>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77" name="Rectangle 613">
                  <a:extLst>
                    <a:ext uri="{FF2B5EF4-FFF2-40B4-BE49-F238E27FC236}">
                      <a16:creationId xmlns:a16="http://schemas.microsoft.com/office/drawing/2014/main" id="{F4131735-BFD0-4028-B751-889AE8CB12F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78" name="Rectangle 614">
                  <a:extLst>
                    <a:ext uri="{FF2B5EF4-FFF2-40B4-BE49-F238E27FC236}">
                      <a16:creationId xmlns:a16="http://schemas.microsoft.com/office/drawing/2014/main" id="{C1B480FF-F021-4672-9BD2-D94E424A690D}"/>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79" name="Rectangle 615">
                  <a:extLst>
                    <a:ext uri="{FF2B5EF4-FFF2-40B4-BE49-F238E27FC236}">
                      <a16:creationId xmlns:a16="http://schemas.microsoft.com/office/drawing/2014/main" id="{1BD15398-8ACE-4209-AE43-45D110EEF684}"/>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0" name="Rectangle 616">
                  <a:extLst>
                    <a:ext uri="{FF2B5EF4-FFF2-40B4-BE49-F238E27FC236}">
                      <a16:creationId xmlns:a16="http://schemas.microsoft.com/office/drawing/2014/main" id="{8E5436B9-0FBB-4E59-BE46-01A6A6766CC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1" name="Rectangle 617">
                  <a:extLst>
                    <a:ext uri="{FF2B5EF4-FFF2-40B4-BE49-F238E27FC236}">
                      <a16:creationId xmlns:a16="http://schemas.microsoft.com/office/drawing/2014/main" id="{8FE512A9-5F12-44DE-A9E8-7A967AC86814}"/>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2" name="Rectangle 618">
                  <a:extLst>
                    <a:ext uri="{FF2B5EF4-FFF2-40B4-BE49-F238E27FC236}">
                      <a16:creationId xmlns:a16="http://schemas.microsoft.com/office/drawing/2014/main" id="{251D9F64-75F1-424C-A81C-B459E2142335}"/>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3" name="Rectangle 619">
                  <a:extLst>
                    <a:ext uri="{FF2B5EF4-FFF2-40B4-BE49-F238E27FC236}">
                      <a16:creationId xmlns:a16="http://schemas.microsoft.com/office/drawing/2014/main" id="{C9F9D66B-9CCC-4EE1-AC36-DD741CDA7DA0}"/>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84" name="Rectangle 620">
                  <a:extLst>
                    <a:ext uri="{FF2B5EF4-FFF2-40B4-BE49-F238E27FC236}">
                      <a16:creationId xmlns:a16="http://schemas.microsoft.com/office/drawing/2014/main" id="{6FCBCAD0-41E9-4C0A-9C98-C9AD3B6FE61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775" name="Rectangle 621">
                <a:extLst>
                  <a:ext uri="{FF2B5EF4-FFF2-40B4-BE49-F238E27FC236}">
                    <a16:creationId xmlns:a16="http://schemas.microsoft.com/office/drawing/2014/main" id="{7909B764-CD9F-4F88-8916-60404D178387}"/>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01" name="Group 622">
              <a:extLst>
                <a:ext uri="{FF2B5EF4-FFF2-40B4-BE49-F238E27FC236}">
                  <a16:creationId xmlns:a16="http://schemas.microsoft.com/office/drawing/2014/main" id="{11F68B76-726D-49E9-A04F-B85EF86CFDE5}"/>
                </a:ext>
              </a:extLst>
            </p:cNvPr>
            <p:cNvGrpSpPr>
              <a:grpSpLocks noChangeAspect="1"/>
            </p:cNvGrpSpPr>
            <p:nvPr/>
          </p:nvGrpSpPr>
          <p:grpSpPr bwMode="auto">
            <a:xfrm>
              <a:off x="1320" y="1277"/>
              <a:ext cx="432" cy="262"/>
              <a:chOff x="3288" y="1296"/>
              <a:chExt cx="1080" cy="648"/>
            </a:xfrm>
          </p:grpSpPr>
          <p:sp>
            <p:nvSpPr>
              <p:cNvPr id="148621" name="Rectangle 623">
                <a:extLst>
                  <a:ext uri="{FF2B5EF4-FFF2-40B4-BE49-F238E27FC236}">
                    <a16:creationId xmlns:a16="http://schemas.microsoft.com/office/drawing/2014/main" id="{64B855EA-B909-45C3-AE9E-546B552E977D}"/>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2" name="Rectangle 624">
                <a:extLst>
                  <a:ext uri="{FF2B5EF4-FFF2-40B4-BE49-F238E27FC236}">
                    <a16:creationId xmlns:a16="http://schemas.microsoft.com/office/drawing/2014/main" id="{AE159364-319C-4973-87AE-871E0CF97A51}"/>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3" name="Rectangle 625">
                <a:extLst>
                  <a:ext uri="{FF2B5EF4-FFF2-40B4-BE49-F238E27FC236}">
                    <a16:creationId xmlns:a16="http://schemas.microsoft.com/office/drawing/2014/main" id="{FA8D8A8D-2E24-42B0-8D8D-D9148B92A2C2}"/>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4" name="Rectangle 626">
                <a:extLst>
                  <a:ext uri="{FF2B5EF4-FFF2-40B4-BE49-F238E27FC236}">
                    <a16:creationId xmlns:a16="http://schemas.microsoft.com/office/drawing/2014/main" id="{16D09558-C0BC-4B65-A453-F12F2C977511}"/>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5" name="Rectangle 627">
                <a:extLst>
                  <a:ext uri="{FF2B5EF4-FFF2-40B4-BE49-F238E27FC236}">
                    <a16:creationId xmlns:a16="http://schemas.microsoft.com/office/drawing/2014/main" id="{408B513A-B821-4715-8B2B-7476AA222973}"/>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6" name="Rectangle 628">
                <a:extLst>
                  <a:ext uri="{FF2B5EF4-FFF2-40B4-BE49-F238E27FC236}">
                    <a16:creationId xmlns:a16="http://schemas.microsoft.com/office/drawing/2014/main" id="{00BF3976-1653-4199-B3C5-C7C490971DB6}"/>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7" name="Rectangle 629">
                <a:extLst>
                  <a:ext uri="{FF2B5EF4-FFF2-40B4-BE49-F238E27FC236}">
                    <a16:creationId xmlns:a16="http://schemas.microsoft.com/office/drawing/2014/main" id="{447D1B2A-F186-4F60-AE28-91DB5F54F999}"/>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8" name="Rectangle 630">
                <a:extLst>
                  <a:ext uri="{FF2B5EF4-FFF2-40B4-BE49-F238E27FC236}">
                    <a16:creationId xmlns:a16="http://schemas.microsoft.com/office/drawing/2014/main" id="{AC97D88E-1C12-43D6-8869-C084EEFA40FF}"/>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9" name="Rectangle 631">
                <a:extLst>
                  <a:ext uri="{FF2B5EF4-FFF2-40B4-BE49-F238E27FC236}">
                    <a16:creationId xmlns:a16="http://schemas.microsoft.com/office/drawing/2014/main" id="{DCB80384-A40C-44C8-BC78-0A43E6CE2495}"/>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0" name="Rectangle 632">
                <a:extLst>
                  <a:ext uri="{FF2B5EF4-FFF2-40B4-BE49-F238E27FC236}">
                    <a16:creationId xmlns:a16="http://schemas.microsoft.com/office/drawing/2014/main" id="{0DE36168-68E5-40EB-B56F-BA7676B4BA3E}"/>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1" name="Rectangle 633">
                <a:extLst>
                  <a:ext uri="{FF2B5EF4-FFF2-40B4-BE49-F238E27FC236}">
                    <a16:creationId xmlns:a16="http://schemas.microsoft.com/office/drawing/2014/main" id="{B80F53FE-CADB-4C4A-B66D-9B414C4D9D95}"/>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2" name="Rectangle 634">
                <a:extLst>
                  <a:ext uri="{FF2B5EF4-FFF2-40B4-BE49-F238E27FC236}">
                    <a16:creationId xmlns:a16="http://schemas.microsoft.com/office/drawing/2014/main" id="{C84DEC12-A0BF-4B42-93BE-505D7A24DB12}"/>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3" name="Rectangle 635">
                <a:extLst>
                  <a:ext uri="{FF2B5EF4-FFF2-40B4-BE49-F238E27FC236}">
                    <a16:creationId xmlns:a16="http://schemas.microsoft.com/office/drawing/2014/main" id="{1A811EA9-1DD5-426D-A09C-C99A2DED8E0F}"/>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4" name="Rectangle 636">
                <a:extLst>
                  <a:ext uri="{FF2B5EF4-FFF2-40B4-BE49-F238E27FC236}">
                    <a16:creationId xmlns:a16="http://schemas.microsoft.com/office/drawing/2014/main" id="{4742B961-78FB-4EEF-8B4F-8F5890555B79}"/>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635" name="Group 637">
                <a:extLst>
                  <a:ext uri="{FF2B5EF4-FFF2-40B4-BE49-F238E27FC236}">
                    <a16:creationId xmlns:a16="http://schemas.microsoft.com/office/drawing/2014/main" id="{BFEAB041-F628-4BEB-B10E-753A45548B3D}"/>
                  </a:ext>
                </a:extLst>
              </p:cNvPr>
              <p:cNvGrpSpPr>
                <a:grpSpLocks noChangeAspect="1"/>
              </p:cNvGrpSpPr>
              <p:nvPr/>
            </p:nvGrpSpPr>
            <p:grpSpPr bwMode="auto">
              <a:xfrm>
                <a:off x="3720" y="1512"/>
                <a:ext cx="216" cy="216"/>
                <a:chOff x="2928" y="2448"/>
                <a:chExt cx="144" cy="144"/>
              </a:xfrm>
            </p:grpSpPr>
            <p:sp>
              <p:nvSpPr>
                <p:cNvPr id="148730" name="Rectangle 638">
                  <a:extLst>
                    <a:ext uri="{FF2B5EF4-FFF2-40B4-BE49-F238E27FC236}">
                      <a16:creationId xmlns:a16="http://schemas.microsoft.com/office/drawing/2014/main" id="{386CFDE3-E712-45A3-9164-05C0E07D0BF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1" name="Rectangle 639">
                  <a:extLst>
                    <a:ext uri="{FF2B5EF4-FFF2-40B4-BE49-F238E27FC236}">
                      <a16:creationId xmlns:a16="http://schemas.microsoft.com/office/drawing/2014/main" id="{BC8E2C7B-425D-4E07-8FD2-B19788445794}"/>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2" name="Rectangle 640">
                  <a:extLst>
                    <a:ext uri="{FF2B5EF4-FFF2-40B4-BE49-F238E27FC236}">
                      <a16:creationId xmlns:a16="http://schemas.microsoft.com/office/drawing/2014/main" id="{61CE9A1E-346C-4E66-883B-854F85B0755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3" name="Rectangle 641">
                  <a:extLst>
                    <a:ext uri="{FF2B5EF4-FFF2-40B4-BE49-F238E27FC236}">
                      <a16:creationId xmlns:a16="http://schemas.microsoft.com/office/drawing/2014/main" id="{DF43371F-253D-4CB3-9DEF-BF9BDC0E2A2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4" name="Rectangle 642">
                  <a:extLst>
                    <a:ext uri="{FF2B5EF4-FFF2-40B4-BE49-F238E27FC236}">
                      <a16:creationId xmlns:a16="http://schemas.microsoft.com/office/drawing/2014/main" id="{066811CE-945B-4287-8028-994377613942}"/>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5" name="Rectangle 643">
                  <a:extLst>
                    <a:ext uri="{FF2B5EF4-FFF2-40B4-BE49-F238E27FC236}">
                      <a16:creationId xmlns:a16="http://schemas.microsoft.com/office/drawing/2014/main" id="{50E0DDB3-2377-4872-8747-D982DD56895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6" name="Rectangle 644">
                  <a:extLst>
                    <a:ext uri="{FF2B5EF4-FFF2-40B4-BE49-F238E27FC236}">
                      <a16:creationId xmlns:a16="http://schemas.microsoft.com/office/drawing/2014/main" id="{0BE18DDA-024D-4BFB-8761-E383CBE9367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7" name="Rectangle 645">
                  <a:extLst>
                    <a:ext uri="{FF2B5EF4-FFF2-40B4-BE49-F238E27FC236}">
                      <a16:creationId xmlns:a16="http://schemas.microsoft.com/office/drawing/2014/main" id="{D9C85637-FB15-4FAE-B7F3-29E88434CA90}"/>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38" name="Rectangle 646">
                  <a:extLst>
                    <a:ext uri="{FF2B5EF4-FFF2-40B4-BE49-F238E27FC236}">
                      <a16:creationId xmlns:a16="http://schemas.microsoft.com/office/drawing/2014/main" id="{B63CF1A8-41DD-4C38-8374-BD7081A6C363}"/>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36" name="Group 647">
                <a:extLst>
                  <a:ext uri="{FF2B5EF4-FFF2-40B4-BE49-F238E27FC236}">
                    <a16:creationId xmlns:a16="http://schemas.microsoft.com/office/drawing/2014/main" id="{1A02A00D-08F3-4CDA-84AF-6986BCB749A8}"/>
                  </a:ext>
                </a:extLst>
              </p:cNvPr>
              <p:cNvGrpSpPr>
                <a:grpSpLocks noChangeAspect="1"/>
              </p:cNvGrpSpPr>
              <p:nvPr/>
            </p:nvGrpSpPr>
            <p:grpSpPr bwMode="auto">
              <a:xfrm>
                <a:off x="3936" y="1512"/>
                <a:ext cx="216" cy="216"/>
                <a:chOff x="2928" y="2448"/>
                <a:chExt cx="144" cy="144"/>
              </a:xfrm>
            </p:grpSpPr>
            <p:sp>
              <p:nvSpPr>
                <p:cNvPr id="148721" name="Rectangle 648">
                  <a:extLst>
                    <a:ext uri="{FF2B5EF4-FFF2-40B4-BE49-F238E27FC236}">
                      <a16:creationId xmlns:a16="http://schemas.microsoft.com/office/drawing/2014/main" id="{306B64E4-6358-44EB-AE2C-37E8ED5A21AD}"/>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2" name="Rectangle 649">
                  <a:extLst>
                    <a:ext uri="{FF2B5EF4-FFF2-40B4-BE49-F238E27FC236}">
                      <a16:creationId xmlns:a16="http://schemas.microsoft.com/office/drawing/2014/main" id="{82C301F8-25F4-4A6A-AD3F-84168E08883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3" name="Rectangle 650">
                  <a:extLst>
                    <a:ext uri="{FF2B5EF4-FFF2-40B4-BE49-F238E27FC236}">
                      <a16:creationId xmlns:a16="http://schemas.microsoft.com/office/drawing/2014/main" id="{BB74B278-2104-49BD-ABE4-14439DDB3196}"/>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4" name="Rectangle 651">
                  <a:extLst>
                    <a:ext uri="{FF2B5EF4-FFF2-40B4-BE49-F238E27FC236}">
                      <a16:creationId xmlns:a16="http://schemas.microsoft.com/office/drawing/2014/main" id="{D2C1F701-DB67-4EEB-8E06-999AF9D7CF14}"/>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5" name="Rectangle 652">
                  <a:extLst>
                    <a:ext uri="{FF2B5EF4-FFF2-40B4-BE49-F238E27FC236}">
                      <a16:creationId xmlns:a16="http://schemas.microsoft.com/office/drawing/2014/main" id="{C97CD026-220D-4CB2-9FDC-15F84B45AC8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6" name="Rectangle 653">
                  <a:extLst>
                    <a:ext uri="{FF2B5EF4-FFF2-40B4-BE49-F238E27FC236}">
                      <a16:creationId xmlns:a16="http://schemas.microsoft.com/office/drawing/2014/main" id="{55DA84F4-BF35-439F-BED4-63060B402D2B}"/>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7" name="Rectangle 654">
                  <a:extLst>
                    <a:ext uri="{FF2B5EF4-FFF2-40B4-BE49-F238E27FC236}">
                      <a16:creationId xmlns:a16="http://schemas.microsoft.com/office/drawing/2014/main" id="{9367CAFB-349E-4DA3-BE90-90FD76A949AE}"/>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8" name="Rectangle 655">
                  <a:extLst>
                    <a:ext uri="{FF2B5EF4-FFF2-40B4-BE49-F238E27FC236}">
                      <a16:creationId xmlns:a16="http://schemas.microsoft.com/office/drawing/2014/main" id="{BA390B3C-5302-4B06-A8F5-A3680380CD6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9" name="Rectangle 656">
                  <a:extLst>
                    <a:ext uri="{FF2B5EF4-FFF2-40B4-BE49-F238E27FC236}">
                      <a16:creationId xmlns:a16="http://schemas.microsoft.com/office/drawing/2014/main" id="{CDFD2B40-DAF3-4C61-97FA-9BD15117665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637" name="Rectangle 657">
                <a:extLst>
                  <a:ext uri="{FF2B5EF4-FFF2-40B4-BE49-F238E27FC236}">
                    <a16:creationId xmlns:a16="http://schemas.microsoft.com/office/drawing/2014/main" id="{6B417854-E43B-45B2-85D9-0A96080B0E4F}"/>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8" name="Rectangle 658">
                <a:extLst>
                  <a:ext uri="{FF2B5EF4-FFF2-40B4-BE49-F238E27FC236}">
                    <a16:creationId xmlns:a16="http://schemas.microsoft.com/office/drawing/2014/main" id="{B6B37074-57BC-4BDC-8E03-47D4584B4B2D}"/>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39" name="Rectangle 659">
                <a:extLst>
                  <a:ext uri="{FF2B5EF4-FFF2-40B4-BE49-F238E27FC236}">
                    <a16:creationId xmlns:a16="http://schemas.microsoft.com/office/drawing/2014/main" id="{124DE945-CC45-47F2-AC32-5E3F8F24ECF0}"/>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0" name="Rectangle 660">
                <a:extLst>
                  <a:ext uri="{FF2B5EF4-FFF2-40B4-BE49-F238E27FC236}">
                    <a16:creationId xmlns:a16="http://schemas.microsoft.com/office/drawing/2014/main" id="{B3C80961-B6F9-4373-A0FA-EB9EC25FC919}"/>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1" name="Rectangle 661">
                <a:extLst>
                  <a:ext uri="{FF2B5EF4-FFF2-40B4-BE49-F238E27FC236}">
                    <a16:creationId xmlns:a16="http://schemas.microsoft.com/office/drawing/2014/main" id="{12A1BB6D-BD02-4621-86BD-4BEFCBC092CE}"/>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2" name="Rectangle 662">
                <a:extLst>
                  <a:ext uri="{FF2B5EF4-FFF2-40B4-BE49-F238E27FC236}">
                    <a16:creationId xmlns:a16="http://schemas.microsoft.com/office/drawing/2014/main" id="{5A3F5D58-171A-47E2-AEE6-00C8133F2231}"/>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3" name="Rectangle 663">
                <a:extLst>
                  <a:ext uri="{FF2B5EF4-FFF2-40B4-BE49-F238E27FC236}">
                    <a16:creationId xmlns:a16="http://schemas.microsoft.com/office/drawing/2014/main" id="{1262B129-1BE5-406F-A70E-32B5205ED84D}"/>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4" name="Rectangle 664">
                <a:extLst>
                  <a:ext uri="{FF2B5EF4-FFF2-40B4-BE49-F238E27FC236}">
                    <a16:creationId xmlns:a16="http://schemas.microsoft.com/office/drawing/2014/main" id="{05F6C217-7284-49C7-833C-AC4E6CA3AD80}"/>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5" name="Rectangle 665">
                <a:extLst>
                  <a:ext uri="{FF2B5EF4-FFF2-40B4-BE49-F238E27FC236}">
                    <a16:creationId xmlns:a16="http://schemas.microsoft.com/office/drawing/2014/main" id="{129DABFD-F342-4EEE-A93E-D0D95037FA7A}"/>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6" name="Rectangle 666">
                <a:extLst>
                  <a:ext uri="{FF2B5EF4-FFF2-40B4-BE49-F238E27FC236}">
                    <a16:creationId xmlns:a16="http://schemas.microsoft.com/office/drawing/2014/main" id="{E2E56B02-7E2C-409F-A8F0-CCBE6AC5FE66}"/>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7" name="Rectangle 667">
                <a:extLst>
                  <a:ext uri="{FF2B5EF4-FFF2-40B4-BE49-F238E27FC236}">
                    <a16:creationId xmlns:a16="http://schemas.microsoft.com/office/drawing/2014/main" id="{6D3B3005-7D63-4DAA-A930-A89DDE50253C}"/>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8" name="Rectangle 668">
                <a:extLst>
                  <a:ext uri="{FF2B5EF4-FFF2-40B4-BE49-F238E27FC236}">
                    <a16:creationId xmlns:a16="http://schemas.microsoft.com/office/drawing/2014/main" id="{40B3DB1F-197E-4AD6-808E-513DB73428E6}"/>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49" name="Rectangle 669">
                <a:extLst>
                  <a:ext uri="{FF2B5EF4-FFF2-40B4-BE49-F238E27FC236}">
                    <a16:creationId xmlns:a16="http://schemas.microsoft.com/office/drawing/2014/main" id="{FAE3425D-A241-4044-90B4-1125D419D2A5}"/>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650" name="Group 670">
                <a:extLst>
                  <a:ext uri="{FF2B5EF4-FFF2-40B4-BE49-F238E27FC236}">
                    <a16:creationId xmlns:a16="http://schemas.microsoft.com/office/drawing/2014/main" id="{607DEFA2-957D-40CA-A7C7-B64078165CCF}"/>
                  </a:ext>
                </a:extLst>
              </p:cNvPr>
              <p:cNvGrpSpPr>
                <a:grpSpLocks noChangeAspect="1"/>
              </p:cNvGrpSpPr>
              <p:nvPr/>
            </p:nvGrpSpPr>
            <p:grpSpPr bwMode="auto">
              <a:xfrm>
                <a:off x="3288" y="1296"/>
                <a:ext cx="216" cy="216"/>
                <a:chOff x="2928" y="2448"/>
                <a:chExt cx="144" cy="144"/>
              </a:xfrm>
            </p:grpSpPr>
            <p:sp>
              <p:nvSpPr>
                <p:cNvPr id="148712" name="Rectangle 671">
                  <a:extLst>
                    <a:ext uri="{FF2B5EF4-FFF2-40B4-BE49-F238E27FC236}">
                      <a16:creationId xmlns:a16="http://schemas.microsoft.com/office/drawing/2014/main" id="{F1814FE6-3A1A-442A-A1BB-AB801D492E4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3" name="Rectangle 672">
                  <a:extLst>
                    <a:ext uri="{FF2B5EF4-FFF2-40B4-BE49-F238E27FC236}">
                      <a16:creationId xmlns:a16="http://schemas.microsoft.com/office/drawing/2014/main" id="{FAD9694C-9E88-4828-845A-543556B07B4C}"/>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4" name="Rectangle 673">
                  <a:extLst>
                    <a:ext uri="{FF2B5EF4-FFF2-40B4-BE49-F238E27FC236}">
                      <a16:creationId xmlns:a16="http://schemas.microsoft.com/office/drawing/2014/main" id="{04C8CE94-9A29-42E3-9FD1-A9A34E11CF62}"/>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5" name="Rectangle 674">
                  <a:extLst>
                    <a:ext uri="{FF2B5EF4-FFF2-40B4-BE49-F238E27FC236}">
                      <a16:creationId xmlns:a16="http://schemas.microsoft.com/office/drawing/2014/main" id="{F02F0B83-B6C2-4D23-B987-A7F9EB344D29}"/>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6" name="Rectangle 675">
                  <a:extLst>
                    <a:ext uri="{FF2B5EF4-FFF2-40B4-BE49-F238E27FC236}">
                      <a16:creationId xmlns:a16="http://schemas.microsoft.com/office/drawing/2014/main" id="{D3801E4A-72E8-43DB-839D-71D48EC5C3C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7" name="Rectangle 676">
                  <a:extLst>
                    <a:ext uri="{FF2B5EF4-FFF2-40B4-BE49-F238E27FC236}">
                      <a16:creationId xmlns:a16="http://schemas.microsoft.com/office/drawing/2014/main" id="{D5BA84A4-8689-48E7-821E-909DF1B3EFA3}"/>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8" name="Rectangle 677">
                  <a:extLst>
                    <a:ext uri="{FF2B5EF4-FFF2-40B4-BE49-F238E27FC236}">
                      <a16:creationId xmlns:a16="http://schemas.microsoft.com/office/drawing/2014/main" id="{E34AD0CB-C5DA-4504-83AA-85CC088861D6}"/>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9" name="Rectangle 678">
                  <a:extLst>
                    <a:ext uri="{FF2B5EF4-FFF2-40B4-BE49-F238E27FC236}">
                      <a16:creationId xmlns:a16="http://schemas.microsoft.com/office/drawing/2014/main" id="{B065911C-EF93-4601-91C8-6F3169E5033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20" name="Rectangle 679">
                  <a:extLst>
                    <a:ext uri="{FF2B5EF4-FFF2-40B4-BE49-F238E27FC236}">
                      <a16:creationId xmlns:a16="http://schemas.microsoft.com/office/drawing/2014/main" id="{5F0F7F6E-7BC3-4938-91D8-DC409766CD8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1" name="Group 680">
                <a:extLst>
                  <a:ext uri="{FF2B5EF4-FFF2-40B4-BE49-F238E27FC236}">
                    <a16:creationId xmlns:a16="http://schemas.microsoft.com/office/drawing/2014/main" id="{989AACC4-566B-4E93-9577-A4C661887CC5}"/>
                  </a:ext>
                </a:extLst>
              </p:cNvPr>
              <p:cNvGrpSpPr>
                <a:grpSpLocks noChangeAspect="1"/>
              </p:cNvGrpSpPr>
              <p:nvPr/>
            </p:nvGrpSpPr>
            <p:grpSpPr bwMode="auto">
              <a:xfrm>
                <a:off x="3504" y="1296"/>
                <a:ext cx="216" cy="216"/>
                <a:chOff x="2928" y="2448"/>
                <a:chExt cx="144" cy="144"/>
              </a:xfrm>
            </p:grpSpPr>
            <p:sp>
              <p:nvSpPr>
                <p:cNvPr id="148703" name="Rectangle 681">
                  <a:extLst>
                    <a:ext uri="{FF2B5EF4-FFF2-40B4-BE49-F238E27FC236}">
                      <a16:creationId xmlns:a16="http://schemas.microsoft.com/office/drawing/2014/main" id="{FC134656-9672-4B76-B0A7-4EA674F5A07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4" name="Rectangle 682">
                  <a:extLst>
                    <a:ext uri="{FF2B5EF4-FFF2-40B4-BE49-F238E27FC236}">
                      <a16:creationId xmlns:a16="http://schemas.microsoft.com/office/drawing/2014/main" id="{A0F34FA4-6578-4774-8989-172446CDED0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5" name="Rectangle 683">
                  <a:extLst>
                    <a:ext uri="{FF2B5EF4-FFF2-40B4-BE49-F238E27FC236}">
                      <a16:creationId xmlns:a16="http://schemas.microsoft.com/office/drawing/2014/main" id="{0F9A3F55-3A6C-4294-96F6-AD1A301FACC6}"/>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6" name="Rectangle 684">
                  <a:extLst>
                    <a:ext uri="{FF2B5EF4-FFF2-40B4-BE49-F238E27FC236}">
                      <a16:creationId xmlns:a16="http://schemas.microsoft.com/office/drawing/2014/main" id="{03656E8E-B4B5-4A4A-B280-DA6351D071C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7" name="Rectangle 685">
                  <a:extLst>
                    <a:ext uri="{FF2B5EF4-FFF2-40B4-BE49-F238E27FC236}">
                      <a16:creationId xmlns:a16="http://schemas.microsoft.com/office/drawing/2014/main" id="{7DC8F9EB-A0BF-4C96-8825-B1F5798EDAE6}"/>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8" name="Rectangle 686">
                  <a:extLst>
                    <a:ext uri="{FF2B5EF4-FFF2-40B4-BE49-F238E27FC236}">
                      <a16:creationId xmlns:a16="http://schemas.microsoft.com/office/drawing/2014/main" id="{DFEE5B08-640A-46F1-A535-24A7E6BB9B9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9" name="Rectangle 687">
                  <a:extLst>
                    <a:ext uri="{FF2B5EF4-FFF2-40B4-BE49-F238E27FC236}">
                      <a16:creationId xmlns:a16="http://schemas.microsoft.com/office/drawing/2014/main" id="{8CAA6731-2A01-4E4E-A5D6-2F6D1980FAF4}"/>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0" name="Rectangle 688">
                  <a:extLst>
                    <a:ext uri="{FF2B5EF4-FFF2-40B4-BE49-F238E27FC236}">
                      <a16:creationId xmlns:a16="http://schemas.microsoft.com/office/drawing/2014/main" id="{A22025BF-523D-49C5-8C9B-88F96E8E4F1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11" name="Rectangle 689">
                  <a:extLst>
                    <a:ext uri="{FF2B5EF4-FFF2-40B4-BE49-F238E27FC236}">
                      <a16:creationId xmlns:a16="http://schemas.microsoft.com/office/drawing/2014/main" id="{BCB58C02-0FE5-4A1B-88DC-D8C9C4C98E33}"/>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2" name="Group 690">
                <a:extLst>
                  <a:ext uri="{FF2B5EF4-FFF2-40B4-BE49-F238E27FC236}">
                    <a16:creationId xmlns:a16="http://schemas.microsoft.com/office/drawing/2014/main" id="{2374AE43-A205-4B22-B010-65BEF9706933}"/>
                  </a:ext>
                </a:extLst>
              </p:cNvPr>
              <p:cNvGrpSpPr>
                <a:grpSpLocks noChangeAspect="1"/>
              </p:cNvGrpSpPr>
              <p:nvPr/>
            </p:nvGrpSpPr>
            <p:grpSpPr bwMode="auto">
              <a:xfrm>
                <a:off x="3720" y="1296"/>
                <a:ext cx="216" cy="216"/>
                <a:chOff x="2928" y="2448"/>
                <a:chExt cx="144" cy="144"/>
              </a:xfrm>
            </p:grpSpPr>
            <p:sp>
              <p:nvSpPr>
                <p:cNvPr id="148694" name="Rectangle 691">
                  <a:extLst>
                    <a:ext uri="{FF2B5EF4-FFF2-40B4-BE49-F238E27FC236}">
                      <a16:creationId xmlns:a16="http://schemas.microsoft.com/office/drawing/2014/main" id="{87E9FEC1-22EC-4C68-89FE-6BA173A1583A}"/>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5" name="Rectangle 692">
                  <a:extLst>
                    <a:ext uri="{FF2B5EF4-FFF2-40B4-BE49-F238E27FC236}">
                      <a16:creationId xmlns:a16="http://schemas.microsoft.com/office/drawing/2014/main" id="{29C3AAA1-3558-4CBD-AF28-2B0AA7DACAC1}"/>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6" name="Rectangle 693">
                  <a:extLst>
                    <a:ext uri="{FF2B5EF4-FFF2-40B4-BE49-F238E27FC236}">
                      <a16:creationId xmlns:a16="http://schemas.microsoft.com/office/drawing/2014/main" id="{99B65242-BDC5-48F1-B5EF-A78CC39DF00E}"/>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7" name="Rectangle 694">
                  <a:extLst>
                    <a:ext uri="{FF2B5EF4-FFF2-40B4-BE49-F238E27FC236}">
                      <a16:creationId xmlns:a16="http://schemas.microsoft.com/office/drawing/2014/main" id="{D9B8E436-8997-48F4-A55B-1E2BC4131A1A}"/>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8" name="Rectangle 695">
                  <a:extLst>
                    <a:ext uri="{FF2B5EF4-FFF2-40B4-BE49-F238E27FC236}">
                      <a16:creationId xmlns:a16="http://schemas.microsoft.com/office/drawing/2014/main" id="{906F08D5-3DC1-4A64-88CF-70DD1F8DE495}"/>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9" name="Rectangle 696">
                  <a:extLst>
                    <a:ext uri="{FF2B5EF4-FFF2-40B4-BE49-F238E27FC236}">
                      <a16:creationId xmlns:a16="http://schemas.microsoft.com/office/drawing/2014/main" id="{9C5BF93F-F951-4452-A181-C41DE75C28B8}"/>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0" name="Rectangle 697">
                  <a:extLst>
                    <a:ext uri="{FF2B5EF4-FFF2-40B4-BE49-F238E27FC236}">
                      <a16:creationId xmlns:a16="http://schemas.microsoft.com/office/drawing/2014/main" id="{C8A9E119-BA74-45CF-8196-7A2B83EAE29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1" name="Rectangle 698">
                  <a:extLst>
                    <a:ext uri="{FF2B5EF4-FFF2-40B4-BE49-F238E27FC236}">
                      <a16:creationId xmlns:a16="http://schemas.microsoft.com/office/drawing/2014/main" id="{E3973FB0-FAFD-4EA3-A2C8-0BAD549DDF1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702" name="Rectangle 699">
                  <a:extLst>
                    <a:ext uri="{FF2B5EF4-FFF2-40B4-BE49-F238E27FC236}">
                      <a16:creationId xmlns:a16="http://schemas.microsoft.com/office/drawing/2014/main" id="{B842EDBD-61BA-49A3-B5B7-F582214AEFE9}"/>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3" name="Group 700">
                <a:extLst>
                  <a:ext uri="{FF2B5EF4-FFF2-40B4-BE49-F238E27FC236}">
                    <a16:creationId xmlns:a16="http://schemas.microsoft.com/office/drawing/2014/main" id="{F177CCD3-1DDE-4946-821C-9868215A1374}"/>
                  </a:ext>
                </a:extLst>
              </p:cNvPr>
              <p:cNvGrpSpPr>
                <a:grpSpLocks noChangeAspect="1"/>
              </p:cNvGrpSpPr>
              <p:nvPr/>
            </p:nvGrpSpPr>
            <p:grpSpPr bwMode="auto">
              <a:xfrm>
                <a:off x="3936" y="1296"/>
                <a:ext cx="216" cy="216"/>
                <a:chOff x="2928" y="2448"/>
                <a:chExt cx="144" cy="144"/>
              </a:xfrm>
            </p:grpSpPr>
            <p:sp>
              <p:nvSpPr>
                <p:cNvPr id="148685" name="Rectangle 701">
                  <a:extLst>
                    <a:ext uri="{FF2B5EF4-FFF2-40B4-BE49-F238E27FC236}">
                      <a16:creationId xmlns:a16="http://schemas.microsoft.com/office/drawing/2014/main" id="{33218044-559B-416D-B1C2-80CA5E7471C2}"/>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6" name="Rectangle 702">
                  <a:extLst>
                    <a:ext uri="{FF2B5EF4-FFF2-40B4-BE49-F238E27FC236}">
                      <a16:creationId xmlns:a16="http://schemas.microsoft.com/office/drawing/2014/main" id="{2726FEF0-D807-47CE-9E2E-DC224CABE789}"/>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7" name="Rectangle 703">
                  <a:extLst>
                    <a:ext uri="{FF2B5EF4-FFF2-40B4-BE49-F238E27FC236}">
                      <a16:creationId xmlns:a16="http://schemas.microsoft.com/office/drawing/2014/main" id="{B049E085-070E-4928-82FF-6FA63C5BC980}"/>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8" name="Rectangle 704">
                  <a:extLst>
                    <a:ext uri="{FF2B5EF4-FFF2-40B4-BE49-F238E27FC236}">
                      <a16:creationId xmlns:a16="http://schemas.microsoft.com/office/drawing/2014/main" id="{B48F07B9-8D09-4FB1-905B-C4AA1255B5A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9" name="Rectangle 705">
                  <a:extLst>
                    <a:ext uri="{FF2B5EF4-FFF2-40B4-BE49-F238E27FC236}">
                      <a16:creationId xmlns:a16="http://schemas.microsoft.com/office/drawing/2014/main" id="{0B93CED5-95C1-4514-95A5-E870F878753D}"/>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0" name="Rectangle 706">
                  <a:extLst>
                    <a:ext uri="{FF2B5EF4-FFF2-40B4-BE49-F238E27FC236}">
                      <a16:creationId xmlns:a16="http://schemas.microsoft.com/office/drawing/2014/main" id="{C2EB2AD2-3831-4F90-BCC5-3888ED946A8C}"/>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1" name="Rectangle 707">
                  <a:extLst>
                    <a:ext uri="{FF2B5EF4-FFF2-40B4-BE49-F238E27FC236}">
                      <a16:creationId xmlns:a16="http://schemas.microsoft.com/office/drawing/2014/main" id="{A23F9691-1EC7-47AC-93F9-E5FDB1F8FDC6}"/>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2" name="Rectangle 708">
                  <a:extLst>
                    <a:ext uri="{FF2B5EF4-FFF2-40B4-BE49-F238E27FC236}">
                      <a16:creationId xmlns:a16="http://schemas.microsoft.com/office/drawing/2014/main" id="{0E47A645-C630-4C80-97C0-674FF09AC5C9}"/>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93" name="Rectangle 709">
                  <a:extLst>
                    <a:ext uri="{FF2B5EF4-FFF2-40B4-BE49-F238E27FC236}">
                      <a16:creationId xmlns:a16="http://schemas.microsoft.com/office/drawing/2014/main" id="{FDF2C490-9C75-4930-98C8-5D2DA7B0309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4" name="Group 710">
                <a:extLst>
                  <a:ext uri="{FF2B5EF4-FFF2-40B4-BE49-F238E27FC236}">
                    <a16:creationId xmlns:a16="http://schemas.microsoft.com/office/drawing/2014/main" id="{819B229B-59E5-48CF-A90E-666B91F2F6C2}"/>
                  </a:ext>
                </a:extLst>
              </p:cNvPr>
              <p:cNvGrpSpPr>
                <a:grpSpLocks noChangeAspect="1"/>
              </p:cNvGrpSpPr>
              <p:nvPr/>
            </p:nvGrpSpPr>
            <p:grpSpPr bwMode="auto">
              <a:xfrm>
                <a:off x="4152" y="1296"/>
                <a:ext cx="216" cy="216"/>
                <a:chOff x="2928" y="2448"/>
                <a:chExt cx="144" cy="144"/>
              </a:xfrm>
            </p:grpSpPr>
            <p:sp>
              <p:nvSpPr>
                <p:cNvPr id="148676" name="Rectangle 711">
                  <a:extLst>
                    <a:ext uri="{FF2B5EF4-FFF2-40B4-BE49-F238E27FC236}">
                      <a16:creationId xmlns:a16="http://schemas.microsoft.com/office/drawing/2014/main" id="{C486EBBB-E1F9-478B-8FBF-31C8FB11E11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7" name="Rectangle 712">
                  <a:extLst>
                    <a:ext uri="{FF2B5EF4-FFF2-40B4-BE49-F238E27FC236}">
                      <a16:creationId xmlns:a16="http://schemas.microsoft.com/office/drawing/2014/main" id="{2DEAA750-9E69-4B52-897F-52AF98C1229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8" name="Rectangle 713">
                  <a:extLst>
                    <a:ext uri="{FF2B5EF4-FFF2-40B4-BE49-F238E27FC236}">
                      <a16:creationId xmlns:a16="http://schemas.microsoft.com/office/drawing/2014/main" id="{809827EB-53E5-4D26-93FF-543FF55636E8}"/>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9" name="Rectangle 714">
                  <a:extLst>
                    <a:ext uri="{FF2B5EF4-FFF2-40B4-BE49-F238E27FC236}">
                      <a16:creationId xmlns:a16="http://schemas.microsoft.com/office/drawing/2014/main" id="{7A8DE16F-AB6E-4DD4-BBA3-B368D6C627BE}"/>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0" name="Rectangle 715">
                  <a:extLst>
                    <a:ext uri="{FF2B5EF4-FFF2-40B4-BE49-F238E27FC236}">
                      <a16:creationId xmlns:a16="http://schemas.microsoft.com/office/drawing/2014/main" id="{7DE83776-0B76-460C-B34B-F0060196A3C9}"/>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1" name="Rectangle 716">
                  <a:extLst>
                    <a:ext uri="{FF2B5EF4-FFF2-40B4-BE49-F238E27FC236}">
                      <a16:creationId xmlns:a16="http://schemas.microsoft.com/office/drawing/2014/main" id="{74F0764F-FB15-4264-B31B-DD30FD25F591}"/>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2" name="Rectangle 717">
                  <a:extLst>
                    <a:ext uri="{FF2B5EF4-FFF2-40B4-BE49-F238E27FC236}">
                      <a16:creationId xmlns:a16="http://schemas.microsoft.com/office/drawing/2014/main" id="{D1E59185-3098-404F-BB29-C150DD9A250A}"/>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3" name="Rectangle 718">
                  <a:extLst>
                    <a:ext uri="{FF2B5EF4-FFF2-40B4-BE49-F238E27FC236}">
                      <a16:creationId xmlns:a16="http://schemas.microsoft.com/office/drawing/2014/main" id="{9A422176-CEAC-4DED-AE97-0E9533DE7152}"/>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84" name="Rectangle 719">
                  <a:extLst>
                    <a:ext uri="{FF2B5EF4-FFF2-40B4-BE49-F238E27FC236}">
                      <a16:creationId xmlns:a16="http://schemas.microsoft.com/office/drawing/2014/main" id="{B1FFE969-C2EF-42D1-BABE-35E60D4C576F}"/>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5" name="Group 720">
                <a:extLst>
                  <a:ext uri="{FF2B5EF4-FFF2-40B4-BE49-F238E27FC236}">
                    <a16:creationId xmlns:a16="http://schemas.microsoft.com/office/drawing/2014/main" id="{F2AE0FE3-414F-4F78-96B2-D6B0B44EAD90}"/>
                  </a:ext>
                </a:extLst>
              </p:cNvPr>
              <p:cNvGrpSpPr>
                <a:grpSpLocks noChangeAspect="1"/>
              </p:cNvGrpSpPr>
              <p:nvPr/>
            </p:nvGrpSpPr>
            <p:grpSpPr bwMode="auto">
              <a:xfrm>
                <a:off x="4152" y="1512"/>
                <a:ext cx="216" cy="216"/>
                <a:chOff x="2928" y="2448"/>
                <a:chExt cx="144" cy="144"/>
              </a:xfrm>
            </p:grpSpPr>
            <p:sp>
              <p:nvSpPr>
                <p:cNvPr id="148667" name="Rectangle 721">
                  <a:extLst>
                    <a:ext uri="{FF2B5EF4-FFF2-40B4-BE49-F238E27FC236}">
                      <a16:creationId xmlns:a16="http://schemas.microsoft.com/office/drawing/2014/main" id="{AA4A84F1-3148-430C-B1EB-3A0DDC3D5C8E}"/>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8" name="Rectangle 722">
                  <a:extLst>
                    <a:ext uri="{FF2B5EF4-FFF2-40B4-BE49-F238E27FC236}">
                      <a16:creationId xmlns:a16="http://schemas.microsoft.com/office/drawing/2014/main" id="{D2367177-1352-46E9-A3A0-60C7BFECEBA3}"/>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9" name="Rectangle 723">
                  <a:extLst>
                    <a:ext uri="{FF2B5EF4-FFF2-40B4-BE49-F238E27FC236}">
                      <a16:creationId xmlns:a16="http://schemas.microsoft.com/office/drawing/2014/main" id="{652EE858-DCB8-4E08-AFED-7A8DAC7B75BC}"/>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0" name="Rectangle 724">
                  <a:extLst>
                    <a:ext uri="{FF2B5EF4-FFF2-40B4-BE49-F238E27FC236}">
                      <a16:creationId xmlns:a16="http://schemas.microsoft.com/office/drawing/2014/main" id="{BDAFB41A-D361-430A-AEBD-4CA8271EBA58}"/>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1" name="Rectangle 725">
                  <a:extLst>
                    <a:ext uri="{FF2B5EF4-FFF2-40B4-BE49-F238E27FC236}">
                      <a16:creationId xmlns:a16="http://schemas.microsoft.com/office/drawing/2014/main" id="{A2884942-0914-4752-A99D-F9F395B6B8A5}"/>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2" name="Rectangle 726">
                  <a:extLst>
                    <a:ext uri="{FF2B5EF4-FFF2-40B4-BE49-F238E27FC236}">
                      <a16:creationId xmlns:a16="http://schemas.microsoft.com/office/drawing/2014/main" id="{E69346C6-FAD8-4F1C-A7B5-A35FF42D2C6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3" name="Rectangle 727">
                  <a:extLst>
                    <a:ext uri="{FF2B5EF4-FFF2-40B4-BE49-F238E27FC236}">
                      <a16:creationId xmlns:a16="http://schemas.microsoft.com/office/drawing/2014/main" id="{70C912DA-84EC-4996-BF7A-BEB0016B2175}"/>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4" name="Rectangle 728">
                  <a:extLst>
                    <a:ext uri="{FF2B5EF4-FFF2-40B4-BE49-F238E27FC236}">
                      <a16:creationId xmlns:a16="http://schemas.microsoft.com/office/drawing/2014/main" id="{43D5037E-DF36-43E2-A7B2-22442699827A}"/>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75" name="Rectangle 729">
                  <a:extLst>
                    <a:ext uri="{FF2B5EF4-FFF2-40B4-BE49-F238E27FC236}">
                      <a16:creationId xmlns:a16="http://schemas.microsoft.com/office/drawing/2014/main" id="{E2BF9B57-86A0-4CE6-8B91-98C472FF9A81}"/>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656" name="Group 730">
                <a:extLst>
                  <a:ext uri="{FF2B5EF4-FFF2-40B4-BE49-F238E27FC236}">
                    <a16:creationId xmlns:a16="http://schemas.microsoft.com/office/drawing/2014/main" id="{D04F3679-9D52-4B34-90DB-5BC0A5BEC8FB}"/>
                  </a:ext>
                </a:extLst>
              </p:cNvPr>
              <p:cNvGrpSpPr>
                <a:grpSpLocks noChangeAspect="1"/>
              </p:cNvGrpSpPr>
              <p:nvPr/>
            </p:nvGrpSpPr>
            <p:grpSpPr bwMode="auto">
              <a:xfrm>
                <a:off x="4152" y="1728"/>
                <a:ext cx="216" cy="216"/>
                <a:chOff x="2928" y="2448"/>
                <a:chExt cx="144" cy="144"/>
              </a:xfrm>
            </p:grpSpPr>
            <p:sp>
              <p:nvSpPr>
                <p:cNvPr id="148658" name="Rectangle 731">
                  <a:extLst>
                    <a:ext uri="{FF2B5EF4-FFF2-40B4-BE49-F238E27FC236}">
                      <a16:creationId xmlns:a16="http://schemas.microsoft.com/office/drawing/2014/main" id="{D5D4BCC4-48E8-4305-8321-527EDB8F377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59" name="Rectangle 732">
                  <a:extLst>
                    <a:ext uri="{FF2B5EF4-FFF2-40B4-BE49-F238E27FC236}">
                      <a16:creationId xmlns:a16="http://schemas.microsoft.com/office/drawing/2014/main" id="{4FE85963-225D-4FA8-9EAF-F0634EDF42A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0" name="Rectangle 733">
                  <a:extLst>
                    <a:ext uri="{FF2B5EF4-FFF2-40B4-BE49-F238E27FC236}">
                      <a16:creationId xmlns:a16="http://schemas.microsoft.com/office/drawing/2014/main" id="{CCB4426B-7490-4659-8B5E-98B97A147A01}"/>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1" name="Rectangle 734">
                  <a:extLst>
                    <a:ext uri="{FF2B5EF4-FFF2-40B4-BE49-F238E27FC236}">
                      <a16:creationId xmlns:a16="http://schemas.microsoft.com/office/drawing/2014/main" id="{DCE1474D-8F70-4C4C-AC7F-B3825D47D3B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2" name="Rectangle 735">
                  <a:extLst>
                    <a:ext uri="{FF2B5EF4-FFF2-40B4-BE49-F238E27FC236}">
                      <a16:creationId xmlns:a16="http://schemas.microsoft.com/office/drawing/2014/main" id="{DF79B619-96FF-4CDD-A228-689BF7002B1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3" name="Rectangle 736">
                  <a:extLst>
                    <a:ext uri="{FF2B5EF4-FFF2-40B4-BE49-F238E27FC236}">
                      <a16:creationId xmlns:a16="http://schemas.microsoft.com/office/drawing/2014/main" id="{4338B08E-9AB2-46A0-8A64-45D8B02E1810}"/>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4" name="Rectangle 737">
                  <a:extLst>
                    <a:ext uri="{FF2B5EF4-FFF2-40B4-BE49-F238E27FC236}">
                      <a16:creationId xmlns:a16="http://schemas.microsoft.com/office/drawing/2014/main" id="{A3E1FDF8-CCD2-4415-8C54-68FDF6D79131}"/>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5" name="Rectangle 738">
                  <a:extLst>
                    <a:ext uri="{FF2B5EF4-FFF2-40B4-BE49-F238E27FC236}">
                      <a16:creationId xmlns:a16="http://schemas.microsoft.com/office/drawing/2014/main" id="{C1FCC0FB-FF55-4190-98E3-8A29D5AB0C9D}"/>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66" name="Rectangle 739">
                  <a:extLst>
                    <a:ext uri="{FF2B5EF4-FFF2-40B4-BE49-F238E27FC236}">
                      <a16:creationId xmlns:a16="http://schemas.microsoft.com/office/drawing/2014/main" id="{DD80FDCF-0B53-4DF6-B6D5-887C09DB0A9C}"/>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657" name="Rectangle 740">
                <a:extLst>
                  <a:ext uri="{FF2B5EF4-FFF2-40B4-BE49-F238E27FC236}">
                    <a16:creationId xmlns:a16="http://schemas.microsoft.com/office/drawing/2014/main" id="{8C8954BA-D285-4CEF-B49D-86A98BB85A32}"/>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02" name="Group 741">
              <a:extLst>
                <a:ext uri="{FF2B5EF4-FFF2-40B4-BE49-F238E27FC236}">
                  <a16:creationId xmlns:a16="http://schemas.microsoft.com/office/drawing/2014/main" id="{37626E4C-685C-4B49-8BC4-304AFDC096A7}"/>
                </a:ext>
              </a:extLst>
            </p:cNvPr>
            <p:cNvGrpSpPr>
              <a:grpSpLocks noChangeAspect="1"/>
            </p:cNvGrpSpPr>
            <p:nvPr/>
          </p:nvGrpSpPr>
          <p:grpSpPr bwMode="auto">
            <a:xfrm>
              <a:off x="412" y="1067"/>
              <a:ext cx="432" cy="262"/>
              <a:chOff x="3288" y="1296"/>
              <a:chExt cx="1080" cy="648"/>
            </a:xfrm>
          </p:grpSpPr>
          <p:sp>
            <p:nvSpPr>
              <p:cNvPr id="148503" name="Rectangle 742">
                <a:extLst>
                  <a:ext uri="{FF2B5EF4-FFF2-40B4-BE49-F238E27FC236}">
                    <a16:creationId xmlns:a16="http://schemas.microsoft.com/office/drawing/2014/main" id="{D49E616D-85E7-4346-88D3-CF3A63D226B6}"/>
                  </a:ext>
                </a:extLst>
              </p:cNvPr>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4" name="Rectangle 743">
                <a:extLst>
                  <a:ext uri="{FF2B5EF4-FFF2-40B4-BE49-F238E27FC236}">
                    <a16:creationId xmlns:a16="http://schemas.microsoft.com/office/drawing/2014/main" id="{9B7C4337-60D3-43F8-8DA0-13FA3093620C}"/>
                  </a:ext>
                </a:extLst>
              </p:cNvPr>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5" name="Rectangle 744">
                <a:extLst>
                  <a:ext uri="{FF2B5EF4-FFF2-40B4-BE49-F238E27FC236}">
                    <a16:creationId xmlns:a16="http://schemas.microsoft.com/office/drawing/2014/main" id="{30B7F120-35EE-44B2-BD57-760B255D7F3B}"/>
                  </a:ext>
                </a:extLst>
              </p:cNvPr>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6" name="Rectangle 745">
                <a:extLst>
                  <a:ext uri="{FF2B5EF4-FFF2-40B4-BE49-F238E27FC236}">
                    <a16:creationId xmlns:a16="http://schemas.microsoft.com/office/drawing/2014/main" id="{D5806EE1-051B-4E86-90B5-CD18A9D7DDEE}"/>
                  </a:ext>
                </a:extLst>
              </p:cNvPr>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7" name="Rectangle 746">
                <a:extLst>
                  <a:ext uri="{FF2B5EF4-FFF2-40B4-BE49-F238E27FC236}">
                    <a16:creationId xmlns:a16="http://schemas.microsoft.com/office/drawing/2014/main" id="{6E5088E7-B785-466C-BCCE-867F6546176A}"/>
                  </a:ext>
                </a:extLst>
              </p:cNvPr>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8" name="Rectangle 747">
                <a:extLst>
                  <a:ext uri="{FF2B5EF4-FFF2-40B4-BE49-F238E27FC236}">
                    <a16:creationId xmlns:a16="http://schemas.microsoft.com/office/drawing/2014/main" id="{8EAD4645-BD84-44F2-AF46-ECC573D52473}"/>
                  </a:ext>
                </a:extLst>
              </p:cNvPr>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09" name="Rectangle 748">
                <a:extLst>
                  <a:ext uri="{FF2B5EF4-FFF2-40B4-BE49-F238E27FC236}">
                    <a16:creationId xmlns:a16="http://schemas.microsoft.com/office/drawing/2014/main" id="{62C4E41F-DCDE-4E71-BB49-33CFA2C306FB}"/>
                  </a:ext>
                </a:extLst>
              </p:cNvPr>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0" name="Rectangle 749">
                <a:extLst>
                  <a:ext uri="{FF2B5EF4-FFF2-40B4-BE49-F238E27FC236}">
                    <a16:creationId xmlns:a16="http://schemas.microsoft.com/office/drawing/2014/main" id="{B0CD1BBC-F4C2-4548-98B6-7460D859534D}"/>
                  </a:ext>
                </a:extLst>
              </p:cNvPr>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1" name="Rectangle 750">
                <a:extLst>
                  <a:ext uri="{FF2B5EF4-FFF2-40B4-BE49-F238E27FC236}">
                    <a16:creationId xmlns:a16="http://schemas.microsoft.com/office/drawing/2014/main" id="{BCC79BDE-63CD-438B-A5BD-E99AF48BD545}"/>
                  </a:ext>
                </a:extLst>
              </p:cNvPr>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2" name="Rectangle 751">
                <a:extLst>
                  <a:ext uri="{FF2B5EF4-FFF2-40B4-BE49-F238E27FC236}">
                    <a16:creationId xmlns:a16="http://schemas.microsoft.com/office/drawing/2014/main" id="{BDEAACAC-0E1B-4274-9785-5F8955FAAD6E}"/>
                  </a:ext>
                </a:extLst>
              </p:cNvPr>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3" name="Rectangle 752">
                <a:extLst>
                  <a:ext uri="{FF2B5EF4-FFF2-40B4-BE49-F238E27FC236}">
                    <a16:creationId xmlns:a16="http://schemas.microsoft.com/office/drawing/2014/main" id="{0F6B1F0D-68DE-43FE-98D5-653D618D3AB0}"/>
                  </a:ext>
                </a:extLst>
              </p:cNvPr>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4" name="Rectangle 753">
                <a:extLst>
                  <a:ext uri="{FF2B5EF4-FFF2-40B4-BE49-F238E27FC236}">
                    <a16:creationId xmlns:a16="http://schemas.microsoft.com/office/drawing/2014/main" id="{50E399D6-E3CD-4510-B149-E6A59DC7664B}"/>
                  </a:ext>
                </a:extLst>
              </p:cNvPr>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5" name="Rectangle 754">
                <a:extLst>
                  <a:ext uri="{FF2B5EF4-FFF2-40B4-BE49-F238E27FC236}">
                    <a16:creationId xmlns:a16="http://schemas.microsoft.com/office/drawing/2014/main" id="{E7D259BF-E09F-4AFC-8C23-BF72A0A0FBED}"/>
                  </a:ext>
                </a:extLst>
              </p:cNvPr>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16" name="Rectangle 755">
                <a:extLst>
                  <a:ext uri="{FF2B5EF4-FFF2-40B4-BE49-F238E27FC236}">
                    <a16:creationId xmlns:a16="http://schemas.microsoft.com/office/drawing/2014/main" id="{066FB9DA-5601-4B60-928B-61286B3BF624}"/>
                  </a:ext>
                </a:extLst>
              </p:cNvPr>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517" name="Group 756">
                <a:extLst>
                  <a:ext uri="{FF2B5EF4-FFF2-40B4-BE49-F238E27FC236}">
                    <a16:creationId xmlns:a16="http://schemas.microsoft.com/office/drawing/2014/main" id="{58F6234F-7ACD-4834-9BE2-4A2990E528D7}"/>
                  </a:ext>
                </a:extLst>
              </p:cNvPr>
              <p:cNvGrpSpPr>
                <a:grpSpLocks noChangeAspect="1"/>
              </p:cNvGrpSpPr>
              <p:nvPr/>
            </p:nvGrpSpPr>
            <p:grpSpPr bwMode="auto">
              <a:xfrm>
                <a:off x="3720" y="1512"/>
                <a:ext cx="216" cy="216"/>
                <a:chOff x="2928" y="2448"/>
                <a:chExt cx="144" cy="144"/>
              </a:xfrm>
            </p:grpSpPr>
            <p:sp>
              <p:nvSpPr>
                <p:cNvPr id="148612" name="Rectangle 757">
                  <a:extLst>
                    <a:ext uri="{FF2B5EF4-FFF2-40B4-BE49-F238E27FC236}">
                      <a16:creationId xmlns:a16="http://schemas.microsoft.com/office/drawing/2014/main" id="{A82BCA61-EB30-440B-9C2D-6D64E74DA4AF}"/>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3" name="Rectangle 758">
                  <a:extLst>
                    <a:ext uri="{FF2B5EF4-FFF2-40B4-BE49-F238E27FC236}">
                      <a16:creationId xmlns:a16="http://schemas.microsoft.com/office/drawing/2014/main" id="{4EF0C91D-156A-4183-96F9-382EFEB7045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4" name="Rectangle 759">
                  <a:extLst>
                    <a:ext uri="{FF2B5EF4-FFF2-40B4-BE49-F238E27FC236}">
                      <a16:creationId xmlns:a16="http://schemas.microsoft.com/office/drawing/2014/main" id="{AA277D83-C251-4580-9B5E-7FFD4BC7C9FA}"/>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5" name="Rectangle 760">
                  <a:extLst>
                    <a:ext uri="{FF2B5EF4-FFF2-40B4-BE49-F238E27FC236}">
                      <a16:creationId xmlns:a16="http://schemas.microsoft.com/office/drawing/2014/main" id="{EC55C6AB-98E2-4488-8A5C-BB73FFEA8C5F}"/>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6" name="Rectangle 761">
                  <a:extLst>
                    <a:ext uri="{FF2B5EF4-FFF2-40B4-BE49-F238E27FC236}">
                      <a16:creationId xmlns:a16="http://schemas.microsoft.com/office/drawing/2014/main" id="{F87FD22D-B659-4B79-A9FE-11D052E69FE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7" name="Rectangle 762">
                  <a:extLst>
                    <a:ext uri="{FF2B5EF4-FFF2-40B4-BE49-F238E27FC236}">
                      <a16:creationId xmlns:a16="http://schemas.microsoft.com/office/drawing/2014/main" id="{FC876F50-B8EF-4CAF-8366-B074ADEAAD1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8" name="Rectangle 763">
                  <a:extLst>
                    <a:ext uri="{FF2B5EF4-FFF2-40B4-BE49-F238E27FC236}">
                      <a16:creationId xmlns:a16="http://schemas.microsoft.com/office/drawing/2014/main" id="{9BF8529C-B9C8-4770-9B84-2E0571660B64}"/>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9" name="Rectangle 764">
                  <a:extLst>
                    <a:ext uri="{FF2B5EF4-FFF2-40B4-BE49-F238E27FC236}">
                      <a16:creationId xmlns:a16="http://schemas.microsoft.com/office/drawing/2014/main" id="{D0BF7460-3956-4857-A443-EF0F73BC544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20" name="Rectangle 765">
                  <a:extLst>
                    <a:ext uri="{FF2B5EF4-FFF2-40B4-BE49-F238E27FC236}">
                      <a16:creationId xmlns:a16="http://schemas.microsoft.com/office/drawing/2014/main" id="{94F2986A-CE16-468F-93A8-18C77723614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18" name="Group 766">
                <a:extLst>
                  <a:ext uri="{FF2B5EF4-FFF2-40B4-BE49-F238E27FC236}">
                    <a16:creationId xmlns:a16="http://schemas.microsoft.com/office/drawing/2014/main" id="{6B2FC5E3-F586-45A6-B5D3-E3A77E16DC0D}"/>
                  </a:ext>
                </a:extLst>
              </p:cNvPr>
              <p:cNvGrpSpPr>
                <a:grpSpLocks noChangeAspect="1"/>
              </p:cNvGrpSpPr>
              <p:nvPr/>
            </p:nvGrpSpPr>
            <p:grpSpPr bwMode="auto">
              <a:xfrm>
                <a:off x="3936" y="1512"/>
                <a:ext cx="216" cy="216"/>
                <a:chOff x="2928" y="2448"/>
                <a:chExt cx="144" cy="144"/>
              </a:xfrm>
            </p:grpSpPr>
            <p:sp>
              <p:nvSpPr>
                <p:cNvPr id="148603" name="Rectangle 767">
                  <a:extLst>
                    <a:ext uri="{FF2B5EF4-FFF2-40B4-BE49-F238E27FC236}">
                      <a16:creationId xmlns:a16="http://schemas.microsoft.com/office/drawing/2014/main" id="{5BE46C2C-692B-4276-BA7D-277378C4ABB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4" name="Rectangle 768">
                  <a:extLst>
                    <a:ext uri="{FF2B5EF4-FFF2-40B4-BE49-F238E27FC236}">
                      <a16:creationId xmlns:a16="http://schemas.microsoft.com/office/drawing/2014/main" id="{15E1F96E-BA2C-4598-A605-CDDE8776301C}"/>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5" name="Rectangle 769">
                  <a:extLst>
                    <a:ext uri="{FF2B5EF4-FFF2-40B4-BE49-F238E27FC236}">
                      <a16:creationId xmlns:a16="http://schemas.microsoft.com/office/drawing/2014/main" id="{FBBEF296-1797-4C65-8B65-B0FC65090374}"/>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6" name="Rectangle 770">
                  <a:extLst>
                    <a:ext uri="{FF2B5EF4-FFF2-40B4-BE49-F238E27FC236}">
                      <a16:creationId xmlns:a16="http://schemas.microsoft.com/office/drawing/2014/main" id="{9995F4C0-3170-407B-BE06-80D5B16E4460}"/>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7" name="Rectangle 771">
                  <a:extLst>
                    <a:ext uri="{FF2B5EF4-FFF2-40B4-BE49-F238E27FC236}">
                      <a16:creationId xmlns:a16="http://schemas.microsoft.com/office/drawing/2014/main" id="{D0CF389E-FCBA-49A2-ADF8-886759F735C5}"/>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8" name="Rectangle 772">
                  <a:extLst>
                    <a:ext uri="{FF2B5EF4-FFF2-40B4-BE49-F238E27FC236}">
                      <a16:creationId xmlns:a16="http://schemas.microsoft.com/office/drawing/2014/main" id="{4EB76B66-D73C-42D9-B144-810777D281F7}"/>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9" name="Rectangle 773">
                  <a:extLst>
                    <a:ext uri="{FF2B5EF4-FFF2-40B4-BE49-F238E27FC236}">
                      <a16:creationId xmlns:a16="http://schemas.microsoft.com/office/drawing/2014/main" id="{614DE4F1-3CEE-45EF-B220-AC57DF172FAD}"/>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0" name="Rectangle 774">
                  <a:extLst>
                    <a:ext uri="{FF2B5EF4-FFF2-40B4-BE49-F238E27FC236}">
                      <a16:creationId xmlns:a16="http://schemas.microsoft.com/office/drawing/2014/main" id="{44AB15EA-AEF6-4676-901C-395F0FED2A63}"/>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11" name="Rectangle 775">
                  <a:extLst>
                    <a:ext uri="{FF2B5EF4-FFF2-40B4-BE49-F238E27FC236}">
                      <a16:creationId xmlns:a16="http://schemas.microsoft.com/office/drawing/2014/main" id="{26C83C47-A19B-4DD5-BE47-513EABFA4017}"/>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519" name="Rectangle 776">
                <a:extLst>
                  <a:ext uri="{FF2B5EF4-FFF2-40B4-BE49-F238E27FC236}">
                    <a16:creationId xmlns:a16="http://schemas.microsoft.com/office/drawing/2014/main" id="{645F6DA9-D2C5-4303-9636-7AF48755FC52}"/>
                  </a:ext>
                </a:extLst>
              </p:cNvPr>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0" name="Rectangle 777">
                <a:extLst>
                  <a:ext uri="{FF2B5EF4-FFF2-40B4-BE49-F238E27FC236}">
                    <a16:creationId xmlns:a16="http://schemas.microsoft.com/office/drawing/2014/main" id="{0D8E14F1-828C-4C74-97D2-7727C726927B}"/>
                  </a:ext>
                </a:extLst>
              </p:cNvPr>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1" name="Rectangle 778">
                <a:extLst>
                  <a:ext uri="{FF2B5EF4-FFF2-40B4-BE49-F238E27FC236}">
                    <a16:creationId xmlns:a16="http://schemas.microsoft.com/office/drawing/2014/main" id="{4ACC7CDB-257E-4E04-9D7F-73DD2FB26828}"/>
                  </a:ext>
                </a:extLst>
              </p:cNvPr>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2" name="Rectangle 779">
                <a:extLst>
                  <a:ext uri="{FF2B5EF4-FFF2-40B4-BE49-F238E27FC236}">
                    <a16:creationId xmlns:a16="http://schemas.microsoft.com/office/drawing/2014/main" id="{501A1078-E505-4E0C-B1B2-3992981A03E8}"/>
                  </a:ext>
                </a:extLst>
              </p:cNvPr>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3" name="Rectangle 780">
                <a:extLst>
                  <a:ext uri="{FF2B5EF4-FFF2-40B4-BE49-F238E27FC236}">
                    <a16:creationId xmlns:a16="http://schemas.microsoft.com/office/drawing/2014/main" id="{B6A26902-BC29-462C-9E6C-C13ECD643025}"/>
                  </a:ext>
                </a:extLst>
              </p:cNvPr>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4" name="Rectangle 781">
                <a:extLst>
                  <a:ext uri="{FF2B5EF4-FFF2-40B4-BE49-F238E27FC236}">
                    <a16:creationId xmlns:a16="http://schemas.microsoft.com/office/drawing/2014/main" id="{E44172FE-4EFB-4C6C-A4AD-8281748BA102}"/>
                  </a:ext>
                </a:extLst>
              </p:cNvPr>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5" name="Rectangle 782">
                <a:extLst>
                  <a:ext uri="{FF2B5EF4-FFF2-40B4-BE49-F238E27FC236}">
                    <a16:creationId xmlns:a16="http://schemas.microsoft.com/office/drawing/2014/main" id="{84FDBD5F-A3AA-45E9-ACE7-0A738A223A57}"/>
                  </a:ext>
                </a:extLst>
              </p:cNvPr>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6" name="Rectangle 783">
                <a:extLst>
                  <a:ext uri="{FF2B5EF4-FFF2-40B4-BE49-F238E27FC236}">
                    <a16:creationId xmlns:a16="http://schemas.microsoft.com/office/drawing/2014/main" id="{E643EE07-630F-49CA-875E-D686BFEC6CB0}"/>
                  </a:ext>
                </a:extLst>
              </p:cNvPr>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7" name="Rectangle 784">
                <a:extLst>
                  <a:ext uri="{FF2B5EF4-FFF2-40B4-BE49-F238E27FC236}">
                    <a16:creationId xmlns:a16="http://schemas.microsoft.com/office/drawing/2014/main" id="{110650BD-9F75-4FF8-8CFC-9A6FE923EDB7}"/>
                  </a:ext>
                </a:extLst>
              </p:cNvPr>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8" name="Rectangle 785">
                <a:extLst>
                  <a:ext uri="{FF2B5EF4-FFF2-40B4-BE49-F238E27FC236}">
                    <a16:creationId xmlns:a16="http://schemas.microsoft.com/office/drawing/2014/main" id="{E2B37F56-6CC1-4E10-ADF0-637CEC1F7367}"/>
                  </a:ext>
                </a:extLst>
              </p:cNvPr>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29" name="Rectangle 786">
                <a:extLst>
                  <a:ext uri="{FF2B5EF4-FFF2-40B4-BE49-F238E27FC236}">
                    <a16:creationId xmlns:a16="http://schemas.microsoft.com/office/drawing/2014/main" id="{07704D23-9B3F-420A-81DC-A983643E98DA}"/>
                  </a:ext>
                </a:extLst>
              </p:cNvPr>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30" name="Rectangle 787">
                <a:extLst>
                  <a:ext uri="{FF2B5EF4-FFF2-40B4-BE49-F238E27FC236}">
                    <a16:creationId xmlns:a16="http://schemas.microsoft.com/office/drawing/2014/main" id="{2A3C71DA-E9D2-4822-A4B9-7842FFC1A784}"/>
                  </a:ext>
                </a:extLst>
              </p:cNvPr>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31" name="Rectangle 788">
                <a:extLst>
                  <a:ext uri="{FF2B5EF4-FFF2-40B4-BE49-F238E27FC236}">
                    <a16:creationId xmlns:a16="http://schemas.microsoft.com/office/drawing/2014/main" id="{66036A30-AF39-4CC9-BE74-65160D7192AD}"/>
                  </a:ext>
                </a:extLst>
              </p:cNvPr>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8532" name="Group 789">
                <a:extLst>
                  <a:ext uri="{FF2B5EF4-FFF2-40B4-BE49-F238E27FC236}">
                    <a16:creationId xmlns:a16="http://schemas.microsoft.com/office/drawing/2014/main" id="{C06F1021-8124-4E7F-81E6-A72D5304D4DC}"/>
                  </a:ext>
                </a:extLst>
              </p:cNvPr>
              <p:cNvGrpSpPr>
                <a:grpSpLocks noChangeAspect="1"/>
              </p:cNvGrpSpPr>
              <p:nvPr/>
            </p:nvGrpSpPr>
            <p:grpSpPr bwMode="auto">
              <a:xfrm>
                <a:off x="3288" y="1296"/>
                <a:ext cx="216" cy="216"/>
                <a:chOff x="2928" y="2448"/>
                <a:chExt cx="144" cy="144"/>
              </a:xfrm>
            </p:grpSpPr>
            <p:sp>
              <p:nvSpPr>
                <p:cNvPr id="148594" name="Rectangle 790">
                  <a:extLst>
                    <a:ext uri="{FF2B5EF4-FFF2-40B4-BE49-F238E27FC236}">
                      <a16:creationId xmlns:a16="http://schemas.microsoft.com/office/drawing/2014/main" id="{C54A2505-5B40-42B0-952B-8B49051EA890}"/>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5" name="Rectangle 791">
                  <a:extLst>
                    <a:ext uri="{FF2B5EF4-FFF2-40B4-BE49-F238E27FC236}">
                      <a16:creationId xmlns:a16="http://schemas.microsoft.com/office/drawing/2014/main" id="{3212C599-ECFD-4960-BE3C-31E2F607FD55}"/>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6" name="Rectangle 792">
                  <a:extLst>
                    <a:ext uri="{FF2B5EF4-FFF2-40B4-BE49-F238E27FC236}">
                      <a16:creationId xmlns:a16="http://schemas.microsoft.com/office/drawing/2014/main" id="{66F111FA-C3DE-45AE-9901-44E74329FB89}"/>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7" name="Rectangle 793">
                  <a:extLst>
                    <a:ext uri="{FF2B5EF4-FFF2-40B4-BE49-F238E27FC236}">
                      <a16:creationId xmlns:a16="http://schemas.microsoft.com/office/drawing/2014/main" id="{6D6E893D-D4D6-44BA-9782-81B5A7743025}"/>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8" name="Rectangle 794">
                  <a:extLst>
                    <a:ext uri="{FF2B5EF4-FFF2-40B4-BE49-F238E27FC236}">
                      <a16:creationId xmlns:a16="http://schemas.microsoft.com/office/drawing/2014/main" id="{19BF2BF5-B316-495B-A5C5-22B81B3A4D28}"/>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9" name="Rectangle 795">
                  <a:extLst>
                    <a:ext uri="{FF2B5EF4-FFF2-40B4-BE49-F238E27FC236}">
                      <a16:creationId xmlns:a16="http://schemas.microsoft.com/office/drawing/2014/main" id="{7B61178C-C6D5-4125-8FDE-A89381EB28E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0" name="Rectangle 796">
                  <a:extLst>
                    <a:ext uri="{FF2B5EF4-FFF2-40B4-BE49-F238E27FC236}">
                      <a16:creationId xmlns:a16="http://schemas.microsoft.com/office/drawing/2014/main" id="{C854B967-180F-404D-B47D-DD635B5D921C}"/>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1" name="Rectangle 797">
                  <a:extLst>
                    <a:ext uri="{FF2B5EF4-FFF2-40B4-BE49-F238E27FC236}">
                      <a16:creationId xmlns:a16="http://schemas.microsoft.com/office/drawing/2014/main" id="{79756BFC-0A76-4DD0-9574-E88D450EB5D5}"/>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602" name="Rectangle 798">
                  <a:extLst>
                    <a:ext uri="{FF2B5EF4-FFF2-40B4-BE49-F238E27FC236}">
                      <a16:creationId xmlns:a16="http://schemas.microsoft.com/office/drawing/2014/main" id="{5A249B03-64AB-47EC-9F41-19D61E7FD983}"/>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3" name="Group 799">
                <a:extLst>
                  <a:ext uri="{FF2B5EF4-FFF2-40B4-BE49-F238E27FC236}">
                    <a16:creationId xmlns:a16="http://schemas.microsoft.com/office/drawing/2014/main" id="{C7B9236E-F5EB-4618-8325-CC198D305588}"/>
                  </a:ext>
                </a:extLst>
              </p:cNvPr>
              <p:cNvGrpSpPr>
                <a:grpSpLocks noChangeAspect="1"/>
              </p:cNvGrpSpPr>
              <p:nvPr/>
            </p:nvGrpSpPr>
            <p:grpSpPr bwMode="auto">
              <a:xfrm>
                <a:off x="3504" y="1296"/>
                <a:ext cx="216" cy="216"/>
                <a:chOff x="2928" y="2448"/>
                <a:chExt cx="144" cy="144"/>
              </a:xfrm>
            </p:grpSpPr>
            <p:sp>
              <p:nvSpPr>
                <p:cNvPr id="148585" name="Rectangle 800">
                  <a:extLst>
                    <a:ext uri="{FF2B5EF4-FFF2-40B4-BE49-F238E27FC236}">
                      <a16:creationId xmlns:a16="http://schemas.microsoft.com/office/drawing/2014/main" id="{E764A920-14C6-4000-AF68-D65167F24147}"/>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6" name="Rectangle 801">
                  <a:extLst>
                    <a:ext uri="{FF2B5EF4-FFF2-40B4-BE49-F238E27FC236}">
                      <a16:creationId xmlns:a16="http://schemas.microsoft.com/office/drawing/2014/main" id="{13E513FD-E496-4535-A747-DE8F7CF31BF0}"/>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7" name="Rectangle 802">
                  <a:extLst>
                    <a:ext uri="{FF2B5EF4-FFF2-40B4-BE49-F238E27FC236}">
                      <a16:creationId xmlns:a16="http://schemas.microsoft.com/office/drawing/2014/main" id="{2B2441CB-24D5-4BE0-812A-07075AB934E7}"/>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8" name="Rectangle 803">
                  <a:extLst>
                    <a:ext uri="{FF2B5EF4-FFF2-40B4-BE49-F238E27FC236}">
                      <a16:creationId xmlns:a16="http://schemas.microsoft.com/office/drawing/2014/main" id="{0B8AE0E7-2FEA-40D5-8E7A-25DE5A580589}"/>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9" name="Rectangle 804">
                  <a:extLst>
                    <a:ext uri="{FF2B5EF4-FFF2-40B4-BE49-F238E27FC236}">
                      <a16:creationId xmlns:a16="http://schemas.microsoft.com/office/drawing/2014/main" id="{EFBB1CD3-C301-4D64-94D5-5BBD04F2393B}"/>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0" name="Rectangle 805">
                  <a:extLst>
                    <a:ext uri="{FF2B5EF4-FFF2-40B4-BE49-F238E27FC236}">
                      <a16:creationId xmlns:a16="http://schemas.microsoft.com/office/drawing/2014/main" id="{1C0C56DF-9686-4874-935C-01D6558194F8}"/>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1" name="Rectangle 806">
                  <a:extLst>
                    <a:ext uri="{FF2B5EF4-FFF2-40B4-BE49-F238E27FC236}">
                      <a16:creationId xmlns:a16="http://schemas.microsoft.com/office/drawing/2014/main" id="{15640B2C-22C1-4C46-92AA-4F75D39DD7F9}"/>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2" name="Rectangle 807">
                  <a:extLst>
                    <a:ext uri="{FF2B5EF4-FFF2-40B4-BE49-F238E27FC236}">
                      <a16:creationId xmlns:a16="http://schemas.microsoft.com/office/drawing/2014/main" id="{01EA6359-15DA-4385-BB2A-1122D1B9F3B3}"/>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93" name="Rectangle 808">
                  <a:extLst>
                    <a:ext uri="{FF2B5EF4-FFF2-40B4-BE49-F238E27FC236}">
                      <a16:creationId xmlns:a16="http://schemas.microsoft.com/office/drawing/2014/main" id="{1D645963-30A7-42BC-8C10-F16ED616094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4" name="Group 809">
                <a:extLst>
                  <a:ext uri="{FF2B5EF4-FFF2-40B4-BE49-F238E27FC236}">
                    <a16:creationId xmlns:a16="http://schemas.microsoft.com/office/drawing/2014/main" id="{B27F8730-BBD2-4F17-86FB-7BA7E945E9CE}"/>
                  </a:ext>
                </a:extLst>
              </p:cNvPr>
              <p:cNvGrpSpPr>
                <a:grpSpLocks noChangeAspect="1"/>
              </p:cNvGrpSpPr>
              <p:nvPr/>
            </p:nvGrpSpPr>
            <p:grpSpPr bwMode="auto">
              <a:xfrm>
                <a:off x="3720" y="1296"/>
                <a:ext cx="216" cy="216"/>
                <a:chOff x="2928" y="2448"/>
                <a:chExt cx="144" cy="144"/>
              </a:xfrm>
            </p:grpSpPr>
            <p:sp>
              <p:nvSpPr>
                <p:cNvPr id="148576" name="Rectangle 810">
                  <a:extLst>
                    <a:ext uri="{FF2B5EF4-FFF2-40B4-BE49-F238E27FC236}">
                      <a16:creationId xmlns:a16="http://schemas.microsoft.com/office/drawing/2014/main" id="{8E40D8E6-516E-42C1-AE0A-E04DF96D3035}"/>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7" name="Rectangle 811">
                  <a:extLst>
                    <a:ext uri="{FF2B5EF4-FFF2-40B4-BE49-F238E27FC236}">
                      <a16:creationId xmlns:a16="http://schemas.microsoft.com/office/drawing/2014/main" id="{A5A6059D-404B-4FF1-9697-2F9CD19C05A5}"/>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8" name="Rectangle 812">
                  <a:extLst>
                    <a:ext uri="{FF2B5EF4-FFF2-40B4-BE49-F238E27FC236}">
                      <a16:creationId xmlns:a16="http://schemas.microsoft.com/office/drawing/2014/main" id="{6C5FD585-4E3D-47E0-AF81-1FF68D8459FF}"/>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9" name="Rectangle 813">
                  <a:extLst>
                    <a:ext uri="{FF2B5EF4-FFF2-40B4-BE49-F238E27FC236}">
                      <a16:creationId xmlns:a16="http://schemas.microsoft.com/office/drawing/2014/main" id="{4A39EF83-3587-4BA1-80C5-6AE273D51DD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0" name="Rectangle 814">
                  <a:extLst>
                    <a:ext uri="{FF2B5EF4-FFF2-40B4-BE49-F238E27FC236}">
                      <a16:creationId xmlns:a16="http://schemas.microsoft.com/office/drawing/2014/main" id="{A81D1E63-905D-4A46-92BB-FC98A303009F}"/>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1" name="Rectangle 815">
                  <a:extLst>
                    <a:ext uri="{FF2B5EF4-FFF2-40B4-BE49-F238E27FC236}">
                      <a16:creationId xmlns:a16="http://schemas.microsoft.com/office/drawing/2014/main" id="{4B89607B-60B8-4EB8-9CE7-15153A13782B}"/>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2" name="Rectangle 816">
                  <a:extLst>
                    <a:ext uri="{FF2B5EF4-FFF2-40B4-BE49-F238E27FC236}">
                      <a16:creationId xmlns:a16="http://schemas.microsoft.com/office/drawing/2014/main" id="{71D2EEB5-280E-4606-8894-5137E0AC8F47}"/>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3" name="Rectangle 817">
                  <a:extLst>
                    <a:ext uri="{FF2B5EF4-FFF2-40B4-BE49-F238E27FC236}">
                      <a16:creationId xmlns:a16="http://schemas.microsoft.com/office/drawing/2014/main" id="{130A02B2-5991-44C3-B69A-971B8A2871B8}"/>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84" name="Rectangle 818">
                  <a:extLst>
                    <a:ext uri="{FF2B5EF4-FFF2-40B4-BE49-F238E27FC236}">
                      <a16:creationId xmlns:a16="http://schemas.microsoft.com/office/drawing/2014/main" id="{40A71733-5BB0-4CE7-82FC-472372A249D2}"/>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5" name="Group 819">
                <a:extLst>
                  <a:ext uri="{FF2B5EF4-FFF2-40B4-BE49-F238E27FC236}">
                    <a16:creationId xmlns:a16="http://schemas.microsoft.com/office/drawing/2014/main" id="{D118E65E-5F91-42B4-940B-96E2D8C9DA0E}"/>
                  </a:ext>
                </a:extLst>
              </p:cNvPr>
              <p:cNvGrpSpPr>
                <a:grpSpLocks noChangeAspect="1"/>
              </p:cNvGrpSpPr>
              <p:nvPr/>
            </p:nvGrpSpPr>
            <p:grpSpPr bwMode="auto">
              <a:xfrm>
                <a:off x="3936" y="1296"/>
                <a:ext cx="216" cy="216"/>
                <a:chOff x="2928" y="2448"/>
                <a:chExt cx="144" cy="144"/>
              </a:xfrm>
            </p:grpSpPr>
            <p:sp>
              <p:nvSpPr>
                <p:cNvPr id="148567" name="Rectangle 820">
                  <a:extLst>
                    <a:ext uri="{FF2B5EF4-FFF2-40B4-BE49-F238E27FC236}">
                      <a16:creationId xmlns:a16="http://schemas.microsoft.com/office/drawing/2014/main" id="{6A1DFB22-ADBA-4391-AD93-1677BC713882}"/>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8" name="Rectangle 821">
                  <a:extLst>
                    <a:ext uri="{FF2B5EF4-FFF2-40B4-BE49-F238E27FC236}">
                      <a16:creationId xmlns:a16="http://schemas.microsoft.com/office/drawing/2014/main" id="{9D6E3C12-3880-4030-B2E1-3996D8EB0386}"/>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9" name="Rectangle 822">
                  <a:extLst>
                    <a:ext uri="{FF2B5EF4-FFF2-40B4-BE49-F238E27FC236}">
                      <a16:creationId xmlns:a16="http://schemas.microsoft.com/office/drawing/2014/main" id="{8CED77FB-C389-47F5-B4E2-815A14F05EDB}"/>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0" name="Rectangle 823">
                  <a:extLst>
                    <a:ext uri="{FF2B5EF4-FFF2-40B4-BE49-F238E27FC236}">
                      <a16:creationId xmlns:a16="http://schemas.microsoft.com/office/drawing/2014/main" id="{7AD2D682-FD7F-4368-9F4C-36F090A78CC2}"/>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1" name="Rectangle 824">
                  <a:extLst>
                    <a:ext uri="{FF2B5EF4-FFF2-40B4-BE49-F238E27FC236}">
                      <a16:creationId xmlns:a16="http://schemas.microsoft.com/office/drawing/2014/main" id="{970FD9C4-40E0-4F5C-A792-E48172901FB0}"/>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2" name="Rectangle 825">
                  <a:extLst>
                    <a:ext uri="{FF2B5EF4-FFF2-40B4-BE49-F238E27FC236}">
                      <a16:creationId xmlns:a16="http://schemas.microsoft.com/office/drawing/2014/main" id="{3B6F56BA-2583-4D10-8EF0-3EB6A3AFC5E5}"/>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3" name="Rectangle 826">
                  <a:extLst>
                    <a:ext uri="{FF2B5EF4-FFF2-40B4-BE49-F238E27FC236}">
                      <a16:creationId xmlns:a16="http://schemas.microsoft.com/office/drawing/2014/main" id="{F273F899-2FDA-4652-942A-F934125CB181}"/>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4" name="Rectangle 827">
                  <a:extLst>
                    <a:ext uri="{FF2B5EF4-FFF2-40B4-BE49-F238E27FC236}">
                      <a16:creationId xmlns:a16="http://schemas.microsoft.com/office/drawing/2014/main" id="{AEEE5AF0-B5FB-4DD3-8D2C-893070C258BF}"/>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75" name="Rectangle 828">
                  <a:extLst>
                    <a:ext uri="{FF2B5EF4-FFF2-40B4-BE49-F238E27FC236}">
                      <a16:creationId xmlns:a16="http://schemas.microsoft.com/office/drawing/2014/main" id="{24BCC2D7-48C3-4988-9425-7D1E13D31A63}"/>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6" name="Group 829">
                <a:extLst>
                  <a:ext uri="{FF2B5EF4-FFF2-40B4-BE49-F238E27FC236}">
                    <a16:creationId xmlns:a16="http://schemas.microsoft.com/office/drawing/2014/main" id="{9B3A8758-1B08-4A67-85F6-3A5B165B15CE}"/>
                  </a:ext>
                </a:extLst>
              </p:cNvPr>
              <p:cNvGrpSpPr>
                <a:grpSpLocks noChangeAspect="1"/>
              </p:cNvGrpSpPr>
              <p:nvPr/>
            </p:nvGrpSpPr>
            <p:grpSpPr bwMode="auto">
              <a:xfrm>
                <a:off x="4152" y="1296"/>
                <a:ext cx="216" cy="216"/>
                <a:chOff x="2928" y="2448"/>
                <a:chExt cx="144" cy="144"/>
              </a:xfrm>
            </p:grpSpPr>
            <p:sp>
              <p:nvSpPr>
                <p:cNvPr id="148558" name="Rectangle 830">
                  <a:extLst>
                    <a:ext uri="{FF2B5EF4-FFF2-40B4-BE49-F238E27FC236}">
                      <a16:creationId xmlns:a16="http://schemas.microsoft.com/office/drawing/2014/main" id="{CAA84AF3-508E-4169-B2B1-85B6F6916037}"/>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9" name="Rectangle 831">
                  <a:extLst>
                    <a:ext uri="{FF2B5EF4-FFF2-40B4-BE49-F238E27FC236}">
                      <a16:creationId xmlns:a16="http://schemas.microsoft.com/office/drawing/2014/main" id="{BD2756C7-E00D-47EE-A689-D0B9ABCEE455}"/>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0" name="Rectangle 832">
                  <a:extLst>
                    <a:ext uri="{FF2B5EF4-FFF2-40B4-BE49-F238E27FC236}">
                      <a16:creationId xmlns:a16="http://schemas.microsoft.com/office/drawing/2014/main" id="{156B2E06-076C-4BF9-9499-E31C0DC3914D}"/>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1" name="Rectangle 833">
                  <a:extLst>
                    <a:ext uri="{FF2B5EF4-FFF2-40B4-BE49-F238E27FC236}">
                      <a16:creationId xmlns:a16="http://schemas.microsoft.com/office/drawing/2014/main" id="{C238E7ED-6ED9-499A-B30A-432BB1D73906}"/>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2" name="Rectangle 834">
                  <a:extLst>
                    <a:ext uri="{FF2B5EF4-FFF2-40B4-BE49-F238E27FC236}">
                      <a16:creationId xmlns:a16="http://schemas.microsoft.com/office/drawing/2014/main" id="{643A7B2F-FCB3-431F-B0C8-CE42CD7A4627}"/>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3" name="Rectangle 835">
                  <a:extLst>
                    <a:ext uri="{FF2B5EF4-FFF2-40B4-BE49-F238E27FC236}">
                      <a16:creationId xmlns:a16="http://schemas.microsoft.com/office/drawing/2014/main" id="{8C4EFA06-FC76-4BD0-828C-7E418B957049}"/>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4" name="Rectangle 836">
                  <a:extLst>
                    <a:ext uri="{FF2B5EF4-FFF2-40B4-BE49-F238E27FC236}">
                      <a16:creationId xmlns:a16="http://schemas.microsoft.com/office/drawing/2014/main" id="{874D0A04-BD35-472D-9130-1022E835775C}"/>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5" name="Rectangle 837">
                  <a:extLst>
                    <a:ext uri="{FF2B5EF4-FFF2-40B4-BE49-F238E27FC236}">
                      <a16:creationId xmlns:a16="http://schemas.microsoft.com/office/drawing/2014/main" id="{14A28169-9118-45ED-9740-E42645FC4C74}"/>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66" name="Rectangle 838">
                  <a:extLst>
                    <a:ext uri="{FF2B5EF4-FFF2-40B4-BE49-F238E27FC236}">
                      <a16:creationId xmlns:a16="http://schemas.microsoft.com/office/drawing/2014/main" id="{0E4E9028-CEEF-45C7-BE1B-A4BC341F481B}"/>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7" name="Group 839">
                <a:extLst>
                  <a:ext uri="{FF2B5EF4-FFF2-40B4-BE49-F238E27FC236}">
                    <a16:creationId xmlns:a16="http://schemas.microsoft.com/office/drawing/2014/main" id="{78B6DDA9-6BA9-46F2-B4AF-ABF01902DFBA}"/>
                  </a:ext>
                </a:extLst>
              </p:cNvPr>
              <p:cNvGrpSpPr>
                <a:grpSpLocks noChangeAspect="1"/>
              </p:cNvGrpSpPr>
              <p:nvPr/>
            </p:nvGrpSpPr>
            <p:grpSpPr bwMode="auto">
              <a:xfrm>
                <a:off x="4152" y="1512"/>
                <a:ext cx="216" cy="216"/>
                <a:chOff x="2928" y="2448"/>
                <a:chExt cx="144" cy="144"/>
              </a:xfrm>
            </p:grpSpPr>
            <p:sp>
              <p:nvSpPr>
                <p:cNvPr id="148549" name="Rectangle 840">
                  <a:extLst>
                    <a:ext uri="{FF2B5EF4-FFF2-40B4-BE49-F238E27FC236}">
                      <a16:creationId xmlns:a16="http://schemas.microsoft.com/office/drawing/2014/main" id="{2EB9CEC8-E49C-45E5-889A-DDF7B8A886F4}"/>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0" name="Rectangle 841">
                  <a:extLst>
                    <a:ext uri="{FF2B5EF4-FFF2-40B4-BE49-F238E27FC236}">
                      <a16:creationId xmlns:a16="http://schemas.microsoft.com/office/drawing/2014/main" id="{D0968B16-1F37-4485-BBE8-298EEA524BCD}"/>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1" name="Rectangle 842">
                  <a:extLst>
                    <a:ext uri="{FF2B5EF4-FFF2-40B4-BE49-F238E27FC236}">
                      <a16:creationId xmlns:a16="http://schemas.microsoft.com/office/drawing/2014/main" id="{B94F215E-1FC9-49CE-9170-2E96AA3A6255}"/>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2" name="Rectangle 843">
                  <a:extLst>
                    <a:ext uri="{FF2B5EF4-FFF2-40B4-BE49-F238E27FC236}">
                      <a16:creationId xmlns:a16="http://schemas.microsoft.com/office/drawing/2014/main" id="{643B8E1B-B3A0-48B5-B64B-871D162C1EDC}"/>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3" name="Rectangle 844">
                  <a:extLst>
                    <a:ext uri="{FF2B5EF4-FFF2-40B4-BE49-F238E27FC236}">
                      <a16:creationId xmlns:a16="http://schemas.microsoft.com/office/drawing/2014/main" id="{0D0463F4-46AD-47C3-9A5E-5016770AB078}"/>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4" name="Rectangle 845">
                  <a:extLst>
                    <a:ext uri="{FF2B5EF4-FFF2-40B4-BE49-F238E27FC236}">
                      <a16:creationId xmlns:a16="http://schemas.microsoft.com/office/drawing/2014/main" id="{F25181C9-DC6D-4614-853E-09500660950D}"/>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5" name="Rectangle 846">
                  <a:extLst>
                    <a:ext uri="{FF2B5EF4-FFF2-40B4-BE49-F238E27FC236}">
                      <a16:creationId xmlns:a16="http://schemas.microsoft.com/office/drawing/2014/main" id="{9DB05F27-7490-466C-A81C-D95DDA51C4CB}"/>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6" name="Rectangle 847">
                  <a:extLst>
                    <a:ext uri="{FF2B5EF4-FFF2-40B4-BE49-F238E27FC236}">
                      <a16:creationId xmlns:a16="http://schemas.microsoft.com/office/drawing/2014/main" id="{1CD3AB0F-E154-496D-AD38-5E097D35D6C8}"/>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57" name="Rectangle 848">
                  <a:extLst>
                    <a:ext uri="{FF2B5EF4-FFF2-40B4-BE49-F238E27FC236}">
                      <a16:creationId xmlns:a16="http://schemas.microsoft.com/office/drawing/2014/main" id="{A04A83B1-347B-4E26-BD9C-793DD5A7DEB0}"/>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8538" name="Group 849">
                <a:extLst>
                  <a:ext uri="{FF2B5EF4-FFF2-40B4-BE49-F238E27FC236}">
                    <a16:creationId xmlns:a16="http://schemas.microsoft.com/office/drawing/2014/main" id="{BB044755-B47A-4F83-B89F-08050ED5F949}"/>
                  </a:ext>
                </a:extLst>
              </p:cNvPr>
              <p:cNvGrpSpPr>
                <a:grpSpLocks noChangeAspect="1"/>
              </p:cNvGrpSpPr>
              <p:nvPr/>
            </p:nvGrpSpPr>
            <p:grpSpPr bwMode="auto">
              <a:xfrm>
                <a:off x="4152" y="1728"/>
                <a:ext cx="216" cy="216"/>
                <a:chOff x="2928" y="2448"/>
                <a:chExt cx="144" cy="144"/>
              </a:xfrm>
            </p:grpSpPr>
            <p:sp>
              <p:nvSpPr>
                <p:cNvPr id="148540" name="Rectangle 850">
                  <a:extLst>
                    <a:ext uri="{FF2B5EF4-FFF2-40B4-BE49-F238E27FC236}">
                      <a16:creationId xmlns:a16="http://schemas.microsoft.com/office/drawing/2014/main" id="{01A7A226-5221-4840-9564-7057046294E8}"/>
                    </a:ext>
                  </a:extLst>
                </p:cNvPr>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1" name="Rectangle 851">
                  <a:extLst>
                    <a:ext uri="{FF2B5EF4-FFF2-40B4-BE49-F238E27FC236}">
                      <a16:creationId xmlns:a16="http://schemas.microsoft.com/office/drawing/2014/main" id="{182A23CD-F56B-4384-9E65-CAA52B8677F7}"/>
                    </a:ext>
                  </a:extLst>
                </p:cNvPr>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2" name="Rectangle 852">
                  <a:extLst>
                    <a:ext uri="{FF2B5EF4-FFF2-40B4-BE49-F238E27FC236}">
                      <a16:creationId xmlns:a16="http://schemas.microsoft.com/office/drawing/2014/main" id="{C3B6D719-3EF1-4D72-9668-BA8D1C3D7B53}"/>
                    </a:ext>
                  </a:extLst>
                </p:cNvPr>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3" name="Rectangle 853">
                  <a:extLst>
                    <a:ext uri="{FF2B5EF4-FFF2-40B4-BE49-F238E27FC236}">
                      <a16:creationId xmlns:a16="http://schemas.microsoft.com/office/drawing/2014/main" id="{BFD23C53-9BFE-48E5-BF21-898B2CA31733}"/>
                    </a:ext>
                  </a:extLst>
                </p:cNvPr>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4" name="Rectangle 854">
                  <a:extLst>
                    <a:ext uri="{FF2B5EF4-FFF2-40B4-BE49-F238E27FC236}">
                      <a16:creationId xmlns:a16="http://schemas.microsoft.com/office/drawing/2014/main" id="{DEE4628A-893C-4CD2-9378-EDE1C9237AC3}"/>
                    </a:ext>
                  </a:extLst>
                </p:cNvPr>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5" name="Rectangle 855">
                  <a:extLst>
                    <a:ext uri="{FF2B5EF4-FFF2-40B4-BE49-F238E27FC236}">
                      <a16:creationId xmlns:a16="http://schemas.microsoft.com/office/drawing/2014/main" id="{BA9CFAFA-F30C-49F0-95C5-0C17B15B8DBA}"/>
                    </a:ext>
                  </a:extLst>
                </p:cNvPr>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6" name="Rectangle 856">
                  <a:extLst>
                    <a:ext uri="{FF2B5EF4-FFF2-40B4-BE49-F238E27FC236}">
                      <a16:creationId xmlns:a16="http://schemas.microsoft.com/office/drawing/2014/main" id="{F7AF295A-ABF7-4F7B-B35E-F569FE52CDD6}"/>
                    </a:ext>
                  </a:extLst>
                </p:cNvPr>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7" name="Rectangle 857">
                  <a:extLst>
                    <a:ext uri="{FF2B5EF4-FFF2-40B4-BE49-F238E27FC236}">
                      <a16:creationId xmlns:a16="http://schemas.microsoft.com/office/drawing/2014/main" id="{9231EDAE-80F4-4979-A343-7E4FEE7F1F84}"/>
                    </a:ext>
                  </a:extLst>
                </p:cNvPr>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548" name="Rectangle 858">
                  <a:extLst>
                    <a:ext uri="{FF2B5EF4-FFF2-40B4-BE49-F238E27FC236}">
                      <a16:creationId xmlns:a16="http://schemas.microsoft.com/office/drawing/2014/main" id="{871E122B-88D2-44A1-9A54-7B9FB237F445}"/>
                    </a:ext>
                  </a:extLst>
                </p:cNvPr>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8539" name="Rectangle 859">
                <a:extLst>
                  <a:ext uri="{FF2B5EF4-FFF2-40B4-BE49-F238E27FC236}">
                    <a16:creationId xmlns:a16="http://schemas.microsoft.com/office/drawing/2014/main" id="{2CD72544-21D8-43A7-A3BF-0C3261B836B8}"/>
                  </a:ext>
                </a:extLst>
              </p:cNvPr>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48486" name="Text Box 860">
            <a:extLst>
              <a:ext uri="{FF2B5EF4-FFF2-40B4-BE49-F238E27FC236}">
                <a16:creationId xmlns:a16="http://schemas.microsoft.com/office/drawing/2014/main" id="{EEC664D6-486A-47F9-840D-9BEC4EBE1B6E}"/>
              </a:ext>
            </a:extLst>
          </p:cNvPr>
          <p:cNvSpPr txBox="1">
            <a:spLocks noChangeArrowheads="1"/>
          </p:cNvSpPr>
          <p:nvPr/>
        </p:nvSpPr>
        <p:spPr bwMode="auto">
          <a:xfrm>
            <a:off x="6477000" y="3290888"/>
            <a:ext cx="15382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48487" name="AutoShape 861">
            <a:extLst>
              <a:ext uri="{FF2B5EF4-FFF2-40B4-BE49-F238E27FC236}">
                <a16:creationId xmlns:a16="http://schemas.microsoft.com/office/drawing/2014/main" id="{832C80E6-4613-4B72-9DD0-2E70B60A11FE}"/>
              </a:ext>
            </a:extLst>
          </p:cNvPr>
          <p:cNvSpPr>
            <a:spLocks noChangeArrowheads="1"/>
          </p:cNvSpPr>
          <p:nvPr/>
        </p:nvSpPr>
        <p:spPr bwMode="auto">
          <a:xfrm flipH="1">
            <a:off x="4038600" y="2209800"/>
            <a:ext cx="1571625"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lIns="91435" tIns="45718" rIns="91435" bIns="45718" anchor="ctr"/>
          <a:lstStyle/>
          <a:p>
            <a:endParaRPr lang="en-US"/>
          </a:p>
        </p:txBody>
      </p:sp>
      <p:sp>
        <p:nvSpPr>
          <p:cNvPr id="148488" name="Text Box 862">
            <a:extLst>
              <a:ext uri="{FF2B5EF4-FFF2-40B4-BE49-F238E27FC236}">
                <a16:creationId xmlns:a16="http://schemas.microsoft.com/office/drawing/2014/main" id="{938650E5-774C-4B96-B212-0B35C64E2B2E}"/>
              </a:ext>
            </a:extLst>
          </p:cNvPr>
          <p:cNvSpPr txBox="1">
            <a:spLocks noChangeArrowheads="1"/>
          </p:cNvSpPr>
          <p:nvPr/>
        </p:nvSpPr>
        <p:spPr bwMode="auto">
          <a:xfrm>
            <a:off x="4117975" y="1704975"/>
            <a:ext cx="1684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grpSp>
        <p:nvGrpSpPr>
          <p:cNvPr id="1728382" name="Group 863">
            <a:extLst>
              <a:ext uri="{FF2B5EF4-FFF2-40B4-BE49-F238E27FC236}">
                <a16:creationId xmlns:a16="http://schemas.microsoft.com/office/drawing/2014/main" id="{3B1B3010-FF78-4FEB-B7C1-D61534734A13}"/>
              </a:ext>
            </a:extLst>
          </p:cNvPr>
          <p:cNvGrpSpPr>
            <a:grpSpLocks/>
          </p:cNvGrpSpPr>
          <p:nvPr/>
        </p:nvGrpSpPr>
        <p:grpSpPr bwMode="auto">
          <a:xfrm>
            <a:off x="304800" y="1600200"/>
            <a:ext cx="8686800" cy="5038725"/>
            <a:chOff x="192" y="1002"/>
            <a:chExt cx="5472" cy="3174"/>
          </a:xfrm>
        </p:grpSpPr>
        <p:sp>
          <p:nvSpPr>
            <p:cNvPr id="148490" name="Rectangle 864">
              <a:extLst>
                <a:ext uri="{FF2B5EF4-FFF2-40B4-BE49-F238E27FC236}">
                  <a16:creationId xmlns:a16="http://schemas.microsoft.com/office/drawing/2014/main" id="{D4631798-90E4-4C23-9D05-AE51D3631E19}"/>
                </a:ext>
              </a:extLst>
            </p:cNvPr>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491" name="Rectangle 865">
              <a:extLst>
                <a:ext uri="{FF2B5EF4-FFF2-40B4-BE49-F238E27FC236}">
                  <a16:creationId xmlns:a16="http://schemas.microsoft.com/office/drawing/2014/main" id="{97356A79-B4DF-4EF4-9723-458BC326B751}"/>
                </a:ext>
              </a:extLst>
            </p:cNvPr>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492" name="Rectangle 866">
              <a:extLst>
                <a:ext uri="{FF2B5EF4-FFF2-40B4-BE49-F238E27FC236}">
                  <a16:creationId xmlns:a16="http://schemas.microsoft.com/office/drawing/2014/main" id="{AB679B7C-153C-4CCD-8265-EDDEF2C40DC2}"/>
                </a:ext>
              </a:extLst>
            </p:cNvPr>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493" name="Rectangle 867">
              <a:extLst>
                <a:ext uri="{FF2B5EF4-FFF2-40B4-BE49-F238E27FC236}">
                  <a16:creationId xmlns:a16="http://schemas.microsoft.com/office/drawing/2014/main" id="{2F3FC76F-A6C8-4A09-9858-1FE48C49ED64}"/>
                </a:ext>
              </a:extLst>
            </p:cNvPr>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8494" name="Rectangle 868">
              <a:extLst>
                <a:ext uri="{FF2B5EF4-FFF2-40B4-BE49-F238E27FC236}">
                  <a16:creationId xmlns:a16="http://schemas.microsoft.com/office/drawing/2014/main" id="{39025DE3-6316-412C-8B84-743C26B26C27}"/>
                </a:ext>
              </a:extLst>
            </p:cNvPr>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28357" name="Rectangle 869">
              <a:extLst>
                <a:ext uri="{FF2B5EF4-FFF2-40B4-BE49-F238E27FC236}">
                  <a16:creationId xmlns:a16="http://schemas.microsoft.com/office/drawing/2014/main" id="{49B54D0A-CA85-48C0-9DA0-DAD9F80D0F76}"/>
                </a:ext>
              </a:extLst>
            </p:cNvPr>
            <p:cNvSpPr>
              <a:spLocks noChangeArrowheads="1"/>
            </p:cNvSpPr>
            <p:nvPr/>
          </p:nvSpPr>
          <p:spPr bwMode="auto">
            <a:xfrm>
              <a:off x="950" y="1699"/>
              <a:ext cx="247"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B</a:t>
              </a:r>
              <a:endParaRPr lang="en-US" sz="2700" b="1">
                <a:effectLst>
                  <a:outerShdw blurRad="38100" dist="38100" dir="2700000" algn="tl">
                    <a:srgbClr val="4D4D4D"/>
                  </a:outerShdw>
                </a:effectLst>
                <a:latin typeface="Trebuchet MS" pitchFamily="34" charset="0"/>
                <a:cs typeface="+mn-cs"/>
              </a:endParaRPr>
            </a:p>
          </p:txBody>
        </p:sp>
        <p:sp>
          <p:nvSpPr>
            <p:cNvPr id="1728358" name="Rectangle 870">
              <a:extLst>
                <a:ext uri="{FF2B5EF4-FFF2-40B4-BE49-F238E27FC236}">
                  <a16:creationId xmlns:a16="http://schemas.microsoft.com/office/drawing/2014/main" id="{08D06690-4B92-4628-BADE-96F375456CBC}"/>
                </a:ext>
              </a:extLst>
            </p:cNvPr>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882" indent="-342882">
                <a:spcBef>
                  <a:spcPts val="700"/>
                </a:spcBef>
                <a:buClr>
                  <a:schemeClr val="tx2"/>
                </a:buClr>
                <a:buSzPct val="120000"/>
                <a:defRPr/>
              </a:pPr>
              <a:r>
                <a:rPr lang="en-GB" sz="2700" b="1" u="sng">
                  <a:effectLst>
                    <a:outerShdw blurRad="38100" dist="38100" dir="2700000" algn="tl">
                      <a:srgbClr val="4D4D4D"/>
                    </a:outerShdw>
                  </a:effectLst>
                  <a:latin typeface="Trebuchet MS" pitchFamily="34" charset="0"/>
                  <a:cs typeface="+mn-cs"/>
                </a:rPr>
                <a:t>Idea:</a:t>
              </a:r>
              <a:r>
                <a:rPr lang="en-GB" sz="2700" b="1">
                  <a:effectLst>
                    <a:outerShdw blurRad="38100" dist="38100" dir="2700000" algn="tl">
                      <a:srgbClr val="4D4D4D"/>
                    </a:outerShdw>
                  </a:effectLst>
                  <a:latin typeface="Trebuchet MS" pitchFamily="34" charset="0"/>
                  <a:cs typeface="+mn-cs"/>
                </a:rPr>
                <a:t> unit of synthesis = block</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Exactly the same but now we want P(</a:t>
              </a:r>
              <a:r>
                <a:rPr lang="en-GB" sz="2200" b="1">
                  <a:latin typeface="Trebuchet MS" pitchFamily="34" charset="0"/>
                  <a:cs typeface="+mn-cs"/>
                </a:rPr>
                <a:t>B</a:t>
              </a:r>
              <a:r>
                <a:rPr lang="en-GB" sz="2200">
                  <a:latin typeface="Trebuchet MS" pitchFamily="34" charset="0"/>
                  <a:cs typeface="+mn-cs"/>
                </a:rPr>
                <a:t>|N(</a:t>
              </a:r>
              <a:r>
                <a:rPr lang="en-GB" sz="2200" b="1">
                  <a:latin typeface="Trebuchet MS" pitchFamily="34" charset="0"/>
                  <a:cs typeface="+mn-cs"/>
                </a:rPr>
                <a:t>B</a:t>
              </a:r>
              <a:r>
                <a:rPr lang="en-GB" sz="2200">
                  <a:latin typeface="Trebuchet MS" pitchFamily="34" charset="0"/>
                  <a:cs typeface="+mn-cs"/>
                </a:rPr>
                <a:t>))</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Much faster: synthesize all pixels in a block at once</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Not the same as multi-scale!</a:t>
              </a:r>
            </a:p>
          </p:txBody>
        </p:sp>
        <p:sp>
          <p:nvSpPr>
            <p:cNvPr id="148497" name="Text Box 871">
              <a:extLst>
                <a:ext uri="{FF2B5EF4-FFF2-40B4-BE49-F238E27FC236}">
                  <a16:creationId xmlns:a16="http://schemas.microsoft.com/office/drawing/2014/main" id="{250E897B-B472-4FBD-A2D4-800880DB7384}"/>
                </a:ext>
              </a:extLst>
            </p:cNvPr>
            <p:cNvSpPr txBox="1">
              <a:spLocks noChangeArrowheads="1"/>
            </p:cNvSpPr>
            <p:nvPr/>
          </p:nvSpPr>
          <p:spPr bwMode="auto">
            <a:xfrm>
              <a:off x="563" y="2241"/>
              <a:ext cx="14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block</a:t>
              </a:r>
              <a:endParaRPr lang="en-US" altLang="en-US" sz="1600">
                <a:latin typeface="Trebuchet MS" panose="020B0603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btile">
            <a:extLst>
              <a:ext uri="{FF2B5EF4-FFF2-40B4-BE49-F238E27FC236}">
                <a16:creationId xmlns:a16="http://schemas.microsoft.com/office/drawing/2014/main" id="{42B193AF-6929-4D36-849D-FE4BE0519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a:extLst>
              <a:ext uri="{FF2B5EF4-FFF2-40B4-BE49-F238E27FC236}">
                <a16:creationId xmlns:a16="http://schemas.microsoft.com/office/drawing/2014/main" id="{A4B9E7A7-BC1C-4968-8AA2-E2A22269D4F5}"/>
              </a:ext>
            </a:extLst>
          </p:cNvPr>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Input texture</a:t>
            </a:r>
          </a:p>
        </p:txBody>
      </p:sp>
      <p:sp>
        <p:nvSpPr>
          <p:cNvPr id="150532" name="Text Box 4">
            <a:extLst>
              <a:ext uri="{FF2B5EF4-FFF2-40B4-BE49-F238E27FC236}">
                <a16:creationId xmlns:a16="http://schemas.microsoft.com/office/drawing/2014/main" id="{25B3F9A0-A691-4AD5-8A1E-8DB20592C542}"/>
              </a:ext>
            </a:extLst>
          </p:cNvPr>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50533" name="Text Box 5">
            <a:extLst>
              <a:ext uri="{FF2B5EF4-FFF2-40B4-BE49-F238E27FC236}">
                <a16:creationId xmlns:a16="http://schemas.microsoft.com/office/drawing/2014/main" id="{A9816A98-084A-4924-A859-54F3EDA39DCA}"/>
              </a:ext>
            </a:extLst>
          </p:cNvPr>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50534" name="Text Box 6">
            <a:extLst>
              <a:ext uri="{FF2B5EF4-FFF2-40B4-BE49-F238E27FC236}">
                <a16:creationId xmlns:a16="http://schemas.microsoft.com/office/drawing/2014/main" id="{8FD9AE99-835A-447C-BFC1-E3360B43BDD2}"/>
              </a:ext>
            </a:extLst>
          </p:cNvPr>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Random placement </a:t>
            </a:r>
          </a:p>
          <a:p>
            <a:pPr algn="ctr">
              <a:spcBef>
                <a:spcPct val="0"/>
              </a:spcBef>
              <a:buFontTx/>
              <a:buNone/>
            </a:pPr>
            <a:r>
              <a:rPr lang="en-US" altLang="en-US" sz="2000" b="1">
                <a:latin typeface="Trebuchet MS" panose="020B0603020202020204" pitchFamily="34" charset="0"/>
              </a:rPr>
              <a:t>of blocks </a:t>
            </a:r>
          </a:p>
        </p:txBody>
      </p:sp>
      <p:sp>
        <p:nvSpPr>
          <p:cNvPr id="150535" name="Line 7">
            <a:extLst>
              <a:ext uri="{FF2B5EF4-FFF2-40B4-BE49-F238E27FC236}">
                <a16:creationId xmlns:a16="http://schemas.microsoft.com/office/drawing/2014/main" id="{3B6D9D92-307D-4136-AEB3-A1EA2BBC6232}"/>
              </a:ext>
            </a:extLst>
          </p:cNvPr>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
        <p:nvSpPr>
          <p:cNvPr id="150536" name="Text Box 8">
            <a:extLst>
              <a:ext uri="{FF2B5EF4-FFF2-40B4-BE49-F238E27FC236}">
                <a16:creationId xmlns:a16="http://schemas.microsoft.com/office/drawing/2014/main" id="{2323F1AD-3644-40CA-8CEC-AB1F66B26E59}"/>
              </a:ext>
            </a:extLst>
          </p:cNvPr>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a:latin typeface="Trebuchet MS" panose="020B0603020202020204" pitchFamily="34" charset="0"/>
              </a:rPr>
              <a:t>block</a:t>
            </a:r>
          </a:p>
        </p:txBody>
      </p:sp>
      <p:pic>
        <p:nvPicPr>
          <p:cNvPr id="150537" name="Picture 9" descr="tile_rand_cut">
            <a:extLst>
              <a:ext uri="{FF2B5EF4-FFF2-40B4-BE49-F238E27FC236}">
                <a16:creationId xmlns:a16="http://schemas.microsoft.com/office/drawing/2014/main" id="{3B7B208F-2D98-4097-872F-2E2660BC7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a:extLst>
              <a:ext uri="{FF2B5EF4-FFF2-40B4-BE49-F238E27FC236}">
                <a16:creationId xmlns:a16="http://schemas.microsoft.com/office/drawing/2014/main" id="{212B3126-9C76-4421-905F-8337D4213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9" name="Rectangle 11">
            <a:extLst>
              <a:ext uri="{FF2B5EF4-FFF2-40B4-BE49-F238E27FC236}">
                <a16:creationId xmlns:a16="http://schemas.microsoft.com/office/drawing/2014/main" id="{B12D4F85-2992-4536-885A-0730393E6FFB}"/>
              </a:ext>
            </a:extLst>
          </p:cNvPr>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12">
            <a:extLst>
              <a:ext uri="{FF2B5EF4-FFF2-40B4-BE49-F238E27FC236}">
                <a16:creationId xmlns:a16="http://schemas.microsoft.com/office/drawing/2014/main" id="{E09EADCE-956E-4F47-9568-2EA1C5D51810}"/>
              </a:ext>
            </a:extLst>
          </p:cNvPr>
          <p:cNvGrpSpPr>
            <a:grpSpLocks/>
          </p:cNvGrpSpPr>
          <p:nvPr/>
        </p:nvGrpSpPr>
        <p:grpSpPr bwMode="auto">
          <a:xfrm>
            <a:off x="3159125" y="1828800"/>
            <a:ext cx="2922588" cy="4800600"/>
            <a:chOff x="1990" y="1152"/>
            <a:chExt cx="1841" cy="3024"/>
          </a:xfrm>
        </p:grpSpPr>
        <p:sp>
          <p:nvSpPr>
            <p:cNvPr id="150554" name="Line 13">
              <a:extLst>
                <a:ext uri="{FF2B5EF4-FFF2-40B4-BE49-F238E27FC236}">
                  <a16:creationId xmlns:a16="http://schemas.microsoft.com/office/drawing/2014/main" id="{EB31FE9D-B9A2-4810-991B-3A28B84AFFDC}"/>
                </a:ext>
              </a:extLst>
            </p:cNvPr>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0555" name="Text Box 14">
              <a:extLst>
                <a:ext uri="{FF2B5EF4-FFF2-40B4-BE49-F238E27FC236}">
                  <a16:creationId xmlns:a16="http://schemas.microsoft.com/office/drawing/2014/main" id="{860DD07B-39C9-492F-8FB3-FA723C52190B}"/>
                </a:ext>
              </a:extLst>
            </p:cNvPr>
            <p:cNvSpPr txBox="1">
              <a:spLocks noChangeArrowheads="1"/>
            </p:cNvSpPr>
            <p:nvPr/>
          </p:nvSpPr>
          <p:spPr bwMode="auto">
            <a:xfrm>
              <a:off x="2304"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50556" name="Text Box 15">
              <a:extLst>
                <a:ext uri="{FF2B5EF4-FFF2-40B4-BE49-F238E27FC236}">
                  <a16:creationId xmlns:a16="http://schemas.microsoft.com/office/drawing/2014/main" id="{7794230B-F5CB-43C5-874F-07E8BD8775CF}"/>
                </a:ext>
              </a:extLst>
            </p:cNvPr>
            <p:cNvSpPr txBox="1">
              <a:spLocks noChangeArrowheads="1"/>
            </p:cNvSpPr>
            <p:nvPr/>
          </p:nvSpPr>
          <p:spPr bwMode="auto">
            <a:xfrm>
              <a:off x="3024" y="1392"/>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50557" name="Text Box 16">
              <a:extLst>
                <a:ext uri="{FF2B5EF4-FFF2-40B4-BE49-F238E27FC236}">
                  <a16:creationId xmlns:a16="http://schemas.microsoft.com/office/drawing/2014/main" id="{494384D4-653C-4C00-A1B1-72A2251BA0A2}"/>
                </a:ext>
              </a:extLst>
            </p:cNvPr>
            <p:cNvSpPr txBox="1">
              <a:spLocks noChangeArrowheads="1"/>
            </p:cNvSpPr>
            <p:nvPr/>
          </p:nvSpPr>
          <p:spPr bwMode="auto">
            <a:xfrm>
              <a:off x="1990" y="1960"/>
              <a:ext cx="184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Neighboring blocks</a:t>
              </a:r>
            </a:p>
            <a:p>
              <a:pPr algn="ctr">
                <a:spcBef>
                  <a:spcPct val="0"/>
                </a:spcBef>
                <a:buFontTx/>
                <a:buNone/>
              </a:pPr>
              <a:r>
                <a:rPr lang="en-US" altLang="en-US" sz="2000" b="1">
                  <a:latin typeface="Trebuchet MS" panose="020B0603020202020204" pitchFamily="34" charset="0"/>
                </a:rPr>
                <a:t>constrained by overlap</a:t>
              </a:r>
            </a:p>
          </p:txBody>
        </p:sp>
        <p:pic>
          <p:nvPicPr>
            <p:cNvPr id="150558" name="Picture 17" descr="tile_match_cut">
              <a:extLst>
                <a:ext uri="{FF2B5EF4-FFF2-40B4-BE49-F238E27FC236}">
                  <a16:creationId xmlns:a16="http://schemas.microsoft.com/office/drawing/2014/main" id="{C870262D-C617-421A-BE93-1D3C5998D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59" name="Rectangle 18" descr="5%">
              <a:extLst>
                <a:ext uri="{FF2B5EF4-FFF2-40B4-BE49-F238E27FC236}">
                  <a16:creationId xmlns:a16="http://schemas.microsoft.com/office/drawing/2014/main" id="{0AE4B04A-B055-4DA7-B5E2-AB17A1CA332D}"/>
                </a:ext>
              </a:extLst>
            </p:cNvPr>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50560" name="Rectangle 19">
              <a:extLst>
                <a:ext uri="{FF2B5EF4-FFF2-40B4-BE49-F238E27FC236}">
                  <a16:creationId xmlns:a16="http://schemas.microsoft.com/office/drawing/2014/main" id="{B31BE00C-9DD7-4175-9963-9377D7D22779}"/>
                </a:ext>
              </a:extLst>
            </p:cNvPr>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50541" name="Rectangle 20">
            <a:extLst>
              <a:ext uri="{FF2B5EF4-FFF2-40B4-BE49-F238E27FC236}">
                <a16:creationId xmlns:a16="http://schemas.microsoft.com/office/drawing/2014/main" id="{B1397082-CEF3-4676-8041-343D993A9EB6}"/>
              </a:ext>
            </a:extLst>
          </p:cNvPr>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3" name="Group 21">
            <a:extLst>
              <a:ext uri="{FF2B5EF4-FFF2-40B4-BE49-F238E27FC236}">
                <a16:creationId xmlns:a16="http://schemas.microsoft.com/office/drawing/2014/main" id="{5E06B4F7-BF40-4D33-903B-326121371EC4}"/>
              </a:ext>
            </a:extLst>
          </p:cNvPr>
          <p:cNvGrpSpPr>
            <a:grpSpLocks/>
          </p:cNvGrpSpPr>
          <p:nvPr/>
        </p:nvGrpSpPr>
        <p:grpSpPr bwMode="auto">
          <a:xfrm>
            <a:off x="6172200" y="1828800"/>
            <a:ext cx="2660650" cy="4794250"/>
            <a:chOff x="3888" y="1152"/>
            <a:chExt cx="1676" cy="3020"/>
          </a:xfrm>
        </p:grpSpPr>
        <p:sp>
          <p:nvSpPr>
            <p:cNvPr id="150546" name="Freeform 22">
              <a:extLst>
                <a:ext uri="{FF2B5EF4-FFF2-40B4-BE49-F238E27FC236}">
                  <a16:creationId xmlns:a16="http://schemas.microsoft.com/office/drawing/2014/main" id="{A55FD8EF-F8B0-4AA1-8563-8AE18E7E50F0}"/>
                </a:ext>
              </a:extLst>
            </p:cNvPr>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47" name="Text Box 23">
              <a:extLst>
                <a:ext uri="{FF2B5EF4-FFF2-40B4-BE49-F238E27FC236}">
                  <a16:creationId xmlns:a16="http://schemas.microsoft.com/office/drawing/2014/main" id="{461BFCFE-67E1-4E61-A3A3-03678F3BA9C0}"/>
                </a:ext>
              </a:extLst>
            </p:cNvPr>
            <p:cNvSpPr txBox="1">
              <a:spLocks noChangeArrowheads="1"/>
            </p:cNvSpPr>
            <p:nvPr/>
          </p:nvSpPr>
          <p:spPr bwMode="auto">
            <a:xfrm>
              <a:off x="417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50548" name="Text Box 24">
              <a:extLst>
                <a:ext uri="{FF2B5EF4-FFF2-40B4-BE49-F238E27FC236}">
                  <a16:creationId xmlns:a16="http://schemas.microsoft.com/office/drawing/2014/main" id="{067D8D02-BDDD-428A-A4C2-6128CA9635DD}"/>
                </a:ext>
              </a:extLst>
            </p:cNvPr>
            <p:cNvSpPr txBox="1">
              <a:spLocks noChangeArrowheads="1"/>
            </p:cNvSpPr>
            <p:nvPr/>
          </p:nvSpPr>
          <p:spPr bwMode="auto">
            <a:xfrm>
              <a:off x="489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50549" name="Text Box 25">
              <a:extLst>
                <a:ext uri="{FF2B5EF4-FFF2-40B4-BE49-F238E27FC236}">
                  <a16:creationId xmlns:a16="http://schemas.microsoft.com/office/drawing/2014/main" id="{758B5BCA-ED56-4F9C-A2E8-51364C6C669B}"/>
                </a:ext>
              </a:extLst>
            </p:cNvPr>
            <p:cNvSpPr txBox="1">
              <a:spLocks noChangeArrowheads="1"/>
            </p:cNvSpPr>
            <p:nvPr/>
          </p:nvSpPr>
          <p:spPr bwMode="auto">
            <a:xfrm>
              <a:off x="4262" y="194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ru-RU" altLang="en-US" sz="2400"/>
            </a:p>
          </p:txBody>
        </p:sp>
        <p:sp>
          <p:nvSpPr>
            <p:cNvPr id="150550" name="Text Box 26">
              <a:extLst>
                <a:ext uri="{FF2B5EF4-FFF2-40B4-BE49-F238E27FC236}">
                  <a16:creationId xmlns:a16="http://schemas.microsoft.com/office/drawing/2014/main" id="{48239786-90A5-44FF-A215-90EF2FCFD7A6}"/>
                </a:ext>
              </a:extLst>
            </p:cNvPr>
            <p:cNvSpPr txBox="1">
              <a:spLocks noChangeArrowheads="1"/>
            </p:cNvSpPr>
            <p:nvPr/>
          </p:nvSpPr>
          <p:spPr bwMode="auto">
            <a:xfrm>
              <a:off x="4138" y="1960"/>
              <a:ext cx="114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Minimal error</a:t>
              </a:r>
            </a:p>
            <a:p>
              <a:pPr algn="ctr">
                <a:spcBef>
                  <a:spcPct val="0"/>
                </a:spcBef>
                <a:buFontTx/>
                <a:buNone/>
              </a:pPr>
              <a:r>
                <a:rPr lang="en-US" altLang="en-US" sz="2000" b="1">
                  <a:latin typeface="Trebuchet MS" panose="020B0603020202020204" pitchFamily="34" charset="0"/>
                </a:rPr>
                <a:t>boundary cut</a:t>
              </a:r>
            </a:p>
          </p:txBody>
        </p:sp>
        <p:pic>
          <p:nvPicPr>
            <p:cNvPr id="150551" name="Picture 27" descr="tile_DP_cut">
              <a:extLst>
                <a:ext uri="{FF2B5EF4-FFF2-40B4-BE49-F238E27FC236}">
                  <a16:creationId xmlns:a16="http://schemas.microsoft.com/office/drawing/2014/main" id="{BE4DCA4C-41DC-4E94-9EEB-A8DE9B1ED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52" name="Rectangle 28" descr="5%">
              <a:extLst>
                <a:ext uri="{FF2B5EF4-FFF2-40B4-BE49-F238E27FC236}">
                  <a16:creationId xmlns:a16="http://schemas.microsoft.com/office/drawing/2014/main" id="{3C27E27E-60C8-4474-ABB4-AB3B07E46CCC}"/>
                </a:ext>
              </a:extLst>
            </p:cNvPr>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50553" name="Rectangle 29">
              <a:extLst>
                <a:ext uri="{FF2B5EF4-FFF2-40B4-BE49-F238E27FC236}">
                  <a16:creationId xmlns:a16="http://schemas.microsoft.com/office/drawing/2014/main" id="{C9B38F6F-2739-44DB-A4F6-E21DC8C806FC}"/>
                </a:ext>
              </a:extLst>
            </p:cNvPr>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50543" name="Rectangle 30" descr="5%">
            <a:extLst>
              <a:ext uri="{FF2B5EF4-FFF2-40B4-BE49-F238E27FC236}">
                <a16:creationId xmlns:a16="http://schemas.microsoft.com/office/drawing/2014/main" id="{0B145E56-A2DE-4841-A7DD-298D4AA7F5F8}"/>
              </a:ext>
            </a:extLst>
          </p:cNvPr>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729567" name="Picture 31" descr="tile_match">
            <a:extLst>
              <a:ext uri="{FF2B5EF4-FFF2-40B4-BE49-F238E27FC236}">
                <a16:creationId xmlns:a16="http://schemas.microsoft.com/office/drawing/2014/main" id="{581E406B-7FFD-4A09-90E3-B019E3A6F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a:extLst>
              <a:ext uri="{FF2B5EF4-FFF2-40B4-BE49-F238E27FC236}">
                <a16:creationId xmlns:a16="http://schemas.microsoft.com/office/drawing/2014/main" id="{791D6D63-9CD2-47FF-B24D-2030D97503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979AD7-9B9F-4DF1-90D6-44C20A02B9DA}"/>
              </a:ext>
            </a:extLst>
          </p:cNvPr>
          <p:cNvGrpSpPr>
            <a:grpSpLocks/>
          </p:cNvGrpSpPr>
          <p:nvPr/>
        </p:nvGrpSpPr>
        <p:grpSpPr bwMode="auto">
          <a:xfrm>
            <a:off x="5362575" y="4343400"/>
            <a:ext cx="3248025" cy="2290763"/>
            <a:chOff x="3378" y="2736"/>
            <a:chExt cx="2046" cy="1443"/>
          </a:xfrm>
        </p:grpSpPr>
        <p:pic>
          <p:nvPicPr>
            <p:cNvPr id="152607" name="Picture 3" descr="left2">
              <a:extLst>
                <a:ext uri="{FF2B5EF4-FFF2-40B4-BE49-F238E27FC236}">
                  <a16:creationId xmlns:a16="http://schemas.microsoft.com/office/drawing/2014/main" id="{D18D7CA7-A6F6-4881-970D-B2D4D773F398}"/>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08" name="Picture 4" descr="right2">
              <a:extLst>
                <a:ext uri="{FF2B5EF4-FFF2-40B4-BE49-F238E27FC236}">
                  <a16:creationId xmlns:a16="http://schemas.microsoft.com/office/drawing/2014/main" id="{B014F480-4F1A-4FE0-98DF-8C7D83570B40}"/>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09" name="Text Box 5">
              <a:extLst>
                <a:ext uri="{FF2B5EF4-FFF2-40B4-BE49-F238E27FC236}">
                  <a16:creationId xmlns:a16="http://schemas.microsoft.com/office/drawing/2014/main" id="{C74ECB91-3A5E-4283-BE5B-339C935456F0}"/>
                </a:ext>
              </a:extLst>
            </p:cNvPr>
            <p:cNvSpPr txBox="1">
              <a:spLocks noChangeArrowheads="1"/>
            </p:cNvSpPr>
            <p:nvPr/>
          </p:nvSpPr>
          <p:spPr bwMode="auto">
            <a:xfrm>
              <a:off x="3381" y="3888"/>
              <a:ext cx="19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min. error boundary</a:t>
              </a:r>
            </a:p>
          </p:txBody>
        </p:sp>
      </p:grpSp>
      <p:pic>
        <p:nvPicPr>
          <p:cNvPr id="152579" name="Picture 6" descr="right">
            <a:extLst>
              <a:ext uri="{FF2B5EF4-FFF2-40B4-BE49-F238E27FC236}">
                <a16:creationId xmlns:a16="http://schemas.microsoft.com/office/drawing/2014/main" id="{19482EBD-E82B-4F08-988A-F017B1091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left">
            <a:extLst>
              <a:ext uri="{FF2B5EF4-FFF2-40B4-BE49-F238E27FC236}">
                <a16:creationId xmlns:a16="http://schemas.microsoft.com/office/drawing/2014/main" id="{5B7EADF9-CC88-4668-85A8-ADBC404D3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Rectangle 8">
            <a:extLst>
              <a:ext uri="{FF2B5EF4-FFF2-40B4-BE49-F238E27FC236}">
                <a16:creationId xmlns:a16="http://schemas.microsoft.com/office/drawing/2014/main" id="{562357CA-A697-440B-B7D3-E614698B6916}"/>
              </a:ext>
            </a:extLst>
          </p:cNvPr>
          <p:cNvSpPr>
            <a:spLocks noGrp="1" noChangeArrowheads="1"/>
          </p:cNvSpPr>
          <p:nvPr>
            <p:ph type="title"/>
          </p:nvPr>
        </p:nvSpPr>
        <p:spPr/>
        <p:txBody>
          <a:bodyPr/>
          <a:lstStyle/>
          <a:p>
            <a:pPr eaLnBrk="1" hangingPunct="1"/>
            <a:r>
              <a:rPr lang="en-US" altLang="en-US"/>
              <a:t>Minimal error boundary</a:t>
            </a:r>
          </a:p>
        </p:txBody>
      </p:sp>
      <p:pic>
        <p:nvPicPr>
          <p:cNvPr id="152582" name="Picture 9" descr="result2">
            <a:extLst>
              <a:ext uri="{FF2B5EF4-FFF2-40B4-BE49-F238E27FC236}">
                <a16:creationId xmlns:a16="http://schemas.microsoft.com/office/drawing/2014/main" id="{4E702CA0-4D97-454D-B1D2-EF92CA199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a:extLst>
              <a:ext uri="{FF2B5EF4-FFF2-40B4-BE49-F238E27FC236}">
                <a16:creationId xmlns:a16="http://schemas.microsoft.com/office/drawing/2014/main" id="{45EEFEA3-81FD-4D66-899A-511BF3CB9DB7}"/>
              </a:ext>
            </a:extLst>
          </p:cNvPr>
          <p:cNvGrpSpPr>
            <a:grpSpLocks/>
          </p:cNvGrpSpPr>
          <p:nvPr/>
        </p:nvGrpSpPr>
        <p:grpSpPr bwMode="auto">
          <a:xfrm>
            <a:off x="6781800" y="4343400"/>
            <a:ext cx="1828800" cy="1692275"/>
            <a:chOff x="4272" y="2736"/>
            <a:chExt cx="1152" cy="1066"/>
          </a:xfrm>
        </p:grpSpPr>
        <p:pic>
          <p:nvPicPr>
            <p:cNvPr id="152605" name="Picture 11" descr="right2">
              <a:extLst>
                <a:ext uri="{FF2B5EF4-FFF2-40B4-BE49-F238E27FC236}">
                  <a16:creationId xmlns:a16="http://schemas.microsoft.com/office/drawing/2014/main" id="{BF62CE53-287F-4CDA-A3A3-85EAFE30618A}"/>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06" name="Rectangle 12">
              <a:extLst>
                <a:ext uri="{FF2B5EF4-FFF2-40B4-BE49-F238E27FC236}">
                  <a16:creationId xmlns:a16="http://schemas.microsoft.com/office/drawing/2014/main" id="{9E36CCDF-166B-4D5C-89B5-5AFB46898012}"/>
                </a:ext>
              </a:extLst>
            </p:cNvPr>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4" name="Group 13">
            <a:extLst>
              <a:ext uri="{FF2B5EF4-FFF2-40B4-BE49-F238E27FC236}">
                <a16:creationId xmlns:a16="http://schemas.microsoft.com/office/drawing/2014/main" id="{5F5B69DD-489B-44E7-9535-12217E4F4863}"/>
              </a:ext>
            </a:extLst>
          </p:cNvPr>
          <p:cNvGrpSpPr>
            <a:grpSpLocks/>
          </p:cNvGrpSpPr>
          <p:nvPr/>
        </p:nvGrpSpPr>
        <p:grpSpPr bwMode="auto">
          <a:xfrm>
            <a:off x="5362575" y="4343400"/>
            <a:ext cx="3268663" cy="1689100"/>
            <a:chOff x="3378" y="2736"/>
            <a:chExt cx="2059" cy="1064"/>
          </a:xfrm>
        </p:grpSpPr>
        <p:sp>
          <p:nvSpPr>
            <p:cNvPr id="152603" name="Rectangle 14">
              <a:extLst>
                <a:ext uri="{FF2B5EF4-FFF2-40B4-BE49-F238E27FC236}">
                  <a16:creationId xmlns:a16="http://schemas.microsoft.com/office/drawing/2014/main" id="{C6049E16-169B-4E52-A797-50A1EEC37C13}"/>
                </a:ext>
              </a:extLst>
            </p:cNvPr>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52604" name="Picture 15" descr="result">
              <a:extLst>
                <a:ext uri="{FF2B5EF4-FFF2-40B4-BE49-F238E27FC236}">
                  <a16:creationId xmlns:a16="http://schemas.microsoft.com/office/drawing/2014/main" id="{5BDA1414-1852-4D32-9535-CD09553499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2585" name="Text Box 16">
            <a:extLst>
              <a:ext uri="{FF2B5EF4-FFF2-40B4-BE49-F238E27FC236}">
                <a16:creationId xmlns:a16="http://schemas.microsoft.com/office/drawing/2014/main" id="{A0667FF1-8781-4FAD-87CC-9C40BE174558}"/>
              </a:ext>
            </a:extLst>
          </p:cNvPr>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overlapping blocks</a:t>
            </a:r>
          </a:p>
        </p:txBody>
      </p:sp>
      <p:sp>
        <p:nvSpPr>
          <p:cNvPr id="152586" name="Text Box 17">
            <a:extLst>
              <a:ext uri="{FF2B5EF4-FFF2-40B4-BE49-F238E27FC236}">
                <a16:creationId xmlns:a16="http://schemas.microsoft.com/office/drawing/2014/main" id="{045C6301-E5E3-401B-8A97-0973A6C9E482}"/>
              </a:ext>
            </a:extLst>
          </p:cNvPr>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vertical boundary</a:t>
            </a:r>
          </a:p>
        </p:txBody>
      </p:sp>
      <p:sp>
        <p:nvSpPr>
          <p:cNvPr id="152587" name="AutoShape 18">
            <a:extLst>
              <a:ext uri="{FF2B5EF4-FFF2-40B4-BE49-F238E27FC236}">
                <a16:creationId xmlns:a16="http://schemas.microsoft.com/office/drawing/2014/main" id="{ED1FAABD-2287-4E9E-8EC0-69AB255B94D3}"/>
              </a:ext>
            </a:extLst>
          </p:cNvPr>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5" name="Group 19">
            <a:extLst>
              <a:ext uri="{FF2B5EF4-FFF2-40B4-BE49-F238E27FC236}">
                <a16:creationId xmlns:a16="http://schemas.microsoft.com/office/drawing/2014/main" id="{DD403D9F-07B2-46D1-B98C-2083AA52AE71}"/>
              </a:ext>
            </a:extLst>
          </p:cNvPr>
          <p:cNvGrpSpPr>
            <a:grpSpLocks/>
          </p:cNvGrpSpPr>
          <p:nvPr/>
        </p:nvGrpSpPr>
        <p:grpSpPr bwMode="auto">
          <a:xfrm>
            <a:off x="914400" y="1819275"/>
            <a:ext cx="3429000" cy="4814888"/>
            <a:chOff x="576" y="1146"/>
            <a:chExt cx="2160" cy="3033"/>
          </a:xfrm>
        </p:grpSpPr>
        <p:pic>
          <p:nvPicPr>
            <p:cNvPr id="152590" name="Picture 20" descr="err">
              <a:extLst>
                <a:ext uri="{FF2B5EF4-FFF2-40B4-BE49-F238E27FC236}">
                  <a16:creationId xmlns:a16="http://schemas.microsoft.com/office/drawing/2014/main" id="{BF104205-8091-43E1-B815-2978DB715B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1" name="Picture 21" descr="left">
              <a:extLst>
                <a:ext uri="{FF2B5EF4-FFF2-40B4-BE49-F238E27FC236}">
                  <a16:creationId xmlns:a16="http://schemas.microsoft.com/office/drawing/2014/main" id="{A9E01C73-5369-4FC7-8409-20B937300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2" name="Picture 22" descr="right">
              <a:extLst>
                <a:ext uri="{FF2B5EF4-FFF2-40B4-BE49-F238E27FC236}">
                  <a16:creationId xmlns:a16="http://schemas.microsoft.com/office/drawing/2014/main" id="{9F222E8C-8198-4A2D-903B-8BF8CA1D2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a:extLst>
                <a:ext uri="{FF2B5EF4-FFF2-40B4-BE49-F238E27FC236}">
                  <a16:creationId xmlns:a16="http://schemas.microsoft.com/office/drawing/2014/main" id="{2525B5B4-9BB7-4C06-B1AB-D3B864C0A8DE}"/>
                </a:ext>
              </a:extLst>
            </p:cNvPr>
            <p:cNvSpPr>
              <a:spLocks noChangeArrowheads="1"/>
            </p:cNvSpPr>
            <p:nvPr/>
          </p:nvSpPr>
          <p:spPr bwMode="auto">
            <a:xfrm>
              <a:off x="1008" y="2611"/>
              <a:ext cx="421" cy="756"/>
            </a:xfrm>
            <a:prstGeom prst="rect">
              <a:avLst/>
            </a:prstGeom>
            <a:noFill/>
            <a:ln w="9525">
              <a:noFill/>
              <a:miter lim="800000"/>
              <a:headEnd/>
              <a:tailEnd/>
            </a:ln>
            <a:effectLst/>
          </p:spPr>
          <p:txBody>
            <a:bodyPr wrap="none">
              <a:spAutoFit/>
            </a:bodyPr>
            <a:lstStyle/>
            <a:p>
              <a:pPr>
                <a:defRPr/>
              </a:pPr>
              <a:r>
                <a:rPr lang="en-US" sz="7200">
                  <a:effectLst>
                    <a:outerShdw blurRad="38100" dist="38100" dir="2700000" algn="tl">
                      <a:srgbClr val="4D4D4D"/>
                    </a:outerShdw>
                  </a:effectLst>
                  <a:latin typeface="Trebuchet MS" pitchFamily="34" charset="0"/>
                  <a:cs typeface="+mn-cs"/>
                </a:rPr>
                <a:t>_</a:t>
              </a:r>
            </a:p>
          </p:txBody>
        </p:sp>
        <p:sp>
          <p:nvSpPr>
            <p:cNvPr id="1731608" name="Rectangle 24">
              <a:extLst>
                <a:ext uri="{FF2B5EF4-FFF2-40B4-BE49-F238E27FC236}">
                  <a16:creationId xmlns:a16="http://schemas.microsoft.com/office/drawing/2014/main" id="{CCEFD71E-D618-4BE0-881D-B14DEF59A0D8}"/>
                </a:ext>
              </a:extLst>
            </p:cNvPr>
            <p:cNvSpPr>
              <a:spLocks noChangeArrowheads="1"/>
            </p:cNvSpPr>
            <p:nvPr/>
          </p:nvSpPr>
          <p:spPr bwMode="auto">
            <a:xfrm>
              <a:off x="1968" y="2880"/>
              <a:ext cx="428" cy="698"/>
            </a:xfrm>
            <a:prstGeom prst="rect">
              <a:avLst/>
            </a:prstGeom>
            <a:noFill/>
            <a:ln w="9525">
              <a:noFill/>
              <a:miter lim="800000"/>
              <a:headEnd/>
              <a:tailEnd/>
            </a:ln>
            <a:effectLst/>
          </p:spPr>
          <p:txBody>
            <a:bodyPr wrap="none">
              <a:spAutoFit/>
            </a:bodyPr>
            <a:lstStyle/>
            <a:p>
              <a:pPr>
                <a:defRPr/>
              </a:pPr>
              <a:r>
                <a:rPr lang="en-US" sz="6600" b="1">
                  <a:effectLst>
                    <a:outerShdw blurRad="38100" dist="38100" dir="2700000" algn="tl">
                      <a:srgbClr val="4D4D4D"/>
                    </a:outerShdw>
                  </a:effectLst>
                  <a:latin typeface="Trebuchet MS" pitchFamily="34" charset="0"/>
                  <a:cs typeface="+mn-cs"/>
                </a:rPr>
                <a:t>=</a:t>
              </a:r>
            </a:p>
          </p:txBody>
        </p:sp>
        <p:sp>
          <p:nvSpPr>
            <p:cNvPr id="1731609" name="Rectangle 25">
              <a:extLst>
                <a:ext uri="{FF2B5EF4-FFF2-40B4-BE49-F238E27FC236}">
                  <a16:creationId xmlns:a16="http://schemas.microsoft.com/office/drawing/2014/main" id="{C0A36A74-492E-43D3-993D-C1B6D47B9FE8}"/>
                </a:ext>
              </a:extLst>
            </p:cNvPr>
            <p:cNvSpPr>
              <a:spLocks noChangeArrowheads="1"/>
            </p:cNvSpPr>
            <p:nvPr/>
          </p:nvSpPr>
          <p:spPr bwMode="auto">
            <a:xfrm>
              <a:off x="1824" y="2400"/>
              <a:ext cx="294" cy="485"/>
            </a:xfrm>
            <a:prstGeom prst="rect">
              <a:avLst/>
            </a:prstGeom>
            <a:noFill/>
            <a:ln w="9525">
              <a:noFill/>
              <a:miter lim="800000"/>
              <a:headEnd/>
              <a:tailEnd/>
            </a:ln>
            <a:effectLst/>
          </p:spPr>
          <p:txBody>
            <a:bodyPr wrap="none">
              <a:spAutoFit/>
            </a:bodyPr>
            <a:lstStyle/>
            <a:p>
              <a:pPr>
                <a:defRPr/>
              </a:pPr>
              <a:r>
                <a:rPr lang="en-US" sz="4400">
                  <a:effectLst>
                    <a:outerShdw blurRad="38100" dist="38100" dir="2700000" algn="tl">
                      <a:srgbClr val="4D4D4D"/>
                    </a:outerShdw>
                  </a:effectLst>
                  <a:cs typeface="+mn-cs"/>
                </a:rPr>
                <a:t>2</a:t>
              </a:r>
            </a:p>
          </p:txBody>
        </p:sp>
        <p:sp>
          <p:nvSpPr>
            <p:cNvPr id="152596" name="Line 26">
              <a:extLst>
                <a:ext uri="{FF2B5EF4-FFF2-40B4-BE49-F238E27FC236}">
                  <a16:creationId xmlns:a16="http://schemas.microsoft.com/office/drawing/2014/main" id="{F6DF18BB-B8DD-4831-993C-777C36AAEC16}"/>
                </a:ext>
              </a:extLst>
            </p:cNvPr>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52597" name="AutoShape 27">
              <a:extLst>
                <a:ext uri="{FF2B5EF4-FFF2-40B4-BE49-F238E27FC236}">
                  <a16:creationId xmlns:a16="http://schemas.microsoft.com/office/drawing/2014/main" id="{8615609C-E690-450C-A410-5CA500A28D96}"/>
                </a:ext>
              </a:extLst>
            </p:cNvPr>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52598" name="Line 28">
              <a:extLst>
                <a:ext uri="{FF2B5EF4-FFF2-40B4-BE49-F238E27FC236}">
                  <a16:creationId xmlns:a16="http://schemas.microsoft.com/office/drawing/2014/main" id="{07F0A49C-3EE5-47D3-ABE0-C93EDAB2AC9C}"/>
                </a:ext>
              </a:extLst>
            </p:cNvPr>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52599" name="Rectangle 29">
              <a:extLst>
                <a:ext uri="{FF2B5EF4-FFF2-40B4-BE49-F238E27FC236}">
                  <a16:creationId xmlns:a16="http://schemas.microsoft.com/office/drawing/2014/main" id="{E9B37110-863D-4645-9A73-A1403D7083DB}"/>
                </a:ext>
              </a:extLst>
            </p:cNvPr>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52600" name="Rectangle 30">
              <a:extLst>
                <a:ext uri="{FF2B5EF4-FFF2-40B4-BE49-F238E27FC236}">
                  <a16:creationId xmlns:a16="http://schemas.microsoft.com/office/drawing/2014/main" id="{E59A7AE3-1599-4C38-BDC2-0E0C7DF2E8E4}"/>
                </a:ext>
              </a:extLst>
            </p:cNvPr>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52601" name="Text Box 31">
              <a:extLst>
                <a:ext uri="{FF2B5EF4-FFF2-40B4-BE49-F238E27FC236}">
                  <a16:creationId xmlns:a16="http://schemas.microsoft.com/office/drawing/2014/main" id="{D0BFB547-3078-4E65-A078-911D26A3F54D}"/>
                </a:ext>
              </a:extLst>
            </p:cNvPr>
            <p:cNvSpPr txBox="1">
              <a:spLocks noChangeArrowheads="1"/>
            </p:cNvSpPr>
            <p:nvPr/>
          </p:nvSpPr>
          <p:spPr bwMode="auto">
            <a:xfrm>
              <a:off x="944" y="3888"/>
              <a:ext cx="13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 error</a:t>
              </a:r>
            </a:p>
          </p:txBody>
        </p:sp>
        <p:sp>
          <p:nvSpPr>
            <p:cNvPr id="152602" name="Rectangle 32">
              <a:extLst>
                <a:ext uri="{FF2B5EF4-FFF2-40B4-BE49-F238E27FC236}">
                  <a16:creationId xmlns:a16="http://schemas.microsoft.com/office/drawing/2014/main" id="{F725C9D9-F1FF-4B3E-B8FC-AC29614106D8}"/>
                </a:ext>
              </a:extLst>
            </p:cNvPr>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pic>
        <p:nvPicPr>
          <p:cNvPr id="1731617" name="Picture 33" descr="mask3">
            <a:extLst>
              <a:ext uri="{FF2B5EF4-FFF2-40B4-BE49-F238E27FC236}">
                <a16:creationId xmlns:a16="http://schemas.microsoft.com/office/drawing/2014/main" id="{59D26FFE-089B-43AF-8315-B81F325633F5}"/>
              </a:ext>
            </a:extLst>
          </p:cNvPr>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0BEBDE8-100F-47A7-ACC1-5F12A68862B1}"/>
              </a:ext>
            </a:extLst>
          </p:cNvPr>
          <p:cNvSpPr>
            <a:spLocks noGrp="1" noChangeArrowheads="1"/>
          </p:cNvSpPr>
          <p:nvPr>
            <p:ph type="title"/>
          </p:nvPr>
        </p:nvSpPr>
        <p:spPr/>
        <p:txBody>
          <a:bodyPr/>
          <a:lstStyle/>
          <a:p>
            <a:pPr eaLnBrk="1" hangingPunct="1"/>
            <a:r>
              <a:rPr lang="en-US" altLang="en-US"/>
              <a:t>Our Philosophy</a:t>
            </a:r>
          </a:p>
        </p:txBody>
      </p:sp>
      <p:sp>
        <p:nvSpPr>
          <p:cNvPr id="154627" name="Rectangle 3">
            <a:extLst>
              <a:ext uri="{FF2B5EF4-FFF2-40B4-BE49-F238E27FC236}">
                <a16:creationId xmlns:a16="http://schemas.microsoft.com/office/drawing/2014/main" id="{FBFF553A-9B2B-46ED-B5E1-A82BBBF8361B}"/>
              </a:ext>
            </a:extLst>
          </p:cNvPr>
          <p:cNvSpPr>
            <a:spLocks noGrp="1" noChangeArrowheads="1"/>
          </p:cNvSpPr>
          <p:nvPr>
            <p:ph type="body" idx="1"/>
          </p:nvPr>
        </p:nvSpPr>
        <p:spPr>
          <a:xfrm>
            <a:off x="301625" y="1676400"/>
            <a:ext cx="8561388" cy="4876800"/>
          </a:xfrm>
        </p:spPr>
        <p:txBody>
          <a:bodyPr/>
          <a:lstStyle/>
          <a:p>
            <a:pPr eaLnBrk="1" hangingPunct="1"/>
            <a:r>
              <a:rPr lang="en-US" altLang="en-US"/>
              <a:t>The “Corrupt Professor’s Algorithm”:</a:t>
            </a:r>
          </a:p>
          <a:p>
            <a:pPr lvl="1" eaLnBrk="1" hangingPunct="1"/>
            <a:r>
              <a:rPr lang="en-US" altLang="en-US"/>
              <a:t>Plagiarize as much of the source image as you can</a:t>
            </a:r>
          </a:p>
          <a:p>
            <a:pPr lvl="1" eaLnBrk="1" hangingPunct="1"/>
            <a:r>
              <a:rPr lang="en-US" altLang="en-US"/>
              <a:t>Then try to cover up the evidence</a:t>
            </a:r>
          </a:p>
          <a:p>
            <a:pPr eaLnBrk="1" hangingPunct="1"/>
            <a:r>
              <a:rPr lang="en-US" altLang="en-US"/>
              <a:t>Rationale:  </a:t>
            </a:r>
          </a:p>
          <a:p>
            <a:pPr lvl="1" eaLnBrk="1" hangingPunct="1"/>
            <a:r>
              <a:rPr lang="en-US" altLang="en-US"/>
              <a:t>Texture blocks are by definition correct samples of texture so problem only connecting them together</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11_out_sc">
            <a:extLst>
              <a:ext uri="{FF2B5EF4-FFF2-40B4-BE49-F238E27FC236}">
                <a16:creationId xmlns:a16="http://schemas.microsoft.com/office/drawing/2014/main" id="{3480D5D5-B0F1-4F59-AAAB-D11652128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11_sc">
            <a:extLst>
              <a:ext uri="{FF2B5EF4-FFF2-40B4-BE49-F238E27FC236}">
                <a16:creationId xmlns:a16="http://schemas.microsoft.com/office/drawing/2014/main" id="{61776DE6-B85D-45AC-9863-81F54D9F3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23_out_sc">
            <a:extLst>
              <a:ext uri="{FF2B5EF4-FFF2-40B4-BE49-F238E27FC236}">
                <a16:creationId xmlns:a16="http://schemas.microsoft.com/office/drawing/2014/main" id="{69EA09F0-5BF4-4499-A339-FEDF78398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23_sc">
            <a:extLst>
              <a:ext uri="{FF2B5EF4-FFF2-40B4-BE49-F238E27FC236}">
                <a16:creationId xmlns:a16="http://schemas.microsoft.com/office/drawing/2014/main" id="{74C8593C-E53D-45FB-B7C9-8782F2413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CD7B185-F61A-44BE-9E35-BBBCE7A2574B}"/>
              </a:ext>
            </a:extLst>
          </p:cNvPr>
          <p:cNvSpPr>
            <a:spLocks noGrp="1" noChangeArrowheads="1"/>
          </p:cNvSpPr>
          <p:nvPr>
            <p:ph type="title"/>
          </p:nvPr>
        </p:nvSpPr>
        <p:spPr/>
        <p:txBody>
          <a:bodyPr/>
          <a:lstStyle/>
          <a:p>
            <a:r>
              <a:rPr lang="en-US" altLang="en-US"/>
              <a:t>Mark V. Shaney (Bell Labs)</a:t>
            </a:r>
          </a:p>
        </p:txBody>
      </p:sp>
      <p:sp>
        <p:nvSpPr>
          <p:cNvPr id="51203" name="Rectangle 3">
            <a:extLst>
              <a:ext uri="{FF2B5EF4-FFF2-40B4-BE49-F238E27FC236}">
                <a16:creationId xmlns:a16="http://schemas.microsoft.com/office/drawing/2014/main" id="{8A3EAD9B-CD1E-47FF-B5EB-FA491F388BA9}"/>
              </a:ext>
            </a:extLst>
          </p:cNvPr>
          <p:cNvSpPr>
            <a:spLocks noGrp="1" noChangeArrowheads="1"/>
          </p:cNvSpPr>
          <p:nvPr>
            <p:ph type="body" idx="1"/>
          </p:nvPr>
        </p:nvSpPr>
        <p:spPr>
          <a:xfrm>
            <a:off x="438150" y="1371600"/>
            <a:ext cx="8020050" cy="5257800"/>
          </a:xfrm>
        </p:spPr>
        <p:txBody>
          <a:bodyPr/>
          <a:lstStyle/>
          <a:p>
            <a:r>
              <a:rPr lang="en-US" altLang="en-US" sz="3300"/>
              <a:t>Results (using </a:t>
            </a:r>
            <a:r>
              <a:rPr lang="en-US" altLang="en-US" sz="3300">
                <a:latin typeface="Courier New" panose="02070309020205020404" pitchFamily="49" charset="0"/>
              </a:rPr>
              <a:t>alt.singles</a:t>
            </a:r>
            <a:r>
              <a:rPr lang="en-US" altLang="en-US" sz="3300"/>
              <a:t> corpus):</a:t>
            </a:r>
          </a:p>
          <a:p>
            <a:pPr lvl="1"/>
            <a:r>
              <a:rPr lang="en-US" altLang="en-US" sz="2800" i="1"/>
              <a:t> “As I've commented before, really relating to someone involves standing next to impossible.”</a:t>
            </a:r>
          </a:p>
          <a:p>
            <a:pPr lvl="1"/>
            <a:r>
              <a:rPr lang="en-US" altLang="en-US" sz="2800" i="1"/>
              <a:t>“One morning I shot an elephant in my arms and kissed him.”</a:t>
            </a:r>
          </a:p>
          <a:p>
            <a:pPr lvl="1"/>
            <a:r>
              <a:rPr lang="en-US" altLang="en-US" sz="2800" i="1"/>
              <a:t>“I spent an interesting evening recently with a grain of salt”</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9_sc">
            <a:extLst>
              <a:ext uri="{FF2B5EF4-FFF2-40B4-BE49-F238E27FC236}">
                <a16:creationId xmlns:a16="http://schemas.microsoft.com/office/drawing/2014/main" id="{4A8D4880-8CA5-4D58-803B-18131FCA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9_out_sc">
            <a:extLst>
              <a:ext uri="{FF2B5EF4-FFF2-40B4-BE49-F238E27FC236}">
                <a16:creationId xmlns:a16="http://schemas.microsoft.com/office/drawing/2014/main" id="{EB95CC5F-7ECF-4340-8236-3EFA99FB2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radishes_sc">
            <a:extLst>
              <a:ext uri="{FF2B5EF4-FFF2-40B4-BE49-F238E27FC236}">
                <a16:creationId xmlns:a16="http://schemas.microsoft.com/office/drawing/2014/main" id="{3C1F1005-123C-432E-82E6-AEA4F788F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radishes_out_sc">
            <a:extLst>
              <a:ext uri="{FF2B5EF4-FFF2-40B4-BE49-F238E27FC236}">
                <a16:creationId xmlns:a16="http://schemas.microsoft.com/office/drawing/2014/main" id="{FEB24CA1-B785-49E7-B081-3001AB349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a:extLst>
              <a:ext uri="{FF2B5EF4-FFF2-40B4-BE49-F238E27FC236}">
                <a16:creationId xmlns:a16="http://schemas.microsoft.com/office/drawing/2014/main" id="{7BB28190-563A-4C34-8879-969EFB1BECF7}"/>
              </a:ext>
            </a:extLst>
          </p:cNvPr>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60782" name="PhotoSuite Image" r:id="rId4" imgW="3981450" imgH="3981450" progId="PhotoSuite Image">
                  <p:embed/>
                </p:oleObj>
              </mc:Choice>
              <mc:Fallback>
                <p:oleObj name="PhotoSuite Image" r:id="rId4" imgW="3981450" imgH="398145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1" name="Object 3">
            <a:extLst>
              <a:ext uri="{FF2B5EF4-FFF2-40B4-BE49-F238E27FC236}">
                <a16:creationId xmlns:a16="http://schemas.microsoft.com/office/drawing/2014/main" id="{22140AD2-376B-4074-BC06-77D777094CF8}"/>
              </a:ext>
            </a:extLst>
          </p:cNvPr>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60783" name="PhotoSuite Image" r:id="rId6" imgW="1828800" imgH="1828800" progId="PhotoSuite Image">
                  <p:embed/>
                </p:oleObj>
              </mc:Choice>
              <mc:Fallback>
                <p:oleObj name="PhotoSuite Image" r:id="rId6" imgW="1828800" imgH="182880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2" name="Object 4">
            <a:extLst>
              <a:ext uri="{FF2B5EF4-FFF2-40B4-BE49-F238E27FC236}">
                <a16:creationId xmlns:a16="http://schemas.microsoft.com/office/drawing/2014/main" id="{4D8127B3-1E98-4329-A6B7-57870D42E02C}"/>
              </a:ext>
            </a:extLst>
          </p:cNvPr>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60784" name="PhotoSuite Image" r:id="rId8" imgW="1828800" imgH="1828800" progId="PhotoSuite Image">
                  <p:embed/>
                </p:oleObj>
              </mc:Choice>
              <mc:Fallback>
                <p:oleObj name="PhotoSuite Image" r:id="rId8" imgW="1828800" imgH="182880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3" name="Object 5">
            <a:extLst>
              <a:ext uri="{FF2B5EF4-FFF2-40B4-BE49-F238E27FC236}">
                <a16:creationId xmlns:a16="http://schemas.microsoft.com/office/drawing/2014/main" id="{CEAA9257-948A-42C1-A0E0-38320408DC62}"/>
              </a:ext>
            </a:extLst>
          </p:cNvPr>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60785" name="PhotoSuite Image" r:id="rId10" imgW="3943350" imgH="3943350" progId="PhotoSuite Image">
                  <p:embed/>
                </p:oleObj>
              </mc:Choice>
              <mc:Fallback>
                <p:oleObj name="PhotoSuite Image" r:id="rId10" imgW="3943350" imgH="394335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ans_sc">
            <a:extLst>
              <a:ext uri="{FF2B5EF4-FFF2-40B4-BE49-F238E27FC236}">
                <a16:creationId xmlns:a16="http://schemas.microsoft.com/office/drawing/2014/main" id="{BFE85F32-9521-4432-BF2F-9AA8C99F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cans_out_sc">
            <a:extLst>
              <a:ext uri="{FF2B5EF4-FFF2-40B4-BE49-F238E27FC236}">
                <a16:creationId xmlns:a16="http://schemas.microsoft.com/office/drawing/2014/main" id="{11FF01D1-8479-446C-9806-2252ED51D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windows_sc">
            <a:extLst>
              <a:ext uri="{FF2B5EF4-FFF2-40B4-BE49-F238E27FC236}">
                <a16:creationId xmlns:a16="http://schemas.microsoft.com/office/drawing/2014/main" id="{0DAAD019-A7A2-4A6E-8DCC-AC855BC73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windows_out_sc">
            <a:extLst>
              <a:ext uri="{FF2B5EF4-FFF2-40B4-BE49-F238E27FC236}">
                <a16:creationId xmlns:a16="http://schemas.microsoft.com/office/drawing/2014/main" id="{6D1C2FBF-DEA4-4E7D-8275-177E2DEDF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apples">
            <a:extLst>
              <a:ext uri="{FF2B5EF4-FFF2-40B4-BE49-F238E27FC236}">
                <a16:creationId xmlns:a16="http://schemas.microsoft.com/office/drawing/2014/main" id="{C3C7D09E-A319-484D-AB52-FE0D1D534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descr="apples_out">
            <a:extLst>
              <a:ext uri="{FF2B5EF4-FFF2-40B4-BE49-F238E27FC236}">
                <a16:creationId xmlns:a16="http://schemas.microsoft.com/office/drawing/2014/main" id="{7D49BCE7-8BF3-4C79-8A8C-74CABCC5A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868" name="Object 4">
            <a:extLst>
              <a:ext uri="{FF2B5EF4-FFF2-40B4-BE49-F238E27FC236}">
                <a16:creationId xmlns:a16="http://schemas.microsoft.com/office/drawing/2014/main" id="{6A552218-7200-4BB7-A417-FCAD310DECA8}"/>
              </a:ext>
            </a:extLst>
          </p:cNvPr>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64874" name="PhotoSuite Image" r:id="rId6" imgW="3314700" imgH="2933700" progId="PhotoSuite Image">
                  <p:embed/>
                </p:oleObj>
              </mc:Choice>
              <mc:Fallback>
                <p:oleObj name="PhotoSuite Image" r:id="rId6" imgW="3314700" imgH="29337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9" name="Object 5">
            <a:extLst>
              <a:ext uri="{FF2B5EF4-FFF2-40B4-BE49-F238E27FC236}">
                <a16:creationId xmlns:a16="http://schemas.microsoft.com/office/drawing/2014/main" id="{0B827116-C819-4313-9498-1D17604EF092}"/>
              </a:ext>
            </a:extLst>
          </p:cNvPr>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64875" name="PhotoSuite Image" r:id="rId8" imgW="1619250" imgH="1457325" progId="PhotoSuite Image">
                  <p:embed/>
                </p:oleObj>
              </mc:Choice>
              <mc:Fallback>
                <p:oleObj name="PhotoSuite Image" r:id="rId8" imgW="1619250" imgH="1457325"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a:extLst>
              <a:ext uri="{FF2B5EF4-FFF2-40B4-BE49-F238E27FC236}">
                <a16:creationId xmlns:a16="http://schemas.microsoft.com/office/drawing/2014/main" id="{8B2F0678-477F-47E3-8663-5F153578D6BF}"/>
              </a:ext>
            </a:extLst>
          </p:cNvPr>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66928" name="PhotoSuite Image" r:id="rId4" imgW="914400" imgH="914400" progId="PhotoSuite Image">
                  <p:embed/>
                </p:oleObj>
              </mc:Choice>
              <mc:Fallback>
                <p:oleObj name="PhotoSuite Image" r:id="rId4" imgW="914400" imgH="914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6915" name="Picture 3" descr="S29">
            <a:extLst>
              <a:ext uri="{FF2B5EF4-FFF2-40B4-BE49-F238E27FC236}">
                <a16:creationId xmlns:a16="http://schemas.microsoft.com/office/drawing/2014/main" id="{695591B2-4942-45AE-9331-466C238DE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4" descr="S29_out">
            <a:extLst>
              <a:ext uri="{FF2B5EF4-FFF2-40B4-BE49-F238E27FC236}">
                <a16:creationId xmlns:a16="http://schemas.microsoft.com/office/drawing/2014/main" id="{3B0D6B45-EDFC-49E4-BFD9-F14B2EB965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peanuts_out">
            <a:extLst>
              <a:ext uri="{FF2B5EF4-FFF2-40B4-BE49-F238E27FC236}">
                <a16:creationId xmlns:a16="http://schemas.microsoft.com/office/drawing/2014/main" id="{03E8190C-B7B0-49C3-9A79-D854B6B79F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yellow-peppers_out">
            <a:extLst>
              <a:ext uri="{FF2B5EF4-FFF2-40B4-BE49-F238E27FC236}">
                <a16:creationId xmlns:a16="http://schemas.microsoft.com/office/drawing/2014/main" id="{5377DF89-7226-47C0-BBE3-620F07B209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yellow-peppers">
            <a:extLst>
              <a:ext uri="{FF2B5EF4-FFF2-40B4-BE49-F238E27FC236}">
                <a16:creationId xmlns:a16="http://schemas.microsoft.com/office/drawing/2014/main" id="{E7973981-CBD8-47FA-961A-8A2947CBD3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6920" name="Object 8">
            <a:extLst>
              <a:ext uri="{FF2B5EF4-FFF2-40B4-BE49-F238E27FC236}">
                <a16:creationId xmlns:a16="http://schemas.microsoft.com/office/drawing/2014/main" id="{1126A4EB-879A-44FA-B8A5-5B67B1C02789}"/>
              </a:ext>
            </a:extLst>
          </p:cNvPr>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66929" name="PhotoSuite Image" r:id="rId11" imgW="2419350" imgH="2419350" progId="PhotoSuite Image">
                  <p:embed/>
                </p:oleObj>
              </mc:Choice>
              <mc:Fallback>
                <p:oleObj name="PhotoSuite Image" r:id="rId11" imgW="2419350" imgH="2419350" progId="PhotoSuite Image">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1" name="Object 9">
            <a:extLst>
              <a:ext uri="{FF2B5EF4-FFF2-40B4-BE49-F238E27FC236}">
                <a16:creationId xmlns:a16="http://schemas.microsoft.com/office/drawing/2014/main" id="{1E5EBDC0-64FD-447C-AFA5-2A2E49347817}"/>
              </a:ext>
            </a:extLst>
          </p:cNvPr>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66930" name="PhotoSuite Image" r:id="rId13" imgW="1219200" imgH="1219200" progId="PhotoSuite Image">
                  <p:embed/>
                </p:oleObj>
              </mc:Choice>
              <mc:Fallback>
                <p:oleObj name="PhotoSuite Image" r:id="rId13" imgW="1219200" imgH="1219200" progId="PhotoSuite Image">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2" name="Object 2">
            <a:extLst>
              <a:ext uri="{FF2B5EF4-FFF2-40B4-BE49-F238E27FC236}">
                <a16:creationId xmlns:a16="http://schemas.microsoft.com/office/drawing/2014/main" id="{5A80BF1F-C5FB-41D1-ACEA-422ED13580B9}"/>
              </a:ext>
            </a:extLst>
          </p:cNvPr>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68975" name="PhotoSuite Image" r:id="rId4" imgW="2438400" imgH="2438400" progId="PhotoSuite Image">
                  <p:embed/>
                </p:oleObj>
              </mc:Choice>
              <mc:Fallback>
                <p:oleObj name="PhotoSuite Image" r:id="rId4" imgW="2438400" imgH="2438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963" name="Object 3">
            <a:extLst>
              <a:ext uri="{FF2B5EF4-FFF2-40B4-BE49-F238E27FC236}">
                <a16:creationId xmlns:a16="http://schemas.microsoft.com/office/drawing/2014/main" id="{1DB61EE4-3673-4C63-9C1E-3682262BF636}"/>
              </a:ext>
            </a:extLst>
          </p:cNvPr>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68976" name="PhotoSuite Image" r:id="rId6" imgW="5086350" imgH="5086350" progId="PhotoSuite Image">
                  <p:embed/>
                </p:oleObj>
              </mc:Choice>
              <mc:Fallback>
                <p:oleObj name="PhotoSuite Image" r:id="rId6" imgW="5086350" imgH="508635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964" name="Object 4">
            <a:extLst>
              <a:ext uri="{FF2B5EF4-FFF2-40B4-BE49-F238E27FC236}">
                <a16:creationId xmlns:a16="http://schemas.microsoft.com/office/drawing/2014/main" id="{EB69A1EE-76C7-4DEC-B0D3-1BBC78C9B34F}"/>
              </a:ext>
            </a:extLst>
          </p:cNvPr>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68977" name="PhotoSuite Image" r:id="rId8" imgW="5086350" imgH="5086350" progId="PhotoSuite Image">
                  <p:embed/>
                </p:oleObj>
              </mc:Choice>
              <mc:Fallback>
                <p:oleObj name="PhotoSuite Image" r:id="rId8" imgW="5086350" imgH="508635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965" name="Object 5">
            <a:extLst>
              <a:ext uri="{FF2B5EF4-FFF2-40B4-BE49-F238E27FC236}">
                <a16:creationId xmlns:a16="http://schemas.microsoft.com/office/drawing/2014/main" id="{DDEAC3BF-4EB6-4A56-986A-F027617D2C8B}"/>
              </a:ext>
            </a:extLst>
          </p:cNvPr>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68978" name="PhotoSuite Image" r:id="rId10" imgW="2438400" imgH="2438400" progId="PhotoSuite Image">
                  <p:embed/>
                </p:oleObj>
              </mc:Choice>
              <mc:Fallback>
                <p:oleObj name="PhotoSuite Image" r:id="rId10" imgW="2438400" imgH="243840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966" name="Text Box 6">
            <a:extLst>
              <a:ext uri="{FF2B5EF4-FFF2-40B4-BE49-F238E27FC236}">
                <a16:creationId xmlns:a16="http://schemas.microsoft.com/office/drawing/2014/main" id="{8FEA0756-6201-4FE6-9ABA-44B6C3431A68}"/>
              </a:ext>
            </a:extLst>
          </p:cNvPr>
          <p:cNvSpPr txBox="1">
            <a:spLocks noChangeArrowheads="1"/>
          </p:cNvSpPr>
          <p:nvPr/>
        </p:nvSpPr>
        <p:spPr bwMode="auto">
          <a:xfrm>
            <a:off x="3565525" y="676275"/>
            <a:ext cx="1844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b="1">
                <a:latin typeface="Trebuchet MS" panose="020B0603020202020204" pitchFamily="34" charset="0"/>
              </a:rPr>
              <a:t>Failures</a:t>
            </a:r>
          </a:p>
          <a:p>
            <a:pPr algn="ctr">
              <a:spcBef>
                <a:spcPct val="0"/>
              </a:spcBef>
              <a:buFontTx/>
              <a:buNone/>
            </a:pPr>
            <a:r>
              <a:rPr lang="en-US" altLang="en-US" sz="2400" b="1">
                <a:latin typeface="Trebuchet MS" panose="020B0603020202020204" pitchFamily="34" charset="0"/>
              </a:rPr>
              <a:t>(Chernobyl</a:t>
            </a:r>
          </a:p>
          <a:p>
            <a:pPr algn="ctr">
              <a:spcBef>
                <a:spcPct val="0"/>
              </a:spcBef>
              <a:buFontTx/>
              <a:buNone/>
            </a:pPr>
            <a:r>
              <a:rPr lang="en-US" altLang="en-US" sz="2400" b="1">
                <a:latin typeface="Trebuchet MS" panose="020B0603020202020204" pitchFamily="34" charset="0"/>
              </a:rPr>
              <a:t>Harvest)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a:extLst>
              <a:ext uri="{FF2B5EF4-FFF2-40B4-BE49-F238E27FC236}">
                <a16:creationId xmlns:a16="http://schemas.microsoft.com/office/drawing/2014/main" id="{3D9BA046-7670-41FA-A1E7-CFD4131BB8BC}"/>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a:extLst>
              <a:ext uri="{FF2B5EF4-FFF2-40B4-BE49-F238E27FC236}">
                <a16:creationId xmlns:a16="http://schemas.microsoft.com/office/drawing/2014/main" id="{3E443B4D-1571-449C-86C2-81B36640C735}"/>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a:extLst>
              <a:ext uri="{FF2B5EF4-FFF2-40B4-BE49-F238E27FC236}">
                <a16:creationId xmlns:a16="http://schemas.microsoft.com/office/drawing/2014/main" id="{0E1E2533-A6D2-4876-9F2E-8A9CFA3420B5}"/>
              </a:ext>
            </a:extLst>
          </p:cNvPr>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sp>
        <p:nvSpPr>
          <p:cNvPr id="1764357" name="Rectangle 5">
            <a:extLst>
              <a:ext uri="{FF2B5EF4-FFF2-40B4-BE49-F238E27FC236}">
                <a16:creationId xmlns:a16="http://schemas.microsoft.com/office/drawing/2014/main" id="{4BC2147E-A4FE-4368-96FD-A11B9D428D07}"/>
              </a:ext>
            </a:extLst>
          </p:cNvPr>
          <p:cNvSpPr>
            <a:spLocks noChangeArrowheads="1"/>
          </p:cNvSpPr>
          <p:nvPr/>
        </p:nvSpPr>
        <p:spPr bwMode="auto">
          <a:xfrm>
            <a:off x="5715000" y="286861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pic>
        <p:nvPicPr>
          <p:cNvPr id="171014" name="Picture 6" descr="newpotato">
            <a:extLst>
              <a:ext uri="{FF2B5EF4-FFF2-40B4-BE49-F238E27FC236}">
                <a16:creationId xmlns:a16="http://schemas.microsoft.com/office/drawing/2014/main" id="{779D827F-6E6C-48A5-BB19-62A5788A3A00}"/>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7" descr="neworange">
            <a:extLst>
              <a:ext uri="{FF2B5EF4-FFF2-40B4-BE49-F238E27FC236}">
                <a16:creationId xmlns:a16="http://schemas.microsoft.com/office/drawing/2014/main" id="{0B66882F-7D1C-49FA-B4B4-5C1697643277}"/>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8">
            <a:extLst>
              <a:ext uri="{FF2B5EF4-FFF2-40B4-BE49-F238E27FC236}">
                <a16:creationId xmlns:a16="http://schemas.microsoft.com/office/drawing/2014/main" id="{53B7961F-E8B7-44F1-BA5F-9DE8D1461D46}"/>
              </a:ext>
            </a:extLst>
          </p:cNvPr>
          <p:cNvSpPr>
            <a:spLocks noGrp="1" noChangeArrowheads="1"/>
          </p:cNvSpPr>
          <p:nvPr>
            <p:ph type="title"/>
          </p:nvPr>
        </p:nvSpPr>
        <p:spPr/>
        <p:txBody>
          <a:bodyPr/>
          <a:lstStyle/>
          <a:p>
            <a:pPr eaLnBrk="1" hangingPunct="1"/>
            <a:r>
              <a:rPr lang="en-US" altLang="en-US"/>
              <a:t>Application: Texture Transfer</a:t>
            </a:r>
          </a:p>
        </p:txBody>
      </p:sp>
      <p:sp>
        <p:nvSpPr>
          <p:cNvPr id="171017" name="Rectangle 9">
            <a:extLst>
              <a:ext uri="{FF2B5EF4-FFF2-40B4-BE49-F238E27FC236}">
                <a16:creationId xmlns:a16="http://schemas.microsoft.com/office/drawing/2014/main" id="{962ED36C-80AC-4053-B486-2AFD8E5C190B}"/>
              </a:ext>
            </a:extLst>
          </p:cNvPr>
          <p:cNvSpPr>
            <a:spLocks noGrp="1" noChangeArrowheads="1"/>
          </p:cNvSpPr>
          <p:nvPr>
            <p:ph type="body" idx="1"/>
          </p:nvPr>
        </p:nvSpPr>
        <p:spPr>
          <a:xfrm>
            <a:off x="685800" y="1295400"/>
            <a:ext cx="7772400" cy="1295400"/>
          </a:xfrm>
        </p:spPr>
        <p:txBody>
          <a:bodyPr/>
          <a:lstStyle/>
          <a:p>
            <a:pPr eaLnBrk="1" hangingPunct="1"/>
            <a:r>
              <a:rPr lang="en-US" altLang="en-US"/>
              <a:t>Try to explain one object with bits and pieces of another object: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C9755F3-CBDA-420C-8B0A-DBC925821F94}"/>
              </a:ext>
            </a:extLst>
          </p:cNvPr>
          <p:cNvSpPr>
            <a:spLocks noGrp="1" noChangeArrowheads="1"/>
          </p:cNvSpPr>
          <p:nvPr>
            <p:ph type="title"/>
          </p:nvPr>
        </p:nvSpPr>
        <p:spPr/>
        <p:txBody>
          <a:bodyPr/>
          <a:lstStyle/>
          <a:p>
            <a:pPr eaLnBrk="1" hangingPunct="1"/>
            <a:r>
              <a:rPr lang="en-US" altLang="en-US"/>
              <a:t>Texture Transfer </a:t>
            </a:r>
            <a:endParaRPr lang="en-US" altLang="en-US" sz="3800"/>
          </a:p>
        </p:txBody>
      </p:sp>
      <p:graphicFrame>
        <p:nvGraphicFramePr>
          <p:cNvPr id="173059" name="Object 3">
            <a:extLst>
              <a:ext uri="{FF2B5EF4-FFF2-40B4-BE49-F238E27FC236}">
                <a16:creationId xmlns:a16="http://schemas.microsoft.com/office/drawing/2014/main" id="{1364549C-0DBF-43A2-8056-0A5E91E6CC04}"/>
              </a:ext>
            </a:extLst>
          </p:cNvPr>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173073" name="PhotoSuite Image" r:id="rId4" imgW="1143000" imgH="1390650" progId="PhotoSuite Image">
                  <p:embed/>
                </p:oleObj>
              </mc:Choice>
              <mc:Fallback>
                <p:oleObj name="PhotoSuite Image" r:id="rId4" imgW="1143000" imgH="1390650" progId="PhotoSuite 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0" name="Object 4">
            <a:extLst>
              <a:ext uri="{FF2B5EF4-FFF2-40B4-BE49-F238E27FC236}">
                <a16:creationId xmlns:a16="http://schemas.microsoft.com/office/drawing/2014/main" id="{31E2B3FF-4F05-43A8-A504-82CB9114CACD}"/>
              </a:ext>
            </a:extLst>
          </p:cNvPr>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173074" name="PhotoSuite Image" r:id="rId6" imgW="2076450" imgH="2095500" progId="PhotoSuite Image">
                  <p:embed/>
                </p:oleObj>
              </mc:Choice>
              <mc:Fallback>
                <p:oleObj name="PhotoSuite Image" r:id="rId6" imgW="2076450" imgH="20955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1" name="Object 5">
            <a:extLst>
              <a:ext uri="{FF2B5EF4-FFF2-40B4-BE49-F238E27FC236}">
                <a16:creationId xmlns:a16="http://schemas.microsoft.com/office/drawing/2014/main" id="{215386AA-D6BA-4A12-8FE3-A2D52A39406B}"/>
              </a:ext>
            </a:extLst>
          </p:cNvPr>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173075" name="PhotoSuite Image" r:id="rId8" imgW="2286000" imgH="2781300" progId="PhotoSuite Image">
                  <p:embed/>
                </p:oleObj>
              </mc:Choice>
              <mc:Fallback>
                <p:oleObj name="PhotoSuite Image" r:id="rId8" imgW="2286000" imgH="2781300"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2" name="Text Box 6">
            <a:extLst>
              <a:ext uri="{FF2B5EF4-FFF2-40B4-BE49-F238E27FC236}">
                <a16:creationId xmlns:a16="http://schemas.microsoft.com/office/drawing/2014/main" id="{F0108943-4550-4D42-8650-0C59C10321D7}"/>
              </a:ext>
            </a:extLst>
          </p:cNvPr>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Constraint</a:t>
            </a:r>
          </a:p>
        </p:txBody>
      </p:sp>
      <p:sp>
        <p:nvSpPr>
          <p:cNvPr id="173063" name="Line 7">
            <a:extLst>
              <a:ext uri="{FF2B5EF4-FFF2-40B4-BE49-F238E27FC236}">
                <a16:creationId xmlns:a16="http://schemas.microsoft.com/office/drawing/2014/main" id="{3F8B3E63-447A-4EE7-9F56-C10F6FAF0CAB}"/>
              </a:ext>
            </a:extLst>
          </p:cNvPr>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4" name="Line 8">
            <a:extLst>
              <a:ext uri="{FF2B5EF4-FFF2-40B4-BE49-F238E27FC236}">
                <a16:creationId xmlns:a16="http://schemas.microsoft.com/office/drawing/2014/main" id="{5B621DE8-F395-47EB-8B0B-453291230777}"/>
              </a:ext>
            </a:extLst>
          </p:cNvPr>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5" name="Line 9">
            <a:extLst>
              <a:ext uri="{FF2B5EF4-FFF2-40B4-BE49-F238E27FC236}">
                <a16:creationId xmlns:a16="http://schemas.microsoft.com/office/drawing/2014/main" id="{C979BC23-E3A8-430F-935D-2F6EB87487B0}"/>
              </a:ext>
            </a:extLst>
          </p:cNvPr>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6" name="Text Box 10">
            <a:extLst>
              <a:ext uri="{FF2B5EF4-FFF2-40B4-BE49-F238E27FC236}">
                <a16:creationId xmlns:a16="http://schemas.microsoft.com/office/drawing/2014/main" id="{53ECA71E-AB8D-45F5-92AA-1F11E20EB546}"/>
              </a:ext>
            </a:extLst>
          </p:cNvPr>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Texture sample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B7270B4-C5A0-443D-8669-8CD4CC5179AB}"/>
              </a:ext>
            </a:extLst>
          </p:cNvPr>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t>Take the texture from one image and “paint” it onto another object</a:t>
            </a:r>
          </a:p>
          <a:p>
            <a:pPr eaLnBrk="1" hangingPunct="1">
              <a:buFontTx/>
              <a:buNone/>
            </a:pPr>
            <a:r>
              <a:rPr lang="en-US" altLang="en-US" sz="2800"/>
              <a:t> </a:t>
            </a:r>
          </a:p>
        </p:txBody>
      </p:sp>
      <p:pic>
        <p:nvPicPr>
          <p:cNvPr id="175107" name="Picture 3" descr="half-bill">
            <a:extLst>
              <a:ext uri="{FF2B5EF4-FFF2-40B4-BE49-F238E27FC236}">
                <a16:creationId xmlns:a16="http://schemas.microsoft.com/office/drawing/2014/main" id="{94DCB178-38BC-4278-947B-A74E54E31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4">
            <a:extLst>
              <a:ext uri="{FF2B5EF4-FFF2-40B4-BE49-F238E27FC236}">
                <a16:creationId xmlns:a16="http://schemas.microsoft.com/office/drawing/2014/main" id="{0D2B02FA-CA6E-49BD-9535-DF652979DB47}"/>
              </a:ext>
            </a:extLst>
          </p:cNvPr>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5109" name="Rectangle 5">
            <a:extLst>
              <a:ext uri="{FF2B5EF4-FFF2-40B4-BE49-F238E27FC236}">
                <a16:creationId xmlns:a16="http://schemas.microsoft.com/office/drawing/2014/main" id="{73886571-D147-42D5-80C5-C2F8D9F6B53C}"/>
              </a:ext>
            </a:extLst>
          </p:cNvPr>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4400">
                <a:solidFill>
                  <a:schemeClr val="tx2"/>
                </a:solidFill>
              </a:rPr>
              <a:t>Texture Transfer</a:t>
            </a:r>
          </a:p>
        </p:txBody>
      </p:sp>
      <p:graphicFrame>
        <p:nvGraphicFramePr>
          <p:cNvPr id="175110" name="Object 6">
            <a:extLst>
              <a:ext uri="{FF2B5EF4-FFF2-40B4-BE49-F238E27FC236}">
                <a16:creationId xmlns:a16="http://schemas.microsoft.com/office/drawing/2014/main" id="{33289252-9A09-45E6-80A7-798FA5DC8A95}"/>
              </a:ext>
            </a:extLst>
          </p:cNvPr>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175114" name="PhotoSuite Image" r:id="rId5" imgW="1876425" imgH="1266825" progId="PhotoSuite Image">
                  <p:embed/>
                </p:oleObj>
              </mc:Choice>
              <mc:Fallback>
                <p:oleObj name="PhotoSuite Image" r:id="rId5" imgW="1876425" imgH="1266825" progId="PhotoSuite 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8455" name="Text Box 7">
            <a:extLst>
              <a:ext uri="{FF2B5EF4-FFF2-40B4-BE49-F238E27FC236}">
                <a16:creationId xmlns:a16="http://schemas.microsoft.com/office/drawing/2014/main" id="{3A8FF5FE-F26D-483F-ACE0-B8C14480EFDB}"/>
              </a:ext>
            </a:extLst>
          </p:cNvPr>
          <p:cNvSpPr txBox="1">
            <a:spLocks noChangeArrowheads="1"/>
          </p:cNvSpPr>
          <p:nvPr/>
        </p:nvSpPr>
        <p:spPr bwMode="auto">
          <a:xfrm>
            <a:off x="304800" y="4953000"/>
            <a:ext cx="84455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t>Same as texture synthesis, except an additional constraint:</a:t>
            </a:r>
          </a:p>
          <a:p>
            <a:pPr lvl="1" eaLnBrk="1" hangingPunct="1">
              <a:spcBef>
                <a:spcPct val="0"/>
              </a:spcBef>
              <a:buFontTx/>
              <a:buAutoNum type="arabicPeriod"/>
            </a:pPr>
            <a:r>
              <a:rPr lang="en-US" altLang="en-US" sz="2400"/>
              <a:t>Consistency of texture </a:t>
            </a:r>
          </a:p>
          <a:p>
            <a:pPr lvl="1" eaLnBrk="1" hangingPunct="1">
              <a:spcBef>
                <a:spcPct val="0"/>
              </a:spcBef>
              <a:buFontTx/>
              <a:buAutoNum type="arabicPeriod"/>
            </a:pPr>
            <a:r>
              <a:rPr lang="en-US" altLang="en-US" sz="2400"/>
              <a:t>Similarity to the image being “explained”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a:extLst>
              <a:ext uri="{FF2B5EF4-FFF2-40B4-BE49-F238E27FC236}">
                <a16:creationId xmlns:a16="http://schemas.microsoft.com/office/drawing/2014/main" id="{FC0D2515-CAC1-41C0-A24F-B769CA3B2AC4}"/>
              </a:ext>
            </a:extLst>
          </p:cNvPr>
          <p:cNvSpPr>
            <a:spLocks noChangeArrowheads="1"/>
          </p:cNvSpPr>
          <p:nvPr/>
        </p:nvSpPr>
        <p:spPr bwMode="auto">
          <a:xfrm>
            <a:off x="5562600" y="159226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sp>
        <p:nvSpPr>
          <p:cNvPr id="1770499" name="Text Box 3">
            <a:extLst>
              <a:ext uri="{FF2B5EF4-FFF2-40B4-BE49-F238E27FC236}">
                <a16:creationId xmlns:a16="http://schemas.microsoft.com/office/drawing/2014/main" id="{B81C22D0-A5AA-4E22-8F51-100984EE168D}"/>
              </a:ext>
            </a:extLst>
          </p:cNvPr>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pic>
        <p:nvPicPr>
          <p:cNvPr id="177156" name="Picture 4" descr="orange-pear">
            <a:extLst>
              <a:ext uri="{FF2B5EF4-FFF2-40B4-BE49-F238E27FC236}">
                <a16:creationId xmlns:a16="http://schemas.microsoft.com/office/drawing/2014/main" id="{D32EF4A1-903B-480D-A2C7-8C50FC668E15}"/>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pear">
            <a:extLst>
              <a:ext uri="{FF2B5EF4-FFF2-40B4-BE49-F238E27FC236}">
                <a16:creationId xmlns:a16="http://schemas.microsoft.com/office/drawing/2014/main" id="{5DD451E5-8856-426F-9999-A8D205A31F4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oPaolina3">
            <a:extLst>
              <a:ext uri="{FF2B5EF4-FFF2-40B4-BE49-F238E27FC236}">
                <a16:creationId xmlns:a16="http://schemas.microsoft.com/office/drawing/2014/main" id="{7BF22B05-EE8A-4A50-B4AD-DF9970C5E7F0}"/>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Paolina_black">
            <a:extLst>
              <a:ext uri="{FF2B5EF4-FFF2-40B4-BE49-F238E27FC236}">
                <a16:creationId xmlns:a16="http://schemas.microsoft.com/office/drawing/2014/main" id="{A5F406C1-A7E0-4738-9B69-CA96CE249468}"/>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neworange">
            <a:extLst>
              <a:ext uri="{FF2B5EF4-FFF2-40B4-BE49-F238E27FC236}">
                <a16:creationId xmlns:a16="http://schemas.microsoft.com/office/drawing/2014/main" id="{2670B852-B4F5-4212-9164-05E61F80619B}"/>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D4F4400-E29B-40EA-B277-5F81E87B7AF4}"/>
              </a:ext>
            </a:extLst>
          </p:cNvPr>
          <p:cNvSpPr>
            <a:spLocks noGrp="1" noChangeArrowheads="1"/>
          </p:cNvSpPr>
          <p:nvPr>
            <p:ph type="ctrTitle"/>
          </p:nvPr>
        </p:nvSpPr>
        <p:spPr>
          <a:xfrm>
            <a:off x="533400" y="762000"/>
            <a:ext cx="7848600" cy="1981200"/>
          </a:xfrm>
        </p:spPr>
        <p:txBody>
          <a:bodyPr/>
          <a:lstStyle/>
          <a:p>
            <a:pPr eaLnBrk="1" hangingPunct="1"/>
            <a:r>
              <a:rPr lang="en-US" altLang="en-US" sz="6200"/>
              <a:t>Video Textures</a:t>
            </a:r>
            <a:endParaRPr lang="en-US" altLang="en-US"/>
          </a:p>
        </p:txBody>
      </p:sp>
      <p:sp>
        <p:nvSpPr>
          <p:cNvPr id="53251" name="Rectangle 3">
            <a:extLst>
              <a:ext uri="{FF2B5EF4-FFF2-40B4-BE49-F238E27FC236}">
                <a16:creationId xmlns:a16="http://schemas.microsoft.com/office/drawing/2014/main" id="{A84D8FB7-EE54-4293-823F-F814B1060749}"/>
              </a:ext>
            </a:extLst>
          </p:cNvPr>
          <p:cNvSpPr>
            <a:spLocks noGrp="1" noChangeArrowheads="1"/>
          </p:cNvSpPr>
          <p:nvPr>
            <p:ph type="subTitle" idx="1"/>
          </p:nvPr>
        </p:nvSpPr>
        <p:spPr>
          <a:xfrm>
            <a:off x="533400" y="1905000"/>
            <a:ext cx="8382000" cy="3657600"/>
          </a:xfrm>
        </p:spPr>
        <p:txBody>
          <a:bodyPr/>
          <a:lstStyle/>
          <a:p>
            <a:pPr algn="l" eaLnBrk="1" hangingPunct="1">
              <a:spcBef>
                <a:spcPct val="0"/>
              </a:spcBef>
            </a:pPr>
            <a:endParaRPr lang="en-US" altLang="en-US"/>
          </a:p>
          <a:p>
            <a:pPr algn="l" eaLnBrk="1" hangingPunct="1">
              <a:spcBef>
                <a:spcPct val="0"/>
              </a:spcBef>
            </a:pPr>
            <a:endParaRPr lang="en-US" altLang="en-US"/>
          </a:p>
          <a:p>
            <a:pPr algn="l" eaLnBrk="1" hangingPunct="1">
              <a:spcBef>
                <a:spcPct val="0"/>
              </a:spcBef>
            </a:pPr>
            <a:endParaRPr lang="en-US" altLang="en-US"/>
          </a:p>
          <a:p>
            <a:pPr algn="r" eaLnBrk="1" hangingPunct="1">
              <a:spcBef>
                <a:spcPct val="0"/>
              </a:spcBef>
            </a:pPr>
            <a:r>
              <a:rPr lang="en-US" altLang="en-US"/>
              <a:t>Arno Schödl</a:t>
            </a:r>
          </a:p>
          <a:p>
            <a:pPr algn="r" eaLnBrk="1" hangingPunct="1">
              <a:spcBef>
                <a:spcPct val="0"/>
              </a:spcBef>
            </a:pPr>
            <a:r>
              <a:rPr lang="en-US" altLang="en-US"/>
              <a:t>Richard Szeliski</a:t>
            </a:r>
          </a:p>
          <a:p>
            <a:pPr algn="r" eaLnBrk="1" hangingPunct="1">
              <a:spcBef>
                <a:spcPct val="0"/>
              </a:spcBef>
            </a:pPr>
            <a:r>
              <a:rPr lang="en-US" altLang="en-US"/>
              <a:t>David Salesin</a:t>
            </a:r>
          </a:p>
          <a:p>
            <a:pPr algn="r" eaLnBrk="1" hangingPunct="1">
              <a:spcBef>
                <a:spcPct val="0"/>
              </a:spcBef>
            </a:pPr>
            <a:r>
              <a:rPr lang="en-US" altLang="en-US"/>
              <a:t>Irfan Essa</a:t>
            </a:r>
          </a:p>
          <a:p>
            <a:pPr algn="r" eaLnBrk="1" hangingPunct="1">
              <a:spcBef>
                <a:spcPct val="50000"/>
              </a:spcBef>
            </a:pPr>
            <a:r>
              <a:rPr lang="en-US" altLang="en-US"/>
              <a:t>Microsoft Research, Georgia Tech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girl10">
            <a:extLst>
              <a:ext uri="{FF2B5EF4-FFF2-40B4-BE49-F238E27FC236}">
                <a16:creationId xmlns:a16="http://schemas.microsoft.com/office/drawing/2014/main" id="{F8FE7379-8A05-4F40-9502-D918FC110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fabric">
            <a:extLst>
              <a:ext uri="{FF2B5EF4-FFF2-40B4-BE49-F238E27FC236}">
                <a16:creationId xmlns:a16="http://schemas.microsoft.com/office/drawing/2014/main" id="{342CEB1D-EE87-4E64-99B3-3A53C3523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girl">
            <a:extLst>
              <a:ext uri="{FF2B5EF4-FFF2-40B4-BE49-F238E27FC236}">
                <a16:creationId xmlns:a16="http://schemas.microsoft.com/office/drawing/2014/main" id="{04FAF833-5166-466D-9AED-BBBD80D6D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36E86F32-3183-480D-B069-BBBB50AF31F6}"/>
              </a:ext>
            </a:extLst>
          </p:cNvPr>
          <p:cNvSpPr>
            <a:spLocks noGrp="1" noChangeArrowheads="1"/>
          </p:cNvSpPr>
          <p:nvPr>
            <p:ph type="ctrTitle"/>
          </p:nvPr>
        </p:nvSpPr>
        <p:spPr>
          <a:xfrm>
            <a:off x="666750" y="1649413"/>
            <a:ext cx="7772400" cy="1143000"/>
          </a:xfrm>
        </p:spPr>
        <p:txBody>
          <a:bodyPr/>
          <a:lstStyle/>
          <a:p>
            <a:pPr eaLnBrk="1" hangingPunct="1"/>
            <a:r>
              <a:rPr lang="en-US" altLang="en-US"/>
              <a:t>Image Analogies</a:t>
            </a:r>
          </a:p>
        </p:txBody>
      </p:sp>
      <p:sp>
        <p:nvSpPr>
          <p:cNvPr id="181251" name="Rectangle 3">
            <a:extLst>
              <a:ext uri="{FF2B5EF4-FFF2-40B4-BE49-F238E27FC236}">
                <a16:creationId xmlns:a16="http://schemas.microsoft.com/office/drawing/2014/main" id="{D4717FD2-5F53-45BF-8CF2-E4C0A11A6037}"/>
              </a:ext>
            </a:extLst>
          </p:cNvPr>
          <p:cNvSpPr>
            <a:spLocks noGrp="1" noChangeArrowheads="1"/>
          </p:cNvSpPr>
          <p:nvPr>
            <p:ph type="subTitle" idx="1"/>
          </p:nvPr>
        </p:nvSpPr>
        <p:spPr>
          <a:xfrm>
            <a:off x="760413" y="3432175"/>
            <a:ext cx="4040187" cy="2846388"/>
          </a:xfrm>
        </p:spPr>
        <p:txBody>
          <a:bodyPr/>
          <a:lstStyle/>
          <a:p>
            <a:pPr algn="l" eaLnBrk="1" hangingPunct="1">
              <a:lnSpc>
                <a:spcPct val="80000"/>
              </a:lnSpc>
              <a:spcAft>
                <a:spcPct val="40000"/>
              </a:spcAft>
            </a:pPr>
            <a:r>
              <a:rPr lang="en-US" altLang="en-US" sz="2600"/>
              <a:t>Aaron Hertzmann</a:t>
            </a:r>
            <a:r>
              <a:rPr lang="en-US" altLang="en-US" sz="2300" baseline="30000"/>
              <a:t>1,2</a:t>
            </a:r>
          </a:p>
          <a:p>
            <a:pPr algn="l" eaLnBrk="1" hangingPunct="1">
              <a:lnSpc>
                <a:spcPct val="80000"/>
              </a:lnSpc>
              <a:spcAft>
                <a:spcPct val="40000"/>
              </a:spcAft>
            </a:pPr>
            <a:r>
              <a:rPr lang="en-US" altLang="en-US" sz="2600"/>
              <a:t>Chuck Jacobs</a:t>
            </a:r>
            <a:r>
              <a:rPr lang="en-US" altLang="en-US" sz="2300" baseline="30000"/>
              <a:t>2</a:t>
            </a:r>
          </a:p>
          <a:p>
            <a:pPr algn="l" eaLnBrk="1" hangingPunct="1">
              <a:lnSpc>
                <a:spcPct val="80000"/>
              </a:lnSpc>
              <a:spcAft>
                <a:spcPct val="40000"/>
              </a:spcAft>
            </a:pPr>
            <a:r>
              <a:rPr lang="en-US" altLang="en-US" sz="2600"/>
              <a:t>Nuria Oliver</a:t>
            </a:r>
            <a:r>
              <a:rPr lang="en-US" altLang="en-US" sz="2300" baseline="30000"/>
              <a:t>2</a:t>
            </a:r>
          </a:p>
          <a:p>
            <a:pPr algn="l" eaLnBrk="1" hangingPunct="1">
              <a:lnSpc>
                <a:spcPct val="80000"/>
              </a:lnSpc>
              <a:spcAft>
                <a:spcPct val="40000"/>
              </a:spcAft>
            </a:pPr>
            <a:r>
              <a:rPr lang="en-US" altLang="en-US" sz="2600"/>
              <a:t>Brian Curless</a:t>
            </a:r>
            <a:r>
              <a:rPr lang="en-US" altLang="en-US" sz="2300" baseline="30000"/>
              <a:t>3</a:t>
            </a:r>
          </a:p>
          <a:p>
            <a:pPr algn="l" eaLnBrk="1" hangingPunct="1">
              <a:lnSpc>
                <a:spcPct val="80000"/>
              </a:lnSpc>
              <a:spcAft>
                <a:spcPct val="40000"/>
              </a:spcAft>
            </a:pPr>
            <a:r>
              <a:rPr lang="en-US" altLang="en-US" sz="2600"/>
              <a:t>David Salesin</a:t>
            </a:r>
            <a:r>
              <a:rPr lang="en-US" altLang="en-US" sz="2300" baseline="30000"/>
              <a:t>2,3</a:t>
            </a:r>
            <a:endParaRPr lang="en-US" altLang="en-US" sz="1900" baseline="30000"/>
          </a:p>
        </p:txBody>
      </p:sp>
      <p:sp>
        <p:nvSpPr>
          <p:cNvPr id="181252" name="Text Box 4">
            <a:extLst>
              <a:ext uri="{FF2B5EF4-FFF2-40B4-BE49-F238E27FC236}">
                <a16:creationId xmlns:a16="http://schemas.microsoft.com/office/drawing/2014/main" id="{C5FA0E40-925B-485E-A87E-D799787173F5}"/>
              </a:ext>
            </a:extLst>
          </p:cNvPr>
          <p:cNvSpPr txBox="1">
            <a:spLocks noChangeArrowheads="1"/>
          </p:cNvSpPr>
          <p:nvPr/>
        </p:nvSpPr>
        <p:spPr bwMode="auto">
          <a:xfrm>
            <a:off x="4857750" y="5027613"/>
            <a:ext cx="33607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spcAft>
                <a:spcPct val="40000"/>
              </a:spcAft>
              <a:buFontTx/>
              <a:buNone/>
            </a:pPr>
            <a:r>
              <a:rPr lang="en-US" altLang="en-US" sz="2000" b="1" baseline="30000">
                <a:latin typeface="Frutiger 55 Roman"/>
              </a:rPr>
              <a:t>1</a:t>
            </a:r>
            <a:r>
              <a:rPr lang="en-US" altLang="en-US" sz="2000" b="1">
                <a:latin typeface="Frutiger 55 Roman"/>
              </a:rPr>
              <a:t>New York University</a:t>
            </a:r>
          </a:p>
          <a:p>
            <a:pPr>
              <a:spcBef>
                <a:spcPct val="0"/>
              </a:spcBef>
              <a:spcAft>
                <a:spcPct val="40000"/>
              </a:spcAft>
              <a:buFontTx/>
              <a:buNone/>
            </a:pPr>
            <a:r>
              <a:rPr lang="en-US" altLang="en-US" sz="2000" b="1" baseline="30000">
                <a:latin typeface="Frutiger 55 Roman"/>
              </a:rPr>
              <a:t>2</a:t>
            </a:r>
            <a:r>
              <a:rPr lang="en-US" altLang="en-US" sz="2000" b="1">
                <a:latin typeface="Frutiger 55 Roman"/>
              </a:rPr>
              <a:t>Microsoft Research</a:t>
            </a:r>
          </a:p>
          <a:p>
            <a:pPr>
              <a:spcBef>
                <a:spcPct val="0"/>
              </a:spcBef>
              <a:spcAft>
                <a:spcPct val="40000"/>
              </a:spcAft>
              <a:buFontTx/>
              <a:buNone/>
            </a:pPr>
            <a:r>
              <a:rPr lang="en-US" altLang="en-US" sz="2000" b="1" baseline="30000">
                <a:latin typeface="Frutiger 55 Roman"/>
              </a:rPr>
              <a:t>3</a:t>
            </a:r>
            <a:r>
              <a:rPr lang="en-US" altLang="en-US" sz="2000" b="1">
                <a:latin typeface="Frutiger 55 Roman"/>
              </a:rPr>
              <a:t>University of Washington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B224853-6F4A-4838-BC4E-879E2A930239}"/>
              </a:ext>
            </a:extLst>
          </p:cNvPr>
          <p:cNvSpPr>
            <a:spLocks noGrp="1" noChangeArrowheads="1"/>
          </p:cNvSpPr>
          <p:nvPr>
            <p:ph type="title"/>
          </p:nvPr>
        </p:nvSpPr>
        <p:spPr/>
        <p:txBody>
          <a:bodyPr/>
          <a:lstStyle/>
          <a:p>
            <a:pPr eaLnBrk="1" hangingPunct="1"/>
            <a:r>
              <a:rPr lang="en-US" altLang="en-US"/>
              <a:t>Image Analogies</a:t>
            </a:r>
          </a:p>
        </p:txBody>
      </p:sp>
      <p:pic>
        <p:nvPicPr>
          <p:cNvPr id="183299" name="Picture 3" descr="watercolor-src">
            <a:extLst>
              <a:ext uri="{FF2B5EF4-FFF2-40B4-BE49-F238E27FC236}">
                <a16:creationId xmlns:a16="http://schemas.microsoft.com/office/drawing/2014/main" id="{827CDBD7-D8CD-4B05-8675-D4793FBBE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watercolor">
            <a:extLst>
              <a:ext uri="{FF2B5EF4-FFF2-40B4-BE49-F238E27FC236}">
                <a16:creationId xmlns:a16="http://schemas.microsoft.com/office/drawing/2014/main" id="{0034D3DD-BD8C-4FA0-857B-E3823676F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a:extLst>
              <a:ext uri="{FF2B5EF4-FFF2-40B4-BE49-F238E27FC236}">
                <a16:creationId xmlns:a16="http://schemas.microsoft.com/office/drawing/2014/main" id="{8510F9C7-37F3-48A5-8FF4-46B354E9DEF0}"/>
              </a:ext>
            </a:extLst>
          </p:cNvPr>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2" name="Text Box 6">
            <a:extLst>
              <a:ext uri="{FF2B5EF4-FFF2-40B4-BE49-F238E27FC236}">
                <a16:creationId xmlns:a16="http://schemas.microsoft.com/office/drawing/2014/main" id="{4857C7B1-3E52-4C71-81CE-05EFCEE8D4D9}"/>
              </a:ext>
            </a:extLst>
          </p:cNvPr>
          <p:cNvSpPr txBox="1">
            <a:spLocks noChangeArrowheads="1"/>
          </p:cNvSpPr>
          <p:nvPr/>
        </p:nvSpPr>
        <p:spPr bwMode="auto">
          <a:xfrm>
            <a:off x="5710238" y="32766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3" name="Text Box 7">
            <a:extLst>
              <a:ext uri="{FF2B5EF4-FFF2-40B4-BE49-F238E27FC236}">
                <a16:creationId xmlns:a16="http://schemas.microsoft.com/office/drawing/2014/main" id="{C84F685E-F923-4DED-9224-5AF16A84A791}"/>
              </a:ext>
            </a:extLst>
          </p:cNvPr>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83304" name="Text Box 8">
            <a:extLst>
              <a:ext uri="{FF2B5EF4-FFF2-40B4-BE49-F238E27FC236}">
                <a16:creationId xmlns:a16="http://schemas.microsoft.com/office/drawing/2014/main" id="{F9745ADF-E58F-4F52-8915-EBC6FAEAFA7C}"/>
              </a:ext>
            </a:extLst>
          </p:cNvPr>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pic>
        <p:nvPicPr>
          <p:cNvPr id="183305" name="Picture 9" descr="boats">
            <a:extLst>
              <a:ext uri="{FF2B5EF4-FFF2-40B4-BE49-F238E27FC236}">
                <a16:creationId xmlns:a16="http://schemas.microsoft.com/office/drawing/2014/main" id="{086F2153-C75D-4791-9B01-9C9A0F6F9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a:extLst>
              <a:ext uri="{FF2B5EF4-FFF2-40B4-BE49-F238E27FC236}">
                <a16:creationId xmlns:a16="http://schemas.microsoft.com/office/drawing/2014/main" id="{EF28592E-44A4-40A7-99AC-96B9776C0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watercolor-boats">
            <a:extLst>
              <a:ext uri="{FF2B5EF4-FFF2-40B4-BE49-F238E27FC236}">
                <a16:creationId xmlns:a16="http://schemas.microsoft.com/office/drawing/2014/main" id="{FB3937E0-301E-4B67-AF2D-22A67D04B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Image Analogies">
            <a:extLst>
              <a:ext uri="{FF2B5EF4-FFF2-40B4-BE49-F238E27FC236}">
                <a16:creationId xmlns:a16="http://schemas.microsoft.com/office/drawing/2014/main" id="{B195FE31-D441-4F7C-B1EB-55BDB9D7253D}"/>
              </a:ext>
            </a:extLst>
          </p:cNvPr>
          <p:cNvSpPr>
            <a:spLocks noGrp="1"/>
          </p:cNvSpPr>
          <p:nvPr>
            <p:ph type="title"/>
          </p:nvPr>
        </p:nvSpPr>
        <p:spPr>
          <a:xfrm>
            <a:off x="196850" y="179388"/>
            <a:ext cx="8813800" cy="990600"/>
          </a:xfrm>
        </p:spPr>
        <p:txBody>
          <a:bodyPr>
            <a:normAutofit fontScale="90000"/>
          </a:bodyPr>
          <a:lstStyle>
            <a:lvl1pPr>
              <a:defRPr sz="6800"/>
            </a:lvl1pPr>
          </a:lstStyle>
          <a:p>
            <a:pPr eaLnBrk="1" fontAlgn="auto" hangingPunct="1">
              <a:spcBef>
                <a:spcPts val="0"/>
              </a:spcBef>
              <a:spcAft>
                <a:spcPts val="0"/>
              </a:spcAft>
              <a:defRPr/>
            </a:pPr>
            <a:r>
              <a:t>Image Analogies</a:t>
            </a:r>
          </a:p>
        </p:txBody>
      </p:sp>
      <p:sp>
        <p:nvSpPr>
          <p:cNvPr id="187395" name="Goal: Process an image by example">
            <a:extLst>
              <a:ext uri="{FF2B5EF4-FFF2-40B4-BE49-F238E27FC236}">
                <a16:creationId xmlns:a16="http://schemas.microsoft.com/office/drawing/2014/main" id="{5FE8AAD3-6083-40DA-BC4E-91456B51FFCC}"/>
              </a:ext>
            </a:extLst>
          </p:cNvPr>
          <p:cNvSpPr>
            <a:spLocks noGrp="1" noChangeArrowheads="1"/>
          </p:cNvSpPr>
          <p:nvPr>
            <p:ph type="body" idx="1"/>
          </p:nvPr>
        </p:nvSpPr>
        <p:spPr>
          <a:xfrm>
            <a:off x="923925" y="-374650"/>
            <a:ext cx="7358063" cy="4695825"/>
          </a:xfrm>
        </p:spPr>
        <p:txBody>
          <a:bodyPr/>
          <a:lstStyle/>
          <a:p>
            <a:pPr marL="544513" indent="-487363" defTabSz="409575" eaLnBrk="1" hangingPunct="1">
              <a:spcBef>
                <a:spcPts val="913"/>
              </a:spcBef>
              <a:buFont typeface="helvetica" panose="020B0604020202020204" pitchFamily="34" charset="0"/>
              <a:buNone/>
            </a:pPr>
            <a:r>
              <a:rPr lang="en-US" altLang="en-US"/>
              <a:t>Goal: Process an image by example</a:t>
            </a:r>
          </a:p>
        </p:txBody>
      </p:sp>
      <p:sp>
        <p:nvSpPr>
          <p:cNvPr id="343" name="?">
            <a:extLst>
              <a:ext uri="{FF2B5EF4-FFF2-40B4-BE49-F238E27FC236}">
                <a16:creationId xmlns:a16="http://schemas.microsoft.com/office/drawing/2014/main" id="{A456CAD5-D9C0-4C6A-AEE5-0357571DA462}"/>
              </a:ext>
            </a:extLst>
          </p:cNvPr>
          <p:cNvSpPr/>
          <p:nvPr/>
        </p:nvSpPr>
        <p:spPr>
          <a:xfrm>
            <a:off x="7231063" y="2722563"/>
            <a:ext cx="1285875" cy="2657475"/>
          </a:xfrm>
          <a:prstGeom prst="rect">
            <a:avLst/>
          </a:prstGeom>
          <a:ln w="38100" cap="rnd">
            <a:miter lim="400000"/>
          </a:ln>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87397" name="image.png" descr="image.png">
            <a:extLst>
              <a:ext uri="{FF2B5EF4-FFF2-40B4-BE49-F238E27FC236}">
                <a16:creationId xmlns:a16="http://schemas.microsoft.com/office/drawing/2014/main" id="{1AEDE70F-D695-4C70-8852-82C8BE952AE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87398" name="image.png" descr="image.png">
            <a:extLst>
              <a:ext uri="{FF2B5EF4-FFF2-40B4-BE49-F238E27FC236}">
                <a16:creationId xmlns:a16="http://schemas.microsoft.com/office/drawing/2014/main" id="{F2347B8C-9D8F-4F94-B474-80CE703AF3B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46" name=":">
            <a:extLst>
              <a:ext uri="{FF2B5EF4-FFF2-40B4-BE49-F238E27FC236}">
                <a16:creationId xmlns:a16="http://schemas.microsoft.com/office/drawing/2014/main" id="{2F1407FD-2D35-42E0-929A-CA3628FD6243}"/>
              </a:ext>
            </a:extLst>
          </p:cNvPr>
          <p:cNvSpPr/>
          <p:nvPr/>
        </p:nvSpPr>
        <p:spPr>
          <a:xfrm>
            <a:off x="2035175" y="3406775"/>
            <a:ext cx="374650"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7" name=":">
            <a:extLst>
              <a:ext uri="{FF2B5EF4-FFF2-40B4-BE49-F238E27FC236}">
                <a16:creationId xmlns:a16="http://schemas.microsoft.com/office/drawing/2014/main" id="{9CF89D37-4C8E-4A8C-8E5E-DB34A9BFACE6}"/>
              </a:ext>
            </a:extLst>
          </p:cNvPr>
          <p:cNvSpPr/>
          <p:nvPr/>
        </p:nvSpPr>
        <p:spPr>
          <a:xfrm>
            <a:off x="6592888" y="3406775"/>
            <a:ext cx="374650"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8" name="::">
            <a:extLst>
              <a:ext uri="{FF2B5EF4-FFF2-40B4-BE49-F238E27FC236}">
                <a16:creationId xmlns:a16="http://schemas.microsoft.com/office/drawing/2014/main" id="{E166FB5D-D36F-4D89-82B7-EC7894197716}"/>
              </a:ext>
            </a:extLst>
          </p:cNvPr>
          <p:cNvSpPr/>
          <p:nvPr/>
        </p:nvSpPr>
        <p:spPr>
          <a:xfrm>
            <a:off x="4160838" y="3406775"/>
            <a:ext cx="644525"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9" name="B">
            <a:extLst>
              <a:ext uri="{FF2B5EF4-FFF2-40B4-BE49-F238E27FC236}">
                <a16:creationId xmlns:a16="http://schemas.microsoft.com/office/drawing/2014/main" id="{39896806-FDC3-4AA3-B442-60D88C90FB99}"/>
              </a:ext>
            </a:extLst>
          </p:cNvPr>
          <p:cNvSpPr/>
          <p:nvPr/>
        </p:nvSpPr>
        <p:spPr>
          <a:xfrm>
            <a:off x="5364163" y="5164138"/>
            <a:ext cx="633412"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0" name="B’">
            <a:extLst>
              <a:ext uri="{FF2B5EF4-FFF2-40B4-BE49-F238E27FC236}">
                <a16:creationId xmlns:a16="http://schemas.microsoft.com/office/drawing/2014/main" id="{814B0D21-3BE9-4158-8DE7-155AC50D9C6A}"/>
              </a:ext>
            </a:extLst>
          </p:cNvPr>
          <p:cNvSpPr/>
          <p:nvPr/>
        </p:nvSpPr>
        <p:spPr>
          <a:xfrm>
            <a:off x="7469188" y="5164138"/>
            <a:ext cx="809625"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1" name="A">
            <a:extLst>
              <a:ext uri="{FF2B5EF4-FFF2-40B4-BE49-F238E27FC236}">
                <a16:creationId xmlns:a16="http://schemas.microsoft.com/office/drawing/2014/main" id="{9FD08493-FBE6-4982-AEDE-310C9354F4D8}"/>
              </a:ext>
            </a:extLst>
          </p:cNvPr>
          <p:cNvSpPr/>
          <p:nvPr/>
        </p:nvSpPr>
        <p:spPr>
          <a:xfrm>
            <a:off x="784225" y="5164138"/>
            <a:ext cx="631825"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pic>
        <p:nvPicPr>
          <p:cNvPr id="187405" name="image.png" descr="image.png">
            <a:extLst>
              <a:ext uri="{FF2B5EF4-FFF2-40B4-BE49-F238E27FC236}">
                <a16:creationId xmlns:a16="http://schemas.microsoft.com/office/drawing/2014/main" id="{A82E9D3E-4B6F-4063-BE55-F01F68D0D1F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962275"/>
            <a:ext cx="1752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3" name="A’">
            <a:extLst>
              <a:ext uri="{FF2B5EF4-FFF2-40B4-BE49-F238E27FC236}">
                <a16:creationId xmlns:a16="http://schemas.microsoft.com/office/drawing/2014/main" id="{0FC97549-2D11-4CA0-A90F-03340E363E8E}"/>
              </a:ext>
            </a:extLst>
          </p:cNvPr>
          <p:cNvSpPr/>
          <p:nvPr/>
        </p:nvSpPr>
        <p:spPr>
          <a:xfrm>
            <a:off x="2809875" y="5164138"/>
            <a:ext cx="808038"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sp>
        <p:nvSpPr>
          <p:cNvPr id="354" name="Rectangle">
            <a:extLst>
              <a:ext uri="{FF2B5EF4-FFF2-40B4-BE49-F238E27FC236}">
                <a16:creationId xmlns:a16="http://schemas.microsoft.com/office/drawing/2014/main" id="{9289C046-9A42-4D3A-9129-35B420F8B8EB}"/>
              </a:ext>
            </a:extLst>
          </p:cNvPr>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sp>
        <p:nvSpPr>
          <p:cNvPr id="355" name="Hertzmann et al. SIGGRAPH 2001">
            <a:extLst>
              <a:ext uri="{FF2B5EF4-FFF2-40B4-BE49-F238E27FC236}">
                <a16:creationId xmlns:a16="http://schemas.microsoft.com/office/drawing/2014/main" id="{246750C1-D33B-4F31-92FE-EC129A274967}"/>
              </a:ext>
            </a:extLst>
          </p:cNvPr>
          <p:cNvSpPr/>
          <p:nvPr/>
        </p:nvSpPr>
        <p:spPr>
          <a:xfrm>
            <a:off x="4303713" y="6311900"/>
            <a:ext cx="4840287" cy="473075"/>
          </a:xfrm>
          <a:prstGeom prst="rect">
            <a:avLst/>
          </a:prstGeom>
          <a:ln w="12700">
            <a:miter lim="400000"/>
          </a:ln>
        </p:spPr>
        <p:txBody>
          <a:bodyPr wrap="none" lIns="50795" tIns="50795" rIns="50795" bIns="50795" anchor="ctr">
            <a:spAutoFit/>
          </a:bodyPr>
          <a:lstStyle>
            <a:lvl1pPr>
              <a:defRPr sz="2400"/>
            </a:lvl1pPr>
          </a:lstStyle>
          <a:p>
            <a:pPr algn="ctr" defTabSz="406364" eaLnBrk="1" fontAlgn="auto">
              <a:spcBef>
                <a:spcPts val="0"/>
              </a:spcBef>
              <a:spcAft>
                <a:spcPts val="0"/>
              </a:spcAft>
              <a:defRPr/>
            </a:pPr>
            <a:r>
              <a:rPr kern="0" dirty="0" err="1">
                <a:solidFill>
                  <a:srgbClr val="000000"/>
                </a:solidFill>
                <a:latin typeface="Avenir Book"/>
                <a:sym typeface="Avenir Book"/>
              </a:rPr>
              <a:t>Hertzmann</a:t>
            </a:r>
            <a:r>
              <a:rPr kern="0" dirty="0">
                <a:solidFill>
                  <a:srgbClr val="000000"/>
                </a:solidFill>
                <a:latin typeface="Avenir Book"/>
                <a:sym typeface="Avenir Book"/>
              </a:rPr>
              <a:t> et al. SIGGRAPH 2001</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image.png" descr="image.png">
            <a:extLst>
              <a:ext uri="{FF2B5EF4-FFF2-40B4-BE49-F238E27FC236}">
                <a16:creationId xmlns:a16="http://schemas.microsoft.com/office/drawing/2014/main" id="{2A87076E-687C-4211-BBE4-CB948C65ED7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25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88419" name="image.png" descr="image.png">
            <a:extLst>
              <a:ext uri="{FF2B5EF4-FFF2-40B4-BE49-F238E27FC236}">
                <a16:creationId xmlns:a16="http://schemas.microsoft.com/office/drawing/2014/main" id="{A8E6FEDD-CC7D-463B-B5D6-79C6927AD1D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9" name="Square">
            <a:extLst>
              <a:ext uri="{FF2B5EF4-FFF2-40B4-BE49-F238E27FC236}">
                <a16:creationId xmlns:a16="http://schemas.microsoft.com/office/drawing/2014/main" id="{0D13BB27-4F39-4416-9184-3AD3917E5D5A}"/>
              </a:ext>
            </a:extLst>
          </p:cNvPr>
          <p:cNvSpPr/>
          <p:nvPr/>
        </p:nvSpPr>
        <p:spPr>
          <a:xfrm>
            <a:off x="1071563"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0" name="Square">
            <a:extLst>
              <a:ext uri="{FF2B5EF4-FFF2-40B4-BE49-F238E27FC236}">
                <a16:creationId xmlns:a16="http://schemas.microsoft.com/office/drawing/2014/main" id="{1D6D14E0-355D-4E10-AEAC-EFAA472B3C74}"/>
              </a:ext>
            </a:extLst>
          </p:cNvPr>
          <p:cNvSpPr/>
          <p:nvPr/>
        </p:nvSpPr>
        <p:spPr>
          <a:xfrm>
            <a:off x="3178175"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1" name="Rectangle">
            <a:extLst>
              <a:ext uri="{FF2B5EF4-FFF2-40B4-BE49-F238E27FC236}">
                <a16:creationId xmlns:a16="http://schemas.microsoft.com/office/drawing/2014/main" id="{09EC952C-1CC1-460E-A2CF-B79088C8B673}"/>
              </a:ext>
            </a:extLst>
          </p:cNvPr>
          <p:cNvSpPr/>
          <p:nvPr/>
        </p:nvSpPr>
        <p:spPr>
          <a:xfrm>
            <a:off x="3392488" y="3844925"/>
            <a:ext cx="114300" cy="139700"/>
          </a:xfrm>
          <a:prstGeom prst="rect">
            <a:avLst/>
          </a:prstGeom>
          <a:solidFill>
            <a:srgbClr val="4349AA"/>
          </a:solidFill>
          <a:ln w="50800" cap="rnd">
            <a:miter lim="400000"/>
          </a:ln>
        </p:spPr>
        <p:txBody>
          <a:bodyPr lIns="50795" tIns="50795" rIns="50795" bIns="50795" anchor="ctr"/>
          <a:lstStyle/>
          <a:p>
            <a:pPr algn="ctr" defTabSz="406364" eaLnBrk="1" fontAlgn="auto">
              <a:spcBef>
                <a:spcPts val="0"/>
              </a:spcBef>
              <a:spcAft>
                <a:spcPts val="0"/>
              </a:spcAft>
              <a:buClr>
                <a:srgbClr val="000000"/>
              </a:buClr>
              <a:defRPr sz="340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defRPr>
            </a:pPr>
            <a:endParaRPr sz="3400" kern="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endParaRPr>
          </a:p>
        </p:txBody>
      </p:sp>
      <p:sp>
        <p:nvSpPr>
          <p:cNvPr id="113671" name="Non-parametric sampling">
            <a:extLst>
              <a:ext uri="{FF2B5EF4-FFF2-40B4-BE49-F238E27FC236}">
                <a16:creationId xmlns:a16="http://schemas.microsoft.com/office/drawing/2014/main" id="{37C2B9B9-4FE0-413B-A464-11CA8DB4A24C}"/>
              </a:ext>
            </a:extLst>
          </p:cNvPr>
          <p:cNvSpPr>
            <a:spLocks noGrp="1"/>
          </p:cNvSpPr>
          <p:nvPr>
            <p:ph type="title"/>
          </p:nvPr>
        </p:nvSpPr>
        <p:spPr>
          <a:xfrm>
            <a:off x="196850" y="179388"/>
            <a:ext cx="8813800" cy="990600"/>
          </a:xfrm>
          <a:effectLst>
            <a:outerShdw blurRad="88900" dist="50800" dir="2700000" rotWithShape="0">
              <a:srgbClr val="863D00"/>
            </a:outerShdw>
          </a:effectLst>
        </p:spPr>
        <p:txBody>
          <a:bodyPr/>
          <a:lstStyle/>
          <a:p>
            <a:pPr defTabSz="409575" eaLnBrk="1" hangingPunct="1">
              <a:defRPr/>
            </a:pPr>
            <a:r>
              <a:rPr lang="en-US" altLang="en-US" sz="5600"/>
              <a:t>Non-parametric sampling</a:t>
            </a:r>
          </a:p>
        </p:txBody>
      </p:sp>
      <p:sp>
        <p:nvSpPr>
          <p:cNvPr id="363" name="?">
            <a:extLst>
              <a:ext uri="{FF2B5EF4-FFF2-40B4-BE49-F238E27FC236}">
                <a16:creationId xmlns:a16="http://schemas.microsoft.com/office/drawing/2014/main" id="{2A5761A0-B093-4584-86D1-E7F71B8C6AA4}"/>
              </a:ext>
            </a:extLst>
          </p:cNvPr>
          <p:cNvSpPr/>
          <p:nvPr/>
        </p:nvSpPr>
        <p:spPr>
          <a:xfrm>
            <a:off x="7231063" y="2722563"/>
            <a:ext cx="1285875" cy="2657475"/>
          </a:xfrm>
          <a:prstGeom prst="rect">
            <a:avLst/>
          </a:prstGeom>
          <a:ln w="38100" cap="rnd">
            <a:miter lim="400000"/>
          </a:ln>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88425" name="image.png" descr="image.png">
            <a:extLst>
              <a:ext uri="{FF2B5EF4-FFF2-40B4-BE49-F238E27FC236}">
                <a16:creationId xmlns:a16="http://schemas.microsoft.com/office/drawing/2014/main" id="{7CB568AE-DFF3-4692-8A16-DFC9A83DD17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65" name="Rectangle">
            <a:extLst>
              <a:ext uri="{FF2B5EF4-FFF2-40B4-BE49-F238E27FC236}">
                <a16:creationId xmlns:a16="http://schemas.microsoft.com/office/drawing/2014/main" id="{2583A478-8100-4E14-8CD6-FEEB792B7493}"/>
              </a:ext>
            </a:extLst>
          </p:cNvPr>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6" name=":">
            <a:extLst>
              <a:ext uri="{FF2B5EF4-FFF2-40B4-BE49-F238E27FC236}">
                <a16:creationId xmlns:a16="http://schemas.microsoft.com/office/drawing/2014/main" id="{2D0F18B2-96F2-48B9-919A-D8E16ADE2A72}"/>
              </a:ext>
            </a:extLst>
          </p:cNvPr>
          <p:cNvSpPr/>
          <p:nvPr/>
        </p:nvSpPr>
        <p:spPr>
          <a:xfrm>
            <a:off x="2035175" y="3406775"/>
            <a:ext cx="374650"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7" name=":">
            <a:extLst>
              <a:ext uri="{FF2B5EF4-FFF2-40B4-BE49-F238E27FC236}">
                <a16:creationId xmlns:a16="http://schemas.microsoft.com/office/drawing/2014/main" id="{398ADD94-190C-462F-8235-BD4086EC6B99}"/>
              </a:ext>
            </a:extLst>
          </p:cNvPr>
          <p:cNvSpPr/>
          <p:nvPr/>
        </p:nvSpPr>
        <p:spPr>
          <a:xfrm>
            <a:off x="6592888" y="3406775"/>
            <a:ext cx="374650"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8" name="::">
            <a:extLst>
              <a:ext uri="{FF2B5EF4-FFF2-40B4-BE49-F238E27FC236}">
                <a16:creationId xmlns:a16="http://schemas.microsoft.com/office/drawing/2014/main" id="{1E98BBC7-454E-4671-A0B7-955641A5DDDF}"/>
              </a:ext>
            </a:extLst>
          </p:cNvPr>
          <p:cNvSpPr/>
          <p:nvPr/>
        </p:nvSpPr>
        <p:spPr>
          <a:xfrm>
            <a:off x="4160838" y="3406775"/>
            <a:ext cx="644525" cy="1273175"/>
          </a:xfrm>
          <a:prstGeom prst="rect">
            <a:avLst/>
          </a:prstGeom>
          <a:ln w="38100" cap="rnd">
            <a:miter lim="400000"/>
          </a:ln>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9" name="B">
            <a:extLst>
              <a:ext uri="{FF2B5EF4-FFF2-40B4-BE49-F238E27FC236}">
                <a16:creationId xmlns:a16="http://schemas.microsoft.com/office/drawing/2014/main" id="{99DB7032-51E6-44A6-8D3E-0CDAA669105E}"/>
              </a:ext>
            </a:extLst>
          </p:cNvPr>
          <p:cNvSpPr/>
          <p:nvPr/>
        </p:nvSpPr>
        <p:spPr>
          <a:xfrm>
            <a:off x="5364163" y="5164138"/>
            <a:ext cx="633412"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0" name="B’">
            <a:extLst>
              <a:ext uri="{FF2B5EF4-FFF2-40B4-BE49-F238E27FC236}">
                <a16:creationId xmlns:a16="http://schemas.microsoft.com/office/drawing/2014/main" id="{848C35DB-19F3-4CB3-B9D4-BE0F19F15134}"/>
              </a:ext>
            </a:extLst>
          </p:cNvPr>
          <p:cNvSpPr/>
          <p:nvPr/>
        </p:nvSpPr>
        <p:spPr>
          <a:xfrm>
            <a:off x="7469188" y="5164138"/>
            <a:ext cx="809625"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1" name="A">
            <a:extLst>
              <a:ext uri="{FF2B5EF4-FFF2-40B4-BE49-F238E27FC236}">
                <a16:creationId xmlns:a16="http://schemas.microsoft.com/office/drawing/2014/main" id="{7DBD644E-BD6C-4815-B384-025EFD48FD18}"/>
              </a:ext>
            </a:extLst>
          </p:cNvPr>
          <p:cNvSpPr/>
          <p:nvPr/>
        </p:nvSpPr>
        <p:spPr>
          <a:xfrm>
            <a:off x="784225" y="5164138"/>
            <a:ext cx="631825"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372" name="A’">
            <a:extLst>
              <a:ext uri="{FF2B5EF4-FFF2-40B4-BE49-F238E27FC236}">
                <a16:creationId xmlns:a16="http://schemas.microsoft.com/office/drawing/2014/main" id="{170045EE-D471-4A37-9B32-FA5712D332CC}"/>
              </a:ext>
            </a:extLst>
          </p:cNvPr>
          <p:cNvSpPr/>
          <p:nvPr/>
        </p:nvSpPr>
        <p:spPr>
          <a:xfrm>
            <a:off x="2809875" y="5164138"/>
            <a:ext cx="808038" cy="1057275"/>
          </a:xfrm>
          <a:prstGeom prst="rect">
            <a:avLst/>
          </a:prstGeom>
          <a:ln w="38100" cap="rnd">
            <a:miter lim="400000"/>
          </a:ln>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2" name="Group">
            <a:extLst>
              <a:ext uri="{FF2B5EF4-FFF2-40B4-BE49-F238E27FC236}">
                <a16:creationId xmlns:a16="http://schemas.microsoft.com/office/drawing/2014/main" id="{90D23533-3137-4954-A09A-93365E94E14C}"/>
              </a:ext>
            </a:extLst>
          </p:cNvPr>
          <p:cNvGrpSpPr>
            <a:grpSpLocks/>
          </p:cNvGrpSpPr>
          <p:nvPr/>
        </p:nvGrpSpPr>
        <p:grpSpPr bwMode="auto">
          <a:xfrm>
            <a:off x="1001713" y="3557588"/>
            <a:ext cx="3452812" cy="2155825"/>
            <a:chOff x="0" y="0"/>
            <a:chExt cx="4910666" cy="3064989"/>
          </a:xfrm>
        </p:grpSpPr>
        <p:sp>
          <p:nvSpPr>
            <p:cNvPr id="374" name="Shape">
              <a:extLst>
                <a:ext uri="{FF2B5EF4-FFF2-40B4-BE49-F238E27FC236}">
                  <a16:creationId xmlns:a16="http://schemas.microsoft.com/office/drawing/2014/main" id="{F52711EA-64DC-417F-9123-E1FE0F235B69}"/>
                </a:ext>
              </a:extLst>
            </p:cNvPr>
            <p:cNvSpPr/>
            <p:nvPr/>
          </p:nvSpPr>
          <p:spPr>
            <a:xfrm>
              <a:off x="0" y="0"/>
              <a:ext cx="4910666" cy="305144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5" name="Rectangle">
              <a:extLst>
                <a:ext uri="{FF2B5EF4-FFF2-40B4-BE49-F238E27FC236}">
                  <a16:creationId xmlns:a16="http://schemas.microsoft.com/office/drawing/2014/main" id="{B63E91F4-7FF3-480A-8D46-C33FF03B9871}"/>
                </a:ext>
              </a:extLst>
            </p:cNvPr>
            <p:cNvSpPr/>
            <p:nvPr/>
          </p:nvSpPr>
          <p:spPr>
            <a:xfrm>
              <a:off x="0" y="31598"/>
              <a:ext cx="4897119" cy="303339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9443" name="Group">
            <a:extLst>
              <a:ext uri="{FF2B5EF4-FFF2-40B4-BE49-F238E27FC236}">
                <a16:creationId xmlns:a16="http://schemas.microsoft.com/office/drawing/2014/main" id="{CD03E265-C95A-4CA8-9E65-E7F8A96D94D3}"/>
              </a:ext>
            </a:extLst>
          </p:cNvPr>
          <p:cNvGrpSpPr>
            <a:grpSpLocks/>
          </p:cNvGrpSpPr>
          <p:nvPr/>
        </p:nvGrpSpPr>
        <p:grpSpPr bwMode="auto">
          <a:xfrm>
            <a:off x="5021263" y="3567113"/>
            <a:ext cx="3452812" cy="2154237"/>
            <a:chOff x="0" y="0"/>
            <a:chExt cx="4910666" cy="3062729"/>
          </a:xfrm>
        </p:grpSpPr>
        <p:sp>
          <p:nvSpPr>
            <p:cNvPr id="377" name="Shape">
              <a:extLst>
                <a:ext uri="{FF2B5EF4-FFF2-40B4-BE49-F238E27FC236}">
                  <a16:creationId xmlns:a16="http://schemas.microsoft.com/office/drawing/2014/main" id="{21B33C6C-87B8-4C86-BDF6-2FB8CC4DF3C0}"/>
                </a:ext>
              </a:extLst>
            </p:cNvPr>
            <p:cNvSpPr/>
            <p:nvPr/>
          </p:nvSpPr>
          <p:spPr>
            <a:xfrm>
              <a:off x="0" y="0"/>
              <a:ext cx="4910666" cy="305144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8" name="Rectangle">
              <a:extLst>
                <a:ext uri="{FF2B5EF4-FFF2-40B4-BE49-F238E27FC236}">
                  <a16:creationId xmlns:a16="http://schemas.microsoft.com/office/drawing/2014/main" id="{4B09DD84-E94E-4831-8338-B7157E4B808D}"/>
                </a:ext>
              </a:extLst>
            </p:cNvPr>
            <p:cNvSpPr/>
            <p:nvPr/>
          </p:nvSpPr>
          <p:spPr>
            <a:xfrm>
              <a:off x="0" y="20312"/>
              <a:ext cx="4897119" cy="3042417"/>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80" name="Shape">
            <a:extLst>
              <a:ext uri="{FF2B5EF4-FFF2-40B4-BE49-F238E27FC236}">
                <a16:creationId xmlns:a16="http://schemas.microsoft.com/office/drawing/2014/main" id="{BDBC8BF9-91FC-415C-B131-03F5208ACF09}"/>
              </a:ext>
            </a:extLst>
          </p:cNvPr>
          <p:cNvSpPr/>
          <p:nvPr/>
        </p:nvSpPr>
        <p:spPr>
          <a:xfrm>
            <a:off x="1719263" y="882650"/>
            <a:ext cx="2759075"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sp>
        <p:nvSpPr>
          <p:cNvPr id="381" name="Rectangle">
            <a:extLst>
              <a:ext uri="{FF2B5EF4-FFF2-40B4-BE49-F238E27FC236}">
                <a16:creationId xmlns:a16="http://schemas.microsoft.com/office/drawing/2014/main" id="{25E7E323-D79E-44A1-AE54-B8B0E47B5C62}"/>
              </a:ext>
            </a:extLst>
          </p:cNvPr>
          <p:cNvSpPr/>
          <p:nvPr/>
        </p:nvSpPr>
        <p:spPr>
          <a:xfrm>
            <a:off x="877888" y="882650"/>
            <a:ext cx="3609975" cy="1870075"/>
          </a:xfrm>
          <a:prstGeom prst="rect">
            <a:avLst/>
          </a:prstGeom>
          <a:blipFill>
            <a:blip r:embed="rId2"/>
          </a:blipFill>
          <a:ln w="50800" cap="rnd">
            <a:solidFill>
              <a:srgbClr val="044993"/>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grpSp>
        <p:nvGrpSpPr>
          <p:cNvPr id="189446" name="Group">
            <a:extLst>
              <a:ext uri="{FF2B5EF4-FFF2-40B4-BE49-F238E27FC236}">
                <a16:creationId xmlns:a16="http://schemas.microsoft.com/office/drawing/2014/main" id="{472628C1-F4F6-4EBA-B3BB-AB1D0FE0B9F7}"/>
              </a:ext>
            </a:extLst>
          </p:cNvPr>
          <p:cNvGrpSpPr>
            <a:grpSpLocks/>
          </p:cNvGrpSpPr>
          <p:nvPr/>
        </p:nvGrpSpPr>
        <p:grpSpPr bwMode="auto">
          <a:xfrm>
            <a:off x="4968875" y="887413"/>
            <a:ext cx="3609975" cy="1860550"/>
            <a:chOff x="0" y="0"/>
            <a:chExt cx="5134186" cy="2646115"/>
          </a:xfrm>
        </p:grpSpPr>
        <p:sp>
          <p:nvSpPr>
            <p:cNvPr id="382" name="Shape">
              <a:extLst>
                <a:ext uri="{FF2B5EF4-FFF2-40B4-BE49-F238E27FC236}">
                  <a16:creationId xmlns:a16="http://schemas.microsoft.com/office/drawing/2014/main" id="{5576B5F6-6CE9-4C71-A1C0-3D5ABB61C372}"/>
                </a:ext>
              </a:extLst>
            </p:cNvPr>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3" name="Rectangle">
              <a:extLst>
                <a:ext uri="{FF2B5EF4-FFF2-40B4-BE49-F238E27FC236}">
                  <a16:creationId xmlns:a16="http://schemas.microsoft.com/office/drawing/2014/main" id="{0A6F5D0B-EFCE-4BB7-9BA6-D0169DEC1012}"/>
                </a:ext>
              </a:extLst>
            </p:cNvPr>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85" name=":">
            <a:extLst>
              <a:ext uri="{FF2B5EF4-FFF2-40B4-BE49-F238E27FC236}">
                <a16:creationId xmlns:a16="http://schemas.microsoft.com/office/drawing/2014/main" id="{830129CF-CAE1-464E-A2E4-3629C2F6C2B3}"/>
              </a:ext>
            </a:extLst>
          </p:cNvPr>
          <p:cNvSpPr/>
          <p:nvPr/>
        </p:nvSpPr>
        <p:spPr>
          <a:xfrm>
            <a:off x="4537075" y="1360488"/>
            <a:ext cx="374650" cy="1271587"/>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86" name="A’">
            <a:extLst>
              <a:ext uri="{FF2B5EF4-FFF2-40B4-BE49-F238E27FC236}">
                <a16:creationId xmlns:a16="http://schemas.microsoft.com/office/drawing/2014/main" id="{585FDEAC-29D4-48B6-A40E-86C652AD9831}"/>
              </a:ext>
            </a:extLst>
          </p:cNvPr>
          <p:cNvSpPr/>
          <p:nvPr/>
        </p:nvSpPr>
        <p:spPr>
          <a:xfrm>
            <a:off x="6550025" y="2705100"/>
            <a:ext cx="673100" cy="871538"/>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grpSp>
        <p:nvGrpSpPr>
          <p:cNvPr id="437" name="Group">
            <a:extLst>
              <a:ext uri="{FF2B5EF4-FFF2-40B4-BE49-F238E27FC236}">
                <a16:creationId xmlns:a16="http://schemas.microsoft.com/office/drawing/2014/main" id="{65B9C591-4EDF-406A-B83A-DB737B656362}"/>
              </a:ext>
            </a:extLst>
          </p:cNvPr>
          <p:cNvGrpSpPr>
            <a:grpSpLocks/>
          </p:cNvGrpSpPr>
          <p:nvPr/>
        </p:nvGrpSpPr>
        <p:grpSpPr bwMode="auto">
          <a:xfrm>
            <a:off x="2386013" y="1622425"/>
            <a:ext cx="4814887" cy="749300"/>
            <a:chOff x="0" y="0"/>
            <a:chExt cx="6847840" cy="1065671"/>
          </a:xfrm>
        </p:grpSpPr>
        <p:grpSp>
          <p:nvGrpSpPr>
            <p:cNvPr id="189506" name="Group">
              <a:extLst>
                <a:ext uri="{FF2B5EF4-FFF2-40B4-BE49-F238E27FC236}">
                  <a16:creationId xmlns:a16="http://schemas.microsoft.com/office/drawing/2014/main" id="{D65F97A4-7ED0-455A-A1AD-C4006A1CD484}"/>
                </a:ext>
              </a:extLst>
            </p:cNvPr>
            <p:cNvGrpSpPr>
              <a:grpSpLocks/>
            </p:cNvGrpSpPr>
            <p:nvPr/>
          </p:nvGrpSpPr>
          <p:grpSpPr bwMode="auto">
            <a:xfrm>
              <a:off x="0" y="0"/>
              <a:ext cx="1063414" cy="1065672"/>
              <a:chOff x="0" y="0"/>
              <a:chExt cx="1063413" cy="1065671"/>
            </a:xfrm>
          </p:grpSpPr>
          <p:sp>
            <p:nvSpPr>
              <p:cNvPr id="387" name="Square">
                <a:extLst>
                  <a:ext uri="{FF2B5EF4-FFF2-40B4-BE49-F238E27FC236}">
                    <a16:creationId xmlns:a16="http://schemas.microsoft.com/office/drawing/2014/main" id="{CB9FC046-5BDA-4A9E-865A-6C78582A9D1D}"/>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8" name="Square">
                <a:extLst>
                  <a:ext uri="{FF2B5EF4-FFF2-40B4-BE49-F238E27FC236}">
                    <a16:creationId xmlns:a16="http://schemas.microsoft.com/office/drawing/2014/main" id="{EB767A1A-74DE-4243-9333-A2101D3C2C77}"/>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9" name="Square">
                <a:extLst>
                  <a:ext uri="{FF2B5EF4-FFF2-40B4-BE49-F238E27FC236}">
                    <a16:creationId xmlns:a16="http://schemas.microsoft.com/office/drawing/2014/main" id="{9DA5EDC1-9162-447D-B4D5-E8060DABA794}"/>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0" name="Square">
                <a:extLst>
                  <a:ext uri="{FF2B5EF4-FFF2-40B4-BE49-F238E27FC236}">
                    <a16:creationId xmlns:a16="http://schemas.microsoft.com/office/drawing/2014/main" id="{ADFA2B70-4212-46AE-A43F-84D3DC8DC6C8}"/>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1" name="Square">
                <a:extLst>
                  <a:ext uri="{FF2B5EF4-FFF2-40B4-BE49-F238E27FC236}">
                    <a16:creationId xmlns:a16="http://schemas.microsoft.com/office/drawing/2014/main" id="{49535A27-5A2B-443A-89F4-B4F0AF3D20CB}"/>
                  </a:ext>
                </a:extLst>
              </p:cNvPr>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2" name="Square">
                <a:extLst>
                  <a:ext uri="{FF2B5EF4-FFF2-40B4-BE49-F238E27FC236}">
                    <a16:creationId xmlns:a16="http://schemas.microsoft.com/office/drawing/2014/main" id="{281796D2-D928-4456-A02E-432950920060}"/>
                  </a:ext>
                </a:extLst>
              </p:cNvPr>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3" name="Square">
                <a:extLst>
                  <a:ext uri="{FF2B5EF4-FFF2-40B4-BE49-F238E27FC236}">
                    <a16:creationId xmlns:a16="http://schemas.microsoft.com/office/drawing/2014/main" id="{BD9EAD7F-ECA3-4208-A259-06FD521C43F7}"/>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4" name="Square">
                <a:extLst>
                  <a:ext uri="{FF2B5EF4-FFF2-40B4-BE49-F238E27FC236}">
                    <a16:creationId xmlns:a16="http://schemas.microsoft.com/office/drawing/2014/main" id="{6CABECEB-24AC-4DEE-9CCF-56E58A5F267B}"/>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5" name="Square">
                <a:extLst>
                  <a:ext uri="{FF2B5EF4-FFF2-40B4-BE49-F238E27FC236}">
                    <a16:creationId xmlns:a16="http://schemas.microsoft.com/office/drawing/2014/main" id="{AF950140-B714-41D4-A3AF-324250FE0FCA}"/>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6" name="Square">
                <a:extLst>
                  <a:ext uri="{FF2B5EF4-FFF2-40B4-BE49-F238E27FC236}">
                    <a16:creationId xmlns:a16="http://schemas.microsoft.com/office/drawing/2014/main" id="{CB80AE50-222E-410C-B31F-02CB801178FC}"/>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7" name="Square">
                <a:extLst>
                  <a:ext uri="{FF2B5EF4-FFF2-40B4-BE49-F238E27FC236}">
                    <a16:creationId xmlns:a16="http://schemas.microsoft.com/office/drawing/2014/main" id="{23471D97-31F2-42AD-B85C-13057C783B6C}"/>
                  </a:ext>
                </a:extLst>
              </p:cNvPr>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8" name="Square">
                <a:extLst>
                  <a:ext uri="{FF2B5EF4-FFF2-40B4-BE49-F238E27FC236}">
                    <a16:creationId xmlns:a16="http://schemas.microsoft.com/office/drawing/2014/main" id="{64980590-BD09-442C-93D7-C29CA5175162}"/>
                  </a:ext>
                </a:extLst>
              </p:cNvPr>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9" name="Square">
                <a:extLst>
                  <a:ext uri="{FF2B5EF4-FFF2-40B4-BE49-F238E27FC236}">
                    <a16:creationId xmlns:a16="http://schemas.microsoft.com/office/drawing/2014/main" id="{64D3F935-2D76-46EB-A310-0D4B36AF2506}"/>
                  </a:ext>
                </a:extLst>
              </p:cNvPr>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0" name="Square">
                <a:extLst>
                  <a:ext uri="{FF2B5EF4-FFF2-40B4-BE49-F238E27FC236}">
                    <a16:creationId xmlns:a16="http://schemas.microsoft.com/office/drawing/2014/main" id="{EB551510-C2E8-4139-9846-A6689BF01D88}"/>
                  </a:ext>
                </a:extLst>
              </p:cNvPr>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1" name="Square">
                <a:extLst>
                  <a:ext uri="{FF2B5EF4-FFF2-40B4-BE49-F238E27FC236}">
                    <a16:creationId xmlns:a16="http://schemas.microsoft.com/office/drawing/2014/main" id="{89686C04-5347-4E25-B129-D9A4965DDA59}"/>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2" name="Square">
                <a:extLst>
                  <a:ext uri="{FF2B5EF4-FFF2-40B4-BE49-F238E27FC236}">
                    <a16:creationId xmlns:a16="http://schemas.microsoft.com/office/drawing/2014/main" id="{BC22E48A-02A0-479A-9CA5-880163BBD365}"/>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3" name="Square">
                <a:extLst>
                  <a:ext uri="{FF2B5EF4-FFF2-40B4-BE49-F238E27FC236}">
                    <a16:creationId xmlns:a16="http://schemas.microsoft.com/office/drawing/2014/main" id="{E55A1994-2BB1-4A34-99E7-62E46CF02EB1}"/>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4" name="Square">
                <a:extLst>
                  <a:ext uri="{FF2B5EF4-FFF2-40B4-BE49-F238E27FC236}">
                    <a16:creationId xmlns:a16="http://schemas.microsoft.com/office/drawing/2014/main" id="{89A15CF3-C049-433B-B1F1-AE9BAB65E2C7}"/>
                  </a:ext>
                </a:extLst>
              </p:cNvPr>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5" name="Square">
                <a:extLst>
                  <a:ext uri="{FF2B5EF4-FFF2-40B4-BE49-F238E27FC236}">
                    <a16:creationId xmlns:a16="http://schemas.microsoft.com/office/drawing/2014/main" id="{C81C0A45-5A20-4068-A91A-6BCF9B8915A9}"/>
                  </a:ext>
                </a:extLst>
              </p:cNvPr>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6" name="Square">
                <a:extLst>
                  <a:ext uri="{FF2B5EF4-FFF2-40B4-BE49-F238E27FC236}">
                    <a16:creationId xmlns:a16="http://schemas.microsoft.com/office/drawing/2014/main" id="{1AC86F80-9F56-4A2D-B521-4D856F55C505}"/>
                  </a:ext>
                </a:extLst>
              </p:cNvPr>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7" name="Square">
                <a:extLst>
                  <a:ext uri="{FF2B5EF4-FFF2-40B4-BE49-F238E27FC236}">
                    <a16:creationId xmlns:a16="http://schemas.microsoft.com/office/drawing/2014/main" id="{6C6C6AF2-983B-49E0-B8D0-9268BF13EF1B}"/>
                  </a:ext>
                </a:extLst>
              </p:cNvPr>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8" name="Square">
                <a:extLst>
                  <a:ext uri="{FF2B5EF4-FFF2-40B4-BE49-F238E27FC236}">
                    <a16:creationId xmlns:a16="http://schemas.microsoft.com/office/drawing/2014/main" id="{45954481-1496-43A1-AC36-0BBE9599D648}"/>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9" name="Square">
                <a:extLst>
                  <a:ext uri="{FF2B5EF4-FFF2-40B4-BE49-F238E27FC236}">
                    <a16:creationId xmlns:a16="http://schemas.microsoft.com/office/drawing/2014/main" id="{243BDCC2-3BB5-4B25-81D3-68307B1F79AB}"/>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0" name="Square">
                <a:extLst>
                  <a:ext uri="{FF2B5EF4-FFF2-40B4-BE49-F238E27FC236}">
                    <a16:creationId xmlns:a16="http://schemas.microsoft.com/office/drawing/2014/main" id="{50A60DED-3BC4-4D3E-87EB-A326A36A9585}"/>
                  </a:ext>
                </a:extLst>
              </p:cNvPr>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9507" name="Group">
              <a:extLst>
                <a:ext uri="{FF2B5EF4-FFF2-40B4-BE49-F238E27FC236}">
                  <a16:creationId xmlns:a16="http://schemas.microsoft.com/office/drawing/2014/main" id="{AB22E7CF-F942-472E-8A1D-9120A1A27589}"/>
                </a:ext>
              </a:extLst>
            </p:cNvPr>
            <p:cNvGrpSpPr>
              <a:grpSpLocks/>
            </p:cNvGrpSpPr>
            <p:nvPr/>
          </p:nvGrpSpPr>
          <p:grpSpPr bwMode="auto">
            <a:xfrm>
              <a:off x="5784426" y="0"/>
              <a:ext cx="1063415" cy="1065672"/>
              <a:chOff x="0" y="0"/>
              <a:chExt cx="1063413" cy="1065671"/>
            </a:xfrm>
          </p:grpSpPr>
          <p:sp>
            <p:nvSpPr>
              <p:cNvPr id="412" name="Square">
                <a:extLst>
                  <a:ext uri="{FF2B5EF4-FFF2-40B4-BE49-F238E27FC236}">
                    <a16:creationId xmlns:a16="http://schemas.microsoft.com/office/drawing/2014/main" id="{F1536D9D-7933-41FA-A9BD-A4D75D6586A3}"/>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3" name="Square">
                <a:extLst>
                  <a:ext uri="{FF2B5EF4-FFF2-40B4-BE49-F238E27FC236}">
                    <a16:creationId xmlns:a16="http://schemas.microsoft.com/office/drawing/2014/main" id="{5F56D4B6-AEC8-498A-9AFF-E263039D2386}"/>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4" name="Square">
                <a:extLst>
                  <a:ext uri="{FF2B5EF4-FFF2-40B4-BE49-F238E27FC236}">
                    <a16:creationId xmlns:a16="http://schemas.microsoft.com/office/drawing/2014/main" id="{1F338B13-05C0-486D-B9A7-A71F4A6E5C62}"/>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5" name="Square">
                <a:extLst>
                  <a:ext uri="{FF2B5EF4-FFF2-40B4-BE49-F238E27FC236}">
                    <a16:creationId xmlns:a16="http://schemas.microsoft.com/office/drawing/2014/main" id="{0F3F7B98-AD90-4802-8F11-CBEF86A68C09}"/>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6" name="Square">
                <a:extLst>
                  <a:ext uri="{FF2B5EF4-FFF2-40B4-BE49-F238E27FC236}">
                    <a16:creationId xmlns:a16="http://schemas.microsoft.com/office/drawing/2014/main" id="{2A4DAD5A-4DE8-4DCB-93CA-DDBBD457326A}"/>
                  </a:ext>
                </a:extLst>
              </p:cNvPr>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7" name="Square">
                <a:extLst>
                  <a:ext uri="{FF2B5EF4-FFF2-40B4-BE49-F238E27FC236}">
                    <a16:creationId xmlns:a16="http://schemas.microsoft.com/office/drawing/2014/main" id="{15032715-9EF3-468E-A3A6-0554D6B42422}"/>
                  </a:ext>
                </a:extLst>
              </p:cNvPr>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8" name="Square">
                <a:extLst>
                  <a:ext uri="{FF2B5EF4-FFF2-40B4-BE49-F238E27FC236}">
                    <a16:creationId xmlns:a16="http://schemas.microsoft.com/office/drawing/2014/main" id="{3A463414-39A7-42CC-9C5F-B8FAF48B58F5}"/>
                  </a:ext>
                </a:extLst>
              </p:cNvPr>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9" name="Square">
                <a:extLst>
                  <a:ext uri="{FF2B5EF4-FFF2-40B4-BE49-F238E27FC236}">
                    <a16:creationId xmlns:a16="http://schemas.microsoft.com/office/drawing/2014/main" id="{A7CA9E99-6352-44A8-A5A5-B23CE7F1A1A0}"/>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0" name="Square">
                <a:extLst>
                  <a:ext uri="{FF2B5EF4-FFF2-40B4-BE49-F238E27FC236}">
                    <a16:creationId xmlns:a16="http://schemas.microsoft.com/office/drawing/2014/main" id="{8F29E478-4A2C-4657-B993-2DF8F3E00D68}"/>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1" name="Square">
                <a:extLst>
                  <a:ext uri="{FF2B5EF4-FFF2-40B4-BE49-F238E27FC236}">
                    <a16:creationId xmlns:a16="http://schemas.microsoft.com/office/drawing/2014/main" id="{C9E709F6-4F9A-48E3-9B47-3F2E51B4D8C9}"/>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2" name="Square">
                <a:extLst>
                  <a:ext uri="{FF2B5EF4-FFF2-40B4-BE49-F238E27FC236}">
                    <a16:creationId xmlns:a16="http://schemas.microsoft.com/office/drawing/2014/main" id="{9D4689CB-9FF0-4892-9D7D-C8AE6765929B}"/>
                  </a:ext>
                </a:extLst>
              </p:cNvPr>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3" name="Square">
                <a:extLst>
                  <a:ext uri="{FF2B5EF4-FFF2-40B4-BE49-F238E27FC236}">
                    <a16:creationId xmlns:a16="http://schemas.microsoft.com/office/drawing/2014/main" id="{ECB2D7F5-9720-4ED9-8E55-F738C3971094}"/>
                  </a:ext>
                </a:extLst>
              </p:cNvPr>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4" name="Square">
                <a:extLst>
                  <a:ext uri="{FF2B5EF4-FFF2-40B4-BE49-F238E27FC236}">
                    <a16:creationId xmlns:a16="http://schemas.microsoft.com/office/drawing/2014/main" id="{BE91B61F-8295-471E-95AB-41911F648F67}"/>
                  </a:ext>
                </a:extLst>
              </p:cNvPr>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5" name="Square">
                <a:extLst>
                  <a:ext uri="{FF2B5EF4-FFF2-40B4-BE49-F238E27FC236}">
                    <a16:creationId xmlns:a16="http://schemas.microsoft.com/office/drawing/2014/main" id="{15CC4EB5-B6FD-4916-B49D-AD10BCA31260}"/>
                  </a:ext>
                </a:extLst>
              </p:cNvPr>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6" name="Square">
                <a:extLst>
                  <a:ext uri="{FF2B5EF4-FFF2-40B4-BE49-F238E27FC236}">
                    <a16:creationId xmlns:a16="http://schemas.microsoft.com/office/drawing/2014/main" id="{E253D94D-4460-4E73-A5BC-B9C591168F96}"/>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7" name="Square">
                <a:extLst>
                  <a:ext uri="{FF2B5EF4-FFF2-40B4-BE49-F238E27FC236}">
                    <a16:creationId xmlns:a16="http://schemas.microsoft.com/office/drawing/2014/main" id="{01F2AA25-EBE8-40E2-91F0-E76A9335CE86}"/>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8" name="Square">
                <a:extLst>
                  <a:ext uri="{FF2B5EF4-FFF2-40B4-BE49-F238E27FC236}">
                    <a16:creationId xmlns:a16="http://schemas.microsoft.com/office/drawing/2014/main" id="{AE3D0953-6205-426F-A7D9-4772EF3A7470}"/>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9" name="Square">
                <a:extLst>
                  <a:ext uri="{FF2B5EF4-FFF2-40B4-BE49-F238E27FC236}">
                    <a16:creationId xmlns:a16="http://schemas.microsoft.com/office/drawing/2014/main" id="{87D5F6B7-85FC-4DF5-83D0-B7DFB7D40D9D}"/>
                  </a:ext>
                </a:extLst>
              </p:cNvPr>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0" name="Square">
                <a:extLst>
                  <a:ext uri="{FF2B5EF4-FFF2-40B4-BE49-F238E27FC236}">
                    <a16:creationId xmlns:a16="http://schemas.microsoft.com/office/drawing/2014/main" id="{3D13B215-4FFD-4C8C-A4E2-3128EBF6F010}"/>
                  </a:ext>
                </a:extLst>
              </p:cNvPr>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1" name="Square">
                <a:extLst>
                  <a:ext uri="{FF2B5EF4-FFF2-40B4-BE49-F238E27FC236}">
                    <a16:creationId xmlns:a16="http://schemas.microsoft.com/office/drawing/2014/main" id="{7C0F8A1A-C039-44DC-A093-6316648A7AB0}"/>
                  </a:ext>
                </a:extLst>
              </p:cNvPr>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2" name="Square">
                <a:extLst>
                  <a:ext uri="{FF2B5EF4-FFF2-40B4-BE49-F238E27FC236}">
                    <a16:creationId xmlns:a16="http://schemas.microsoft.com/office/drawing/2014/main" id="{08877880-AEBC-46EF-BFE6-BBD63AF54A17}"/>
                  </a:ext>
                </a:extLst>
              </p:cNvPr>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3" name="Square">
                <a:extLst>
                  <a:ext uri="{FF2B5EF4-FFF2-40B4-BE49-F238E27FC236}">
                    <a16:creationId xmlns:a16="http://schemas.microsoft.com/office/drawing/2014/main" id="{AAD7A193-E885-4A41-A135-460935CF91FC}"/>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4" name="Square">
                <a:extLst>
                  <a:ext uri="{FF2B5EF4-FFF2-40B4-BE49-F238E27FC236}">
                    <a16:creationId xmlns:a16="http://schemas.microsoft.com/office/drawing/2014/main" id="{E5D75BFC-3A41-4280-ACA9-294C82CDE8A0}"/>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5" name="Square">
                <a:extLst>
                  <a:ext uri="{FF2B5EF4-FFF2-40B4-BE49-F238E27FC236}">
                    <a16:creationId xmlns:a16="http://schemas.microsoft.com/office/drawing/2014/main" id="{0E12DB22-08CE-4B1E-A592-07381801DAEA}"/>
                  </a:ext>
                </a:extLst>
              </p:cNvPr>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488" name="Group">
            <a:extLst>
              <a:ext uri="{FF2B5EF4-FFF2-40B4-BE49-F238E27FC236}">
                <a16:creationId xmlns:a16="http://schemas.microsoft.com/office/drawing/2014/main" id="{FC7D6EEF-B2B0-4809-AA91-35C4EDA55A0E}"/>
              </a:ext>
            </a:extLst>
          </p:cNvPr>
          <p:cNvGrpSpPr>
            <a:grpSpLocks/>
          </p:cNvGrpSpPr>
          <p:nvPr/>
        </p:nvGrpSpPr>
        <p:grpSpPr bwMode="auto">
          <a:xfrm>
            <a:off x="2884488" y="4111625"/>
            <a:ext cx="4814887" cy="749300"/>
            <a:chOff x="0" y="0"/>
            <a:chExt cx="6847840" cy="1065671"/>
          </a:xfrm>
        </p:grpSpPr>
        <p:grpSp>
          <p:nvGrpSpPr>
            <p:cNvPr id="189456" name="Group">
              <a:extLst>
                <a:ext uri="{FF2B5EF4-FFF2-40B4-BE49-F238E27FC236}">
                  <a16:creationId xmlns:a16="http://schemas.microsoft.com/office/drawing/2014/main" id="{1CF8CC8D-12A4-44B5-8810-6FF7996AB25B}"/>
                </a:ext>
              </a:extLst>
            </p:cNvPr>
            <p:cNvGrpSpPr>
              <a:grpSpLocks/>
            </p:cNvGrpSpPr>
            <p:nvPr/>
          </p:nvGrpSpPr>
          <p:grpSpPr bwMode="auto">
            <a:xfrm>
              <a:off x="0" y="0"/>
              <a:ext cx="1063414" cy="1065672"/>
              <a:chOff x="0" y="0"/>
              <a:chExt cx="1063413" cy="1065671"/>
            </a:xfrm>
          </p:grpSpPr>
          <p:sp>
            <p:nvSpPr>
              <p:cNvPr id="438" name="Square">
                <a:extLst>
                  <a:ext uri="{FF2B5EF4-FFF2-40B4-BE49-F238E27FC236}">
                    <a16:creationId xmlns:a16="http://schemas.microsoft.com/office/drawing/2014/main" id="{11D106F2-5957-476E-8DA2-BEE849BF434A}"/>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9" name="Square">
                <a:extLst>
                  <a:ext uri="{FF2B5EF4-FFF2-40B4-BE49-F238E27FC236}">
                    <a16:creationId xmlns:a16="http://schemas.microsoft.com/office/drawing/2014/main" id="{90D4EA74-AD32-4B67-9394-C7783F034567}"/>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0" name="Square">
                <a:extLst>
                  <a:ext uri="{FF2B5EF4-FFF2-40B4-BE49-F238E27FC236}">
                    <a16:creationId xmlns:a16="http://schemas.microsoft.com/office/drawing/2014/main" id="{52BA14EF-C778-47CA-8DAD-DD0D21C4F7C2}"/>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1" name="Square">
                <a:extLst>
                  <a:ext uri="{FF2B5EF4-FFF2-40B4-BE49-F238E27FC236}">
                    <a16:creationId xmlns:a16="http://schemas.microsoft.com/office/drawing/2014/main" id="{6C6ABB21-90DF-49B1-99DD-4D87492A5762}"/>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2" name="Square">
                <a:extLst>
                  <a:ext uri="{FF2B5EF4-FFF2-40B4-BE49-F238E27FC236}">
                    <a16:creationId xmlns:a16="http://schemas.microsoft.com/office/drawing/2014/main" id="{B7712897-69FF-4CA6-9263-B31D4AE2B830}"/>
                  </a:ext>
                </a:extLst>
              </p:cNvPr>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3" name="Square">
                <a:extLst>
                  <a:ext uri="{FF2B5EF4-FFF2-40B4-BE49-F238E27FC236}">
                    <a16:creationId xmlns:a16="http://schemas.microsoft.com/office/drawing/2014/main" id="{E512FD16-36A9-4ED4-8275-391269628F6F}"/>
                  </a:ext>
                </a:extLst>
              </p:cNvPr>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4" name="Square">
                <a:extLst>
                  <a:ext uri="{FF2B5EF4-FFF2-40B4-BE49-F238E27FC236}">
                    <a16:creationId xmlns:a16="http://schemas.microsoft.com/office/drawing/2014/main" id="{03B7B8DB-C7C1-4BFF-82FF-567C2EA2FF1D}"/>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5" name="Square">
                <a:extLst>
                  <a:ext uri="{FF2B5EF4-FFF2-40B4-BE49-F238E27FC236}">
                    <a16:creationId xmlns:a16="http://schemas.microsoft.com/office/drawing/2014/main" id="{F8A02BEB-068B-46E6-BB2D-22B893668AE4}"/>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6" name="Square">
                <a:extLst>
                  <a:ext uri="{FF2B5EF4-FFF2-40B4-BE49-F238E27FC236}">
                    <a16:creationId xmlns:a16="http://schemas.microsoft.com/office/drawing/2014/main" id="{E6AD2B91-B7E1-46EB-80F4-6A2B1D0FBF61}"/>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7" name="Square">
                <a:extLst>
                  <a:ext uri="{FF2B5EF4-FFF2-40B4-BE49-F238E27FC236}">
                    <a16:creationId xmlns:a16="http://schemas.microsoft.com/office/drawing/2014/main" id="{E96E9D0D-F833-452E-9B88-D433FDAA9208}"/>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8" name="Square">
                <a:extLst>
                  <a:ext uri="{FF2B5EF4-FFF2-40B4-BE49-F238E27FC236}">
                    <a16:creationId xmlns:a16="http://schemas.microsoft.com/office/drawing/2014/main" id="{22B58FF1-514A-4ACB-83AE-A34D269C1167}"/>
                  </a:ext>
                </a:extLst>
              </p:cNvPr>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9" name="Square">
                <a:extLst>
                  <a:ext uri="{FF2B5EF4-FFF2-40B4-BE49-F238E27FC236}">
                    <a16:creationId xmlns:a16="http://schemas.microsoft.com/office/drawing/2014/main" id="{7E7E8405-D12F-4B9C-B64A-3F88A79643E4}"/>
                  </a:ext>
                </a:extLst>
              </p:cNvPr>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0" name="Square">
                <a:extLst>
                  <a:ext uri="{FF2B5EF4-FFF2-40B4-BE49-F238E27FC236}">
                    <a16:creationId xmlns:a16="http://schemas.microsoft.com/office/drawing/2014/main" id="{B58887FA-B2AC-4BC2-AF2E-143BAAE283E9}"/>
                  </a:ext>
                </a:extLst>
              </p:cNvPr>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1" name="Square">
                <a:extLst>
                  <a:ext uri="{FF2B5EF4-FFF2-40B4-BE49-F238E27FC236}">
                    <a16:creationId xmlns:a16="http://schemas.microsoft.com/office/drawing/2014/main" id="{09C68460-EC20-4834-B810-F819F45B3FE0}"/>
                  </a:ext>
                </a:extLst>
              </p:cNvPr>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2" name="Square">
                <a:extLst>
                  <a:ext uri="{FF2B5EF4-FFF2-40B4-BE49-F238E27FC236}">
                    <a16:creationId xmlns:a16="http://schemas.microsoft.com/office/drawing/2014/main" id="{88826277-DB32-41FF-A9EB-FDDE41D93BC9}"/>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3" name="Square">
                <a:extLst>
                  <a:ext uri="{FF2B5EF4-FFF2-40B4-BE49-F238E27FC236}">
                    <a16:creationId xmlns:a16="http://schemas.microsoft.com/office/drawing/2014/main" id="{D011EDE3-90FA-457A-8B0D-3993ABA83B18}"/>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4" name="Square">
                <a:extLst>
                  <a:ext uri="{FF2B5EF4-FFF2-40B4-BE49-F238E27FC236}">
                    <a16:creationId xmlns:a16="http://schemas.microsoft.com/office/drawing/2014/main" id="{C93A1DC0-BAAE-4D0A-8F06-CE6C6E95C2BE}"/>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5" name="Square">
                <a:extLst>
                  <a:ext uri="{FF2B5EF4-FFF2-40B4-BE49-F238E27FC236}">
                    <a16:creationId xmlns:a16="http://schemas.microsoft.com/office/drawing/2014/main" id="{854C0DCD-E719-48B9-A880-C4C19E169BF8}"/>
                  </a:ext>
                </a:extLst>
              </p:cNvPr>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6" name="Square">
                <a:extLst>
                  <a:ext uri="{FF2B5EF4-FFF2-40B4-BE49-F238E27FC236}">
                    <a16:creationId xmlns:a16="http://schemas.microsoft.com/office/drawing/2014/main" id="{9C0B7B9E-DCCA-42AC-B3CF-9B00534F600F}"/>
                  </a:ext>
                </a:extLst>
              </p:cNvPr>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7" name="Square">
                <a:extLst>
                  <a:ext uri="{FF2B5EF4-FFF2-40B4-BE49-F238E27FC236}">
                    <a16:creationId xmlns:a16="http://schemas.microsoft.com/office/drawing/2014/main" id="{5EC0297E-F1A9-461E-87EB-B411CBFDE0BB}"/>
                  </a:ext>
                </a:extLst>
              </p:cNvPr>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8" name="Square">
                <a:extLst>
                  <a:ext uri="{FF2B5EF4-FFF2-40B4-BE49-F238E27FC236}">
                    <a16:creationId xmlns:a16="http://schemas.microsoft.com/office/drawing/2014/main" id="{652F94FC-CE04-477F-A99D-151DB4572F9F}"/>
                  </a:ext>
                </a:extLst>
              </p:cNvPr>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9" name="Square">
                <a:extLst>
                  <a:ext uri="{FF2B5EF4-FFF2-40B4-BE49-F238E27FC236}">
                    <a16:creationId xmlns:a16="http://schemas.microsoft.com/office/drawing/2014/main" id="{3687C6DB-0676-40A9-B7AB-E2CFEE6B02C0}"/>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0" name="Square">
                <a:extLst>
                  <a:ext uri="{FF2B5EF4-FFF2-40B4-BE49-F238E27FC236}">
                    <a16:creationId xmlns:a16="http://schemas.microsoft.com/office/drawing/2014/main" id="{05C357EC-C30E-4AAD-B318-8FDED77FA816}"/>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1" name="Square">
                <a:extLst>
                  <a:ext uri="{FF2B5EF4-FFF2-40B4-BE49-F238E27FC236}">
                    <a16:creationId xmlns:a16="http://schemas.microsoft.com/office/drawing/2014/main" id="{295407B2-93CC-4B10-B4E5-A041123C2885}"/>
                  </a:ext>
                </a:extLst>
              </p:cNvPr>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9457" name="Group">
              <a:extLst>
                <a:ext uri="{FF2B5EF4-FFF2-40B4-BE49-F238E27FC236}">
                  <a16:creationId xmlns:a16="http://schemas.microsoft.com/office/drawing/2014/main" id="{858E0944-7E94-421C-947A-EC9C91BBCFB5}"/>
                </a:ext>
              </a:extLst>
            </p:cNvPr>
            <p:cNvGrpSpPr>
              <a:grpSpLocks/>
            </p:cNvGrpSpPr>
            <p:nvPr/>
          </p:nvGrpSpPr>
          <p:grpSpPr bwMode="auto">
            <a:xfrm>
              <a:off x="5784426" y="0"/>
              <a:ext cx="1063415" cy="1065672"/>
              <a:chOff x="0" y="0"/>
              <a:chExt cx="1063413" cy="1065671"/>
            </a:xfrm>
          </p:grpSpPr>
          <p:sp>
            <p:nvSpPr>
              <p:cNvPr id="463" name="Square">
                <a:extLst>
                  <a:ext uri="{FF2B5EF4-FFF2-40B4-BE49-F238E27FC236}">
                    <a16:creationId xmlns:a16="http://schemas.microsoft.com/office/drawing/2014/main" id="{8C8F3CA3-8F39-4CF6-BC56-F44EA3C75777}"/>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4" name="Square">
                <a:extLst>
                  <a:ext uri="{FF2B5EF4-FFF2-40B4-BE49-F238E27FC236}">
                    <a16:creationId xmlns:a16="http://schemas.microsoft.com/office/drawing/2014/main" id="{6A6B3784-2CBD-4165-AD04-CE80335C1104}"/>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5" name="Square">
                <a:extLst>
                  <a:ext uri="{FF2B5EF4-FFF2-40B4-BE49-F238E27FC236}">
                    <a16:creationId xmlns:a16="http://schemas.microsoft.com/office/drawing/2014/main" id="{83CD1B56-5EBE-4358-AEB9-9504AC11707F}"/>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6" name="Square">
                <a:extLst>
                  <a:ext uri="{FF2B5EF4-FFF2-40B4-BE49-F238E27FC236}">
                    <a16:creationId xmlns:a16="http://schemas.microsoft.com/office/drawing/2014/main" id="{ABA517CB-B0FA-4FD5-83D0-FD721A2E8378}"/>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7" name="Square">
                <a:extLst>
                  <a:ext uri="{FF2B5EF4-FFF2-40B4-BE49-F238E27FC236}">
                    <a16:creationId xmlns:a16="http://schemas.microsoft.com/office/drawing/2014/main" id="{C81CB3EC-8A78-4AAE-B18C-CDEBA062B44D}"/>
                  </a:ext>
                </a:extLst>
              </p:cNvPr>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8" name="Square">
                <a:extLst>
                  <a:ext uri="{FF2B5EF4-FFF2-40B4-BE49-F238E27FC236}">
                    <a16:creationId xmlns:a16="http://schemas.microsoft.com/office/drawing/2014/main" id="{972DAFA2-3D1C-40FC-B557-F07E0BD98407}"/>
                  </a:ext>
                </a:extLst>
              </p:cNvPr>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9" name="Square">
                <a:extLst>
                  <a:ext uri="{FF2B5EF4-FFF2-40B4-BE49-F238E27FC236}">
                    <a16:creationId xmlns:a16="http://schemas.microsoft.com/office/drawing/2014/main" id="{AC08DF97-C379-4F84-8F90-1ABC8BFBD3A7}"/>
                  </a:ext>
                </a:extLst>
              </p:cNvPr>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0" name="Square">
                <a:extLst>
                  <a:ext uri="{FF2B5EF4-FFF2-40B4-BE49-F238E27FC236}">
                    <a16:creationId xmlns:a16="http://schemas.microsoft.com/office/drawing/2014/main" id="{F87E1293-2A1E-44F4-BF08-49465252B794}"/>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1" name="Square">
                <a:extLst>
                  <a:ext uri="{FF2B5EF4-FFF2-40B4-BE49-F238E27FC236}">
                    <a16:creationId xmlns:a16="http://schemas.microsoft.com/office/drawing/2014/main" id="{D119779A-487D-45CD-A500-16E403769604}"/>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2" name="Square">
                <a:extLst>
                  <a:ext uri="{FF2B5EF4-FFF2-40B4-BE49-F238E27FC236}">
                    <a16:creationId xmlns:a16="http://schemas.microsoft.com/office/drawing/2014/main" id="{5654061F-209D-43DD-8D70-52A2EE7F416B}"/>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3" name="Square">
                <a:extLst>
                  <a:ext uri="{FF2B5EF4-FFF2-40B4-BE49-F238E27FC236}">
                    <a16:creationId xmlns:a16="http://schemas.microsoft.com/office/drawing/2014/main" id="{8AEF9629-8C85-45F1-9152-4E3965FB48E6}"/>
                  </a:ext>
                </a:extLst>
              </p:cNvPr>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4" name="Square">
                <a:extLst>
                  <a:ext uri="{FF2B5EF4-FFF2-40B4-BE49-F238E27FC236}">
                    <a16:creationId xmlns:a16="http://schemas.microsoft.com/office/drawing/2014/main" id="{7D2C5657-48CA-4684-89F3-76B1E3B4D89E}"/>
                  </a:ext>
                </a:extLst>
              </p:cNvPr>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5" name="Square">
                <a:extLst>
                  <a:ext uri="{FF2B5EF4-FFF2-40B4-BE49-F238E27FC236}">
                    <a16:creationId xmlns:a16="http://schemas.microsoft.com/office/drawing/2014/main" id="{B0B5BB14-916B-4342-AE11-4BA25F5F7C9C}"/>
                  </a:ext>
                </a:extLst>
              </p:cNvPr>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6" name="Square">
                <a:extLst>
                  <a:ext uri="{FF2B5EF4-FFF2-40B4-BE49-F238E27FC236}">
                    <a16:creationId xmlns:a16="http://schemas.microsoft.com/office/drawing/2014/main" id="{107DA9CD-D193-4BAA-9AEA-859CE67E3DC7}"/>
                  </a:ext>
                </a:extLst>
              </p:cNvPr>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7" name="Square">
                <a:extLst>
                  <a:ext uri="{FF2B5EF4-FFF2-40B4-BE49-F238E27FC236}">
                    <a16:creationId xmlns:a16="http://schemas.microsoft.com/office/drawing/2014/main" id="{8F302A7B-F10C-4BA8-8E3E-456E6ECC4EC8}"/>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8" name="Square">
                <a:extLst>
                  <a:ext uri="{FF2B5EF4-FFF2-40B4-BE49-F238E27FC236}">
                    <a16:creationId xmlns:a16="http://schemas.microsoft.com/office/drawing/2014/main" id="{74EAC613-6A53-413A-B79A-37834AEE6E3C}"/>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9" name="Square">
                <a:extLst>
                  <a:ext uri="{FF2B5EF4-FFF2-40B4-BE49-F238E27FC236}">
                    <a16:creationId xmlns:a16="http://schemas.microsoft.com/office/drawing/2014/main" id="{06967D3C-E562-4AF5-A450-5B9D20876A88}"/>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0" name="Square">
                <a:extLst>
                  <a:ext uri="{FF2B5EF4-FFF2-40B4-BE49-F238E27FC236}">
                    <a16:creationId xmlns:a16="http://schemas.microsoft.com/office/drawing/2014/main" id="{911F6878-A8DA-41D7-BD4C-33E9D0C4151B}"/>
                  </a:ext>
                </a:extLst>
              </p:cNvPr>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1" name="Square">
                <a:extLst>
                  <a:ext uri="{FF2B5EF4-FFF2-40B4-BE49-F238E27FC236}">
                    <a16:creationId xmlns:a16="http://schemas.microsoft.com/office/drawing/2014/main" id="{7FD449A9-C985-4AC0-87BD-AADB75961F0E}"/>
                  </a:ext>
                </a:extLst>
              </p:cNvPr>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2" name="Square">
                <a:extLst>
                  <a:ext uri="{FF2B5EF4-FFF2-40B4-BE49-F238E27FC236}">
                    <a16:creationId xmlns:a16="http://schemas.microsoft.com/office/drawing/2014/main" id="{2EA4CE49-6DB3-4BA1-BBE6-702ED03DC7A5}"/>
                  </a:ext>
                </a:extLst>
              </p:cNvPr>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3" name="Square">
                <a:extLst>
                  <a:ext uri="{FF2B5EF4-FFF2-40B4-BE49-F238E27FC236}">
                    <a16:creationId xmlns:a16="http://schemas.microsoft.com/office/drawing/2014/main" id="{F633A77E-C209-4BD6-AB7D-1A638A8AFDE2}"/>
                  </a:ext>
                </a:extLst>
              </p:cNvPr>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4" name="Square">
                <a:extLst>
                  <a:ext uri="{FF2B5EF4-FFF2-40B4-BE49-F238E27FC236}">
                    <a16:creationId xmlns:a16="http://schemas.microsoft.com/office/drawing/2014/main" id="{CC1AD16B-55FB-4FBE-BCA2-31C78AF2D58E}"/>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5" name="Square">
                <a:extLst>
                  <a:ext uri="{FF2B5EF4-FFF2-40B4-BE49-F238E27FC236}">
                    <a16:creationId xmlns:a16="http://schemas.microsoft.com/office/drawing/2014/main" id="{01E99821-02D9-4906-9CE2-3A28F59B5527}"/>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6" name="Square">
                <a:extLst>
                  <a:ext uri="{FF2B5EF4-FFF2-40B4-BE49-F238E27FC236}">
                    <a16:creationId xmlns:a16="http://schemas.microsoft.com/office/drawing/2014/main" id="{FB6B56A5-B17B-4DE4-8F8F-ECB563E59A0E}"/>
                  </a:ext>
                </a:extLst>
              </p:cNvPr>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489" name=":">
            <a:extLst>
              <a:ext uri="{FF2B5EF4-FFF2-40B4-BE49-F238E27FC236}">
                <a16:creationId xmlns:a16="http://schemas.microsoft.com/office/drawing/2014/main" id="{6BCFA385-BCFB-41DE-B192-88A6138BEA8D}"/>
              </a:ext>
            </a:extLst>
          </p:cNvPr>
          <p:cNvSpPr/>
          <p:nvPr/>
        </p:nvSpPr>
        <p:spPr>
          <a:xfrm>
            <a:off x="4537075" y="4165600"/>
            <a:ext cx="374650" cy="1271588"/>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0" name="::">
            <a:extLst>
              <a:ext uri="{FF2B5EF4-FFF2-40B4-BE49-F238E27FC236}">
                <a16:creationId xmlns:a16="http://schemas.microsoft.com/office/drawing/2014/main" id="{E9A1FB3D-1B15-4FC1-8D8D-F319BE410EF8}"/>
              </a:ext>
            </a:extLst>
          </p:cNvPr>
          <p:cNvSpPr/>
          <p:nvPr/>
        </p:nvSpPr>
        <p:spPr>
          <a:xfrm>
            <a:off x="8605838" y="1462088"/>
            <a:ext cx="644525" cy="1271587"/>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1" name="A">
            <a:extLst>
              <a:ext uri="{FF2B5EF4-FFF2-40B4-BE49-F238E27FC236}">
                <a16:creationId xmlns:a16="http://schemas.microsoft.com/office/drawing/2014/main" id="{A72517A7-3919-4BDF-A678-608475047B76}"/>
              </a:ext>
            </a:extLst>
          </p:cNvPr>
          <p:cNvSpPr/>
          <p:nvPr/>
        </p:nvSpPr>
        <p:spPr>
          <a:xfrm>
            <a:off x="2497138" y="2705100"/>
            <a:ext cx="530225" cy="871538"/>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492" name="B’">
            <a:extLst>
              <a:ext uri="{FF2B5EF4-FFF2-40B4-BE49-F238E27FC236}">
                <a16:creationId xmlns:a16="http://schemas.microsoft.com/office/drawing/2014/main" id="{27722560-0A4E-410F-A215-E05F5C575E24}"/>
              </a:ext>
            </a:extLst>
          </p:cNvPr>
          <p:cNvSpPr/>
          <p:nvPr/>
        </p:nvSpPr>
        <p:spPr>
          <a:xfrm>
            <a:off x="6638925" y="5881688"/>
            <a:ext cx="674688" cy="871537"/>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493" name="B">
            <a:extLst>
              <a:ext uri="{FF2B5EF4-FFF2-40B4-BE49-F238E27FC236}">
                <a16:creationId xmlns:a16="http://schemas.microsoft.com/office/drawing/2014/main" id="{D1CE70B2-C3BF-435F-BB40-B85670457506}"/>
              </a:ext>
            </a:extLst>
          </p:cNvPr>
          <p:cNvSpPr/>
          <p:nvPr/>
        </p:nvSpPr>
        <p:spPr>
          <a:xfrm>
            <a:off x="2586038" y="5881688"/>
            <a:ext cx="531812" cy="871537"/>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488"/>
                                        </p:tgtEl>
                                        <p:attrNameLst>
                                          <p:attrName>style.visibility</p:attrName>
                                        </p:attrNameLst>
                                      </p:cBhvr>
                                      <p:to>
                                        <p:strVal val="visible"/>
                                      </p:to>
                                    </p:set>
                                    <p:animEffect transition="in" filter="dissolve">
                                      <p:cBhvr>
                                        <p:cTn id="7" dur="500"/>
                                        <p:tgtEl>
                                          <p:spTgt spid="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437"/>
                                        </p:tgtEl>
                                        <p:attrNameLst>
                                          <p:attrName>style.visibility</p:attrName>
                                        </p:attrNameLst>
                                      </p:cBhvr>
                                      <p:to>
                                        <p:strVal val="visible"/>
                                      </p:to>
                                    </p:set>
                                    <p:animEffect transition="in" filter="dissolve">
                                      <p:cBhvr>
                                        <p:cTn id="1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advAuto="0"/>
      <p:bldP spid="488"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
            <a:extLst>
              <a:ext uri="{FF2B5EF4-FFF2-40B4-BE49-F238E27FC236}">
                <a16:creationId xmlns:a16="http://schemas.microsoft.com/office/drawing/2014/main" id="{785C1427-D156-496C-8D0D-57DE700FCE24}"/>
              </a:ext>
            </a:extLst>
          </p:cNvPr>
          <p:cNvSpPr/>
          <p:nvPr/>
        </p:nvSpPr>
        <p:spPr>
          <a:xfrm>
            <a:off x="4240213" y="4224338"/>
            <a:ext cx="374650" cy="1273175"/>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7" name=":">
            <a:extLst>
              <a:ext uri="{FF2B5EF4-FFF2-40B4-BE49-F238E27FC236}">
                <a16:creationId xmlns:a16="http://schemas.microsoft.com/office/drawing/2014/main" id="{C4A129EB-1E19-4BA2-8888-06B6EAA0D194}"/>
              </a:ext>
            </a:extLst>
          </p:cNvPr>
          <p:cNvSpPr/>
          <p:nvPr/>
        </p:nvSpPr>
        <p:spPr>
          <a:xfrm>
            <a:off x="4240213" y="1692275"/>
            <a:ext cx="374650" cy="1273175"/>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grpSp>
        <p:nvGrpSpPr>
          <p:cNvPr id="190468" name="Group">
            <a:extLst>
              <a:ext uri="{FF2B5EF4-FFF2-40B4-BE49-F238E27FC236}">
                <a16:creationId xmlns:a16="http://schemas.microsoft.com/office/drawing/2014/main" id="{3B1FDA3F-C279-4076-A09E-645061413112}"/>
              </a:ext>
            </a:extLst>
          </p:cNvPr>
          <p:cNvGrpSpPr>
            <a:grpSpLocks/>
          </p:cNvGrpSpPr>
          <p:nvPr/>
        </p:nvGrpSpPr>
        <p:grpSpPr bwMode="auto">
          <a:xfrm>
            <a:off x="704850" y="3617913"/>
            <a:ext cx="3452813" cy="2154237"/>
            <a:chOff x="0" y="0"/>
            <a:chExt cx="4910666" cy="3064989"/>
          </a:xfrm>
        </p:grpSpPr>
        <p:sp>
          <p:nvSpPr>
            <p:cNvPr id="498" name="Shape">
              <a:extLst>
                <a:ext uri="{FF2B5EF4-FFF2-40B4-BE49-F238E27FC236}">
                  <a16:creationId xmlns:a16="http://schemas.microsoft.com/office/drawing/2014/main" id="{5EC66F99-F100-4CBA-9E03-2903002BB855}"/>
                </a:ext>
              </a:extLst>
            </p:cNvPr>
            <p:cNvSpPr/>
            <p:nvPr/>
          </p:nvSpPr>
          <p:spPr>
            <a:xfrm>
              <a:off x="0" y="0"/>
              <a:ext cx="4910666" cy="305143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99" name="Rectangle">
              <a:extLst>
                <a:ext uri="{FF2B5EF4-FFF2-40B4-BE49-F238E27FC236}">
                  <a16:creationId xmlns:a16="http://schemas.microsoft.com/office/drawing/2014/main" id="{21F09117-2EC7-43F7-8EE6-FA823154FFA8}"/>
                </a:ext>
              </a:extLst>
            </p:cNvPr>
            <p:cNvSpPr/>
            <p:nvPr/>
          </p:nvSpPr>
          <p:spPr>
            <a:xfrm>
              <a:off x="0" y="31621"/>
              <a:ext cx="4897119" cy="3033368"/>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0469" name="Group">
            <a:extLst>
              <a:ext uri="{FF2B5EF4-FFF2-40B4-BE49-F238E27FC236}">
                <a16:creationId xmlns:a16="http://schemas.microsoft.com/office/drawing/2014/main" id="{D291458D-9403-4B59-9247-223A362258D4}"/>
              </a:ext>
            </a:extLst>
          </p:cNvPr>
          <p:cNvGrpSpPr>
            <a:grpSpLocks/>
          </p:cNvGrpSpPr>
          <p:nvPr/>
        </p:nvGrpSpPr>
        <p:grpSpPr bwMode="auto">
          <a:xfrm>
            <a:off x="4724400" y="3627438"/>
            <a:ext cx="3452813" cy="2152650"/>
            <a:chOff x="0" y="0"/>
            <a:chExt cx="4910666" cy="3062729"/>
          </a:xfrm>
        </p:grpSpPr>
        <p:sp>
          <p:nvSpPr>
            <p:cNvPr id="501" name="Shape">
              <a:extLst>
                <a:ext uri="{FF2B5EF4-FFF2-40B4-BE49-F238E27FC236}">
                  <a16:creationId xmlns:a16="http://schemas.microsoft.com/office/drawing/2014/main" id="{3C7AB5A5-3724-4259-BED9-D09E2E470541}"/>
                </a:ext>
              </a:extLst>
            </p:cNvPr>
            <p:cNvSpPr/>
            <p:nvPr/>
          </p:nvSpPr>
          <p:spPr>
            <a:xfrm>
              <a:off x="0" y="0"/>
              <a:ext cx="4910666" cy="305143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2" name="Rectangle">
              <a:extLst>
                <a:ext uri="{FF2B5EF4-FFF2-40B4-BE49-F238E27FC236}">
                  <a16:creationId xmlns:a16="http://schemas.microsoft.com/office/drawing/2014/main" id="{110AF021-2E9B-4B11-934A-5BFF42828341}"/>
                </a:ext>
              </a:extLst>
            </p:cNvPr>
            <p:cNvSpPr/>
            <p:nvPr/>
          </p:nvSpPr>
          <p:spPr>
            <a:xfrm>
              <a:off x="0" y="20327"/>
              <a:ext cx="4897119" cy="3042402"/>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04" name="Shape">
            <a:extLst>
              <a:ext uri="{FF2B5EF4-FFF2-40B4-BE49-F238E27FC236}">
                <a16:creationId xmlns:a16="http://schemas.microsoft.com/office/drawing/2014/main" id="{5D47145B-476E-4559-B585-EABD808EA93D}"/>
              </a:ext>
            </a:extLst>
          </p:cNvPr>
          <p:cNvSpPr/>
          <p:nvPr/>
        </p:nvSpPr>
        <p:spPr>
          <a:xfrm>
            <a:off x="1423988" y="1214438"/>
            <a:ext cx="2757487"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5" name="Rectangle">
            <a:extLst>
              <a:ext uri="{FF2B5EF4-FFF2-40B4-BE49-F238E27FC236}">
                <a16:creationId xmlns:a16="http://schemas.microsoft.com/office/drawing/2014/main" id="{098D3A24-144E-44E3-84A8-B71399974C04}"/>
              </a:ext>
            </a:extLst>
          </p:cNvPr>
          <p:cNvSpPr/>
          <p:nvPr/>
        </p:nvSpPr>
        <p:spPr>
          <a:xfrm>
            <a:off x="581025" y="1214438"/>
            <a:ext cx="3609975" cy="1870075"/>
          </a:xfrm>
          <a:prstGeom prst="rect">
            <a:avLst/>
          </a:prstGeom>
          <a:blipFill>
            <a:blip r:embed="rId2"/>
          </a:blipFill>
          <a:ln w="50800" cap="rnd">
            <a:solidFill>
              <a:srgbClr val="044993"/>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190472" name="Group">
            <a:extLst>
              <a:ext uri="{FF2B5EF4-FFF2-40B4-BE49-F238E27FC236}">
                <a16:creationId xmlns:a16="http://schemas.microsoft.com/office/drawing/2014/main" id="{BED27592-ADD4-4F92-8143-02C29E190765}"/>
              </a:ext>
            </a:extLst>
          </p:cNvPr>
          <p:cNvGrpSpPr>
            <a:grpSpLocks/>
          </p:cNvGrpSpPr>
          <p:nvPr/>
        </p:nvGrpSpPr>
        <p:grpSpPr bwMode="auto">
          <a:xfrm>
            <a:off x="4672013" y="1219200"/>
            <a:ext cx="3609975" cy="1860550"/>
            <a:chOff x="0" y="0"/>
            <a:chExt cx="5134186" cy="2646115"/>
          </a:xfrm>
        </p:grpSpPr>
        <p:sp>
          <p:nvSpPr>
            <p:cNvPr id="506" name="Shape">
              <a:extLst>
                <a:ext uri="{FF2B5EF4-FFF2-40B4-BE49-F238E27FC236}">
                  <a16:creationId xmlns:a16="http://schemas.microsoft.com/office/drawing/2014/main" id="{3FD1A731-6F5F-4D4B-8631-AA1DC603EF09}"/>
                </a:ext>
              </a:extLst>
            </p:cNvPr>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7" name="Rectangle">
              <a:extLst>
                <a:ext uri="{FF2B5EF4-FFF2-40B4-BE49-F238E27FC236}">
                  <a16:creationId xmlns:a16="http://schemas.microsoft.com/office/drawing/2014/main" id="{A6AE6308-DBB4-4D56-85FE-63E727C352AB}"/>
                </a:ext>
              </a:extLst>
            </p:cNvPr>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09" name="A’">
            <a:extLst>
              <a:ext uri="{FF2B5EF4-FFF2-40B4-BE49-F238E27FC236}">
                <a16:creationId xmlns:a16="http://schemas.microsoft.com/office/drawing/2014/main" id="{520C1630-66E4-466E-A292-39034D21BA45}"/>
              </a:ext>
            </a:extLst>
          </p:cNvPr>
          <p:cNvSpPr/>
          <p:nvPr/>
        </p:nvSpPr>
        <p:spPr>
          <a:xfrm>
            <a:off x="6253163" y="3036888"/>
            <a:ext cx="673100" cy="871537"/>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510" name="A">
            <a:extLst>
              <a:ext uri="{FF2B5EF4-FFF2-40B4-BE49-F238E27FC236}">
                <a16:creationId xmlns:a16="http://schemas.microsoft.com/office/drawing/2014/main" id="{21E7295F-8A96-4ADE-9D80-DF39DDC02E92}"/>
              </a:ext>
            </a:extLst>
          </p:cNvPr>
          <p:cNvSpPr/>
          <p:nvPr/>
        </p:nvSpPr>
        <p:spPr>
          <a:xfrm>
            <a:off x="2200275" y="3036888"/>
            <a:ext cx="530225" cy="871537"/>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511" name="B’">
            <a:extLst>
              <a:ext uri="{FF2B5EF4-FFF2-40B4-BE49-F238E27FC236}">
                <a16:creationId xmlns:a16="http://schemas.microsoft.com/office/drawing/2014/main" id="{096D141C-3AE9-4EB3-8C1B-9C5809791DAB}"/>
              </a:ext>
            </a:extLst>
          </p:cNvPr>
          <p:cNvSpPr/>
          <p:nvPr/>
        </p:nvSpPr>
        <p:spPr>
          <a:xfrm>
            <a:off x="6254750" y="5686425"/>
            <a:ext cx="673100" cy="871538"/>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512" name="B">
            <a:extLst>
              <a:ext uri="{FF2B5EF4-FFF2-40B4-BE49-F238E27FC236}">
                <a16:creationId xmlns:a16="http://schemas.microsoft.com/office/drawing/2014/main" id="{2D4D37AF-1EA0-468F-A038-4C3C7FE52EC3}"/>
              </a:ext>
            </a:extLst>
          </p:cNvPr>
          <p:cNvSpPr/>
          <p:nvPr/>
        </p:nvSpPr>
        <p:spPr>
          <a:xfrm>
            <a:off x="2200275" y="5686425"/>
            <a:ext cx="531813" cy="871538"/>
          </a:xfrm>
          <a:prstGeom prst="rect">
            <a:avLst/>
          </a:prstGeom>
          <a:ln w="38100" cap="rnd">
            <a:miter lim="400000"/>
          </a:ln>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grpSp>
        <p:nvGrpSpPr>
          <p:cNvPr id="551" name="Group">
            <a:extLst>
              <a:ext uri="{FF2B5EF4-FFF2-40B4-BE49-F238E27FC236}">
                <a16:creationId xmlns:a16="http://schemas.microsoft.com/office/drawing/2014/main" id="{845FC0A4-30B0-4FF9-B757-D97B15B942DC}"/>
              </a:ext>
            </a:extLst>
          </p:cNvPr>
          <p:cNvGrpSpPr>
            <a:grpSpLocks/>
          </p:cNvGrpSpPr>
          <p:nvPr/>
        </p:nvGrpSpPr>
        <p:grpSpPr bwMode="auto">
          <a:xfrm>
            <a:off x="1001713" y="2111375"/>
            <a:ext cx="4824412" cy="763588"/>
            <a:chOff x="0" y="0"/>
            <a:chExt cx="6861387" cy="1085991"/>
          </a:xfrm>
        </p:grpSpPr>
        <p:grpSp>
          <p:nvGrpSpPr>
            <p:cNvPr id="190601" name="Group">
              <a:extLst>
                <a:ext uri="{FF2B5EF4-FFF2-40B4-BE49-F238E27FC236}">
                  <a16:creationId xmlns:a16="http://schemas.microsoft.com/office/drawing/2014/main" id="{66AE8D82-025C-455F-B90D-4210F106658E}"/>
                </a:ext>
              </a:extLst>
            </p:cNvPr>
            <p:cNvGrpSpPr>
              <a:grpSpLocks/>
            </p:cNvGrpSpPr>
            <p:nvPr/>
          </p:nvGrpSpPr>
          <p:grpSpPr bwMode="auto">
            <a:xfrm>
              <a:off x="5797973" y="0"/>
              <a:ext cx="1063414" cy="636694"/>
              <a:chOff x="0" y="0"/>
              <a:chExt cx="1063413" cy="636693"/>
            </a:xfrm>
          </p:grpSpPr>
          <p:sp>
            <p:nvSpPr>
              <p:cNvPr id="513" name="Square">
                <a:extLst>
                  <a:ext uri="{FF2B5EF4-FFF2-40B4-BE49-F238E27FC236}">
                    <a16:creationId xmlns:a16="http://schemas.microsoft.com/office/drawing/2014/main" id="{F8BFCAEC-DF2D-4337-8C52-8B846F4F25B9}"/>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4" name="Square">
                <a:extLst>
                  <a:ext uri="{FF2B5EF4-FFF2-40B4-BE49-F238E27FC236}">
                    <a16:creationId xmlns:a16="http://schemas.microsoft.com/office/drawing/2014/main" id="{72D463F7-3DFD-4852-A4B7-0A86157B817C}"/>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5" name="Square">
                <a:extLst>
                  <a:ext uri="{FF2B5EF4-FFF2-40B4-BE49-F238E27FC236}">
                    <a16:creationId xmlns:a16="http://schemas.microsoft.com/office/drawing/2014/main" id="{F8A24BF2-32B6-42A1-8912-E4C72916AC94}"/>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6" name="Square">
                <a:extLst>
                  <a:ext uri="{FF2B5EF4-FFF2-40B4-BE49-F238E27FC236}">
                    <a16:creationId xmlns:a16="http://schemas.microsoft.com/office/drawing/2014/main" id="{01B0E87A-7CB3-4371-A282-DECC118E25BC}"/>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7" name="Square">
                <a:extLst>
                  <a:ext uri="{FF2B5EF4-FFF2-40B4-BE49-F238E27FC236}">
                    <a16:creationId xmlns:a16="http://schemas.microsoft.com/office/drawing/2014/main" id="{633D95C2-3540-4917-849F-950B2563EC4F}"/>
                  </a:ext>
                </a:extLst>
              </p:cNvPr>
              <p:cNvSpPr/>
              <p:nvPr/>
            </p:nvSpPr>
            <p:spPr>
              <a:xfrm>
                <a:off x="214489"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8" name="Square">
                <a:extLst>
                  <a:ext uri="{FF2B5EF4-FFF2-40B4-BE49-F238E27FC236}">
                    <a16:creationId xmlns:a16="http://schemas.microsoft.com/office/drawing/2014/main" id="{9E5E461A-7060-4633-A5F4-0518B10BB17C}"/>
                  </a:ext>
                </a:extLst>
              </p:cNvPr>
              <p:cNvSpPr/>
              <p:nvPr/>
            </p:nvSpPr>
            <p:spPr>
              <a:xfrm>
                <a:off x="225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9" name="Square">
                <a:extLst>
                  <a:ext uri="{FF2B5EF4-FFF2-40B4-BE49-F238E27FC236}">
                    <a16:creationId xmlns:a16="http://schemas.microsoft.com/office/drawing/2014/main" id="{4E46324E-FD8C-44ED-8FC8-FD7C9E0CBCBF}"/>
                  </a:ext>
                </a:extLst>
              </p:cNvPr>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0" name="Square">
                <a:extLst>
                  <a:ext uri="{FF2B5EF4-FFF2-40B4-BE49-F238E27FC236}">
                    <a16:creationId xmlns:a16="http://schemas.microsoft.com/office/drawing/2014/main" id="{9069227F-8355-4F92-A4D4-4EC173C89870}"/>
                  </a:ext>
                </a:extLst>
              </p:cNvPr>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1" name="Square">
                <a:extLst>
                  <a:ext uri="{FF2B5EF4-FFF2-40B4-BE49-F238E27FC236}">
                    <a16:creationId xmlns:a16="http://schemas.microsoft.com/office/drawing/2014/main" id="{1C721A26-2125-403E-891F-F1386DFA9D2F}"/>
                  </a:ext>
                </a:extLst>
              </p:cNvPr>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2" name="Square">
                <a:extLst>
                  <a:ext uri="{FF2B5EF4-FFF2-40B4-BE49-F238E27FC236}">
                    <a16:creationId xmlns:a16="http://schemas.microsoft.com/office/drawing/2014/main" id="{8FF2AC97-9206-46AD-BA1C-2A00363AB254}"/>
                  </a:ext>
                </a:extLst>
              </p:cNvPr>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3" name="Square">
                <a:extLst>
                  <a:ext uri="{FF2B5EF4-FFF2-40B4-BE49-F238E27FC236}">
                    <a16:creationId xmlns:a16="http://schemas.microsoft.com/office/drawing/2014/main" id="{0B655B41-E667-4BD2-8B94-4B3CE7C99AA8}"/>
                  </a:ext>
                </a:extLst>
              </p:cNvPr>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4" name="Square">
                <a:extLst>
                  <a:ext uri="{FF2B5EF4-FFF2-40B4-BE49-F238E27FC236}">
                    <a16:creationId xmlns:a16="http://schemas.microsoft.com/office/drawing/2014/main" id="{769965C7-507F-4A9B-90FF-46DEC154D106}"/>
                  </a:ext>
                </a:extLst>
              </p:cNvPr>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0602" name="Group">
              <a:extLst>
                <a:ext uri="{FF2B5EF4-FFF2-40B4-BE49-F238E27FC236}">
                  <a16:creationId xmlns:a16="http://schemas.microsoft.com/office/drawing/2014/main" id="{19331802-0C9B-4130-8FCE-BE9B73059051}"/>
                </a:ext>
              </a:extLst>
            </p:cNvPr>
            <p:cNvGrpSpPr>
              <a:grpSpLocks/>
            </p:cNvGrpSpPr>
            <p:nvPr/>
          </p:nvGrpSpPr>
          <p:grpSpPr bwMode="auto">
            <a:xfrm>
              <a:off x="0" y="20320"/>
              <a:ext cx="1063414" cy="1065672"/>
              <a:chOff x="0" y="0"/>
              <a:chExt cx="1063413" cy="1065671"/>
            </a:xfrm>
          </p:grpSpPr>
          <p:sp>
            <p:nvSpPr>
              <p:cNvPr id="526" name="Square">
                <a:extLst>
                  <a:ext uri="{FF2B5EF4-FFF2-40B4-BE49-F238E27FC236}">
                    <a16:creationId xmlns:a16="http://schemas.microsoft.com/office/drawing/2014/main" id="{559DE16B-50F8-4A4C-AD5A-3D29DEFDF360}"/>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7" name="Square">
                <a:extLst>
                  <a:ext uri="{FF2B5EF4-FFF2-40B4-BE49-F238E27FC236}">
                    <a16:creationId xmlns:a16="http://schemas.microsoft.com/office/drawing/2014/main" id="{607C59A8-BFC8-414A-8564-9585BB730CB7}"/>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8" name="Square">
                <a:extLst>
                  <a:ext uri="{FF2B5EF4-FFF2-40B4-BE49-F238E27FC236}">
                    <a16:creationId xmlns:a16="http://schemas.microsoft.com/office/drawing/2014/main" id="{D89C7E05-706C-45FC-82FE-D2297C8F8A29}"/>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9" name="Square">
                <a:extLst>
                  <a:ext uri="{FF2B5EF4-FFF2-40B4-BE49-F238E27FC236}">
                    <a16:creationId xmlns:a16="http://schemas.microsoft.com/office/drawing/2014/main" id="{6040CCA6-57C4-47D7-9886-DD67E97D7C13}"/>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0" name="Square">
                <a:extLst>
                  <a:ext uri="{FF2B5EF4-FFF2-40B4-BE49-F238E27FC236}">
                    <a16:creationId xmlns:a16="http://schemas.microsoft.com/office/drawing/2014/main" id="{89C38674-B992-44E7-8FF7-F57D05637A1F}"/>
                  </a:ext>
                </a:extLst>
              </p:cNvPr>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1" name="Square">
                <a:extLst>
                  <a:ext uri="{FF2B5EF4-FFF2-40B4-BE49-F238E27FC236}">
                    <a16:creationId xmlns:a16="http://schemas.microsoft.com/office/drawing/2014/main" id="{C8125CF1-F03E-4775-B7B5-59A0D6773957}"/>
                  </a:ext>
                </a:extLst>
              </p:cNvPr>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2" name="Square">
                <a:extLst>
                  <a:ext uri="{FF2B5EF4-FFF2-40B4-BE49-F238E27FC236}">
                    <a16:creationId xmlns:a16="http://schemas.microsoft.com/office/drawing/2014/main" id="{6D5D4E53-B9C2-43D4-A67F-15167E7762C7}"/>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3" name="Square">
                <a:extLst>
                  <a:ext uri="{FF2B5EF4-FFF2-40B4-BE49-F238E27FC236}">
                    <a16:creationId xmlns:a16="http://schemas.microsoft.com/office/drawing/2014/main" id="{6094A0C1-5539-4CD3-B36F-EF8EB8D35021}"/>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4" name="Square">
                <a:extLst>
                  <a:ext uri="{FF2B5EF4-FFF2-40B4-BE49-F238E27FC236}">
                    <a16:creationId xmlns:a16="http://schemas.microsoft.com/office/drawing/2014/main" id="{6B8710A8-9834-4D09-931E-CBFCF437240C}"/>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5" name="Square">
                <a:extLst>
                  <a:ext uri="{FF2B5EF4-FFF2-40B4-BE49-F238E27FC236}">
                    <a16:creationId xmlns:a16="http://schemas.microsoft.com/office/drawing/2014/main" id="{A28EDACF-BC06-4592-823F-8BCB81086143}"/>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6" name="Square">
                <a:extLst>
                  <a:ext uri="{FF2B5EF4-FFF2-40B4-BE49-F238E27FC236}">
                    <a16:creationId xmlns:a16="http://schemas.microsoft.com/office/drawing/2014/main" id="{718CC526-CAFB-48CA-A5C2-20144A910294}"/>
                  </a:ext>
                </a:extLst>
              </p:cNvPr>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7" name="Square">
                <a:extLst>
                  <a:ext uri="{FF2B5EF4-FFF2-40B4-BE49-F238E27FC236}">
                    <a16:creationId xmlns:a16="http://schemas.microsoft.com/office/drawing/2014/main" id="{4DB2873C-1F42-48DD-93AE-60590627B3B9}"/>
                  </a:ext>
                </a:extLst>
              </p:cNvPr>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8" name="Square">
                <a:extLst>
                  <a:ext uri="{FF2B5EF4-FFF2-40B4-BE49-F238E27FC236}">
                    <a16:creationId xmlns:a16="http://schemas.microsoft.com/office/drawing/2014/main" id="{B376DEF3-18F4-4667-A404-D361795C5464}"/>
                  </a:ext>
                </a:extLst>
              </p:cNvPr>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9" name="Square">
                <a:extLst>
                  <a:ext uri="{FF2B5EF4-FFF2-40B4-BE49-F238E27FC236}">
                    <a16:creationId xmlns:a16="http://schemas.microsoft.com/office/drawing/2014/main" id="{6330F8FC-9CAA-4C39-B61E-8A969C60AA1E}"/>
                  </a:ext>
                </a:extLst>
              </p:cNvPr>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0" name="Square">
                <a:extLst>
                  <a:ext uri="{FF2B5EF4-FFF2-40B4-BE49-F238E27FC236}">
                    <a16:creationId xmlns:a16="http://schemas.microsoft.com/office/drawing/2014/main" id="{4A803370-C77E-4F64-AB6B-792A72081848}"/>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1" name="Square">
                <a:extLst>
                  <a:ext uri="{FF2B5EF4-FFF2-40B4-BE49-F238E27FC236}">
                    <a16:creationId xmlns:a16="http://schemas.microsoft.com/office/drawing/2014/main" id="{540E1FC3-DF50-40B1-B651-C2A21648AB56}"/>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2" name="Square">
                <a:extLst>
                  <a:ext uri="{FF2B5EF4-FFF2-40B4-BE49-F238E27FC236}">
                    <a16:creationId xmlns:a16="http://schemas.microsoft.com/office/drawing/2014/main" id="{C0D212A4-2094-4B4A-8B01-55417EA1EC86}"/>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3" name="Square">
                <a:extLst>
                  <a:ext uri="{FF2B5EF4-FFF2-40B4-BE49-F238E27FC236}">
                    <a16:creationId xmlns:a16="http://schemas.microsoft.com/office/drawing/2014/main" id="{AA96E830-5740-49A0-B3C5-9CD3D3BD2548}"/>
                  </a:ext>
                </a:extLst>
              </p:cNvPr>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4" name="Square">
                <a:extLst>
                  <a:ext uri="{FF2B5EF4-FFF2-40B4-BE49-F238E27FC236}">
                    <a16:creationId xmlns:a16="http://schemas.microsoft.com/office/drawing/2014/main" id="{CD4C9512-90B8-40F1-8D16-FD4E905180DD}"/>
                  </a:ext>
                </a:extLst>
              </p:cNvPr>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5" name="Square">
                <a:extLst>
                  <a:ext uri="{FF2B5EF4-FFF2-40B4-BE49-F238E27FC236}">
                    <a16:creationId xmlns:a16="http://schemas.microsoft.com/office/drawing/2014/main" id="{F9C3F41C-808B-46BB-B067-BB52255592B1}"/>
                  </a:ext>
                </a:extLst>
              </p:cNvPr>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6" name="Square">
                <a:extLst>
                  <a:ext uri="{FF2B5EF4-FFF2-40B4-BE49-F238E27FC236}">
                    <a16:creationId xmlns:a16="http://schemas.microsoft.com/office/drawing/2014/main" id="{CCE37B0D-559C-4D3A-AE7A-B4D21751A2A0}"/>
                  </a:ext>
                </a:extLst>
              </p:cNvPr>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7" name="Square">
                <a:extLst>
                  <a:ext uri="{FF2B5EF4-FFF2-40B4-BE49-F238E27FC236}">
                    <a16:creationId xmlns:a16="http://schemas.microsoft.com/office/drawing/2014/main" id="{DECA18A6-0A12-4A60-BA53-6357AC659BB1}"/>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8" name="Square">
                <a:extLst>
                  <a:ext uri="{FF2B5EF4-FFF2-40B4-BE49-F238E27FC236}">
                    <a16:creationId xmlns:a16="http://schemas.microsoft.com/office/drawing/2014/main" id="{76968B96-56E2-4581-99F2-36D8ED628CA6}"/>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9" name="Square">
                <a:extLst>
                  <a:ext uri="{FF2B5EF4-FFF2-40B4-BE49-F238E27FC236}">
                    <a16:creationId xmlns:a16="http://schemas.microsoft.com/office/drawing/2014/main" id="{DEDCD5ED-89C5-4B68-9947-824A3BC477EB}"/>
                  </a:ext>
                </a:extLst>
              </p:cNvPr>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90478" name="Group">
            <a:extLst>
              <a:ext uri="{FF2B5EF4-FFF2-40B4-BE49-F238E27FC236}">
                <a16:creationId xmlns:a16="http://schemas.microsoft.com/office/drawing/2014/main" id="{0F5C1758-8BFA-43BE-AAFA-2F145C059B7F}"/>
              </a:ext>
            </a:extLst>
          </p:cNvPr>
          <p:cNvGrpSpPr>
            <a:grpSpLocks/>
          </p:cNvGrpSpPr>
          <p:nvPr/>
        </p:nvGrpSpPr>
        <p:grpSpPr bwMode="auto">
          <a:xfrm>
            <a:off x="4743450" y="4365625"/>
            <a:ext cx="3414713" cy="1408113"/>
            <a:chOff x="0" y="0"/>
            <a:chExt cx="4856480" cy="2002649"/>
          </a:xfrm>
        </p:grpSpPr>
        <p:sp>
          <p:nvSpPr>
            <p:cNvPr id="552" name="Rectangle">
              <a:extLst>
                <a:ext uri="{FF2B5EF4-FFF2-40B4-BE49-F238E27FC236}">
                  <a16:creationId xmlns:a16="http://schemas.microsoft.com/office/drawing/2014/main" id="{FDB9E9DE-00D5-4D46-8D04-D713F781DED2}"/>
                </a:ext>
              </a:extLst>
            </p:cNvPr>
            <p:cNvSpPr/>
            <p:nvPr/>
          </p:nvSpPr>
          <p:spPr>
            <a:xfrm>
              <a:off x="0" y="219005"/>
              <a:ext cx="4856480" cy="1783644"/>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3" name="Rectangle">
              <a:extLst>
                <a:ext uri="{FF2B5EF4-FFF2-40B4-BE49-F238E27FC236}">
                  <a16:creationId xmlns:a16="http://schemas.microsoft.com/office/drawing/2014/main" id="{B1DD009A-959A-4D85-A2A9-E6C51D786093}"/>
                </a:ext>
              </a:extLst>
            </p:cNvPr>
            <p:cNvSpPr/>
            <p:nvPr/>
          </p:nvSpPr>
          <p:spPr>
            <a:xfrm>
              <a:off x="3646311" y="0"/>
              <a:ext cx="1196622" cy="259645"/>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55" name="Rectangle">
            <a:extLst>
              <a:ext uri="{FF2B5EF4-FFF2-40B4-BE49-F238E27FC236}">
                <a16:creationId xmlns:a16="http://schemas.microsoft.com/office/drawing/2014/main" id="{FF3449B9-77B5-4686-BC27-38CAD5603EA0}"/>
              </a:ext>
            </a:extLst>
          </p:cNvPr>
          <p:cNvSpPr/>
          <p:nvPr/>
        </p:nvSpPr>
        <p:spPr>
          <a:xfrm>
            <a:off x="7292975" y="4381500"/>
            <a:ext cx="139700" cy="128588"/>
          </a:xfrm>
          <a:prstGeom prst="rect">
            <a:avLst/>
          </a:prstGeom>
          <a:solidFill>
            <a:srgbClr val="FFFFFF"/>
          </a:solidFill>
          <a:ln w="25400">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594" name="Group">
            <a:extLst>
              <a:ext uri="{FF2B5EF4-FFF2-40B4-BE49-F238E27FC236}">
                <a16:creationId xmlns:a16="http://schemas.microsoft.com/office/drawing/2014/main" id="{E99F6A0D-D170-4721-B56A-06E437274EF7}"/>
              </a:ext>
            </a:extLst>
          </p:cNvPr>
          <p:cNvGrpSpPr>
            <a:grpSpLocks/>
          </p:cNvGrpSpPr>
          <p:nvPr/>
        </p:nvGrpSpPr>
        <p:grpSpPr bwMode="auto">
          <a:xfrm>
            <a:off x="2906713" y="4075113"/>
            <a:ext cx="4845050" cy="781050"/>
            <a:chOff x="0" y="0"/>
            <a:chExt cx="6890737" cy="1110826"/>
          </a:xfrm>
        </p:grpSpPr>
        <p:grpSp>
          <p:nvGrpSpPr>
            <p:cNvPr id="190561" name="Group">
              <a:extLst>
                <a:ext uri="{FF2B5EF4-FFF2-40B4-BE49-F238E27FC236}">
                  <a16:creationId xmlns:a16="http://schemas.microsoft.com/office/drawing/2014/main" id="{EACAF539-1C99-4F02-BFC0-5A009842F11F}"/>
                </a:ext>
              </a:extLst>
            </p:cNvPr>
            <p:cNvGrpSpPr>
              <a:grpSpLocks/>
            </p:cNvGrpSpPr>
            <p:nvPr/>
          </p:nvGrpSpPr>
          <p:grpSpPr bwMode="auto">
            <a:xfrm>
              <a:off x="0" y="45155"/>
              <a:ext cx="1063414" cy="1065672"/>
              <a:chOff x="0" y="0"/>
              <a:chExt cx="1063413" cy="1065671"/>
            </a:xfrm>
          </p:grpSpPr>
          <p:sp>
            <p:nvSpPr>
              <p:cNvPr id="556" name="Square">
                <a:extLst>
                  <a:ext uri="{FF2B5EF4-FFF2-40B4-BE49-F238E27FC236}">
                    <a16:creationId xmlns:a16="http://schemas.microsoft.com/office/drawing/2014/main" id="{4B4765FE-DDB9-433D-A732-A3B05EA45BC2}"/>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7" name="Square">
                <a:extLst>
                  <a:ext uri="{FF2B5EF4-FFF2-40B4-BE49-F238E27FC236}">
                    <a16:creationId xmlns:a16="http://schemas.microsoft.com/office/drawing/2014/main" id="{8D84B328-1C99-467B-A50A-139A9F4DBD5F}"/>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8" name="Square">
                <a:extLst>
                  <a:ext uri="{FF2B5EF4-FFF2-40B4-BE49-F238E27FC236}">
                    <a16:creationId xmlns:a16="http://schemas.microsoft.com/office/drawing/2014/main" id="{B05C8808-36B5-4218-9250-FC206D29C156}"/>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9" name="Square">
                <a:extLst>
                  <a:ext uri="{FF2B5EF4-FFF2-40B4-BE49-F238E27FC236}">
                    <a16:creationId xmlns:a16="http://schemas.microsoft.com/office/drawing/2014/main" id="{1A683607-9B15-40C0-A58A-1FC2F4897BF4}"/>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0" name="Square">
                <a:extLst>
                  <a:ext uri="{FF2B5EF4-FFF2-40B4-BE49-F238E27FC236}">
                    <a16:creationId xmlns:a16="http://schemas.microsoft.com/office/drawing/2014/main" id="{3B27173B-DC7B-4816-B3CF-87212C296AE2}"/>
                  </a:ext>
                </a:extLst>
              </p:cNvPr>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1" name="Square">
                <a:extLst>
                  <a:ext uri="{FF2B5EF4-FFF2-40B4-BE49-F238E27FC236}">
                    <a16:creationId xmlns:a16="http://schemas.microsoft.com/office/drawing/2014/main" id="{CB2A38DF-DACB-48D7-A036-4DB7669112D7}"/>
                  </a:ext>
                </a:extLst>
              </p:cNvPr>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2" name="Square">
                <a:extLst>
                  <a:ext uri="{FF2B5EF4-FFF2-40B4-BE49-F238E27FC236}">
                    <a16:creationId xmlns:a16="http://schemas.microsoft.com/office/drawing/2014/main" id="{0CEC605D-7C10-4EB3-A9F4-77E768162B1E}"/>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3" name="Square">
                <a:extLst>
                  <a:ext uri="{FF2B5EF4-FFF2-40B4-BE49-F238E27FC236}">
                    <a16:creationId xmlns:a16="http://schemas.microsoft.com/office/drawing/2014/main" id="{8BDA270A-A98B-4E98-A916-C7BC8F869770}"/>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4" name="Square">
                <a:extLst>
                  <a:ext uri="{FF2B5EF4-FFF2-40B4-BE49-F238E27FC236}">
                    <a16:creationId xmlns:a16="http://schemas.microsoft.com/office/drawing/2014/main" id="{DDA107BC-8AE5-4DF7-9380-26BB7C3E01DA}"/>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5" name="Square">
                <a:extLst>
                  <a:ext uri="{FF2B5EF4-FFF2-40B4-BE49-F238E27FC236}">
                    <a16:creationId xmlns:a16="http://schemas.microsoft.com/office/drawing/2014/main" id="{BEAFEE83-15A3-4182-B0F2-1928CCBD72DC}"/>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6" name="Square">
                <a:extLst>
                  <a:ext uri="{FF2B5EF4-FFF2-40B4-BE49-F238E27FC236}">
                    <a16:creationId xmlns:a16="http://schemas.microsoft.com/office/drawing/2014/main" id="{84BCA2AB-3BE5-4581-9608-61126FCDDD96}"/>
                  </a:ext>
                </a:extLst>
              </p:cNvPr>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7" name="Square">
                <a:extLst>
                  <a:ext uri="{FF2B5EF4-FFF2-40B4-BE49-F238E27FC236}">
                    <a16:creationId xmlns:a16="http://schemas.microsoft.com/office/drawing/2014/main" id="{B3DECB06-103C-4174-A7C8-6C43E72CBF3D}"/>
                  </a:ext>
                </a:extLst>
              </p:cNvPr>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8" name="Square">
                <a:extLst>
                  <a:ext uri="{FF2B5EF4-FFF2-40B4-BE49-F238E27FC236}">
                    <a16:creationId xmlns:a16="http://schemas.microsoft.com/office/drawing/2014/main" id="{41577CE1-6079-4722-8DC9-F6A383F13E87}"/>
                  </a:ext>
                </a:extLst>
              </p:cNvPr>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9" name="Square">
                <a:extLst>
                  <a:ext uri="{FF2B5EF4-FFF2-40B4-BE49-F238E27FC236}">
                    <a16:creationId xmlns:a16="http://schemas.microsoft.com/office/drawing/2014/main" id="{7EF3A7CE-15DD-4953-92EB-A1F9DCE2E8B3}"/>
                  </a:ext>
                </a:extLst>
              </p:cNvPr>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0" name="Square">
                <a:extLst>
                  <a:ext uri="{FF2B5EF4-FFF2-40B4-BE49-F238E27FC236}">
                    <a16:creationId xmlns:a16="http://schemas.microsoft.com/office/drawing/2014/main" id="{49C6F37B-3768-4A95-A551-1B5982857F63}"/>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1" name="Square">
                <a:extLst>
                  <a:ext uri="{FF2B5EF4-FFF2-40B4-BE49-F238E27FC236}">
                    <a16:creationId xmlns:a16="http://schemas.microsoft.com/office/drawing/2014/main" id="{3A70D635-2677-4B35-A56D-1B70D2767735}"/>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2" name="Square">
                <a:extLst>
                  <a:ext uri="{FF2B5EF4-FFF2-40B4-BE49-F238E27FC236}">
                    <a16:creationId xmlns:a16="http://schemas.microsoft.com/office/drawing/2014/main" id="{76A07950-EFB1-4258-8EF2-46EA5179FC34}"/>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3" name="Square">
                <a:extLst>
                  <a:ext uri="{FF2B5EF4-FFF2-40B4-BE49-F238E27FC236}">
                    <a16:creationId xmlns:a16="http://schemas.microsoft.com/office/drawing/2014/main" id="{93227D08-0A57-4419-B004-208502877F1D}"/>
                  </a:ext>
                </a:extLst>
              </p:cNvPr>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4" name="Square">
                <a:extLst>
                  <a:ext uri="{FF2B5EF4-FFF2-40B4-BE49-F238E27FC236}">
                    <a16:creationId xmlns:a16="http://schemas.microsoft.com/office/drawing/2014/main" id="{2C258D7D-C88B-4863-83A4-1EFFEA151560}"/>
                  </a:ext>
                </a:extLst>
              </p:cNvPr>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5" name="Square">
                <a:extLst>
                  <a:ext uri="{FF2B5EF4-FFF2-40B4-BE49-F238E27FC236}">
                    <a16:creationId xmlns:a16="http://schemas.microsoft.com/office/drawing/2014/main" id="{9E390B61-09A1-4E27-BE71-B1427D328739}"/>
                  </a:ext>
                </a:extLst>
              </p:cNvPr>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6" name="Square">
                <a:extLst>
                  <a:ext uri="{FF2B5EF4-FFF2-40B4-BE49-F238E27FC236}">
                    <a16:creationId xmlns:a16="http://schemas.microsoft.com/office/drawing/2014/main" id="{18049C82-0457-458C-8C8D-16196C416827}"/>
                  </a:ext>
                </a:extLst>
              </p:cNvPr>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7" name="Square">
                <a:extLst>
                  <a:ext uri="{FF2B5EF4-FFF2-40B4-BE49-F238E27FC236}">
                    <a16:creationId xmlns:a16="http://schemas.microsoft.com/office/drawing/2014/main" id="{75C3AC5F-9A39-4682-B829-E7AEE7C26003}"/>
                  </a:ext>
                </a:extLst>
              </p:cNvPr>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8" name="Square">
                <a:extLst>
                  <a:ext uri="{FF2B5EF4-FFF2-40B4-BE49-F238E27FC236}">
                    <a16:creationId xmlns:a16="http://schemas.microsoft.com/office/drawing/2014/main" id="{2E4CD6D3-9E13-46C4-8F8E-A289FD4C4CE5}"/>
                  </a:ext>
                </a:extLst>
              </p:cNvPr>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9" name="Square">
                <a:extLst>
                  <a:ext uri="{FF2B5EF4-FFF2-40B4-BE49-F238E27FC236}">
                    <a16:creationId xmlns:a16="http://schemas.microsoft.com/office/drawing/2014/main" id="{2C0822DC-DE08-4BEF-8052-95BD3C5E4E01}"/>
                  </a:ext>
                </a:extLst>
              </p:cNvPr>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0562" name="Group">
              <a:extLst>
                <a:ext uri="{FF2B5EF4-FFF2-40B4-BE49-F238E27FC236}">
                  <a16:creationId xmlns:a16="http://schemas.microsoft.com/office/drawing/2014/main" id="{C1AB98BF-A905-4054-B06C-554816849DA4}"/>
                </a:ext>
              </a:extLst>
            </p:cNvPr>
            <p:cNvGrpSpPr>
              <a:grpSpLocks/>
            </p:cNvGrpSpPr>
            <p:nvPr/>
          </p:nvGrpSpPr>
          <p:grpSpPr bwMode="auto">
            <a:xfrm>
              <a:off x="5827324" y="0"/>
              <a:ext cx="1063414" cy="636694"/>
              <a:chOff x="0" y="0"/>
              <a:chExt cx="1063413" cy="636693"/>
            </a:xfrm>
          </p:grpSpPr>
          <p:sp>
            <p:nvSpPr>
              <p:cNvPr id="581" name="Square">
                <a:extLst>
                  <a:ext uri="{FF2B5EF4-FFF2-40B4-BE49-F238E27FC236}">
                    <a16:creationId xmlns:a16="http://schemas.microsoft.com/office/drawing/2014/main" id="{E2B11172-92AB-41FA-866C-9F23EB423808}"/>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2" name="Square">
                <a:extLst>
                  <a:ext uri="{FF2B5EF4-FFF2-40B4-BE49-F238E27FC236}">
                    <a16:creationId xmlns:a16="http://schemas.microsoft.com/office/drawing/2014/main" id="{ADB5555C-19CC-4363-AD10-F4684D27ECE1}"/>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3" name="Square">
                <a:extLst>
                  <a:ext uri="{FF2B5EF4-FFF2-40B4-BE49-F238E27FC236}">
                    <a16:creationId xmlns:a16="http://schemas.microsoft.com/office/drawing/2014/main" id="{0D99E196-10D2-46D4-AC50-463CE6A0D48D}"/>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4" name="Square">
                <a:extLst>
                  <a:ext uri="{FF2B5EF4-FFF2-40B4-BE49-F238E27FC236}">
                    <a16:creationId xmlns:a16="http://schemas.microsoft.com/office/drawing/2014/main" id="{25AC844B-5524-4A5B-8AEF-0E68C62EE51C}"/>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5" name="Square">
                <a:extLst>
                  <a:ext uri="{FF2B5EF4-FFF2-40B4-BE49-F238E27FC236}">
                    <a16:creationId xmlns:a16="http://schemas.microsoft.com/office/drawing/2014/main" id="{69DBDE66-89C5-494C-9F82-9AC1B6705D62}"/>
                  </a:ext>
                </a:extLst>
              </p:cNvPr>
              <p:cNvSpPr/>
              <p:nvPr/>
            </p:nvSpPr>
            <p:spPr>
              <a:xfrm>
                <a:off x="21448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6" name="Square">
                <a:extLst>
                  <a:ext uri="{FF2B5EF4-FFF2-40B4-BE49-F238E27FC236}">
                    <a16:creationId xmlns:a16="http://schemas.microsoft.com/office/drawing/2014/main" id="{527A9C6C-0472-4805-B2D9-0C455E616097}"/>
                  </a:ext>
                </a:extLst>
              </p:cNvPr>
              <p:cNvSpPr/>
              <p:nvPr/>
            </p:nvSpPr>
            <p:spPr>
              <a:xfrm>
                <a:off x="2257"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7" name="Square">
                <a:extLst>
                  <a:ext uri="{FF2B5EF4-FFF2-40B4-BE49-F238E27FC236}">
                    <a16:creationId xmlns:a16="http://schemas.microsoft.com/office/drawing/2014/main" id="{34623F84-40B0-43F3-82DB-33B2C41C2E3B}"/>
                  </a:ext>
                </a:extLst>
              </p:cNvPr>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8" name="Square">
                <a:extLst>
                  <a:ext uri="{FF2B5EF4-FFF2-40B4-BE49-F238E27FC236}">
                    <a16:creationId xmlns:a16="http://schemas.microsoft.com/office/drawing/2014/main" id="{24B6731E-25E9-47C1-ABC0-B3B140205676}"/>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9" name="Square">
                <a:extLst>
                  <a:ext uri="{FF2B5EF4-FFF2-40B4-BE49-F238E27FC236}">
                    <a16:creationId xmlns:a16="http://schemas.microsoft.com/office/drawing/2014/main" id="{C0F42213-2678-4326-9524-EA912E0808F2}"/>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0" name="Square">
                <a:extLst>
                  <a:ext uri="{FF2B5EF4-FFF2-40B4-BE49-F238E27FC236}">
                    <a16:creationId xmlns:a16="http://schemas.microsoft.com/office/drawing/2014/main" id="{05DC9068-6F15-43D9-AB25-D4B51639D075}"/>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1" name="Square">
                <a:extLst>
                  <a:ext uri="{FF2B5EF4-FFF2-40B4-BE49-F238E27FC236}">
                    <a16:creationId xmlns:a16="http://schemas.microsoft.com/office/drawing/2014/main" id="{7B2DB656-85E4-4BED-978A-1193A14CB40E}"/>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2" name="Square">
                <a:extLst>
                  <a:ext uri="{FF2B5EF4-FFF2-40B4-BE49-F238E27FC236}">
                    <a16:creationId xmlns:a16="http://schemas.microsoft.com/office/drawing/2014/main" id="{79A65716-3E43-46BD-BD2B-5BAE8568CF0A}"/>
                  </a:ext>
                </a:extLst>
              </p:cNvPr>
              <p:cNvSpPr/>
              <p:nvPr/>
            </p:nvSpPr>
            <p:spPr>
              <a:xfrm>
                <a:off x="42671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633" name="Group">
            <a:extLst>
              <a:ext uri="{FF2B5EF4-FFF2-40B4-BE49-F238E27FC236}">
                <a16:creationId xmlns:a16="http://schemas.microsoft.com/office/drawing/2014/main" id="{7D6100D3-8598-486F-946C-5764E52C8B43}"/>
              </a:ext>
            </a:extLst>
          </p:cNvPr>
          <p:cNvGrpSpPr>
            <a:grpSpLocks/>
          </p:cNvGrpSpPr>
          <p:nvPr/>
        </p:nvGrpSpPr>
        <p:grpSpPr bwMode="auto">
          <a:xfrm>
            <a:off x="1965325" y="1276350"/>
            <a:ext cx="4824413" cy="763588"/>
            <a:chOff x="0" y="0"/>
            <a:chExt cx="6861387" cy="1085991"/>
          </a:xfrm>
        </p:grpSpPr>
        <p:grpSp>
          <p:nvGrpSpPr>
            <p:cNvPr id="190523" name="Group">
              <a:extLst>
                <a:ext uri="{FF2B5EF4-FFF2-40B4-BE49-F238E27FC236}">
                  <a16:creationId xmlns:a16="http://schemas.microsoft.com/office/drawing/2014/main" id="{5F6D8BC7-7094-4CD0-89A3-D2C40622C3D3}"/>
                </a:ext>
              </a:extLst>
            </p:cNvPr>
            <p:cNvGrpSpPr>
              <a:grpSpLocks/>
            </p:cNvGrpSpPr>
            <p:nvPr/>
          </p:nvGrpSpPr>
          <p:grpSpPr bwMode="auto">
            <a:xfrm>
              <a:off x="5797973" y="0"/>
              <a:ext cx="1063414" cy="636694"/>
              <a:chOff x="0" y="0"/>
              <a:chExt cx="1063413" cy="636693"/>
            </a:xfrm>
          </p:grpSpPr>
          <p:sp>
            <p:nvSpPr>
              <p:cNvPr id="595" name="Square">
                <a:extLst>
                  <a:ext uri="{FF2B5EF4-FFF2-40B4-BE49-F238E27FC236}">
                    <a16:creationId xmlns:a16="http://schemas.microsoft.com/office/drawing/2014/main" id="{F26A26E4-9F5E-499B-8E46-100D2BB8117C}"/>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6" name="Square">
                <a:extLst>
                  <a:ext uri="{FF2B5EF4-FFF2-40B4-BE49-F238E27FC236}">
                    <a16:creationId xmlns:a16="http://schemas.microsoft.com/office/drawing/2014/main" id="{E8EA8882-3119-42F2-919C-08880ADC1174}"/>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7" name="Square">
                <a:extLst>
                  <a:ext uri="{FF2B5EF4-FFF2-40B4-BE49-F238E27FC236}">
                    <a16:creationId xmlns:a16="http://schemas.microsoft.com/office/drawing/2014/main" id="{D23AB86A-5096-4147-9424-20F8C0F76ED0}"/>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8" name="Square">
                <a:extLst>
                  <a:ext uri="{FF2B5EF4-FFF2-40B4-BE49-F238E27FC236}">
                    <a16:creationId xmlns:a16="http://schemas.microsoft.com/office/drawing/2014/main" id="{2D34F77C-F55D-4355-8A8F-0771EE769461}"/>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9" name="Square">
                <a:extLst>
                  <a:ext uri="{FF2B5EF4-FFF2-40B4-BE49-F238E27FC236}">
                    <a16:creationId xmlns:a16="http://schemas.microsoft.com/office/drawing/2014/main" id="{6A7588E9-85B4-47A7-9962-CC216D9DBD38}"/>
                  </a:ext>
                </a:extLst>
              </p:cNvPr>
              <p:cNvSpPr/>
              <p:nvPr/>
            </p:nvSpPr>
            <p:spPr>
              <a:xfrm>
                <a:off x="21448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0" name="Square">
                <a:extLst>
                  <a:ext uri="{FF2B5EF4-FFF2-40B4-BE49-F238E27FC236}">
                    <a16:creationId xmlns:a16="http://schemas.microsoft.com/office/drawing/2014/main" id="{0BFB430C-843A-44D8-99D8-489378E0F0D2}"/>
                  </a:ext>
                </a:extLst>
              </p:cNvPr>
              <p:cNvSpPr/>
              <p:nvPr/>
            </p:nvSpPr>
            <p:spPr>
              <a:xfrm>
                <a:off x="2258"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1" name="Square">
                <a:extLst>
                  <a:ext uri="{FF2B5EF4-FFF2-40B4-BE49-F238E27FC236}">
                    <a16:creationId xmlns:a16="http://schemas.microsoft.com/office/drawing/2014/main" id="{533EFC29-0D2D-4E1D-9CFF-1A9199BDDC75}"/>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2" name="Square">
                <a:extLst>
                  <a:ext uri="{FF2B5EF4-FFF2-40B4-BE49-F238E27FC236}">
                    <a16:creationId xmlns:a16="http://schemas.microsoft.com/office/drawing/2014/main" id="{932CEBF0-15AE-4104-861F-00AFA0FC984B}"/>
                  </a:ext>
                </a:extLst>
              </p:cNvPr>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3" name="Square">
                <a:extLst>
                  <a:ext uri="{FF2B5EF4-FFF2-40B4-BE49-F238E27FC236}">
                    <a16:creationId xmlns:a16="http://schemas.microsoft.com/office/drawing/2014/main" id="{BA614C36-02B7-4313-AAB0-1D858CC2D0A3}"/>
                  </a:ext>
                </a:extLst>
              </p:cNvPr>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4" name="Square">
                <a:extLst>
                  <a:ext uri="{FF2B5EF4-FFF2-40B4-BE49-F238E27FC236}">
                    <a16:creationId xmlns:a16="http://schemas.microsoft.com/office/drawing/2014/main" id="{6262DABE-9878-4EF9-A11B-2DF32EE7E632}"/>
                  </a:ext>
                </a:extLst>
              </p:cNvPr>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5" name="Square">
                <a:extLst>
                  <a:ext uri="{FF2B5EF4-FFF2-40B4-BE49-F238E27FC236}">
                    <a16:creationId xmlns:a16="http://schemas.microsoft.com/office/drawing/2014/main" id="{79794CC6-69C9-4CEC-B0EE-246D029820CF}"/>
                  </a:ext>
                </a:extLst>
              </p:cNvPr>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6" name="Square">
                <a:extLst>
                  <a:ext uri="{FF2B5EF4-FFF2-40B4-BE49-F238E27FC236}">
                    <a16:creationId xmlns:a16="http://schemas.microsoft.com/office/drawing/2014/main" id="{C0A09896-E3B2-4A6F-874F-A98DD9D8BA07}"/>
                  </a:ext>
                </a:extLst>
              </p:cNvPr>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0524" name="Group">
              <a:extLst>
                <a:ext uri="{FF2B5EF4-FFF2-40B4-BE49-F238E27FC236}">
                  <a16:creationId xmlns:a16="http://schemas.microsoft.com/office/drawing/2014/main" id="{7890D73B-109A-4A84-8291-89F13A7738B6}"/>
                </a:ext>
              </a:extLst>
            </p:cNvPr>
            <p:cNvGrpSpPr>
              <a:grpSpLocks/>
            </p:cNvGrpSpPr>
            <p:nvPr/>
          </p:nvGrpSpPr>
          <p:grpSpPr bwMode="auto">
            <a:xfrm>
              <a:off x="0" y="20320"/>
              <a:ext cx="1063414" cy="1065672"/>
              <a:chOff x="0" y="0"/>
              <a:chExt cx="1063413" cy="1065671"/>
            </a:xfrm>
          </p:grpSpPr>
          <p:sp>
            <p:nvSpPr>
              <p:cNvPr id="608" name="Square">
                <a:extLst>
                  <a:ext uri="{FF2B5EF4-FFF2-40B4-BE49-F238E27FC236}">
                    <a16:creationId xmlns:a16="http://schemas.microsoft.com/office/drawing/2014/main" id="{1CE946D7-9B92-4700-AC0A-FCED77EA8FF9}"/>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9" name="Square">
                <a:extLst>
                  <a:ext uri="{FF2B5EF4-FFF2-40B4-BE49-F238E27FC236}">
                    <a16:creationId xmlns:a16="http://schemas.microsoft.com/office/drawing/2014/main" id="{6AABE1E7-8511-41C5-BC43-21651BAF68A3}"/>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0" name="Square">
                <a:extLst>
                  <a:ext uri="{FF2B5EF4-FFF2-40B4-BE49-F238E27FC236}">
                    <a16:creationId xmlns:a16="http://schemas.microsoft.com/office/drawing/2014/main" id="{80213E63-E86D-4BC7-BCAD-8335202FDCB9}"/>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1" name="Square">
                <a:extLst>
                  <a:ext uri="{FF2B5EF4-FFF2-40B4-BE49-F238E27FC236}">
                    <a16:creationId xmlns:a16="http://schemas.microsoft.com/office/drawing/2014/main" id="{66B4224A-9566-44A2-B9AE-8A4FC48E8A9F}"/>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2" name="Square">
                <a:extLst>
                  <a:ext uri="{FF2B5EF4-FFF2-40B4-BE49-F238E27FC236}">
                    <a16:creationId xmlns:a16="http://schemas.microsoft.com/office/drawing/2014/main" id="{6B82DC4B-77C9-4806-B64C-11385CA4A93F}"/>
                  </a:ext>
                </a:extLst>
              </p:cNvPr>
              <p:cNvSpPr/>
              <p:nvPr/>
            </p:nvSpPr>
            <p:spPr>
              <a:xfrm>
                <a:off x="21448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3" name="Square">
                <a:extLst>
                  <a:ext uri="{FF2B5EF4-FFF2-40B4-BE49-F238E27FC236}">
                    <a16:creationId xmlns:a16="http://schemas.microsoft.com/office/drawing/2014/main" id="{703E03A1-A903-4209-AEB7-6F098FA8E773}"/>
                  </a:ext>
                </a:extLst>
              </p:cNvPr>
              <p:cNvSpPr/>
              <p:nvPr/>
            </p:nvSpPr>
            <p:spPr>
              <a:xfrm>
                <a:off x="2258"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4" name="Square">
                <a:extLst>
                  <a:ext uri="{FF2B5EF4-FFF2-40B4-BE49-F238E27FC236}">
                    <a16:creationId xmlns:a16="http://schemas.microsoft.com/office/drawing/2014/main" id="{0E30AEB6-986B-4526-9375-6B6E988147C1}"/>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5" name="Square">
                <a:extLst>
                  <a:ext uri="{FF2B5EF4-FFF2-40B4-BE49-F238E27FC236}">
                    <a16:creationId xmlns:a16="http://schemas.microsoft.com/office/drawing/2014/main" id="{601DE762-1572-4312-975A-670D4AB4CB64}"/>
                  </a:ext>
                </a:extLst>
              </p:cNvPr>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6" name="Square">
                <a:extLst>
                  <a:ext uri="{FF2B5EF4-FFF2-40B4-BE49-F238E27FC236}">
                    <a16:creationId xmlns:a16="http://schemas.microsoft.com/office/drawing/2014/main" id="{D5D72929-0672-4718-BDF6-EC1BE5671463}"/>
                  </a:ext>
                </a:extLst>
              </p:cNvPr>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7" name="Square">
                <a:extLst>
                  <a:ext uri="{FF2B5EF4-FFF2-40B4-BE49-F238E27FC236}">
                    <a16:creationId xmlns:a16="http://schemas.microsoft.com/office/drawing/2014/main" id="{15043208-406E-494E-9A4C-5E5946E7AB10}"/>
                  </a:ext>
                </a:extLst>
              </p:cNvPr>
              <p:cNvSpPr/>
              <p:nvPr/>
            </p:nvSpPr>
            <p:spPr>
              <a:xfrm>
                <a:off x="638951"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8" name="Square">
                <a:extLst>
                  <a:ext uri="{FF2B5EF4-FFF2-40B4-BE49-F238E27FC236}">
                    <a16:creationId xmlns:a16="http://schemas.microsoft.com/office/drawing/2014/main" id="{60C8FB45-793F-41F7-AFB7-9AF80756DA56}"/>
                  </a:ext>
                </a:extLst>
              </p:cNvPr>
              <p:cNvSpPr/>
              <p:nvPr/>
            </p:nvSpPr>
            <p:spPr>
              <a:xfrm>
                <a:off x="426720"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9" name="Square">
                <a:extLst>
                  <a:ext uri="{FF2B5EF4-FFF2-40B4-BE49-F238E27FC236}">
                    <a16:creationId xmlns:a16="http://schemas.microsoft.com/office/drawing/2014/main" id="{8FED2A60-2738-4893-89C5-F75B91C13CAE}"/>
                  </a:ext>
                </a:extLst>
              </p:cNvPr>
              <p:cNvSpPr/>
              <p:nvPr/>
            </p:nvSpPr>
            <p:spPr>
              <a:xfrm>
                <a:off x="214489"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0" name="Square">
                <a:extLst>
                  <a:ext uri="{FF2B5EF4-FFF2-40B4-BE49-F238E27FC236}">
                    <a16:creationId xmlns:a16="http://schemas.microsoft.com/office/drawing/2014/main" id="{D2F2F8C6-ACED-4126-B8A6-4DF25D08B4E1}"/>
                  </a:ext>
                </a:extLst>
              </p:cNvPr>
              <p:cNvSpPr/>
              <p:nvPr/>
            </p:nvSpPr>
            <p:spPr>
              <a:xfrm>
                <a:off x="2258"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1" name="Square">
                <a:extLst>
                  <a:ext uri="{FF2B5EF4-FFF2-40B4-BE49-F238E27FC236}">
                    <a16:creationId xmlns:a16="http://schemas.microsoft.com/office/drawing/2014/main" id="{3B4BA24A-B4E1-4B1A-8244-9096601BAF2A}"/>
                  </a:ext>
                </a:extLst>
              </p:cNvPr>
              <p:cNvSpPr/>
              <p:nvPr/>
            </p:nvSpPr>
            <p:spPr>
              <a:xfrm>
                <a:off x="638951"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2" name="Square">
                <a:extLst>
                  <a:ext uri="{FF2B5EF4-FFF2-40B4-BE49-F238E27FC236}">
                    <a16:creationId xmlns:a16="http://schemas.microsoft.com/office/drawing/2014/main" id="{64261F70-87E3-40DF-9C23-403A8DF1382C}"/>
                  </a:ext>
                </a:extLst>
              </p:cNvPr>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3" name="Square">
                <a:extLst>
                  <a:ext uri="{FF2B5EF4-FFF2-40B4-BE49-F238E27FC236}">
                    <a16:creationId xmlns:a16="http://schemas.microsoft.com/office/drawing/2014/main" id="{3A3E979B-22F3-42C4-A534-A12AED4F715E}"/>
                  </a:ext>
                </a:extLst>
              </p:cNvPr>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4" name="Square">
                <a:extLst>
                  <a:ext uri="{FF2B5EF4-FFF2-40B4-BE49-F238E27FC236}">
                    <a16:creationId xmlns:a16="http://schemas.microsoft.com/office/drawing/2014/main" id="{1BC223B3-017E-4A8E-8073-15F14B8F55FA}"/>
                  </a:ext>
                </a:extLst>
              </p:cNvPr>
              <p:cNvSpPr/>
              <p:nvPr/>
            </p:nvSpPr>
            <p:spPr>
              <a:xfrm>
                <a:off x="851182"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5" name="Square">
                <a:extLst>
                  <a:ext uri="{FF2B5EF4-FFF2-40B4-BE49-F238E27FC236}">
                    <a16:creationId xmlns:a16="http://schemas.microsoft.com/office/drawing/2014/main" id="{CE738BF8-E6E9-48AB-B312-6598E1A408C3}"/>
                  </a:ext>
                </a:extLst>
              </p:cNvPr>
              <p:cNvSpPr/>
              <p:nvPr/>
            </p:nvSpPr>
            <p:spPr>
              <a:xfrm>
                <a:off x="851182"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6" name="Square">
                <a:extLst>
                  <a:ext uri="{FF2B5EF4-FFF2-40B4-BE49-F238E27FC236}">
                    <a16:creationId xmlns:a16="http://schemas.microsoft.com/office/drawing/2014/main" id="{BE04B665-98CF-47BF-A284-2AE794CD2D45}"/>
                  </a:ext>
                </a:extLst>
              </p:cNvPr>
              <p:cNvSpPr/>
              <p:nvPr/>
            </p:nvSpPr>
            <p:spPr>
              <a:xfrm>
                <a:off x="426720"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7" name="Square">
                <a:extLst>
                  <a:ext uri="{FF2B5EF4-FFF2-40B4-BE49-F238E27FC236}">
                    <a16:creationId xmlns:a16="http://schemas.microsoft.com/office/drawing/2014/main" id="{F9D99D23-6AF1-47ED-AB43-BFEB1D3DF62C}"/>
                  </a:ext>
                </a:extLst>
              </p:cNvPr>
              <p:cNvSpPr/>
              <p:nvPr/>
            </p:nvSpPr>
            <p:spPr>
              <a:xfrm>
                <a:off x="214489"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8" name="Square">
                <a:extLst>
                  <a:ext uri="{FF2B5EF4-FFF2-40B4-BE49-F238E27FC236}">
                    <a16:creationId xmlns:a16="http://schemas.microsoft.com/office/drawing/2014/main" id="{282B97EF-CB88-4B67-9DC1-0858C80D7F29}"/>
                  </a:ext>
                </a:extLst>
              </p:cNvPr>
              <p:cNvSpPr/>
              <p:nvPr/>
            </p:nvSpPr>
            <p:spPr>
              <a:xfrm>
                <a:off x="2258"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9" name="Square">
                <a:extLst>
                  <a:ext uri="{FF2B5EF4-FFF2-40B4-BE49-F238E27FC236}">
                    <a16:creationId xmlns:a16="http://schemas.microsoft.com/office/drawing/2014/main" id="{E7335F7D-063C-4898-BDF3-FCF3D9E3B48F}"/>
                  </a:ext>
                </a:extLst>
              </p:cNvPr>
              <p:cNvSpPr/>
              <p:nvPr/>
            </p:nvSpPr>
            <p:spPr>
              <a:xfrm>
                <a:off x="638951"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0" name="Square">
                <a:extLst>
                  <a:ext uri="{FF2B5EF4-FFF2-40B4-BE49-F238E27FC236}">
                    <a16:creationId xmlns:a16="http://schemas.microsoft.com/office/drawing/2014/main" id="{F06224F1-F67E-4E19-8611-C4F3B1DB1A9B}"/>
                  </a:ext>
                </a:extLst>
              </p:cNvPr>
              <p:cNvSpPr/>
              <p:nvPr/>
            </p:nvSpPr>
            <p:spPr>
              <a:xfrm>
                <a:off x="851182"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1" name="Square">
                <a:extLst>
                  <a:ext uri="{FF2B5EF4-FFF2-40B4-BE49-F238E27FC236}">
                    <a16:creationId xmlns:a16="http://schemas.microsoft.com/office/drawing/2014/main" id="{0A8B8B92-E5B7-4C1B-965D-888A56F75A7A}"/>
                  </a:ext>
                </a:extLst>
              </p:cNvPr>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672" name="Group">
            <a:extLst>
              <a:ext uri="{FF2B5EF4-FFF2-40B4-BE49-F238E27FC236}">
                <a16:creationId xmlns:a16="http://schemas.microsoft.com/office/drawing/2014/main" id="{472C0A6A-2FAC-42D1-B97E-46D9082645F5}"/>
              </a:ext>
            </a:extLst>
          </p:cNvPr>
          <p:cNvGrpSpPr>
            <a:grpSpLocks/>
          </p:cNvGrpSpPr>
          <p:nvPr/>
        </p:nvGrpSpPr>
        <p:grpSpPr bwMode="auto">
          <a:xfrm>
            <a:off x="2947988" y="1843088"/>
            <a:ext cx="4824412" cy="763587"/>
            <a:chOff x="0" y="0"/>
            <a:chExt cx="6861387" cy="1085991"/>
          </a:xfrm>
        </p:grpSpPr>
        <p:grpSp>
          <p:nvGrpSpPr>
            <p:cNvPr id="190485" name="Group">
              <a:extLst>
                <a:ext uri="{FF2B5EF4-FFF2-40B4-BE49-F238E27FC236}">
                  <a16:creationId xmlns:a16="http://schemas.microsoft.com/office/drawing/2014/main" id="{FB9D5565-6922-4D1C-8455-9AB9652B68FF}"/>
                </a:ext>
              </a:extLst>
            </p:cNvPr>
            <p:cNvGrpSpPr>
              <a:grpSpLocks/>
            </p:cNvGrpSpPr>
            <p:nvPr/>
          </p:nvGrpSpPr>
          <p:grpSpPr bwMode="auto">
            <a:xfrm>
              <a:off x="5797973" y="0"/>
              <a:ext cx="1063414" cy="636694"/>
              <a:chOff x="0" y="0"/>
              <a:chExt cx="1063413" cy="636693"/>
            </a:xfrm>
          </p:grpSpPr>
          <p:sp>
            <p:nvSpPr>
              <p:cNvPr id="634" name="Square">
                <a:extLst>
                  <a:ext uri="{FF2B5EF4-FFF2-40B4-BE49-F238E27FC236}">
                    <a16:creationId xmlns:a16="http://schemas.microsoft.com/office/drawing/2014/main" id="{6468A203-561E-4283-8AA1-563646A3631E}"/>
                  </a:ext>
                </a:extLst>
              </p:cNvPr>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5" name="Square">
                <a:extLst>
                  <a:ext uri="{FF2B5EF4-FFF2-40B4-BE49-F238E27FC236}">
                    <a16:creationId xmlns:a16="http://schemas.microsoft.com/office/drawing/2014/main" id="{6AF644B4-61AD-44AE-8A22-445033D29720}"/>
                  </a:ext>
                </a:extLst>
              </p:cNvPr>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6" name="Square">
                <a:extLst>
                  <a:ext uri="{FF2B5EF4-FFF2-40B4-BE49-F238E27FC236}">
                    <a16:creationId xmlns:a16="http://schemas.microsoft.com/office/drawing/2014/main" id="{8478211E-5438-47F1-9BBC-CDE3D1733FD1}"/>
                  </a:ext>
                </a:extLst>
              </p:cNvPr>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7" name="Square">
                <a:extLst>
                  <a:ext uri="{FF2B5EF4-FFF2-40B4-BE49-F238E27FC236}">
                    <a16:creationId xmlns:a16="http://schemas.microsoft.com/office/drawing/2014/main" id="{4CF1BAD6-AECC-4F01-9B70-234D19519B36}"/>
                  </a:ext>
                </a:extLst>
              </p:cNvPr>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8" name="Square">
                <a:extLst>
                  <a:ext uri="{FF2B5EF4-FFF2-40B4-BE49-F238E27FC236}">
                    <a16:creationId xmlns:a16="http://schemas.microsoft.com/office/drawing/2014/main" id="{0E610D39-3155-4EEB-9887-9C778CAA3EB0}"/>
                  </a:ext>
                </a:extLst>
              </p:cNvPr>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9" name="Square">
                <a:extLst>
                  <a:ext uri="{FF2B5EF4-FFF2-40B4-BE49-F238E27FC236}">
                    <a16:creationId xmlns:a16="http://schemas.microsoft.com/office/drawing/2014/main" id="{06276560-6A1A-43B1-ABD9-9A7741A9B27B}"/>
                  </a:ext>
                </a:extLst>
              </p:cNvPr>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0" name="Square">
                <a:extLst>
                  <a:ext uri="{FF2B5EF4-FFF2-40B4-BE49-F238E27FC236}">
                    <a16:creationId xmlns:a16="http://schemas.microsoft.com/office/drawing/2014/main" id="{8154DC9D-0DE4-4773-8BF8-94F71B60BDC3}"/>
                  </a:ext>
                </a:extLst>
              </p:cNvPr>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1" name="Square">
                <a:extLst>
                  <a:ext uri="{FF2B5EF4-FFF2-40B4-BE49-F238E27FC236}">
                    <a16:creationId xmlns:a16="http://schemas.microsoft.com/office/drawing/2014/main" id="{09634BC4-74C5-40B1-B4C4-54D08A666B93}"/>
                  </a:ext>
                </a:extLst>
              </p:cNvPr>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2" name="Square">
                <a:extLst>
                  <a:ext uri="{FF2B5EF4-FFF2-40B4-BE49-F238E27FC236}">
                    <a16:creationId xmlns:a16="http://schemas.microsoft.com/office/drawing/2014/main" id="{623A2D54-3784-49C9-9CBD-8921DFD3D36C}"/>
                  </a:ext>
                </a:extLst>
              </p:cNvPr>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3" name="Square">
                <a:extLst>
                  <a:ext uri="{FF2B5EF4-FFF2-40B4-BE49-F238E27FC236}">
                    <a16:creationId xmlns:a16="http://schemas.microsoft.com/office/drawing/2014/main" id="{BD42C163-CE16-4972-94EC-C483DD8607C4}"/>
                  </a:ext>
                </a:extLst>
              </p:cNvPr>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4" name="Square">
                <a:extLst>
                  <a:ext uri="{FF2B5EF4-FFF2-40B4-BE49-F238E27FC236}">
                    <a16:creationId xmlns:a16="http://schemas.microsoft.com/office/drawing/2014/main" id="{70F6CD9C-4992-49E7-8A5F-0CB229B9A30E}"/>
                  </a:ext>
                </a:extLst>
              </p:cNvPr>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5" name="Square">
                <a:extLst>
                  <a:ext uri="{FF2B5EF4-FFF2-40B4-BE49-F238E27FC236}">
                    <a16:creationId xmlns:a16="http://schemas.microsoft.com/office/drawing/2014/main" id="{EDA0CC83-825C-40BA-9EF9-928FA18536CE}"/>
                  </a:ext>
                </a:extLst>
              </p:cNvPr>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0486" name="Group">
              <a:extLst>
                <a:ext uri="{FF2B5EF4-FFF2-40B4-BE49-F238E27FC236}">
                  <a16:creationId xmlns:a16="http://schemas.microsoft.com/office/drawing/2014/main" id="{8DFA2D95-BB48-4C49-980A-9900EB35B938}"/>
                </a:ext>
              </a:extLst>
            </p:cNvPr>
            <p:cNvGrpSpPr>
              <a:grpSpLocks/>
            </p:cNvGrpSpPr>
            <p:nvPr/>
          </p:nvGrpSpPr>
          <p:grpSpPr bwMode="auto">
            <a:xfrm>
              <a:off x="0" y="20320"/>
              <a:ext cx="1063414" cy="1065672"/>
              <a:chOff x="0" y="0"/>
              <a:chExt cx="1063413" cy="1065671"/>
            </a:xfrm>
          </p:grpSpPr>
          <p:sp>
            <p:nvSpPr>
              <p:cNvPr id="647" name="Square">
                <a:extLst>
                  <a:ext uri="{FF2B5EF4-FFF2-40B4-BE49-F238E27FC236}">
                    <a16:creationId xmlns:a16="http://schemas.microsoft.com/office/drawing/2014/main" id="{39335F8A-3B7F-4203-88A7-675BD28245AA}"/>
                  </a:ext>
                </a:extLst>
              </p:cNvPr>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8" name="Square">
                <a:extLst>
                  <a:ext uri="{FF2B5EF4-FFF2-40B4-BE49-F238E27FC236}">
                    <a16:creationId xmlns:a16="http://schemas.microsoft.com/office/drawing/2014/main" id="{606AC757-F41D-4FD0-A435-BE25FCB592A1}"/>
                  </a:ext>
                </a:extLst>
              </p:cNvPr>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9" name="Square">
                <a:extLst>
                  <a:ext uri="{FF2B5EF4-FFF2-40B4-BE49-F238E27FC236}">
                    <a16:creationId xmlns:a16="http://schemas.microsoft.com/office/drawing/2014/main" id="{5EA3AE0C-3618-4123-896D-C7F8B192EEDA}"/>
                  </a:ext>
                </a:extLst>
              </p:cNvPr>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0" name="Square">
                <a:extLst>
                  <a:ext uri="{FF2B5EF4-FFF2-40B4-BE49-F238E27FC236}">
                    <a16:creationId xmlns:a16="http://schemas.microsoft.com/office/drawing/2014/main" id="{D9D63510-BE88-4F0A-9654-E18D3A03475B}"/>
                  </a:ext>
                </a:extLst>
              </p:cNvPr>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1" name="Square">
                <a:extLst>
                  <a:ext uri="{FF2B5EF4-FFF2-40B4-BE49-F238E27FC236}">
                    <a16:creationId xmlns:a16="http://schemas.microsoft.com/office/drawing/2014/main" id="{1DA28BDA-8030-43CA-A396-5026C163F48A}"/>
                  </a:ext>
                </a:extLst>
              </p:cNvPr>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2" name="Square">
                <a:extLst>
                  <a:ext uri="{FF2B5EF4-FFF2-40B4-BE49-F238E27FC236}">
                    <a16:creationId xmlns:a16="http://schemas.microsoft.com/office/drawing/2014/main" id="{8FD37D75-956C-4B12-A361-B97D0B0C2433}"/>
                  </a:ext>
                </a:extLst>
              </p:cNvPr>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3" name="Square">
                <a:extLst>
                  <a:ext uri="{FF2B5EF4-FFF2-40B4-BE49-F238E27FC236}">
                    <a16:creationId xmlns:a16="http://schemas.microsoft.com/office/drawing/2014/main" id="{FF4A4363-063A-479A-B394-BFB726150F5F}"/>
                  </a:ext>
                </a:extLst>
              </p:cNvPr>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4" name="Square">
                <a:extLst>
                  <a:ext uri="{FF2B5EF4-FFF2-40B4-BE49-F238E27FC236}">
                    <a16:creationId xmlns:a16="http://schemas.microsoft.com/office/drawing/2014/main" id="{5D0B864E-8B78-4388-A275-4CD7BD2ECD86}"/>
                  </a:ext>
                </a:extLst>
              </p:cNvPr>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5" name="Square">
                <a:extLst>
                  <a:ext uri="{FF2B5EF4-FFF2-40B4-BE49-F238E27FC236}">
                    <a16:creationId xmlns:a16="http://schemas.microsoft.com/office/drawing/2014/main" id="{FC62D5E8-07ED-47F8-9735-509E4E99E4DE}"/>
                  </a:ext>
                </a:extLst>
              </p:cNvPr>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6" name="Square">
                <a:extLst>
                  <a:ext uri="{FF2B5EF4-FFF2-40B4-BE49-F238E27FC236}">
                    <a16:creationId xmlns:a16="http://schemas.microsoft.com/office/drawing/2014/main" id="{11B823F1-7EE9-4B47-978D-3EB763210482}"/>
                  </a:ext>
                </a:extLst>
              </p:cNvPr>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7" name="Square">
                <a:extLst>
                  <a:ext uri="{FF2B5EF4-FFF2-40B4-BE49-F238E27FC236}">
                    <a16:creationId xmlns:a16="http://schemas.microsoft.com/office/drawing/2014/main" id="{EAC5CFCC-4730-43C5-8B3F-53F2C68C9009}"/>
                  </a:ext>
                </a:extLst>
              </p:cNvPr>
              <p:cNvSpPr/>
              <p:nvPr/>
            </p:nvSpPr>
            <p:spPr>
              <a:xfrm>
                <a:off x="426719"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8" name="Square">
                <a:extLst>
                  <a:ext uri="{FF2B5EF4-FFF2-40B4-BE49-F238E27FC236}">
                    <a16:creationId xmlns:a16="http://schemas.microsoft.com/office/drawing/2014/main" id="{076AB070-757D-4BBA-8C2F-151AE21D1EAA}"/>
                  </a:ext>
                </a:extLst>
              </p:cNvPr>
              <p:cNvSpPr/>
              <p:nvPr/>
            </p:nvSpPr>
            <p:spPr>
              <a:xfrm>
                <a:off x="214488"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9" name="Square">
                <a:extLst>
                  <a:ext uri="{FF2B5EF4-FFF2-40B4-BE49-F238E27FC236}">
                    <a16:creationId xmlns:a16="http://schemas.microsoft.com/office/drawing/2014/main" id="{373311EE-24EE-4611-A87F-50F404BA1B76}"/>
                  </a:ext>
                </a:extLst>
              </p:cNvPr>
              <p:cNvSpPr/>
              <p:nvPr/>
            </p:nvSpPr>
            <p:spPr>
              <a:xfrm>
                <a:off x="2257"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0" name="Square">
                <a:extLst>
                  <a:ext uri="{FF2B5EF4-FFF2-40B4-BE49-F238E27FC236}">
                    <a16:creationId xmlns:a16="http://schemas.microsoft.com/office/drawing/2014/main" id="{94D4DE33-A058-4B7B-90B1-1A46313D883C}"/>
                  </a:ext>
                </a:extLst>
              </p:cNvPr>
              <p:cNvSpPr/>
              <p:nvPr/>
            </p:nvSpPr>
            <p:spPr>
              <a:xfrm>
                <a:off x="638950"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1" name="Square">
                <a:extLst>
                  <a:ext uri="{FF2B5EF4-FFF2-40B4-BE49-F238E27FC236}">
                    <a16:creationId xmlns:a16="http://schemas.microsoft.com/office/drawing/2014/main" id="{C1F090A2-6CE5-43EC-9687-2F9AB24D4032}"/>
                  </a:ext>
                </a:extLst>
              </p:cNvPr>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2" name="Square">
                <a:extLst>
                  <a:ext uri="{FF2B5EF4-FFF2-40B4-BE49-F238E27FC236}">
                    <a16:creationId xmlns:a16="http://schemas.microsoft.com/office/drawing/2014/main" id="{57898532-6FC5-4090-9953-FEBEA7205EE7}"/>
                  </a:ext>
                </a:extLst>
              </p:cNvPr>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3" name="Square">
                <a:extLst>
                  <a:ext uri="{FF2B5EF4-FFF2-40B4-BE49-F238E27FC236}">
                    <a16:creationId xmlns:a16="http://schemas.microsoft.com/office/drawing/2014/main" id="{DECE8A3E-DEA6-46BB-9950-45804D96A330}"/>
                  </a:ext>
                </a:extLst>
              </p:cNvPr>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4" name="Square">
                <a:extLst>
                  <a:ext uri="{FF2B5EF4-FFF2-40B4-BE49-F238E27FC236}">
                    <a16:creationId xmlns:a16="http://schemas.microsoft.com/office/drawing/2014/main" id="{2634E446-DEBA-4B9B-A1AB-6BB7816A247F}"/>
                  </a:ext>
                </a:extLst>
              </p:cNvPr>
              <p:cNvSpPr/>
              <p:nvPr/>
            </p:nvSpPr>
            <p:spPr>
              <a:xfrm>
                <a:off x="851181"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5" name="Square">
                <a:extLst>
                  <a:ext uri="{FF2B5EF4-FFF2-40B4-BE49-F238E27FC236}">
                    <a16:creationId xmlns:a16="http://schemas.microsoft.com/office/drawing/2014/main" id="{12C69843-4AAE-4316-8647-49B9FE9EC1A2}"/>
                  </a:ext>
                </a:extLst>
              </p:cNvPr>
              <p:cNvSpPr/>
              <p:nvPr/>
            </p:nvSpPr>
            <p:spPr>
              <a:xfrm>
                <a:off x="426719"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6" name="Square">
                <a:extLst>
                  <a:ext uri="{FF2B5EF4-FFF2-40B4-BE49-F238E27FC236}">
                    <a16:creationId xmlns:a16="http://schemas.microsoft.com/office/drawing/2014/main" id="{F3619B72-1DD9-44FF-B41E-E28DC9D38B2E}"/>
                  </a:ext>
                </a:extLst>
              </p:cNvPr>
              <p:cNvSpPr/>
              <p:nvPr/>
            </p:nvSpPr>
            <p:spPr>
              <a:xfrm>
                <a:off x="214488"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7" name="Square">
                <a:extLst>
                  <a:ext uri="{FF2B5EF4-FFF2-40B4-BE49-F238E27FC236}">
                    <a16:creationId xmlns:a16="http://schemas.microsoft.com/office/drawing/2014/main" id="{51ED7A04-D03D-4B1D-99F0-DC3DBB64D38F}"/>
                  </a:ext>
                </a:extLst>
              </p:cNvPr>
              <p:cNvSpPr/>
              <p:nvPr/>
            </p:nvSpPr>
            <p:spPr>
              <a:xfrm>
                <a:off x="2257"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8" name="Square">
                <a:extLst>
                  <a:ext uri="{FF2B5EF4-FFF2-40B4-BE49-F238E27FC236}">
                    <a16:creationId xmlns:a16="http://schemas.microsoft.com/office/drawing/2014/main" id="{80886849-FC6B-4540-AE4A-455C629FC770}"/>
                  </a:ext>
                </a:extLst>
              </p:cNvPr>
              <p:cNvSpPr/>
              <p:nvPr/>
            </p:nvSpPr>
            <p:spPr>
              <a:xfrm>
                <a:off x="638950"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9" name="Square">
                <a:extLst>
                  <a:ext uri="{FF2B5EF4-FFF2-40B4-BE49-F238E27FC236}">
                    <a16:creationId xmlns:a16="http://schemas.microsoft.com/office/drawing/2014/main" id="{EE695DDB-04F0-40BE-8756-63BFC1D35D6D}"/>
                  </a:ext>
                </a:extLst>
              </p:cNvPr>
              <p:cNvSpPr/>
              <p:nvPr/>
            </p:nvSpPr>
            <p:spPr>
              <a:xfrm>
                <a:off x="851181"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70" name="Square">
                <a:extLst>
                  <a:ext uri="{FF2B5EF4-FFF2-40B4-BE49-F238E27FC236}">
                    <a16:creationId xmlns:a16="http://schemas.microsoft.com/office/drawing/2014/main" id="{B0AAA95D-FD5E-4B51-8DC8-1D318E4F0FC3}"/>
                  </a:ext>
                </a:extLst>
              </p:cNvPr>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673" name="Line">
            <a:extLst>
              <a:ext uri="{FF2B5EF4-FFF2-40B4-BE49-F238E27FC236}">
                <a16:creationId xmlns:a16="http://schemas.microsoft.com/office/drawing/2014/main" id="{6305DD29-6FD5-4D93-9B47-CF48EABC60BA}"/>
              </a:ext>
            </a:extLst>
          </p:cNvPr>
          <p:cNvSpPr/>
          <p:nvPr/>
        </p:nvSpPr>
        <p:spPr>
          <a:xfrm>
            <a:off x="6399213" y="1638300"/>
            <a:ext cx="973137" cy="2811463"/>
          </a:xfrm>
          <a:prstGeom prst="line">
            <a:avLst/>
          </a:prstGeom>
          <a:ln w="50800">
            <a:solidFill>
              <a:srgbClr val="009BE7"/>
            </a:solidFill>
            <a:tailEnd type="triangle"/>
          </a:ln>
        </p:spPr>
        <p:txBody>
          <a:bodyPr lIns="50795" tIns="50795" rIns="50795" bIns="50795" anchor="ctr"/>
          <a:lstStyle/>
          <a:p>
            <a:pPr defTabSz="457161" eaLnBrk="1" fontAlgn="auto">
              <a:spcBef>
                <a:spcPts val="0"/>
              </a:spcBef>
              <a:spcAft>
                <a:spcPts val="0"/>
              </a:spcAft>
              <a:defRPr sz="1600">
                <a:latin typeface="Helvetica"/>
                <a:ea typeface="Helvetica"/>
                <a:cs typeface="Helvetica"/>
                <a:sym typeface="Helvetica"/>
              </a:defRPr>
            </a:pPr>
            <a:endParaRPr sz="1100" kern="0">
              <a:solidFill>
                <a:srgbClr val="000000"/>
              </a:solidFill>
              <a:latin typeface="Helvetica"/>
              <a:ea typeface="Helvetica"/>
              <a:cs typeface="Helvetica"/>
              <a:sym typeface="Helvetica"/>
            </a:endParaRPr>
          </a:p>
        </p:txBody>
      </p:sp>
      <p:sp>
        <p:nvSpPr>
          <p:cNvPr id="674" name="::">
            <a:extLst>
              <a:ext uri="{FF2B5EF4-FFF2-40B4-BE49-F238E27FC236}">
                <a16:creationId xmlns:a16="http://schemas.microsoft.com/office/drawing/2014/main" id="{DDB065F1-4A76-4D09-AA05-13E4538D702A}"/>
              </a:ext>
            </a:extLst>
          </p:cNvPr>
          <p:cNvSpPr/>
          <p:nvPr/>
        </p:nvSpPr>
        <p:spPr>
          <a:xfrm>
            <a:off x="8308975" y="1793875"/>
            <a:ext cx="644525" cy="1273175"/>
          </a:xfrm>
          <a:prstGeom prst="rect">
            <a:avLst/>
          </a:prstGeom>
          <a:ln w="38100" cap="rnd">
            <a:miter lim="400000"/>
          </a:ln>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dissolve">
                                      <p:cBhvr>
                                        <p:cTn id="7" dur="500"/>
                                        <p:tgtEl>
                                          <p:spTgt spid="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p:tmAbs val="0"/>
                                  </p:iterate>
                                  <p:childTnLst>
                                    <p:set>
                                      <p:cBhvr>
                                        <p:cTn id="11" fill="hold"/>
                                        <p:tgtEl>
                                          <p:spTgt spid="551"/>
                                        </p:tgtEl>
                                        <p:attrNameLst>
                                          <p:attrName>style.visibility</p:attrName>
                                        </p:attrNameLst>
                                      </p:cBhvr>
                                      <p:to>
                                        <p:strVal val="visible"/>
                                      </p:to>
                                    </p:set>
                                  </p:childTnLst>
                                </p:cTn>
                              </p:par>
                            </p:childTnLst>
                          </p:cTn>
                        </p:par>
                        <p:par>
                          <p:cTn id="12" fill="hold" nodeType="afterGroup">
                            <p:stCondLst>
                              <p:cond delay="0"/>
                            </p:stCondLst>
                            <p:childTnLst>
                              <p:par>
                                <p:cTn id="13" presetID="1" presetClass="exit" presetSubtype="0" fill="hold" grpId="1" nodeType="afterEffect">
                                  <p:stCondLst>
                                    <p:cond delay="1000"/>
                                  </p:stCondLst>
                                  <p:iterate>
                                    <p:tmAbs val="0"/>
                                  </p:iterate>
                                  <p:childTnLst>
                                    <p:set>
                                      <p:cBhvr>
                                        <p:cTn id="14" fill="hold">
                                          <p:stCondLst>
                                            <p:cond delay="0"/>
                                          </p:stCondLst>
                                        </p:cTn>
                                        <p:tgtEl>
                                          <p:spTgt spid="551"/>
                                        </p:tgtEl>
                                        <p:attrNameLst>
                                          <p:attrName>style.visibility</p:attrName>
                                        </p:attrNameLst>
                                      </p:cBhvr>
                                      <p:to>
                                        <p:strVal val="hidden"/>
                                      </p:to>
                                    </p:set>
                                  </p:childTnLst>
                                </p:cTn>
                              </p:par>
                            </p:childTnLst>
                          </p:cTn>
                        </p:par>
                        <p:par>
                          <p:cTn id="15" fill="hold" nodeType="afterGroup">
                            <p:stCondLst>
                              <p:cond delay="1000"/>
                            </p:stCondLst>
                            <p:childTnLst>
                              <p:par>
                                <p:cTn id="16" presetID="1" presetClass="entr" presetSubtype="0" fill="hold" grpId="0" nodeType="afterEffect">
                                  <p:stCondLst>
                                    <p:cond delay="1000"/>
                                  </p:stCondLst>
                                  <p:iterate>
                                    <p:tmAbs val="0"/>
                                  </p:iterate>
                                  <p:childTnLst>
                                    <p:set>
                                      <p:cBhvr>
                                        <p:cTn id="17" fill="hold"/>
                                        <p:tgtEl>
                                          <p:spTgt spid="672"/>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xit" presetSubtype="0" fill="hold" grpId="1" nodeType="afterEffect">
                                  <p:stCondLst>
                                    <p:cond delay="1000"/>
                                  </p:stCondLst>
                                  <p:iterate>
                                    <p:tmAbs val="0"/>
                                  </p:iterate>
                                  <p:childTnLst>
                                    <p:set>
                                      <p:cBhvr>
                                        <p:cTn id="20" fill="hold">
                                          <p:stCondLst>
                                            <p:cond delay="0"/>
                                          </p:stCondLst>
                                        </p:cTn>
                                        <p:tgtEl>
                                          <p:spTgt spid="672"/>
                                        </p:tgtEl>
                                        <p:attrNameLst>
                                          <p:attrName>style.visibility</p:attrName>
                                        </p:attrNameLst>
                                      </p:cBhvr>
                                      <p:to>
                                        <p:strVal val="hidden"/>
                                      </p:to>
                                    </p:set>
                                  </p:childTnLst>
                                </p:cTn>
                              </p:par>
                            </p:childTnLst>
                          </p:cTn>
                        </p:par>
                        <p:par>
                          <p:cTn id="21" fill="hold" nodeType="afterGroup">
                            <p:stCondLst>
                              <p:cond delay="3000"/>
                            </p:stCondLst>
                            <p:childTnLst>
                              <p:par>
                                <p:cTn id="22" presetID="1" presetClass="entr" presetSubtype="0" fill="hold" grpId="0" nodeType="afterEffect">
                                  <p:stCondLst>
                                    <p:cond delay="1000"/>
                                  </p:stCondLst>
                                  <p:iterate>
                                    <p:tmAbs val="0"/>
                                  </p:iterate>
                                  <p:childTnLst>
                                    <p:set>
                                      <p:cBhvr>
                                        <p:cTn id="23" fill="hold"/>
                                        <p:tgtEl>
                                          <p:spTgt spid="63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iterate>
                                    <p:tmAbs val="0"/>
                                  </p:iterate>
                                  <p:childTnLst>
                                    <p:set>
                                      <p:cBhvr>
                                        <p:cTn id="27" fill="hold"/>
                                        <p:tgtEl>
                                          <p:spTgt spid="673"/>
                                        </p:tgtEl>
                                        <p:attrNameLst>
                                          <p:attrName>style.visibility</p:attrName>
                                        </p:attrNameLst>
                                      </p:cBhvr>
                                      <p:to>
                                        <p:strVal val="visible"/>
                                      </p:to>
                                    </p:set>
                                    <p:animEffect transition="in" filter="wipe(up)">
                                      <p:cBhvr>
                                        <p:cTn id="28" dur="500"/>
                                        <p:tgtEl>
                                          <p:spTgt spid="673"/>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iterate>
                                    <p:tmAbs val="0"/>
                                  </p:iterate>
                                  <p:childTnLst>
                                    <p:set>
                                      <p:cBhvr>
                                        <p:cTn id="31" fill="hold"/>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advAuto="0"/>
      <p:bldP spid="551" grpId="1" animBg="1" advAuto="0"/>
      <p:bldP spid="555" grpId="0" animBg="1" advAuto="0"/>
      <p:bldP spid="594" grpId="0" animBg="1" advAuto="0"/>
      <p:bldP spid="633" grpId="0" animBg="1" advAuto="0"/>
      <p:bldP spid="672" grpId="0" animBg="1" advAuto="0"/>
      <p:bldP spid="672"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A818F815-A590-46AB-951B-21B63CEC466F}"/>
              </a:ext>
            </a:extLst>
          </p:cNvPr>
          <p:cNvSpPr>
            <a:spLocks noGrp="1" noChangeArrowheads="1"/>
          </p:cNvSpPr>
          <p:nvPr>
            <p:ph type="title"/>
          </p:nvPr>
        </p:nvSpPr>
        <p:spPr/>
        <p:txBody>
          <a:bodyPr/>
          <a:lstStyle/>
          <a:p>
            <a:pPr eaLnBrk="1" hangingPunct="1"/>
            <a:r>
              <a:rPr lang="en-US" altLang="en-US"/>
              <a:t>Blur Filter</a:t>
            </a:r>
          </a:p>
        </p:txBody>
      </p:sp>
      <p:pic>
        <p:nvPicPr>
          <p:cNvPr id="191491" name="Picture 3">
            <a:extLst>
              <a:ext uri="{FF2B5EF4-FFF2-40B4-BE49-F238E27FC236}">
                <a16:creationId xmlns:a16="http://schemas.microsoft.com/office/drawing/2014/main" id="{84A8AD44-2216-412B-8A28-35A86A08F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1B41108-4A52-4538-8D35-2139293C7D7C}"/>
              </a:ext>
            </a:extLst>
          </p:cNvPr>
          <p:cNvSpPr>
            <a:spLocks noGrp="1" noChangeArrowheads="1"/>
          </p:cNvSpPr>
          <p:nvPr>
            <p:ph type="title"/>
          </p:nvPr>
        </p:nvSpPr>
        <p:spPr/>
        <p:txBody>
          <a:bodyPr/>
          <a:lstStyle/>
          <a:p>
            <a:pPr eaLnBrk="1" hangingPunct="1"/>
            <a:r>
              <a:rPr lang="en-US" altLang="en-US"/>
              <a:t>Edge Filter</a:t>
            </a:r>
          </a:p>
        </p:txBody>
      </p:sp>
      <p:pic>
        <p:nvPicPr>
          <p:cNvPr id="193539" name="Picture 3">
            <a:extLst>
              <a:ext uri="{FF2B5EF4-FFF2-40B4-BE49-F238E27FC236}">
                <a16:creationId xmlns:a16="http://schemas.microsoft.com/office/drawing/2014/main" id="{513E53FF-21C6-4BFF-BFC5-EC41D85B7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ntro_4up">
            <a:extLst>
              <a:ext uri="{FF2B5EF4-FFF2-40B4-BE49-F238E27FC236}">
                <a16:creationId xmlns:a16="http://schemas.microsoft.com/office/drawing/2014/main" id="{3B997F62-F2F8-4835-8FA5-240AFBD83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858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a:extLst>
              <a:ext uri="{FF2B5EF4-FFF2-40B4-BE49-F238E27FC236}">
                <a16:creationId xmlns:a16="http://schemas.microsoft.com/office/drawing/2014/main" id="{F712691A-260F-4203-9025-64EB66807D89}"/>
              </a:ext>
            </a:extLst>
          </p:cNvPr>
          <p:cNvSpPr>
            <a:spLocks noGrp="1" noChangeArrowheads="1"/>
          </p:cNvSpPr>
          <p:nvPr>
            <p:ph type="title"/>
          </p:nvPr>
        </p:nvSpPr>
        <p:spPr/>
        <p:txBody>
          <a:bodyPr/>
          <a:lstStyle/>
          <a:p>
            <a:pPr eaLnBrk="1" hangingPunct="1"/>
            <a:r>
              <a:rPr lang="en-US" altLang="en-US"/>
              <a:t>Still photos</a:t>
            </a:r>
          </a:p>
        </p:txBody>
      </p:sp>
      <p:sp>
        <p:nvSpPr>
          <p:cNvPr id="55300" name="Rectangle 4">
            <a:extLst>
              <a:ext uri="{FF2B5EF4-FFF2-40B4-BE49-F238E27FC236}">
                <a16:creationId xmlns:a16="http://schemas.microsoft.com/office/drawing/2014/main" id="{DEFBD171-B3A6-4B4E-82F3-0373A7954A18}"/>
              </a:ext>
            </a:extLst>
          </p:cNvPr>
          <p:cNvSpPr>
            <a:spLocks noGrp="1" noChangeArrowheads="1"/>
          </p:cNvSpPr>
          <p:nvPr>
            <p:ph type="body" idx="1"/>
          </p:nvPr>
        </p:nvSpPr>
        <p:spPr/>
        <p:txBody>
          <a:bodyPr/>
          <a:lstStyle/>
          <a:p>
            <a:pPr eaLnBrk="1" hangingPunct="1"/>
            <a:endParaRPr lang="en-US" altLang="en-US"/>
          </a:p>
          <a:p>
            <a:pPr eaLnBrk="1" hangingPunct="1"/>
            <a:endParaRPr lang="en-US" altLang="en-US"/>
          </a:p>
          <a:p>
            <a:pPr eaLnBrk="1" hangingPunct="1"/>
            <a:endParaRPr lang="en-US" altLang="en-US"/>
          </a:p>
        </p:txBody>
      </p:sp>
      <p:sp>
        <p:nvSpPr>
          <p:cNvPr id="55301" name="Rectangle 5">
            <a:extLst>
              <a:ext uri="{FF2B5EF4-FFF2-40B4-BE49-F238E27FC236}">
                <a16:creationId xmlns:a16="http://schemas.microsoft.com/office/drawing/2014/main" id="{073C342B-5270-4A6A-A344-240F49BBD5AF}"/>
              </a:ext>
            </a:extLst>
          </p:cNvPr>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rhone-src">
            <a:extLst>
              <a:ext uri="{FF2B5EF4-FFF2-40B4-BE49-F238E27FC236}">
                <a16:creationId xmlns:a16="http://schemas.microsoft.com/office/drawing/2014/main" id="{2001EB5F-756A-463D-A566-8794192F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rhone">
            <a:extLst>
              <a:ext uri="{FF2B5EF4-FFF2-40B4-BE49-F238E27FC236}">
                <a16:creationId xmlns:a16="http://schemas.microsoft.com/office/drawing/2014/main" id="{F8307F44-B5D1-4921-90B3-DC2758218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8" name="Picture 4" descr="darkclouds">
            <a:extLst>
              <a:ext uri="{FF2B5EF4-FFF2-40B4-BE49-F238E27FC236}">
                <a16:creationId xmlns:a16="http://schemas.microsoft.com/office/drawing/2014/main" id="{44C3830B-6C00-4AED-99E9-40C7F6AA2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a:extLst>
              <a:ext uri="{FF2B5EF4-FFF2-40B4-BE49-F238E27FC236}">
                <a16:creationId xmlns:a16="http://schemas.microsoft.com/office/drawing/2014/main" id="{A04472CA-3986-4C90-99FD-4E894A880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651896D9-2BA9-435B-AD2B-48496FBF8E7E}"/>
              </a:ext>
            </a:extLst>
          </p:cNvPr>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5591" name="Text Box 7">
            <a:extLst>
              <a:ext uri="{FF2B5EF4-FFF2-40B4-BE49-F238E27FC236}">
                <a16:creationId xmlns:a16="http://schemas.microsoft.com/office/drawing/2014/main" id="{D58823E3-6CB0-4C7B-9882-B6D58E3DC46E}"/>
              </a:ext>
            </a:extLst>
          </p:cNvPr>
          <p:cNvSpPr txBox="1">
            <a:spLocks noChangeArrowheads="1"/>
          </p:cNvSpPr>
          <p:nvPr/>
        </p:nvSpPr>
        <p:spPr bwMode="auto">
          <a:xfrm>
            <a:off x="5983288" y="33528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5592" name="Text Box 8">
            <a:extLst>
              <a:ext uri="{FF2B5EF4-FFF2-40B4-BE49-F238E27FC236}">
                <a16:creationId xmlns:a16="http://schemas.microsoft.com/office/drawing/2014/main" id="{9DD6742C-7E4F-4B38-8BA4-9284C099A370}"/>
              </a:ext>
            </a:extLst>
          </p:cNvPr>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5593" name="Text Box 9">
            <a:extLst>
              <a:ext uri="{FF2B5EF4-FFF2-40B4-BE49-F238E27FC236}">
                <a16:creationId xmlns:a16="http://schemas.microsoft.com/office/drawing/2014/main" id="{0C9EFB99-D115-4B5E-A503-8A2BD58B3D9F}"/>
              </a:ext>
            </a:extLst>
          </p:cNvPr>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5594" name="Rectangle 10">
            <a:extLst>
              <a:ext uri="{FF2B5EF4-FFF2-40B4-BE49-F238E27FC236}">
                <a16:creationId xmlns:a16="http://schemas.microsoft.com/office/drawing/2014/main" id="{7018E398-D824-44DA-866C-1B1F93B64EBE}"/>
              </a:ext>
            </a:extLst>
          </p:cNvPr>
          <p:cNvSpPr>
            <a:spLocks noGrp="1" noChangeArrowheads="1"/>
          </p:cNvSpPr>
          <p:nvPr>
            <p:ph type="title"/>
          </p:nvPr>
        </p:nvSpPr>
        <p:spPr/>
        <p:txBody>
          <a:bodyPr/>
          <a:lstStyle/>
          <a:p>
            <a:pPr eaLnBrk="1" hangingPunct="1"/>
            <a:r>
              <a:rPr lang="en-US" altLang="en-US"/>
              <a:t>Artistic Filters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D7552BC-6B67-4555-9070-50320EFE9745}"/>
              </a:ext>
            </a:extLst>
          </p:cNvPr>
          <p:cNvSpPr>
            <a:spLocks noGrp="1" noChangeArrowheads="1"/>
          </p:cNvSpPr>
          <p:nvPr>
            <p:ph type="title"/>
          </p:nvPr>
        </p:nvSpPr>
        <p:spPr/>
        <p:txBody>
          <a:bodyPr/>
          <a:lstStyle/>
          <a:p>
            <a:pPr eaLnBrk="1" hangingPunct="1"/>
            <a:r>
              <a:rPr lang="en-US" altLang="en-US"/>
              <a:t>Colorization</a:t>
            </a:r>
          </a:p>
        </p:txBody>
      </p:sp>
      <p:pic>
        <p:nvPicPr>
          <p:cNvPr id="197635" name="Picture 3">
            <a:extLst>
              <a:ext uri="{FF2B5EF4-FFF2-40B4-BE49-F238E27FC236}">
                <a16:creationId xmlns:a16="http://schemas.microsoft.com/office/drawing/2014/main" id="{A09AE87D-5E45-4FE2-B8CE-19BF73A6A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8553989-5015-4565-A895-ABB652B2006D}"/>
              </a:ext>
            </a:extLst>
          </p:cNvPr>
          <p:cNvSpPr>
            <a:spLocks noGrp="1" noChangeArrowheads="1"/>
          </p:cNvSpPr>
          <p:nvPr>
            <p:ph type="title"/>
          </p:nvPr>
        </p:nvSpPr>
        <p:spPr/>
        <p:txBody>
          <a:bodyPr/>
          <a:lstStyle/>
          <a:p>
            <a:pPr eaLnBrk="1" hangingPunct="1"/>
            <a:r>
              <a:rPr lang="en-US" altLang="en-US"/>
              <a:t>Texture-by-numbers</a:t>
            </a:r>
          </a:p>
        </p:txBody>
      </p:sp>
      <p:pic>
        <p:nvPicPr>
          <p:cNvPr id="199683" name="Picture 3" descr="oxbow-mask">
            <a:extLst>
              <a:ext uri="{FF2B5EF4-FFF2-40B4-BE49-F238E27FC236}">
                <a16:creationId xmlns:a16="http://schemas.microsoft.com/office/drawing/2014/main" id="{3519DA66-82B8-435E-9F61-6EFC5453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4" descr="oxbow">
            <a:extLst>
              <a:ext uri="{FF2B5EF4-FFF2-40B4-BE49-F238E27FC236}">
                <a16:creationId xmlns:a16="http://schemas.microsoft.com/office/drawing/2014/main" id="{59822D7E-BDB8-4A68-8437-C496AF47B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descr="oxbow-newmask">
            <a:extLst>
              <a:ext uri="{FF2B5EF4-FFF2-40B4-BE49-F238E27FC236}">
                <a16:creationId xmlns:a16="http://schemas.microsoft.com/office/drawing/2014/main" id="{E28C190D-BA0D-4B1E-851F-AFDC7680A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a:extLst>
              <a:ext uri="{FF2B5EF4-FFF2-40B4-BE49-F238E27FC236}">
                <a16:creationId xmlns:a16="http://schemas.microsoft.com/office/drawing/2014/main" id="{28BEEFD8-4C88-4555-B265-20B3A79B9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a:extLst>
              <a:ext uri="{FF2B5EF4-FFF2-40B4-BE49-F238E27FC236}">
                <a16:creationId xmlns:a16="http://schemas.microsoft.com/office/drawing/2014/main" id="{9757262D-E177-4F55-80D2-A9B5CA137610}"/>
              </a:ext>
            </a:extLst>
          </p:cNvPr>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8" name="Text Box 8">
            <a:extLst>
              <a:ext uri="{FF2B5EF4-FFF2-40B4-BE49-F238E27FC236}">
                <a16:creationId xmlns:a16="http://schemas.microsoft.com/office/drawing/2014/main" id="{02AC012A-73E5-49FA-84F8-D5E826A71F34}"/>
              </a:ext>
            </a:extLst>
          </p:cNvPr>
          <p:cNvSpPr txBox="1">
            <a:spLocks noChangeArrowheads="1"/>
          </p:cNvSpPr>
          <p:nvPr/>
        </p:nvSpPr>
        <p:spPr bwMode="auto">
          <a:xfrm>
            <a:off x="6135688" y="32004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9" name="Text Box 9">
            <a:extLst>
              <a:ext uri="{FF2B5EF4-FFF2-40B4-BE49-F238E27FC236}">
                <a16:creationId xmlns:a16="http://schemas.microsoft.com/office/drawing/2014/main" id="{69B25945-F8F4-489D-8183-4F81226CEDBE}"/>
              </a:ext>
            </a:extLst>
          </p:cNvPr>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9690" name="Text Box 10">
            <a:extLst>
              <a:ext uri="{FF2B5EF4-FFF2-40B4-BE49-F238E27FC236}">
                <a16:creationId xmlns:a16="http://schemas.microsoft.com/office/drawing/2014/main" id="{65A838D6-3AFB-4F70-8574-E9DFEF8500AB}"/>
              </a:ext>
            </a:extLst>
          </p:cNvPr>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1495CC-E161-49B5-A8E2-EB13623ECC09}"/>
              </a:ext>
            </a:extLst>
          </p:cNvPr>
          <p:cNvPicPr>
            <a:picLocks/>
          </p:cNvPicPr>
          <p:nvPr/>
        </p:nvPicPr>
        <p:blipFill>
          <a:blip r:embed="rId3" cstate="print"/>
          <a:stretch>
            <a:fillRect/>
          </a:stretch>
        </p:blipFill>
        <p:spPr>
          <a:xfrm>
            <a:off x="5565775" y="2459038"/>
            <a:ext cx="2990850" cy="2427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A55F5E2A-290D-4E98-AC38-067FE4B4B5BF}"/>
              </a:ext>
            </a:extLst>
          </p:cNvPr>
          <p:cNvSpPr txBox="1"/>
          <p:nvPr/>
        </p:nvSpPr>
        <p:spPr>
          <a:xfrm>
            <a:off x="6318250" y="5700713"/>
            <a:ext cx="2917825" cy="323850"/>
          </a:xfrm>
          <a:prstGeom prst="rect">
            <a:avLst/>
          </a:prstGeom>
          <a:noFill/>
        </p:spPr>
        <p:txBody>
          <a:bodyPr wrap="none">
            <a:spAutoFit/>
          </a:bodyPr>
          <a:lstStyle/>
          <a:p>
            <a:pPr defTabSz="685800" eaLnBrk="1" fontAlgn="auto" hangingPunct="1">
              <a:spcBef>
                <a:spcPts val="0"/>
              </a:spcBef>
              <a:spcAft>
                <a:spcPts val="0"/>
              </a:spcAft>
              <a:defRPr/>
            </a:pPr>
            <a:r>
              <a:rPr lang="en-US" sz="1500" dirty="0">
                <a:solidFill>
                  <a:prstClr val="black"/>
                </a:solidFill>
                <a:latin typeface="helvetica"/>
                <a:cs typeface="+mn-cs"/>
              </a:rPr>
              <a:t>SPADE, Park et al., CVPR 2019</a:t>
            </a:r>
          </a:p>
        </p:txBody>
      </p:sp>
      <p:grpSp>
        <p:nvGrpSpPr>
          <p:cNvPr id="29" name="Group 28">
            <a:extLst>
              <a:ext uri="{FF2B5EF4-FFF2-40B4-BE49-F238E27FC236}">
                <a16:creationId xmlns:a16="http://schemas.microsoft.com/office/drawing/2014/main" id="{723AAA40-68F9-4B2A-982C-E4CF8A7412D7}"/>
              </a:ext>
            </a:extLst>
          </p:cNvPr>
          <p:cNvGrpSpPr>
            <a:grpSpLocks/>
          </p:cNvGrpSpPr>
          <p:nvPr/>
        </p:nvGrpSpPr>
        <p:grpSpPr bwMode="auto">
          <a:xfrm>
            <a:off x="539750" y="2459038"/>
            <a:ext cx="3035300" cy="2451100"/>
            <a:chOff x="723500" y="2016234"/>
            <a:chExt cx="4046493" cy="3267912"/>
          </a:xfrm>
        </p:grpSpPr>
        <p:pic>
          <p:nvPicPr>
            <p:cNvPr id="15" name="Picture 14">
              <a:extLst>
                <a:ext uri="{FF2B5EF4-FFF2-40B4-BE49-F238E27FC236}">
                  <a16:creationId xmlns:a16="http://schemas.microsoft.com/office/drawing/2014/main" id="{5446A91C-E981-4538-8D45-F602D6F23724}"/>
                </a:ext>
              </a:extLst>
            </p:cNvPr>
            <p:cNvPicPr>
              <a:picLocks/>
            </p:cNvPicPr>
            <p:nvPr/>
          </p:nvPicPr>
          <p:blipFill rotWithShape="1">
            <a:blip r:embed="rId4" cstate="print"/>
            <a:srcRect r="777" b="1447"/>
            <a:stretch/>
          </p:blipFill>
          <p:spPr>
            <a:xfrm>
              <a:off x="755246" y="2016234"/>
              <a:ext cx="4014747" cy="323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C86827F8-C323-42E8-B8C6-F83A1F92EACD}"/>
                </a:ext>
              </a:extLst>
            </p:cNvPr>
            <p:cNvSpPr txBox="1"/>
            <p:nvPr/>
          </p:nvSpPr>
          <p:spPr>
            <a:xfrm>
              <a:off x="2848332" y="2678705"/>
              <a:ext cx="924853" cy="613792"/>
            </a:xfrm>
            <a:prstGeom prst="rect">
              <a:avLst/>
            </a:prstGeom>
            <a:noFill/>
          </p:spPr>
          <p:txBody>
            <a:bodyPr wrap="none">
              <a:spAutoFit/>
            </a:bodyPr>
            <a:lstStyle/>
            <a:p>
              <a:pPr algn="ctr" defTabSz="685800" eaLnBrk="1" fontAlgn="auto" hangingPunct="1">
                <a:spcBef>
                  <a:spcPts val="0"/>
                </a:spcBef>
                <a:spcAft>
                  <a:spcPts val="0"/>
                </a:spcAft>
                <a:defRPr/>
              </a:pPr>
              <a:r>
                <a:rPr lang="en-US" dirty="0">
                  <a:solidFill>
                    <a:prstClr val="black"/>
                  </a:solidFill>
                  <a:latin typeface="Consolas" panose="020B0609020204030204" pitchFamily="49" charset="0"/>
                  <a:cs typeface="+mn-cs"/>
                </a:rPr>
                <a:t>Sky</a:t>
              </a:r>
            </a:p>
          </p:txBody>
        </p:sp>
        <p:sp>
          <p:nvSpPr>
            <p:cNvPr id="24" name="TextBox 23">
              <a:extLst>
                <a:ext uri="{FF2B5EF4-FFF2-40B4-BE49-F238E27FC236}">
                  <a16:creationId xmlns:a16="http://schemas.microsoft.com/office/drawing/2014/main" id="{62FBC7CB-94FD-4665-9B81-FF6D4C46A21D}"/>
                </a:ext>
              </a:extLst>
            </p:cNvPr>
            <p:cNvSpPr txBox="1"/>
            <p:nvPr/>
          </p:nvSpPr>
          <p:spPr>
            <a:xfrm>
              <a:off x="3705461" y="4668237"/>
              <a:ext cx="926969" cy="615909"/>
            </a:xfrm>
            <a:prstGeom prst="rect">
              <a:avLst/>
            </a:prstGeom>
            <a:noFill/>
          </p:spPr>
          <p:txBody>
            <a:bodyPr wrap="none">
              <a:spAutoFit/>
            </a:bodyPr>
            <a:lstStyle/>
            <a:p>
              <a:pPr algn="ctr" defTabSz="685800" eaLnBrk="1" fontAlgn="auto" hangingPunct="1">
                <a:spcBef>
                  <a:spcPts val="0"/>
                </a:spcBef>
                <a:spcAft>
                  <a:spcPts val="0"/>
                </a:spcAft>
                <a:defRPr/>
              </a:pPr>
              <a:r>
                <a:rPr lang="en-US" dirty="0">
                  <a:solidFill>
                    <a:prstClr val="black"/>
                  </a:solidFill>
                  <a:latin typeface="Consolas" panose="020B0609020204030204" pitchFamily="49" charset="0"/>
                  <a:cs typeface="+mn-cs"/>
                </a:rPr>
                <a:t>Sea</a:t>
              </a:r>
            </a:p>
          </p:txBody>
        </p:sp>
        <p:sp>
          <p:nvSpPr>
            <p:cNvPr id="26" name="TextBox 25">
              <a:extLst>
                <a:ext uri="{FF2B5EF4-FFF2-40B4-BE49-F238E27FC236}">
                  <a16:creationId xmlns:a16="http://schemas.microsoft.com/office/drawing/2014/main" id="{AE570894-6988-495E-8E15-4CEB14B7B22F}"/>
                </a:ext>
              </a:extLst>
            </p:cNvPr>
            <p:cNvSpPr txBox="1"/>
            <p:nvPr/>
          </p:nvSpPr>
          <p:spPr>
            <a:xfrm>
              <a:off x="835668" y="3635374"/>
              <a:ext cx="1151303" cy="615909"/>
            </a:xfrm>
            <a:prstGeom prst="rect">
              <a:avLst/>
            </a:prstGeom>
            <a:noFill/>
          </p:spPr>
          <p:txBody>
            <a:bodyPr wrap="none">
              <a:spAutoFit/>
            </a:bodyPr>
            <a:lstStyle/>
            <a:p>
              <a:pPr algn="ctr" defTabSz="685800" eaLnBrk="1" fontAlgn="auto" hangingPunct="1">
                <a:spcBef>
                  <a:spcPts val="0"/>
                </a:spcBef>
                <a:spcAft>
                  <a:spcPts val="0"/>
                </a:spcAft>
                <a:defRPr/>
              </a:pPr>
              <a:r>
                <a:rPr lang="en-US" dirty="0">
                  <a:solidFill>
                    <a:prstClr val="black"/>
                  </a:solidFill>
                  <a:latin typeface="Consolas" panose="020B0609020204030204" pitchFamily="49" charset="0"/>
                  <a:cs typeface="+mn-cs"/>
                </a:rPr>
                <a:t>Rock</a:t>
              </a:r>
            </a:p>
          </p:txBody>
        </p:sp>
        <p:sp>
          <p:nvSpPr>
            <p:cNvPr id="28" name="TextBox 27">
              <a:extLst>
                <a:ext uri="{FF2B5EF4-FFF2-40B4-BE49-F238E27FC236}">
                  <a16:creationId xmlns:a16="http://schemas.microsoft.com/office/drawing/2014/main" id="{E2C69B89-7F0C-454F-90A1-33516E86A0FD}"/>
                </a:ext>
              </a:extLst>
            </p:cNvPr>
            <p:cNvSpPr txBox="1"/>
            <p:nvPr/>
          </p:nvSpPr>
          <p:spPr>
            <a:xfrm>
              <a:off x="723500" y="4560295"/>
              <a:ext cx="1153420" cy="615908"/>
            </a:xfrm>
            <a:prstGeom prst="rect">
              <a:avLst/>
            </a:prstGeom>
            <a:noFill/>
          </p:spPr>
          <p:txBody>
            <a:bodyPr wrap="none">
              <a:spAutoFit/>
            </a:bodyPr>
            <a:lstStyle/>
            <a:p>
              <a:pPr algn="ctr" defTabSz="685800" eaLnBrk="1" fontAlgn="auto" hangingPunct="1">
                <a:spcBef>
                  <a:spcPts val="0"/>
                </a:spcBef>
                <a:spcAft>
                  <a:spcPts val="0"/>
                </a:spcAft>
                <a:defRPr/>
              </a:pPr>
              <a:r>
                <a:rPr lang="en-US" dirty="0">
                  <a:solidFill>
                    <a:prstClr val="black"/>
                  </a:solidFill>
                  <a:latin typeface="Consolas" panose="020B0609020204030204" pitchFamily="49" charset="0"/>
                  <a:cs typeface="+mn-cs"/>
                </a:rPr>
                <a:t>Sand</a:t>
              </a:r>
            </a:p>
          </p:txBody>
        </p:sp>
      </p:grpSp>
      <p:grpSp>
        <p:nvGrpSpPr>
          <p:cNvPr id="18" name="Group 17">
            <a:extLst>
              <a:ext uri="{FF2B5EF4-FFF2-40B4-BE49-F238E27FC236}">
                <a16:creationId xmlns:a16="http://schemas.microsoft.com/office/drawing/2014/main" id="{C8B84086-1BB6-4F22-AE99-454C20028E86}"/>
              </a:ext>
            </a:extLst>
          </p:cNvPr>
          <p:cNvGrpSpPr>
            <a:grpSpLocks/>
          </p:cNvGrpSpPr>
          <p:nvPr/>
        </p:nvGrpSpPr>
        <p:grpSpPr bwMode="auto">
          <a:xfrm>
            <a:off x="3952875" y="2713038"/>
            <a:ext cx="1238250" cy="1924050"/>
            <a:chOff x="3201036" y="1887482"/>
            <a:chExt cx="1652183" cy="2565449"/>
          </a:xfrm>
        </p:grpSpPr>
        <p:sp>
          <p:nvSpPr>
            <p:cNvPr id="19" name="Rectangle 18">
              <a:extLst>
                <a:ext uri="{FF2B5EF4-FFF2-40B4-BE49-F238E27FC236}">
                  <a16:creationId xmlns:a16="http://schemas.microsoft.com/office/drawing/2014/main" id="{86117B2E-5D19-4BEF-8CA4-B083B080C9EC}"/>
                </a:ext>
              </a:extLst>
            </p:cNvPr>
            <p:cNvSpPr/>
            <p:nvPr/>
          </p:nvSpPr>
          <p:spPr>
            <a:xfrm>
              <a:off x="3201036"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20" name="Rectangle 19">
              <a:extLst>
                <a:ext uri="{FF2B5EF4-FFF2-40B4-BE49-F238E27FC236}">
                  <a16:creationId xmlns:a16="http://schemas.microsoft.com/office/drawing/2014/main" id="{83CE736F-6AAF-4B69-9C5F-97EB0C86FCD3}"/>
                </a:ext>
              </a:extLst>
            </p:cNvPr>
            <p:cNvSpPr/>
            <p:nvPr/>
          </p:nvSpPr>
          <p:spPr>
            <a:xfrm>
              <a:off x="4446528"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23" name="Rectangle 22">
              <a:extLst>
                <a:ext uri="{FF2B5EF4-FFF2-40B4-BE49-F238E27FC236}">
                  <a16:creationId xmlns:a16="http://schemas.microsoft.com/office/drawing/2014/main" id="{F0DDBBF1-D8E3-4FDD-B135-87791B39B8F3}"/>
                </a:ext>
              </a:extLst>
            </p:cNvPr>
            <p:cNvSpPr/>
            <p:nvPr/>
          </p:nvSpPr>
          <p:spPr>
            <a:xfrm>
              <a:off x="3802600" y="2198637"/>
              <a:ext cx="4066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25" name="Rectangle 24">
              <a:extLst>
                <a:ext uri="{FF2B5EF4-FFF2-40B4-BE49-F238E27FC236}">
                  <a16:creationId xmlns:a16="http://schemas.microsoft.com/office/drawing/2014/main" id="{C8D8D2F0-EB72-4A35-8F43-6C61CD18261F}"/>
                </a:ext>
              </a:extLst>
            </p:cNvPr>
            <p:cNvSpPr/>
            <p:nvPr/>
          </p:nvSpPr>
          <p:spPr>
            <a:xfrm>
              <a:off x="3446745" y="2751098"/>
              <a:ext cx="1234902" cy="812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27" name="Rectangle 26">
              <a:extLst>
                <a:ext uri="{FF2B5EF4-FFF2-40B4-BE49-F238E27FC236}">
                  <a16:creationId xmlns:a16="http://schemas.microsoft.com/office/drawing/2014/main" id="{0A348950-C2AF-4D55-8FC4-B37EFCE78F5E}"/>
                </a:ext>
              </a:extLst>
            </p:cNvPr>
            <p:cNvSpPr>
              <a:spLocks noRot="1" noChangeAspect="1" noMove="1" noResize="1" noEditPoints="1" noAdjustHandles="1" noChangeArrowheads="1" noChangeShapeType="1" noTextEdit="1"/>
            </p:cNvSpPr>
            <p:nvPr/>
          </p:nvSpPr>
          <p:spPr>
            <a:xfrm>
              <a:off x="3557131" y="2676061"/>
              <a:ext cx="1034146" cy="954108"/>
            </a:xfrm>
            <a:prstGeom prst="rect">
              <a:avLst/>
            </a:prstGeom>
            <a:blipFill>
              <a:blip r:embed="rId5"/>
              <a:stretch>
                <a:fillRect/>
              </a:stretch>
            </a:blipFill>
            <a:ln w="19050">
              <a:noFill/>
            </a:ln>
          </p:spPr>
          <p:txBody>
            <a:bodyPr/>
            <a:lstStyle/>
            <a:p>
              <a:r>
                <a:rPr lang="en-US">
                  <a:noFill/>
                </a:rPr>
                <a:t> </a:t>
              </a:r>
            </a:p>
          </p:txBody>
        </p:sp>
      </p:grpSp>
      <p:sp>
        <p:nvSpPr>
          <p:cNvPr id="30" name="TextBox 29">
            <a:extLst>
              <a:ext uri="{FF2B5EF4-FFF2-40B4-BE49-F238E27FC236}">
                <a16:creationId xmlns:a16="http://schemas.microsoft.com/office/drawing/2014/main" id="{5C16490E-F425-4649-8D17-D9166DC54224}"/>
              </a:ext>
            </a:extLst>
          </p:cNvPr>
          <p:cNvSpPr txBox="1"/>
          <p:nvPr/>
        </p:nvSpPr>
        <p:spPr>
          <a:xfrm>
            <a:off x="5502275" y="2960688"/>
            <a:ext cx="2133600" cy="1441450"/>
          </a:xfrm>
          <a:prstGeom prst="rect">
            <a:avLst/>
          </a:prstGeom>
          <a:noFill/>
          <a:ln w="38100">
            <a:solidFill>
              <a:schemeClr val="tx1">
                <a:lumMod val="50000"/>
                <a:lumOff val="50000"/>
              </a:schemeClr>
            </a:solidFill>
          </a:ln>
        </p:spPr>
        <p:txBody>
          <a:bodyPr wrap="none" anchor="ctr"/>
          <a:lstStyle/>
          <a:p>
            <a:pPr algn="ctr" defTabSz="685800" eaLnBrk="1" fontAlgn="auto" hangingPunct="1">
              <a:spcBef>
                <a:spcPts val="0"/>
              </a:spcBef>
              <a:spcAft>
                <a:spcPts val="0"/>
              </a:spcAft>
              <a:defRPr/>
            </a:pPr>
            <a:r>
              <a:rPr lang="en-US" sz="3000" dirty="0">
                <a:solidFill>
                  <a:prstClr val="black"/>
                </a:solidFill>
                <a:latin typeface="helvetica"/>
                <a:cs typeface="+mn-cs"/>
              </a:rPr>
              <a:t>Output</a:t>
            </a:r>
            <a:r>
              <a:rPr lang="en-US" sz="3000" baseline="-25000" dirty="0">
                <a:solidFill>
                  <a:prstClr val="black"/>
                </a:solidFill>
                <a:latin typeface="helvetica"/>
                <a:cs typeface="+mn-cs"/>
              </a:rPr>
              <a:t>3</a:t>
            </a:r>
            <a:endParaRPr lang="en-US" sz="3000" dirty="0">
              <a:solidFill>
                <a:prstClr val="black"/>
              </a:solidFill>
              <a:latin typeface="helvetica"/>
              <a:cs typeface="+mn-cs"/>
            </a:endParaRPr>
          </a:p>
        </p:txBody>
      </p:sp>
      <p:sp>
        <p:nvSpPr>
          <p:cNvPr id="2" name="TextBox 1">
            <a:extLst>
              <a:ext uri="{FF2B5EF4-FFF2-40B4-BE49-F238E27FC236}">
                <a16:creationId xmlns:a16="http://schemas.microsoft.com/office/drawing/2014/main" id="{FC3A6238-8E21-479B-B242-66731D4A7516}"/>
              </a:ext>
            </a:extLst>
          </p:cNvPr>
          <p:cNvSpPr txBox="1"/>
          <p:nvPr/>
        </p:nvSpPr>
        <p:spPr>
          <a:xfrm>
            <a:off x="563563" y="1936750"/>
            <a:ext cx="3011487" cy="508000"/>
          </a:xfrm>
          <a:prstGeom prst="rect">
            <a:avLst/>
          </a:prstGeom>
          <a:noFill/>
        </p:spPr>
        <p:txBody>
          <a:bodyPr>
            <a:spAutoFit/>
          </a:bodyPr>
          <a:lstStyle/>
          <a:p>
            <a:pPr algn="ctr" defTabSz="685800" eaLnBrk="1" fontAlgn="auto" hangingPunct="1">
              <a:spcBef>
                <a:spcPts val="0"/>
              </a:spcBef>
              <a:spcAft>
                <a:spcPts val="0"/>
              </a:spcAft>
              <a:defRPr/>
            </a:pPr>
            <a:r>
              <a:rPr lang="en-US" sz="2700" dirty="0">
                <a:solidFill>
                  <a:prstClr val="black"/>
                </a:solidFill>
                <a:latin typeface="helvetica"/>
                <a:cs typeface="+mn-cs"/>
              </a:rPr>
              <a:t>Layout</a:t>
            </a:r>
          </a:p>
        </p:txBody>
      </p:sp>
      <p:sp>
        <p:nvSpPr>
          <p:cNvPr id="4" name="TextBox 3">
            <a:extLst>
              <a:ext uri="{FF2B5EF4-FFF2-40B4-BE49-F238E27FC236}">
                <a16:creationId xmlns:a16="http://schemas.microsoft.com/office/drawing/2014/main" id="{EACDDAA6-E514-4AE8-9BDE-BABFBF9A22C4}"/>
              </a:ext>
            </a:extLst>
          </p:cNvPr>
          <p:cNvSpPr txBox="1"/>
          <p:nvPr/>
        </p:nvSpPr>
        <p:spPr>
          <a:xfrm>
            <a:off x="5546725" y="1936750"/>
            <a:ext cx="3009900" cy="508000"/>
          </a:xfrm>
          <a:prstGeom prst="rect">
            <a:avLst/>
          </a:prstGeom>
          <a:noFill/>
        </p:spPr>
        <p:txBody>
          <a:bodyPr>
            <a:spAutoFit/>
          </a:bodyPr>
          <a:lstStyle/>
          <a:p>
            <a:pPr algn="ctr" defTabSz="685800" eaLnBrk="1" fontAlgn="auto" hangingPunct="1">
              <a:spcBef>
                <a:spcPts val="0"/>
              </a:spcBef>
              <a:spcAft>
                <a:spcPts val="0"/>
              </a:spcAft>
              <a:defRPr/>
            </a:pPr>
            <a:r>
              <a:rPr lang="en-US" sz="2700" dirty="0">
                <a:solidFill>
                  <a:prstClr val="black"/>
                </a:solidFill>
                <a:latin typeface="helvetica"/>
                <a:cs typeface="+mn-cs"/>
              </a:rPr>
              <a:t>Photo</a:t>
            </a:r>
          </a:p>
        </p:txBody>
      </p:sp>
      <p:grpSp>
        <p:nvGrpSpPr>
          <p:cNvPr id="5" name="Group 4">
            <a:extLst>
              <a:ext uri="{FF2B5EF4-FFF2-40B4-BE49-F238E27FC236}">
                <a16:creationId xmlns:a16="http://schemas.microsoft.com/office/drawing/2014/main" id="{1D5CFBBC-F088-416B-98B3-F73E167FE7FE}"/>
              </a:ext>
            </a:extLst>
          </p:cNvPr>
          <p:cNvGrpSpPr>
            <a:grpSpLocks/>
          </p:cNvGrpSpPr>
          <p:nvPr/>
        </p:nvGrpSpPr>
        <p:grpSpPr bwMode="auto">
          <a:xfrm>
            <a:off x="2481263" y="6981825"/>
            <a:ext cx="4116387" cy="1617663"/>
            <a:chOff x="3351337" y="5903931"/>
            <a:chExt cx="5489326" cy="2157227"/>
          </a:xfrm>
        </p:grpSpPr>
        <p:sp>
          <p:nvSpPr>
            <p:cNvPr id="36" name="Rectangle 35">
              <a:extLst>
                <a:ext uri="{FF2B5EF4-FFF2-40B4-BE49-F238E27FC236}">
                  <a16:creationId xmlns:a16="http://schemas.microsoft.com/office/drawing/2014/main" id="{33AE375D-ADA3-48AD-86D1-AECF74937719}"/>
                </a:ext>
              </a:extLst>
            </p:cNvPr>
            <p:cNvSpPr/>
            <p:nvPr/>
          </p:nvSpPr>
          <p:spPr>
            <a:xfrm>
              <a:off x="3351337" y="5903931"/>
              <a:ext cx="5489326" cy="2157227"/>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37" name="TextBox 36">
              <a:extLst>
                <a:ext uri="{FF2B5EF4-FFF2-40B4-BE49-F238E27FC236}">
                  <a16:creationId xmlns:a16="http://schemas.microsoft.com/office/drawing/2014/main" id="{27F45C2D-A80E-4937-B26B-D1C05B76FDBC}"/>
                </a:ext>
              </a:extLst>
            </p:cNvPr>
            <p:cNvSpPr txBox="1"/>
            <p:nvPr/>
          </p:nvSpPr>
          <p:spPr>
            <a:xfrm>
              <a:off x="6628421" y="5973793"/>
              <a:ext cx="2114861" cy="5525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training set</a:t>
              </a:r>
            </a:p>
          </p:txBody>
        </p:sp>
        <p:pic>
          <p:nvPicPr>
            <p:cNvPr id="201741" name="Picture 4" descr="lake - Wiktionary">
              <a:extLst>
                <a:ext uri="{FF2B5EF4-FFF2-40B4-BE49-F238E27FC236}">
                  <a16:creationId xmlns:a16="http://schemas.microsoft.com/office/drawing/2014/main" id="{1D365685-5D3D-4084-8FE8-72AA52C9B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3183" y="6101933"/>
              <a:ext cx="1895514" cy="10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2" descr="31 Most Beautiful Lakes in the World | Condé Nast Traveler">
              <a:extLst>
                <a:ext uri="{FF2B5EF4-FFF2-40B4-BE49-F238E27FC236}">
                  <a16:creationId xmlns:a16="http://schemas.microsoft.com/office/drawing/2014/main" id="{C4046BF2-476C-499B-B562-B98AFCA6A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2487" y="6374425"/>
              <a:ext cx="2118264" cy="122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39" descr="A field with a mountain in the background&#10;&#10;Description automatically generated">
              <a:extLst>
                <a:ext uri="{FF2B5EF4-FFF2-40B4-BE49-F238E27FC236}">
                  <a16:creationId xmlns:a16="http://schemas.microsoft.com/office/drawing/2014/main" id="{A8A93496-6441-4B98-8009-6EF1786C70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9875" y="6639841"/>
              <a:ext cx="2116251" cy="10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40">
              <a:extLst>
                <a:ext uri="{FF2B5EF4-FFF2-40B4-BE49-F238E27FC236}">
                  <a16:creationId xmlns:a16="http://schemas.microsoft.com/office/drawing/2014/main" id="{FAD9B5C4-A672-49A5-B6F1-326F67910C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2680" y="6866223"/>
              <a:ext cx="2116251" cy="10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1AB8062D-0D6E-44FA-B3DF-1784FB4584D5}"/>
                </a:ext>
              </a:extLst>
            </p:cNvPr>
            <p:cNvSpPr/>
            <p:nvPr/>
          </p:nvSpPr>
          <p:spPr>
            <a:xfrm>
              <a:off x="6353213" y="6867168"/>
              <a:ext cx="2114861" cy="102039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cxnSp>
        <p:nvCxnSpPr>
          <p:cNvPr id="43" name="Connector: Elbow 42">
            <a:extLst>
              <a:ext uri="{FF2B5EF4-FFF2-40B4-BE49-F238E27FC236}">
                <a16:creationId xmlns:a16="http://schemas.microsoft.com/office/drawing/2014/main" id="{EB26AB16-48DE-42F3-9A43-08D90188CBAA}"/>
              </a:ext>
            </a:extLst>
          </p:cNvPr>
          <p:cNvCxnSpPr>
            <a:cxnSpLocks/>
          </p:cNvCxnSpPr>
          <p:nvPr/>
        </p:nvCxnSpPr>
        <p:spPr>
          <a:xfrm rot="5400000" flipH="1" flipV="1">
            <a:off x="4517232" y="3120231"/>
            <a:ext cx="1085850" cy="973137"/>
          </a:xfrm>
          <a:prstGeom prst="bentConnector3">
            <a:avLst>
              <a:gd name="adj1" fmla="val 99363"/>
            </a:avLst>
          </a:prstGeom>
          <a:ln w="2159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 presetClass="path" presetSubtype="0" accel="50000" decel="50000" fill="hold" nodeType="clickEffect">
                                  <p:stCondLst>
                                    <p:cond delay="0"/>
                                  </p:stCondLst>
                                  <p:childTnLst>
                                    <p:animMotion origin="layout" path="M -2.08333E-6 -2.22222E-6 L 0.00222 -0.17014 " pathEditMode="relative" rAng="0" ptsTypes="AA">
                                      <p:cBhvr>
                                        <p:cTn id="18" dur="1000" fill="hold"/>
                                        <p:tgtEl>
                                          <p:spTgt spid="29"/>
                                        </p:tgtEl>
                                        <p:attrNameLst>
                                          <p:attrName>ppt_x</p:attrName>
                                          <p:attrName>ppt_y</p:attrName>
                                        </p:attrNameLst>
                                      </p:cBhvr>
                                      <p:rCtr x="104" y="-8519"/>
                                    </p:animMotion>
                                  </p:childTnLst>
                                </p:cTn>
                              </p:par>
                              <p:par>
                                <p:cTn id="19" presetID="64" presetClass="path" presetSubtype="0" accel="50000" decel="50000" fill="hold" nodeType="withEffect">
                                  <p:stCondLst>
                                    <p:cond delay="0"/>
                                  </p:stCondLst>
                                  <p:childTnLst>
                                    <p:animMotion origin="layout" path="M 4.375E-6 -2.22222E-6 L -0.00079 -0.16666 " pathEditMode="relative" rAng="0" ptsTypes="AA">
                                      <p:cBhvr>
                                        <p:cTn id="20" dur="1000" fill="hold"/>
                                        <p:tgtEl>
                                          <p:spTgt spid="17"/>
                                        </p:tgtEl>
                                        <p:attrNameLst>
                                          <p:attrName>ppt_x</p:attrName>
                                          <p:attrName>ppt_y</p:attrName>
                                        </p:attrNameLst>
                                      </p:cBhvr>
                                      <p:rCtr x="-39" y="-8333"/>
                                    </p:animMotion>
                                  </p:childTnLst>
                                </p:cTn>
                              </p:par>
                              <p:par>
                                <p:cTn id="21" presetID="64" presetClass="path" presetSubtype="0" accel="50000" decel="50000" fill="hold" grpId="1" nodeType="withEffect">
                                  <p:stCondLst>
                                    <p:cond delay="0"/>
                                  </p:stCondLst>
                                  <p:childTnLst>
                                    <p:animMotion origin="layout" path="M -3.75E-6 -4.44444E-6 L -0.00065 -0.17361 " pathEditMode="relative" rAng="0" ptsTypes="AA">
                                      <p:cBhvr>
                                        <p:cTn id="22" dur="1000" fill="hold"/>
                                        <p:tgtEl>
                                          <p:spTgt spid="4"/>
                                        </p:tgtEl>
                                        <p:attrNameLst>
                                          <p:attrName>ppt_x</p:attrName>
                                          <p:attrName>ppt_y</p:attrName>
                                        </p:attrNameLst>
                                      </p:cBhvr>
                                      <p:rCtr x="-39" y="-8681"/>
                                    </p:animMotion>
                                  </p:childTnLst>
                                </p:cTn>
                              </p:par>
                              <p:par>
                                <p:cTn id="23" presetID="64" presetClass="path" presetSubtype="0" accel="50000" decel="50000" fill="hold" nodeType="withEffect">
                                  <p:stCondLst>
                                    <p:cond delay="0"/>
                                  </p:stCondLst>
                                  <p:childTnLst>
                                    <p:animMotion origin="layout" path="M 0 4.81481E-6 L 0 -0.16991 " pathEditMode="relative" rAng="0" ptsTypes="AA">
                                      <p:cBhvr>
                                        <p:cTn id="24" dur="1000" fill="hold"/>
                                        <p:tgtEl>
                                          <p:spTgt spid="18"/>
                                        </p:tgtEl>
                                        <p:attrNameLst>
                                          <p:attrName>ppt_x</p:attrName>
                                          <p:attrName>ppt_y</p:attrName>
                                        </p:attrNameLst>
                                      </p:cBhvr>
                                      <p:rCtr x="0" y="-8495"/>
                                    </p:animMotion>
                                  </p:childTnLst>
                                </p:cTn>
                              </p:par>
                              <p:par>
                                <p:cTn id="25" presetID="64" presetClass="path" presetSubtype="0" accel="50000" decel="50000" fill="hold" grpId="0" nodeType="withEffect">
                                  <p:stCondLst>
                                    <p:cond delay="0"/>
                                  </p:stCondLst>
                                  <p:childTnLst>
                                    <p:animMotion origin="layout" path="M -2.08333E-6 -4.44444E-6 L -2.08333E-6 -0.17083 " pathEditMode="relative" rAng="0" ptsTypes="AA">
                                      <p:cBhvr>
                                        <p:cTn id="26" dur="1000" fill="hold"/>
                                        <p:tgtEl>
                                          <p:spTgt spid="2"/>
                                        </p:tgtEl>
                                        <p:attrNameLst>
                                          <p:attrName>ppt_x</p:attrName>
                                          <p:attrName>ppt_y</p:attrName>
                                        </p:attrNameLst>
                                      </p:cBhvr>
                                      <p:rCtr x="0" y="-8542"/>
                                    </p:animMotion>
                                  </p:childTnLst>
                                </p:cTn>
                              </p:par>
                              <p:par>
                                <p:cTn id="27" presetID="64" presetClass="path" presetSubtype="0" accel="50000" decel="50000" fill="hold" nodeType="withEffect">
                                  <p:stCondLst>
                                    <p:cond delay="0"/>
                                  </p:stCondLst>
                                  <p:childTnLst>
                                    <p:animMotion origin="layout" path="M -4.16667E-6 0 L 0.00365 -0.38449 " pathEditMode="relative" rAng="0" ptsTypes="AA">
                                      <p:cBhvr>
                                        <p:cTn id="28" dur="1000" fill="hold"/>
                                        <p:tgtEl>
                                          <p:spTgt spid="5"/>
                                        </p:tgtEl>
                                        <p:attrNameLst>
                                          <p:attrName>ppt_x</p:attrName>
                                          <p:attrName>ppt_y</p:attrName>
                                        </p:attrNameLst>
                                      </p:cBhvr>
                                      <p:rCtr x="182" y="-19236"/>
                                    </p:animMotion>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4" grpId="0"/>
      <p:bldP spid="4"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DAEDF61-8AE6-4EDD-9C20-87C71EEC2740}"/>
              </a:ext>
            </a:extLst>
          </p:cNvPr>
          <p:cNvSpPr txBox="1"/>
          <p:nvPr/>
        </p:nvSpPr>
        <p:spPr>
          <a:xfrm>
            <a:off x="4305300" y="1647825"/>
            <a:ext cx="2057400" cy="1371600"/>
          </a:xfrm>
          <a:prstGeom prst="rect">
            <a:avLst/>
          </a:prstGeom>
          <a:noFill/>
          <a:ln w="38100">
            <a:solidFill>
              <a:schemeClr val="tx1">
                <a:lumMod val="50000"/>
                <a:lumOff val="50000"/>
              </a:schemeClr>
            </a:solidFill>
          </a:ln>
        </p:spPr>
        <p:txBody>
          <a:bodyPr wrap="none" anchor="ctr"/>
          <a:lstStyle/>
          <a:p>
            <a:pPr algn="ctr" defTabSz="685800" eaLnBrk="1" fontAlgn="auto" hangingPunct="1">
              <a:spcBef>
                <a:spcPts val="0"/>
              </a:spcBef>
              <a:spcAft>
                <a:spcPts val="0"/>
              </a:spcAft>
              <a:defRPr/>
            </a:pPr>
            <a:r>
              <a:rPr lang="en-US" sz="3000" dirty="0">
                <a:solidFill>
                  <a:prstClr val="black"/>
                </a:solidFill>
                <a:latin typeface="helvetica"/>
                <a:cs typeface="+mn-cs"/>
              </a:rPr>
              <a:t>Output</a:t>
            </a:r>
          </a:p>
        </p:txBody>
      </p:sp>
      <p:grpSp>
        <p:nvGrpSpPr>
          <p:cNvPr id="4" name="Group 3">
            <a:extLst>
              <a:ext uri="{FF2B5EF4-FFF2-40B4-BE49-F238E27FC236}">
                <a16:creationId xmlns:a16="http://schemas.microsoft.com/office/drawing/2014/main" id="{886B2A22-036D-4E16-9D8C-77EC48EC0B23}"/>
              </a:ext>
            </a:extLst>
          </p:cNvPr>
          <p:cNvGrpSpPr>
            <a:grpSpLocks/>
          </p:cNvGrpSpPr>
          <p:nvPr/>
        </p:nvGrpSpPr>
        <p:grpSpPr bwMode="auto">
          <a:xfrm>
            <a:off x="3952875" y="2552700"/>
            <a:ext cx="1238250" cy="1924050"/>
            <a:chOff x="3201036" y="1887482"/>
            <a:chExt cx="1652183" cy="2565449"/>
          </a:xfrm>
        </p:grpSpPr>
        <p:sp>
          <p:nvSpPr>
            <p:cNvPr id="5" name="Rectangle 4">
              <a:extLst>
                <a:ext uri="{FF2B5EF4-FFF2-40B4-BE49-F238E27FC236}">
                  <a16:creationId xmlns:a16="http://schemas.microsoft.com/office/drawing/2014/main" id="{0F038C91-96A1-4D22-B126-F5E6F8EA7F6C}"/>
                </a:ext>
              </a:extLst>
            </p:cNvPr>
            <p:cNvSpPr/>
            <p:nvPr/>
          </p:nvSpPr>
          <p:spPr>
            <a:xfrm>
              <a:off x="3201036"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6" name="Rectangle 5">
              <a:extLst>
                <a:ext uri="{FF2B5EF4-FFF2-40B4-BE49-F238E27FC236}">
                  <a16:creationId xmlns:a16="http://schemas.microsoft.com/office/drawing/2014/main" id="{22C77D3B-A443-4D42-9C6E-F48DFEE483AD}"/>
                </a:ext>
              </a:extLst>
            </p:cNvPr>
            <p:cNvSpPr/>
            <p:nvPr/>
          </p:nvSpPr>
          <p:spPr>
            <a:xfrm>
              <a:off x="4446528"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7" name="Rectangle 6">
              <a:extLst>
                <a:ext uri="{FF2B5EF4-FFF2-40B4-BE49-F238E27FC236}">
                  <a16:creationId xmlns:a16="http://schemas.microsoft.com/office/drawing/2014/main" id="{DD31893B-F54C-4364-BB58-CCDD75D36E0C}"/>
                </a:ext>
              </a:extLst>
            </p:cNvPr>
            <p:cNvSpPr/>
            <p:nvPr/>
          </p:nvSpPr>
          <p:spPr>
            <a:xfrm>
              <a:off x="3802600" y="2198639"/>
              <a:ext cx="4066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8" name="Rectangle 7">
              <a:extLst>
                <a:ext uri="{FF2B5EF4-FFF2-40B4-BE49-F238E27FC236}">
                  <a16:creationId xmlns:a16="http://schemas.microsoft.com/office/drawing/2014/main" id="{7C4BD5D6-3CF7-4A5F-A189-A8D5727AE97A}"/>
                </a:ext>
              </a:extLst>
            </p:cNvPr>
            <p:cNvSpPr/>
            <p:nvPr/>
          </p:nvSpPr>
          <p:spPr>
            <a:xfrm>
              <a:off x="3446745" y="2751098"/>
              <a:ext cx="1234902" cy="812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9" name="Rectangle 8">
              <a:extLst>
                <a:ext uri="{FF2B5EF4-FFF2-40B4-BE49-F238E27FC236}">
                  <a16:creationId xmlns:a16="http://schemas.microsoft.com/office/drawing/2014/main" id="{CF94DB28-0951-4452-8436-8A368EAFB3E0}"/>
                </a:ext>
              </a:extLst>
            </p:cNvPr>
            <p:cNvSpPr>
              <a:spLocks noRot="1" noChangeAspect="1" noMove="1" noResize="1" noEditPoints="1" noAdjustHandles="1" noChangeArrowheads="1" noChangeShapeType="1" noTextEdit="1"/>
            </p:cNvSpPr>
            <p:nvPr/>
          </p:nvSpPr>
          <p:spPr>
            <a:xfrm>
              <a:off x="3557131" y="2676061"/>
              <a:ext cx="1034146" cy="954108"/>
            </a:xfrm>
            <a:prstGeom prst="rect">
              <a:avLst/>
            </a:prstGeom>
            <a:blipFill>
              <a:blip r:embed="rId4"/>
              <a:stretch>
                <a:fillRect/>
              </a:stretch>
            </a:blipFill>
            <a:ln w="19050">
              <a:noFill/>
            </a:ln>
          </p:spPr>
          <p:txBody>
            <a:bodyPr/>
            <a:lstStyle/>
            <a:p>
              <a:r>
                <a:rPr lang="en-US">
                  <a:noFill/>
                </a:rPr>
                <a:t> </a:t>
              </a:r>
            </a:p>
          </p:txBody>
        </p:sp>
      </p:grpSp>
      <p:pic>
        <p:nvPicPr>
          <p:cNvPr id="18" name="Picture 17">
            <a:extLst>
              <a:ext uri="{FF2B5EF4-FFF2-40B4-BE49-F238E27FC236}">
                <a16:creationId xmlns:a16="http://schemas.microsoft.com/office/drawing/2014/main" id="{A0CEA3FF-BED8-42A1-958D-E05E8B50444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8" y="164306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85549BBF-616E-4142-8A3D-E854F2EEBE2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379095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570D9A3B-68E1-4B0A-B4AF-021A89EB27F3}"/>
              </a:ext>
            </a:extLst>
          </p:cNvPr>
          <p:cNvSpPr/>
          <p:nvPr/>
        </p:nvSpPr>
        <p:spPr>
          <a:xfrm>
            <a:off x="6904038" y="3014663"/>
            <a:ext cx="1906587" cy="6873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prstClr val="black"/>
                </a:solidFill>
              </a:rPr>
              <a:t>Minimize Difference</a:t>
            </a:r>
          </a:p>
        </p:txBody>
      </p:sp>
      <p:cxnSp>
        <p:nvCxnSpPr>
          <p:cNvPr id="24" name="Connector: Elbow 23">
            <a:extLst>
              <a:ext uri="{FF2B5EF4-FFF2-40B4-BE49-F238E27FC236}">
                <a16:creationId xmlns:a16="http://schemas.microsoft.com/office/drawing/2014/main" id="{05F1E7D6-9EB4-4CEE-BEA9-D1DC5A628F64}"/>
              </a:ext>
            </a:extLst>
          </p:cNvPr>
          <p:cNvCxnSpPr>
            <a:stCxn id="21" idx="3"/>
            <a:endCxn id="22" idx="0"/>
          </p:cNvCxnSpPr>
          <p:nvPr/>
        </p:nvCxnSpPr>
        <p:spPr>
          <a:xfrm>
            <a:off x="6362700" y="2333625"/>
            <a:ext cx="1493838" cy="68103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91DAAB86-B960-4A35-87B4-CDCA34C8A538}"/>
              </a:ext>
            </a:extLst>
          </p:cNvPr>
          <p:cNvCxnSpPr>
            <a:cxnSpLocks/>
            <a:stCxn id="20" idx="3"/>
            <a:endCxn id="22" idx="2"/>
          </p:cNvCxnSpPr>
          <p:nvPr/>
        </p:nvCxnSpPr>
        <p:spPr>
          <a:xfrm flipV="1">
            <a:off x="6362700" y="3702050"/>
            <a:ext cx="1493838" cy="774700"/>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11B880C-5872-4B85-88DD-B5F2E5995C03}"/>
              </a:ext>
            </a:extLst>
          </p:cNvPr>
          <p:cNvSpPr/>
          <p:nvPr/>
        </p:nvSpPr>
        <p:spPr>
          <a:xfrm>
            <a:off x="6904038" y="1216025"/>
            <a:ext cx="1906587" cy="6873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prstClr val="black"/>
                </a:solidFill>
              </a:rPr>
              <a:t>GAN loss</a:t>
            </a:r>
          </a:p>
        </p:txBody>
      </p:sp>
      <p:cxnSp>
        <p:nvCxnSpPr>
          <p:cNvPr id="35" name="Straight Connector 34">
            <a:extLst>
              <a:ext uri="{FF2B5EF4-FFF2-40B4-BE49-F238E27FC236}">
                <a16:creationId xmlns:a16="http://schemas.microsoft.com/office/drawing/2014/main" id="{F49015E9-6C19-4861-ADAA-13D013B66460}"/>
              </a:ext>
            </a:extLst>
          </p:cNvPr>
          <p:cNvCxnSpPr>
            <a:stCxn id="21" idx="3"/>
            <a:endCxn id="33" idx="1"/>
          </p:cNvCxnSpPr>
          <p:nvPr/>
        </p:nvCxnSpPr>
        <p:spPr>
          <a:xfrm flipV="1">
            <a:off x="6362700" y="1558925"/>
            <a:ext cx="541338" cy="774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0497E3B-AAEB-4998-8BEC-D26FA9A08779}"/>
              </a:ext>
            </a:extLst>
          </p:cNvPr>
          <p:cNvSpPr txBox="1"/>
          <p:nvPr/>
        </p:nvSpPr>
        <p:spPr>
          <a:xfrm>
            <a:off x="1016000" y="5653088"/>
            <a:ext cx="8281988" cy="300037"/>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helvetica"/>
                <a:cs typeface="+mn-cs"/>
              </a:rPr>
              <a:t>pix2pix (Isola et al., CVPR 2017), pix2pixHD (Wang et al., CVPR 2018), SPADE (Park et al., CVPR 2019) </a:t>
            </a:r>
          </a:p>
        </p:txBody>
      </p:sp>
      <p:graphicFrame>
        <p:nvGraphicFramePr>
          <p:cNvPr id="39" name="Object 38">
            <a:extLst>
              <a:ext uri="{FF2B5EF4-FFF2-40B4-BE49-F238E27FC236}">
                <a16:creationId xmlns:a16="http://schemas.microsoft.com/office/drawing/2014/main" id="{660C6889-98BD-43A0-97AE-11018E1F60A5}"/>
              </a:ext>
            </a:extLst>
          </p:cNvPr>
          <p:cNvGraphicFramePr>
            <a:graphicFrameLocks noChangeAspect="1"/>
          </p:cNvGraphicFramePr>
          <p:nvPr/>
        </p:nvGraphicFramePr>
        <p:xfrm>
          <a:off x="752475" y="1649413"/>
          <a:ext cx="2057400" cy="1371600"/>
        </p:xfrm>
        <a:graphic>
          <a:graphicData uri="http://schemas.openxmlformats.org/presentationml/2006/ole">
            <mc:AlternateContent xmlns:mc="http://schemas.openxmlformats.org/markup-compatibility/2006">
              <mc:Choice xmlns:v="urn:schemas-microsoft-com:vml" Requires="v">
                <p:oleObj spid="_x0000_s203799" r:id="rId7" imgW="7847619" imgH="5269841" progId="">
                  <p:embed/>
                </p:oleObj>
              </mc:Choice>
              <mc:Fallback>
                <p:oleObj r:id="rId7" imgW="7847619" imgH="5269841" progId="">
                  <p:embed/>
                  <p:pic>
                    <p:nvPicPr>
                      <p:cNvPr id="0" name="Object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 y="164941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 name="Picture 40">
            <a:extLst>
              <a:ext uri="{FF2B5EF4-FFF2-40B4-BE49-F238E27FC236}">
                <a16:creationId xmlns:a16="http://schemas.microsoft.com/office/drawing/2014/main" id="{EB4795C0-5756-441E-9FA4-13B53DA6BE71}"/>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2" r="-369" b="9386"/>
          <a:stretch>
            <a:fillRect/>
          </a:stretch>
        </p:blipFill>
        <p:spPr bwMode="auto">
          <a:xfrm>
            <a:off x="4305300" y="380206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B6080B18-B4A5-4649-A122-C79AE21B984A}"/>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888" y="164941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D7860907-23BB-49D9-8725-46331B7C602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3713" y="3792538"/>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0 3.33333E-6 L -0.1138 -0.23889 " pathEditMode="relative" rAng="0" ptsTypes="AA">
                                      <p:cBhvr>
                                        <p:cTn id="6" dur="500" fill="hold"/>
                                        <p:tgtEl>
                                          <p:spTgt spid="4"/>
                                        </p:tgtEl>
                                        <p:attrNameLst>
                                          <p:attrName>ppt_x</p:attrName>
                                          <p:attrName>ppt_y</p:attrName>
                                        </p:attrNameLst>
                                      </p:cBhvr>
                                      <p:rCtr x="-5690" y="-11944"/>
                                    </p:animMotion>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nodeType="afterGroup">
                            <p:stCondLst>
                              <p:cond delay="500"/>
                            </p:stCondLst>
                            <p:childTnLst>
                              <p:par>
                                <p:cTn id="41" presetID="10"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50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3" grpId="0" animBg="1"/>
      <p:bldP spid="3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5DB610F-08CE-4ED2-96BD-4C82747B82FD}"/>
              </a:ext>
            </a:extLst>
          </p:cNvPr>
          <p:cNvGrpSpPr>
            <a:grpSpLocks/>
          </p:cNvGrpSpPr>
          <p:nvPr/>
        </p:nvGrpSpPr>
        <p:grpSpPr bwMode="auto">
          <a:xfrm>
            <a:off x="509588" y="1009650"/>
            <a:ext cx="4017962" cy="4514850"/>
            <a:chOff x="679562" y="202525"/>
            <a:chExt cx="5356667" cy="6020749"/>
          </a:xfrm>
        </p:grpSpPr>
        <p:pic>
          <p:nvPicPr>
            <p:cNvPr id="205832" name="Picture 1">
              <a:extLst>
                <a:ext uri="{FF2B5EF4-FFF2-40B4-BE49-F238E27FC236}">
                  <a16:creationId xmlns:a16="http://schemas.microsoft.com/office/drawing/2014/main" id="{1DB0FD17-B52D-4E24-A36C-661DDC0960A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62" y="844951"/>
              <a:ext cx="5356667" cy="26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5">
              <a:extLst>
                <a:ext uri="{FF2B5EF4-FFF2-40B4-BE49-F238E27FC236}">
                  <a16:creationId xmlns:a16="http://schemas.microsoft.com/office/drawing/2014/main" id="{B0D25877-6FAA-4AF4-A9D0-555C8C3AA8FA}"/>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62" y="3575837"/>
              <a:ext cx="5356667" cy="26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50055F8-ACEF-460E-A558-A93B5B0AFF04}"/>
                </a:ext>
              </a:extLst>
            </p:cNvPr>
            <p:cNvSpPr txBox="1"/>
            <p:nvPr/>
          </p:nvSpPr>
          <p:spPr>
            <a:xfrm>
              <a:off x="683795" y="202525"/>
              <a:ext cx="5346086" cy="677440"/>
            </a:xfrm>
            <a:prstGeom prst="rect">
              <a:avLst/>
            </a:prstGeom>
            <a:noFill/>
          </p:spPr>
          <p:txBody>
            <a:bodyPr>
              <a:spAutoFit/>
            </a:bodyPr>
            <a:lstStyle/>
            <a:p>
              <a:pPr algn="ctr" defTabSz="685800" eaLnBrk="1" fontAlgn="auto" hangingPunct="1">
                <a:spcBef>
                  <a:spcPts val="0"/>
                </a:spcBef>
                <a:spcAft>
                  <a:spcPts val="0"/>
                </a:spcAft>
                <a:defRPr/>
              </a:pPr>
              <a:r>
                <a:rPr lang="en-US" sz="2700" dirty="0">
                  <a:solidFill>
                    <a:prstClr val="black"/>
                  </a:solidFill>
                  <a:latin typeface="helvetica"/>
                  <a:cs typeface="+mn-cs"/>
                </a:rPr>
                <a:t>input</a:t>
              </a:r>
            </a:p>
          </p:txBody>
        </p:sp>
      </p:grpSp>
      <p:grpSp>
        <p:nvGrpSpPr>
          <p:cNvPr id="22" name="Group 21">
            <a:extLst>
              <a:ext uri="{FF2B5EF4-FFF2-40B4-BE49-F238E27FC236}">
                <a16:creationId xmlns:a16="http://schemas.microsoft.com/office/drawing/2014/main" id="{17D232E6-8219-4A8C-8E5E-F6803B9D2425}"/>
              </a:ext>
            </a:extLst>
          </p:cNvPr>
          <p:cNvGrpSpPr>
            <a:grpSpLocks/>
          </p:cNvGrpSpPr>
          <p:nvPr/>
        </p:nvGrpSpPr>
        <p:grpSpPr bwMode="auto">
          <a:xfrm>
            <a:off x="4616450" y="1009650"/>
            <a:ext cx="4017963" cy="4514850"/>
            <a:chOff x="6155771" y="202525"/>
            <a:chExt cx="5356667" cy="6020749"/>
          </a:xfrm>
        </p:grpSpPr>
        <p:pic>
          <p:nvPicPr>
            <p:cNvPr id="205829" name="Picture 2">
              <a:extLst>
                <a:ext uri="{FF2B5EF4-FFF2-40B4-BE49-F238E27FC236}">
                  <a16:creationId xmlns:a16="http://schemas.microsoft.com/office/drawing/2014/main" id="{8B1EBF23-F32B-4CE3-8632-72E752EB6A4F}"/>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771" y="844951"/>
              <a:ext cx="5356667" cy="26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8">
              <a:extLst>
                <a:ext uri="{FF2B5EF4-FFF2-40B4-BE49-F238E27FC236}">
                  <a16:creationId xmlns:a16="http://schemas.microsoft.com/office/drawing/2014/main" id="{086FA972-17C5-45D1-9663-0D65FD5A23EA}"/>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5771" y="3575837"/>
              <a:ext cx="5356667" cy="26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172F034-C67E-4ACF-AEB5-32773DD30FDB}"/>
                </a:ext>
              </a:extLst>
            </p:cNvPr>
            <p:cNvSpPr txBox="1"/>
            <p:nvPr/>
          </p:nvSpPr>
          <p:spPr>
            <a:xfrm>
              <a:off x="6166354" y="202525"/>
              <a:ext cx="5346084" cy="677440"/>
            </a:xfrm>
            <a:prstGeom prst="rect">
              <a:avLst/>
            </a:prstGeom>
            <a:noFill/>
          </p:spPr>
          <p:txBody>
            <a:bodyPr>
              <a:spAutoFit/>
            </a:bodyPr>
            <a:lstStyle/>
            <a:p>
              <a:pPr algn="ctr" defTabSz="685800" eaLnBrk="1" fontAlgn="auto" hangingPunct="1">
                <a:spcBef>
                  <a:spcPts val="0"/>
                </a:spcBef>
                <a:spcAft>
                  <a:spcPts val="0"/>
                </a:spcAft>
                <a:defRPr/>
              </a:pPr>
              <a:r>
                <a:rPr lang="en-US" sz="2700" dirty="0">
                  <a:solidFill>
                    <a:prstClr val="black"/>
                  </a:solidFill>
                  <a:latin typeface="helvetica"/>
                  <a:cs typeface="+mn-cs"/>
                </a:rPr>
                <a:t>results</a:t>
              </a:r>
            </a:p>
          </p:txBody>
        </p:sp>
      </p:grpSp>
      <p:sp>
        <p:nvSpPr>
          <p:cNvPr id="19" name="TextBox 18">
            <a:extLst>
              <a:ext uri="{FF2B5EF4-FFF2-40B4-BE49-F238E27FC236}">
                <a16:creationId xmlns:a16="http://schemas.microsoft.com/office/drawing/2014/main" id="{B58E4F73-A870-422D-9625-B8212A1C29C0}"/>
              </a:ext>
            </a:extLst>
          </p:cNvPr>
          <p:cNvSpPr txBox="1"/>
          <p:nvPr/>
        </p:nvSpPr>
        <p:spPr>
          <a:xfrm>
            <a:off x="104775" y="5588000"/>
            <a:ext cx="9023350" cy="414338"/>
          </a:xfrm>
          <a:prstGeom prst="rect">
            <a:avLst/>
          </a:prstGeom>
          <a:noFill/>
        </p:spPr>
        <p:txBody>
          <a:bodyPr wrap="none">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Results of pix2pixHD (Wang et al., CVPR 2018) on the Cityscapes dataset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a:extLst>
              <a:ext uri="{FF2B5EF4-FFF2-40B4-BE49-F238E27FC236}">
                <a16:creationId xmlns:a16="http://schemas.microsoft.com/office/drawing/2014/main" id="{0190E1AC-83BF-4D27-9B1C-6A2EC213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02" b="31139"/>
          <a:stretch>
            <a:fillRect/>
          </a:stretch>
        </p:blipFill>
        <p:spPr bwMode="auto">
          <a:xfrm>
            <a:off x="330200" y="1352550"/>
            <a:ext cx="27400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A5FA3B1-BF78-440B-8015-2F92AD024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402" b="31693"/>
          <a:stretch>
            <a:fillRect/>
          </a:stretch>
        </p:blipFill>
        <p:spPr bwMode="auto">
          <a:xfrm>
            <a:off x="6116638" y="1360488"/>
            <a:ext cx="2697162"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6">
            <a:extLst>
              <a:ext uri="{FF2B5EF4-FFF2-40B4-BE49-F238E27FC236}">
                <a16:creationId xmlns:a16="http://schemas.microsoft.com/office/drawing/2014/main" id="{748A8116-BA2D-4308-9065-10F646338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402" b="31982"/>
          <a:stretch>
            <a:fillRect/>
          </a:stretch>
        </p:blipFill>
        <p:spPr bwMode="auto">
          <a:xfrm>
            <a:off x="3268663" y="1352550"/>
            <a:ext cx="2697162"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1A68C36-6F74-441A-865A-96AE71DD8A64}"/>
              </a:ext>
            </a:extLst>
          </p:cNvPr>
          <p:cNvSpPr txBox="1"/>
          <p:nvPr/>
        </p:nvSpPr>
        <p:spPr>
          <a:xfrm>
            <a:off x="433388" y="960438"/>
            <a:ext cx="2570162" cy="4143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input</a:t>
            </a:r>
          </a:p>
        </p:txBody>
      </p:sp>
      <p:sp>
        <p:nvSpPr>
          <p:cNvPr id="10" name="TextBox 9">
            <a:extLst>
              <a:ext uri="{FF2B5EF4-FFF2-40B4-BE49-F238E27FC236}">
                <a16:creationId xmlns:a16="http://schemas.microsoft.com/office/drawing/2014/main" id="{739BD1F0-66C6-4B1F-AA1C-88FC6A4C8B0D}"/>
              </a:ext>
            </a:extLst>
          </p:cNvPr>
          <p:cNvSpPr txBox="1"/>
          <p:nvPr/>
        </p:nvSpPr>
        <p:spPr>
          <a:xfrm>
            <a:off x="3333750" y="960438"/>
            <a:ext cx="2566988" cy="4143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results</a:t>
            </a:r>
          </a:p>
        </p:txBody>
      </p:sp>
      <p:sp>
        <p:nvSpPr>
          <p:cNvPr id="12" name="TextBox 11">
            <a:extLst>
              <a:ext uri="{FF2B5EF4-FFF2-40B4-BE49-F238E27FC236}">
                <a16:creationId xmlns:a16="http://schemas.microsoft.com/office/drawing/2014/main" id="{8B2F0471-BA54-4302-AF0F-D20CCA079B18}"/>
              </a:ext>
            </a:extLst>
          </p:cNvPr>
          <p:cNvSpPr txBox="1"/>
          <p:nvPr/>
        </p:nvSpPr>
        <p:spPr>
          <a:xfrm>
            <a:off x="6164263" y="960438"/>
            <a:ext cx="2565400" cy="4143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reference</a:t>
            </a:r>
          </a:p>
        </p:txBody>
      </p:sp>
      <p:sp>
        <p:nvSpPr>
          <p:cNvPr id="14" name="TextBox 13">
            <a:extLst>
              <a:ext uri="{FF2B5EF4-FFF2-40B4-BE49-F238E27FC236}">
                <a16:creationId xmlns:a16="http://schemas.microsoft.com/office/drawing/2014/main" id="{BDD971C6-5FF2-4A33-892B-BFA107BE9B4C}"/>
              </a:ext>
            </a:extLst>
          </p:cNvPr>
          <p:cNvSpPr txBox="1"/>
          <p:nvPr/>
        </p:nvSpPr>
        <p:spPr>
          <a:xfrm>
            <a:off x="-7938" y="5588000"/>
            <a:ext cx="9248776" cy="414338"/>
          </a:xfrm>
          <a:prstGeom prst="rect">
            <a:avLst/>
          </a:prstGeom>
          <a:noFill/>
        </p:spPr>
        <p:txBody>
          <a:bodyPr wrap="none">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Results of pix2pixHD (Wang et al., CVPR 2018) on the </a:t>
            </a:r>
            <a:r>
              <a:rPr lang="en-US" sz="2100" b="1" dirty="0">
                <a:solidFill>
                  <a:prstClr val="black"/>
                </a:solidFill>
                <a:latin typeface="helvetica"/>
                <a:cs typeface="+mn-cs"/>
              </a:rPr>
              <a:t>COCO-stuff dataset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9F43E-0146-4934-B3A5-53FB1E13CDA0}"/>
              </a:ext>
            </a:extLst>
          </p:cNvPr>
          <p:cNvPicPr>
            <a:picLocks noChangeAspect="1"/>
          </p:cNvPicPr>
          <p:nvPr/>
        </p:nvPicPr>
        <p:blipFill>
          <a:blip r:embed="rId3"/>
          <a:stretch>
            <a:fillRect/>
          </a:stretch>
        </p:blipFill>
        <p:spPr>
          <a:xfrm>
            <a:off x="5538114" y="1458601"/>
            <a:ext cx="2577441" cy="1892808"/>
          </a:xfrm>
          <a:prstGeom prst="rect">
            <a:avLst/>
          </a:prstGeom>
          <a:ln w="19050">
            <a:solidFill>
              <a:schemeClr val="tx1"/>
            </a:solidFill>
          </a:ln>
          <a:scene3d>
            <a:camera prst="perspectiveFront"/>
            <a:lightRig rig="threePt" dir="t"/>
          </a:scene3d>
        </p:spPr>
      </p:pic>
      <p:pic>
        <p:nvPicPr>
          <p:cNvPr id="9" name="Picture 8">
            <a:extLst>
              <a:ext uri="{FF2B5EF4-FFF2-40B4-BE49-F238E27FC236}">
                <a16:creationId xmlns:a16="http://schemas.microsoft.com/office/drawing/2014/main" id="{2E189A5B-1A9A-4C65-93ED-CB4667DEA455}"/>
              </a:ext>
            </a:extLst>
          </p:cNvPr>
          <p:cNvPicPr>
            <a:picLocks noChangeAspect="1"/>
          </p:cNvPicPr>
          <p:nvPr/>
        </p:nvPicPr>
        <p:blipFill>
          <a:blip r:embed="rId3"/>
          <a:stretch>
            <a:fillRect/>
          </a:stretch>
        </p:blipFill>
        <p:spPr>
          <a:xfrm>
            <a:off x="5538116" y="3510134"/>
            <a:ext cx="2577441" cy="1892808"/>
          </a:xfrm>
          <a:prstGeom prst="rect">
            <a:avLst/>
          </a:prstGeom>
          <a:ln w="19050">
            <a:solidFill>
              <a:schemeClr val="tx1"/>
            </a:solidFill>
          </a:ln>
          <a:scene3d>
            <a:camera prst="perspectiveFront"/>
            <a:lightRig rig="threePt" dir="t"/>
          </a:scene3d>
        </p:spPr>
      </p:pic>
      <p:grpSp>
        <p:nvGrpSpPr>
          <p:cNvPr id="26" name="Group 25">
            <a:extLst>
              <a:ext uri="{FF2B5EF4-FFF2-40B4-BE49-F238E27FC236}">
                <a16:creationId xmlns:a16="http://schemas.microsoft.com/office/drawing/2014/main" id="{588C60BD-5414-47ED-9309-444B6E4D047D}"/>
              </a:ext>
            </a:extLst>
          </p:cNvPr>
          <p:cNvGrpSpPr>
            <a:grpSpLocks/>
          </p:cNvGrpSpPr>
          <p:nvPr/>
        </p:nvGrpSpPr>
        <p:grpSpPr bwMode="auto">
          <a:xfrm>
            <a:off x="1133475" y="3502025"/>
            <a:ext cx="2478088" cy="1895475"/>
            <a:chOff x="1974069" y="3745523"/>
            <a:chExt cx="2387978" cy="1753671"/>
          </a:xfrm>
        </p:grpSpPr>
        <p:pic>
          <p:nvPicPr>
            <p:cNvPr id="13" name="Picture 12">
              <a:extLst>
                <a:ext uri="{FF2B5EF4-FFF2-40B4-BE49-F238E27FC236}">
                  <a16:creationId xmlns:a16="http://schemas.microsoft.com/office/drawing/2014/main" id="{690FF03E-181F-4B36-87D8-51CEB8D019A5}"/>
                </a:ext>
              </a:extLst>
            </p:cNvPr>
            <p:cNvPicPr>
              <a:picLocks noChangeAspect="1"/>
            </p:cNvPicPr>
            <p:nvPr/>
          </p:nvPicPr>
          <p:blipFill>
            <a:blip r:embed="rId4"/>
            <a:stretch>
              <a:fillRect/>
            </a:stretch>
          </p:blipFill>
          <p:spPr>
            <a:xfrm>
              <a:off x="1974069" y="3745523"/>
              <a:ext cx="2387978" cy="1753671"/>
            </a:xfrm>
            <a:prstGeom prst="rect">
              <a:avLst/>
            </a:prstGeom>
            <a:ln w="19050">
              <a:solidFill>
                <a:schemeClr val="tx1"/>
              </a:solidFill>
            </a:ln>
            <a:scene3d>
              <a:camera prst="perspectiveFront"/>
              <a:lightRig rig="threePt" dir="t"/>
            </a:scene3d>
          </p:spPr>
        </p:pic>
        <p:sp>
          <p:nvSpPr>
            <p:cNvPr id="209944" name="TextBox 16">
              <a:extLst>
                <a:ext uri="{FF2B5EF4-FFF2-40B4-BE49-F238E27FC236}">
                  <a16:creationId xmlns:a16="http://schemas.microsoft.com/office/drawing/2014/main" id="{620D6A11-8B3A-409E-A50B-24DB72675289}"/>
                </a:ext>
              </a:extLst>
            </p:cNvPr>
            <p:cNvSpPr txBox="1">
              <a:spLocks noChangeArrowheads="1"/>
            </p:cNvSpPr>
            <p:nvPr/>
          </p:nvSpPr>
          <p:spPr bwMode="auto">
            <a:xfrm>
              <a:off x="1974069" y="4339074"/>
              <a:ext cx="2387978" cy="4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solidFill>
                    <a:srgbClr val="262626"/>
                  </a:solidFill>
                  <a:latin typeface="helvetica" panose="020B0604020202020204" pitchFamily="34" charset="0"/>
                  <a:ea typeface="Malgun Gothic" panose="020B0503020000020004" pitchFamily="34" charset="-127"/>
                  <a:cs typeface="helvetica" panose="020B0604020202020204" pitchFamily="34" charset="0"/>
                </a:rPr>
                <a:t>grass</a:t>
              </a:r>
            </a:p>
          </p:txBody>
        </p:sp>
      </p:grpSp>
      <p:grpSp>
        <p:nvGrpSpPr>
          <p:cNvPr id="209925" name="Group 24">
            <a:extLst>
              <a:ext uri="{FF2B5EF4-FFF2-40B4-BE49-F238E27FC236}">
                <a16:creationId xmlns:a16="http://schemas.microsoft.com/office/drawing/2014/main" id="{3ECCEBE5-1353-4285-9992-1FA2F730C756}"/>
              </a:ext>
            </a:extLst>
          </p:cNvPr>
          <p:cNvGrpSpPr>
            <a:grpSpLocks/>
          </p:cNvGrpSpPr>
          <p:nvPr/>
        </p:nvGrpSpPr>
        <p:grpSpPr bwMode="auto">
          <a:xfrm>
            <a:off x="1120775" y="1458913"/>
            <a:ext cx="2481263" cy="1895475"/>
            <a:chOff x="1968577" y="1218490"/>
            <a:chExt cx="2393470" cy="1753671"/>
          </a:xfrm>
        </p:grpSpPr>
        <p:pic>
          <p:nvPicPr>
            <p:cNvPr id="3" name="Picture 2">
              <a:extLst>
                <a:ext uri="{FF2B5EF4-FFF2-40B4-BE49-F238E27FC236}">
                  <a16:creationId xmlns:a16="http://schemas.microsoft.com/office/drawing/2014/main" id="{3B31403E-4074-45D1-B058-D24FE36417C6}"/>
                </a:ext>
              </a:extLst>
            </p:cNvPr>
            <p:cNvPicPr>
              <a:picLocks noChangeAspect="1"/>
            </p:cNvPicPr>
            <p:nvPr/>
          </p:nvPicPr>
          <p:blipFill>
            <a:blip r:embed="rId5"/>
            <a:stretch>
              <a:fillRect/>
            </a:stretch>
          </p:blipFill>
          <p:spPr>
            <a:xfrm>
              <a:off x="1974069" y="1218490"/>
              <a:ext cx="2387978" cy="1753671"/>
            </a:xfrm>
            <a:prstGeom prst="rect">
              <a:avLst/>
            </a:prstGeom>
            <a:ln w="19050">
              <a:solidFill>
                <a:schemeClr val="tx1"/>
              </a:solidFill>
            </a:ln>
            <a:scene3d>
              <a:camera prst="perspectiveFront"/>
              <a:lightRig rig="threePt" dir="t"/>
            </a:scene3d>
          </p:spPr>
        </p:pic>
        <p:sp>
          <p:nvSpPr>
            <p:cNvPr id="209942" name="TextBox 18">
              <a:extLst>
                <a:ext uri="{FF2B5EF4-FFF2-40B4-BE49-F238E27FC236}">
                  <a16:creationId xmlns:a16="http://schemas.microsoft.com/office/drawing/2014/main" id="{672CAF6B-D4EE-4ABD-ADCA-ACEB30FEBC32}"/>
                </a:ext>
              </a:extLst>
            </p:cNvPr>
            <p:cNvSpPr txBox="1">
              <a:spLocks noChangeArrowheads="1"/>
            </p:cNvSpPr>
            <p:nvPr/>
          </p:nvSpPr>
          <p:spPr bwMode="auto">
            <a:xfrm>
              <a:off x="1968577" y="1814244"/>
              <a:ext cx="2387978" cy="4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solidFill>
                    <a:srgbClr val="262626"/>
                  </a:solidFill>
                  <a:latin typeface="helvetica" panose="020B0604020202020204" pitchFamily="34" charset="0"/>
                  <a:ea typeface="Malgun Gothic" panose="020B0503020000020004" pitchFamily="34" charset="-127"/>
                  <a:cs typeface="helvetica" panose="020B0604020202020204" pitchFamily="34" charset="0"/>
                </a:rPr>
                <a:t>sky</a:t>
              </a:r>
            </a:p>
          </p:txBody>
        </p:sp>
      </p:grpSp>
      <p:sp>
        <p:nvSpPr>
          <p:cNvPr id="21" name="TextBox 20">
            <a:extLst>
              <a:ext uri="{FF2B5EF4-FFF2-40B4-BE49-F238E27FC236}">
                <a16:creationId xmlns:a16="http://schemas.microsoft.com/office/drawing/2014/main" id="{168942DF-045F-48A4-9945-555732AC2DDD}"/>
              </a:ext>
            </a:extLst>
          </p:cNvPr>
          <p:cNvSpPr txBox="1"/>
          <p:nvPr/>
        </p:nvSpPr>
        <p:spPr>
          <a:xfrm>
            <a:off x="61913" y="5588000"/>
            <a:ext cx="9110662" cy="414338"/>
          </a:xfrm>
          <a:prstGeom prst="rect">
            <a:avLst/>
          </a:prstGeom>
          <a:noFill/>
        </p:spPr>
        <p:txBody>
          <a:bodyPr wrap="none">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Results of pix2pixHD (Wang et al., CVPR 2018) on the COCO-stuff dataset</a:t>
            </a:r>
          </a:p>
        </p:txBody>
      </p:sp>
      <p:sp>
        <p:nvSpPr>
          <p:cNvPr id="22" name="TextBox 21">
            <a:extLst>
              <a:ext uri="{FF2B5EF4-FFF2-40B4-BE49-F238E27FC236}">
                <a16:creationId xmlns:a16="http://schemas.microsoft.com/office/drawing/2014/main" id="{139767B9-C335-4238-83C1-26F5660E5642}"/>
              </a:ext>
            </a:extLst>
          </p:cNvPr>
          <p:cNvSpPr txBox="1"/>
          <p:nvPr/>
        </p:nvSpPr>
        <p:spPr>
          <a:xfrm>
            <a:off x="1073150" y="1023938"/>
            <a:ext cx="2570163" cy="415925"/>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input</a:t>
            </a:r>
          </a:p>
        </p:txBody>
      </p:sp>
      <p:sp>
        <p:nvSpPr>
          <p:cNvPr id="23" name="TextBox 22">
            <a:extLst>
              <a:ext uri="{FF2B5EF4-FFF2-40B4-BE49-F238E27FC236}">
                <a16:creationId xmlns:a16="http://schemas.microsoft.com/office/drawing/2014/main" id="{C3D030A6-CDF3-4A28-B6A2-5329BCE6881A}"/>
              </a:ext>
            </a:extLst>
          </p:cNvPr>
          <p:cNvSpPr txBox="1"/>
          <p:nvPr/>
        </p:nvSpPr>
        <p:spPr>
          <a:xfrm>
            <a:off x="5538788" y="1023938"/>
            <a:ext cx="2565400" cy="415925"/>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results</a:t>
            </a:r>
          </a:p>
        </p:txBody>
      </p:sp>
      <p:grpSp>
        <p:nvGrpSpPr>
          <p:cNvPr id="27" name="Group 26">
            <a:extLst>
              <a:ext uri="{FF2B5EF4-FFF2-40B4-BE49-F238E27FC236}">
                <a16:creationId xmlns:a16="http://schemas.microsoft.com/office/drawing/2014/main" id="{7F812A86-3A25-4703-90EB-27F82B2A2CC7}"/>
              </a:ext>
            </a:extLst>
          </p:cNvPr>
          <p:cNvGrpSpPr>
            <a:grpSpLocks/>
          </p:cNvGrpSpPr>
          <p:nvPr/>
        </p:nvGrpSpPr>
        <p:grpSpPr bwMode="auto">
          <a:xfrm>
            <a:off x="3946525" y="1447800"/>
            <a:ext cx="1238250" cy="1924050"/>
            <a:chOff x="3201036" y="1887482"/>
            <a:chExt cx="1652183" cy="2565449"/>
          </a:xfrm>
        </p:grpSpPr>
        <p:sp>
          <p:nvSpPr>
            <p:cNvPr id="28" name="Rectangle 27">
              <a:extLst>
                <a:ext uri="{FF2B5EF4-FFF2-40B4-BE49-F238E27FC236}">
                  <a16:creationId xmlns:a16="http://schemas.microsoft.com/office/drawing/2014/main" id="{2570A8E7-A382-4DC5-A6A6-9C6BF7024FB3}"/>
                </a:ext>
              </a:extLst>
            </p:cNvPr>
            <p:cNvSpPr/>
            <p:nvPr/>
          </p:nvSpPr>
          <p:spPr>
            <a:xfrm>
              <a:off x="3201036"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29" name="Rectangle 28">
              <a:extLst>
                <a:ext uri="{FF2B5EF4-FFF2-40B4-BE49-F238E27FC236}">
                  <a16:creationId xmlns:a16="http://schemas.microsoft.com/office/drawing/2014/main" id="{97200BF8-E953-4F34-A52D-0CCEC0FE4D96}"/>
                </a:ext>
              </a:extLst>
            </p:cNvPr>
            <p:cNvSpPr/>
            <p:nvPr/>
          </p:nvSpPr>
          <p:spPr>
            <a:xfrm>
              <a:off x="4446528"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30" name="Rectangle 29">
              <a:extLst>
                <a:ext uri="{FF2B5EF4-FFF2-40B4-BE49-F238E27FC236}">
                  <a16:creationId xmlns:a16="http://schemas.microsoft.com/office/drawing/2014/main" id="{35AF2BA1-DA81-41DD-AA82-F85F487F19A3}"/>
                </a:ext>
              </a:extLst>
            </p:cNvPr>
            <p:cNvSpPr/>
            <p:nvPr/>
          </p:nvSpPr>
          <p:spPr>
            <a:xfrm>
              <a:off x="3802600" y="2198639"/>
              <a:ext cx="4066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31" name="Rectangle 30">
              <a:extLst>
                <a:ext uri="{FF2B5EF4-FFF2-40B4-BE49-F238E27FC236}">
                  <a16:creationId xmlns:a16="http://schemas.microsoft.com/office/drawing/2014/main" id="{609FB89F-4F2D-4546-9355-EE4A121B2CEA}"/>
                </a:ext>
              </a:extLst>
            </p:cNvPr>
            <p:cNvSpPr/>
            <p:nvPr/>
          </p:nvSpPr>
          <p:spPr>
            <a:xfrm>
              <a:off x="3446745" y="2751098"/>
              <a:ext cx="1234902" cy="812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32" name="Rectangle 31">
              <a:extLst>
                <a:ext uri="{FF2B5EF4-FFF2-40B4-BE49-F238E27FC236}">
                  <a16:creationId xmlns:a16="http://schemas.microsoft.com/office/drawing/2014/main" id="{9E592636-A3B0-4006-9EDA-90DDCB63D87F}"/>
                </a:ext>
              </a:extLst>
            </p:cNvPr>
            <p:cNvSpPr>
              <a:spLocks noRot="1" noChangeAspect="1" noMove="1" noResize="1" noEditPoints="1" noAdjustHandles="1" noChangeArrowheads="1" noChangeShapeType="1" noTextEdit="1"/>
            </p:cNvSpPr>
            <p:nvPr/>
          </p:nvSpPr>
          <p:spPr>
            <a:xfrm>
              <a:off x="3557131" y="2676061"/>
              <a:ext cx="1034146" cy="954108"/>
            </a:xfrm>
            <a:prstGeom prst="rect">
              <a:avLst/>
            </a:prstGeom>
            <a:blipFill>
              <a:blip r:embed="rId6"/>
              <a:stretch>
                <a:fillRect/>
              </a:stretch>
            </a:blipFill>
            <a:ln w="19050">
              <a:noFill/>
            </a:ln>
          </p:spPr>
          <p:txBody>
            <a:bodyPr/>
            <a:lstStyle/>
            <a:p>
              <a:r>
                <a:rPr lang="en-US">
                  <a:noFill/>
                </a:rPr>
                <a:t> </a:t>
              </a:r>
            </a:p>
          </p:txBody>
        </p:sp>
      </p:grpSp>
      <p:grpSp>
        <p:nvGrpSpPr>
          <p:cNvPr id="33" name="Group 32">
            <a:extLst>
              <a:ext uri="{FF2B5EF4-FFF2-40B4-BE49-F238E27FC236}">
                <a16:creationId xmlns:a16="http://schemas.microsoft.com/office/drawing/2014/main" id="{D099A2A7-8117-4601-9151-B9D18E1D3AB6}"/>
              </a:ext>
            </a:extLst>
          </p:cNvPr>
          <p:cNvGrpSpPr>
            <a:grpSpLocks/>
          </p:cNvGrpSpPr>
          <p:nvPr/>
        </p:nvGrpSpPr>
        <p:grpSpPr bwMode="auto">
          <a:xfrm>
            <a:off x="3946525" y="3487738"/>
            <a:ext cx="1238250" cy="1924050"/>
            <a:chOff x="3201036" y="1887482"/>
            <a:chExt cx="1652183" cy="2565449"/>
          </a:xfrm>
        </p:grpSpPr>
        <p:sp>
          <p:nvSpPr>
            <p:cNvPr id="34" name="Rectangle 33">
              <a:extLst>
                <a:ext uri="{FF2B5EF4-FFF2-40B4-BE49-F238E27FC236}">
                  <a16:creationId xmlns:a16="http://schemas.microsoft.com/office/drawing/2014/main" id="{2E9CECD7-7378-4889-B4D0-582A017FE366}"/>
                </a:ext>
              </a:extLst>
            </p:cNvPr>
            <p:cNvSpPr/>
            <p:nvPr/>
          </p:nvSpPr>
          <p:spPr>
            <a:xfrm>
              <a:off x="3201036"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35" name="Rectangle 34">
              <a:extLst>
                <a:ext uri="{FF2B5EF4-FFF2-40B4-BE49-F238E27FC236}">
                  <a16:creationId xmlns:a16="http://schemas.microsoft.com/office/drawing/2014/main" id="{1408ED72-5BE0-4F95-A09E-A568DC55B726}"/>
                </a:ext>
              </a:extLst>
            </p:cNvPr>
            <p:cNvSpPr/>
            <p:nvPr/>
          </p:nvSpPr>
          <p:spPr>
            <a:xfrm>
              <a:off x="4446528" y="1887482"/>
              <a:ext cx="4066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36" name="Rectangle 35">
              <a:extLst>
                <a:ext uri="{FF2B5EF4-FFF2-40B4-BE49-F238E27FC236}">
                  <a16:creationId xmlns:a16="http://schemas.microsoft.com/office/drawing/2014/main" id="{F5A944FC-D781-42D3-832E-9AB63E28E963}"/>
                </a:ext>
              </a:extLst>
            </p:cNvPr>
            <p:cNvSpPr/>
            <p:nvPr/>
          </p:nvSpPr>
          <p:spPr>
            <a:xfrm>
              <a:off x="3802600" y="2198637"/>
              <a:ext cx="4066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37" name="Rectangle 36">
              <a:extLst>
                <a:ext uri="{FF2B5EF4-FFF2-40B4-BE49-F238E27FC236}">
                  <a16:creationId xmlns:a16="http://schemas.microsoft.com/office/drawing/2014/main" id="{0239C183-3CD4-4419-9DAF-3E5B2D63CFAF}"/>
                </a:ext>
              </a:extLst>
            </p:cNvPr>
            <p:cNvSpPr/>
            <p:nvPr/>
          </p:nvSpPr>
          <p:spPr>
            <a:xfrm>
              <a:off x="3446745" y="2751098"/>
              <a:ext cx="1234902" cy="812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38" name="Rectangle 37">
              <a:extLst>
                <a:ext uri="{FF2B5EF4-FFF2-40B4-BE49-F238E27FC236}">
                  <a16:creationId xmlns:a16="http://schemas.microsoft.com/office/drawing/2014/main" id="{924583C9-372F-4172-BC9B-76B540A73A58}"/>
                </a:ext>
              </a:extLst>
            </p:cNvPr>
            <p:cNvSpPr>
              <a:spLocks noRot="1" noChangeAspect="1" noMove="1" noResize="1" noEditPoints="1" noAdjustHandles="1" noChangeArrowheads="1" noChangeShapeType="1" noTextEdit="1"/>
            </p:cNvSpPr>
            <p:nvPr/>
          </p:nvSpPr>
          <p:spPr>
            <a:xfrm>
              <a:off x="3557131" y="2676061"/>
              <a:ext cx="1034146" cy="954108"/>
            </a:xfrm>
            <a:prstGeom prst="rect">
              <a:avLst/>
            </a:prstGeom>
            <a:blipFill>
              <a:blip r:embed="rId7"/>
              <a:stretch>
                <a:fillRect/>
              </a:stretch>
            </a:blipFill>
            <a:ln w="19050">
              <a:noFill/>
            </a:ln>
          </p:spPr>
          <p:txBody>
            <a:bodyPr/>
            <a:lstStyle/>
            <a:p>
              <a:r>
                <a:rPr lang="en-US">
                  <a:noFill/>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35E093-B809-454A-B0C4-862C8A487AD1}"/>
              </a:ext>
            </a:extLst>
          </p:cNvPr>
          <p:cNvSpPr txBox="1"/>
          <p:nvPr/>
        </p:nvSpPr>
        <p:spPr>
          <a:xfrm>
            <a:off x="314325" y="-696913"/>
            <a:ext cx="4137025" cy="300038"/>
          </a:xfrm>
          <a:prstGeom prst="rect">
            <a:avLst/>
          </a:prstGeom>
          <a:noFill/>
        </p:spPr>
        <p:txBody>
          <a:bodyPr wrap="none">
            <a:spAutoFit/>
          </a:bodyPr>
          <a:lstStyle/>
          <a:p>
            <a:pPr defTabSz="685800" eaLnBrk="1" fontAlgn="auto" hangingPunct="1">
              <a:spcBef>
                <a:spcPts val="0"/>
              </a:spcBef>
              <a:spcAft>
                <a:spcPts val="0"/>
              </a:spcAft>
              <a:defRPr/>
            </a:pPr>
            <a:r>
              <a:rPr lang="en-US" sz="1350">
                <a:solidFill>
                  <a:prstClr val="black"/>
                </a:solidFill>
                <a:latin typeface="helvetica"/>
                <a:cs typeface="+mn-cs"/>
              </a:rPr>
              <a:t>somehow show that the semantic information is lost</a:t>
            </a:r>
          </a:p>
        </p:txBody>
      </p:sp>
      <p:sp>
        <p:nvSpPr>
          <p:cNvPr id="211971" name="TextBox 14">
            <a:extLst>
              <a:ext uri="{FF2B5EF4-FFF2-40B4-BE49-F238E27FC236}">
                <a16:creationId xmlns:a16="http://schemas.microsoft.com/office/drawing/2014/main" id="{0608C311-9265-46BB-9307-F093ABE7B091}"/>
              </a:ext>
            </a:extLst>
          </p:cNvPr>
          <p:cNvSpPr txBox="1">
            <a:spLocks noChangeArrowheads="1"/>
          </p:cNvSpPr>
          <p:nvPr/>
        </p:nvSpPr>
        <p:spPr bwMode="auto">
          <a:xfrm>
            <a:off x="209550" y="904875"/>
            <a:ext cx="59340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000">
                <a:solidFill>
                  <a:srgbClr val="262626"/>
                </a:solidFill>
                <a:latin typeface="helvetica light"/>
                <a:ea typeface="Malgun Gothic" panose="020B0503020000020004" pitchFamily="34" charset="-127"/>
                <a:cs typeface="helvetica" panose="020B0604020202020204" pitchFamily="34" charset="0"/>
              </a:rPr>
              <a:t>Problem with standard approaches</a:t>
            </a:r>
          </a:p>
        </p:txBody>
      </p:sp>
      <p:pic>
        <p:nvPicPr>
          <p:cNvPr id="26" name="Picture 25">
            <a:extLst>
              <a:ext uri="{FF2B5EF4-FFF2-40B4-BE49-F238E27FC236}">
                <a16:creationId xmlns:a16="http://schemas.microsoft.com/office/drawing/2014/main" id="{D9D4DFC2-D57F-4ECA-A2EA-88308746111B}"/>
              </a:ext>
            </a:extLst>
          </p:cNvPr>
          <p:cNvPicPr>
            <a:picLocks noChangeAspect="1"/>
          </p:cNvPicPr>
          <p:nvPr/>
        </p:nvPicPr>
        <p:blipFill>
          <a:blip r:embed="rId4"/>
          <a:stretch>
            <a:fillRect/>
          </a:stretch>
        </p:blipFill>
        <p:spPr>
          <a:xfrm>
            <a:off x="6585344" y="4482097"/>
            <a:ext cx="1445023" cy="1049768"/>
          </a:xfrm>
          <a:prstGeom prst="rect">
            <a:avLst/>
          </a:prstGeom>
          <a:ln w="19050">
            <a:solidFill>
              <a:schemeClr val="tx1"/>
            </a:solidFill>
          </a:ln>
          <a:scene3d>
            <a:camera prst="perspectiveFront"/>
            <a:lightRig rig="threePt" dir="t"/>
          </a:scene3d>
        </p:spPr>
      </p:pic>
      <p:pic>
        <p:nvPicPr>
          <p:cNvPr id="27" name="Picture 26">
            <a:extLst>
              <a:ext uri="{FF2B5EF4-FFF2-40B4-BE49-F238E27FC236}">
                <a16:creationId xmlns:a16="http://schemas.microsoft.com/office/drawing/2014/main" id="{D836ED07-991B-4FF8-9A63-BC6B98FB2334}"/>
              </a:ext>
            </a:extLst>
          </p:cNvPr>
          <p:cNvPicPr>
            <a:picLocks noChangeAspect="1"/>
          </p:cNvPicPr>
          <p:nvPr/>
        </p:nvPicPr>
        <p:blipFill>
          <a:blip r:embed="rId5"/>
          <a:stretch>
            <a:fillRect/>
          </a:stretch>
        </p:blipFill>
        <p:spPr>
          <a:xfrm>
            <a:off x="6604408" y="1530319"/>
            <a:ext cx="1445024" cy="1041267"/>
          </a:xfrm>
          <a:prstGeom prst="rect">
            <a:avLst/>
          </a:prstGeom>
          <a:ln w="19050">
            <a:solidFill>
              <a:schemeClr val="tx1"/>
            </a:solidFill>
          </a:ln>
          <a:scene3d>
            <a:camera prst="perspectiveFront"/>
            <a:lightRig rig="threePt" dir="t"/>
          </a:scene3d>
        </p:spPr>
      </p:pic>
      <p:pic>
        <p:nvPicPr>
          <p:cNvPr id="28" name="Picture 27">
            <a:extLst>
              <a:ext uri="{FF2B5EF4-FFF2-40B4-BE49-F238E27FC236}">
                <a16:creationId xmlns:a16="http://schemas.microsoft.com/office/drawing/2014/main" id="{6EC25989-1A55-4B5C-93EF-C4B2F84BA9D6}"/>
              </a:ext>
            </a:extLst>
          </p:cNvPr>
          <p:cNvPicPr>
            <a:picLocks noChangeAspect="1"/>
          </p:cNvPicPr>
          <p:nvPr/>
        </p:nvPicPr>
        <p:blipFill>
          <a:blip r:embed="rId6"/>
          <a:stretch>
            <a:fillRect/>
          </a:stretch>
        </p:blipFill>
        <p:spPr>
          <a:xfrm>
            <a:off x="3501140" y="4482097"/>
            <a:ext cx="1445023" cy="1049768"/>
          </a:xfrm>
          <a:prstGeom prst="rect">
            <a:avLst/>
          </a:prstGeom>
          <a:ln w="19050">
            <a:solidFill>
              <a:schemeClr val="tx1"/>
            </a:solidFill>
          </a:ln>
          <a:scene3d>
            <a:camera prst="perspectiveFront"/>
            <a:lightRig rig="threePt" dir="t"/>
          </a:scene3d>
        </p:spPr>
      </p:pic>
      <p:pic>
        <p:nvPicPr>
          <p:cNvPr id="29" name="Picture 28">
            <a:extLst>
              <a:ext uri="{FF2B5EF4-FFF2-40B4-BE49-F238E27FC236}">
                <a16:creationId xmlns:a16="http://schemas.microsoft.com/office/drawing/2014/main" id="{BFD8CE8F-64AF-40E3-A451-750E013425D0}"/>
              </a:ext>
            </a:extLst>
          </p:cNvPr>
          <p:cNvPicPr>
            <a:picLocks noChangeAspect="1"/>
          </p:cNvPicPr>
          <p:nvPr/>
        </p:nvPicPr>
        <p:blipFill>
          <a:blip r:embed="rId7"/>
          <a:stretch>
            <a:fillRect/>
          </a:stretch>
        </p:blipFill>
        <p:spPr>
          <a:xfrm>
            <a:off x="3501140" y="1530319"/>
            <a:ext cx="1445024" cy="1049768"/>
          </a:xfrm>
          <a:prstGeom prst="rect">
            <a:avLst/>
          </a:prstGeom>
          <a:ln w="19050">
            <a:solidFill>
              <a:schemeClr val="tx1"/>
            </a:solidFill>
          </a:ln>
          <a:scene3d>
            <a:camera prst="perspectiveFront"/>
            <a:lightRig rig="threePt" dir="t"/>
          </a:scene3d>
        </p:spPr>
      </p:pic>
      <p:pic>
        <p:nvPicPr>
          <p:cNvPr id="30" name="Picture 29">
            <a:extLst>
              <a:ext uri="{FF2B5EF4-FFF2-40B4-BE49-F238E27FC236}">
                <a16:creationId xmlns:a16="http://schemas.microsoft.com/office/drawing/2014/main" id="{2D4D418B-AD17-4ACC-A1A1-4C34FF491F52}"/>
              </a:ext>
            </a:extLst>
          </p:cNvPr>
          <p:cNvPicPr>
            <a:picLocks noChangeAspect="1"/>
          </p:cNvPicPr>
          <p:nvPr/>
        </p:nvPicPr>
        <p:blipFill>
          <a:blip r:embed="rId8" cstate="print"/>
          <a:stretch>
            <a:fillRect/>
          </a:stretch>
        </p:blipFill>
        <p:spPr>
          <a:xfrm>
            <a:off x="555267" y="2816899"/>
            <a:ext cx="1445025" cy="986979"/>
          </a:xfrm>
          <a:prstGeom prst="rect">
            <a:avLst/>
          </a:prstGeom>
          <a:ln w="19050">
            <a:solidFill>
              <a:schemeClr val="tx1"/>
            </a:solidFill>
          </a:ln>
          <a:scene3d>
            <a:camera prst="perspectiveFront"/>
            <a:lightRig rig="threePt" dir="t"/>
          </a:scene3d>
        </p:spPr>
      </p:pic>
      <p:cxnSp>
        <p:nvCxnSpPr>
          <p:cNvPr id="31" name="Straight Arrow Connector 30">
            <a:extLst>
              <a:ext uri="{FF2B5EF4-FFF2-40B4-BE49-F238E27FC236}">
                <a16:creationId xmlns:a16="http://schemas.microsoft.com/office/drawing/2014/main" id="{D2791CE5-B4F9-4334-8A58-403D109D8AEA}"/>
              </a:ext>
            </a:extLst>
          </p:cNvPr>
          <p:cNvCxnSpPr>
            <a:cxnSpLocks/>
          </p:cNvCxnSpPr>
          <p:nvPr/>
        </p:nvCxnSpPr>
        <p:spPr>
          <a:xfrm>
            <a:off x="2249488" y="3309938"/>
            <a:ext cx="885825"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CA9EC2-2FB1-4C62-A028-8AC5A7F2C52B}"/>
              </a:ext>
            </a:extLst>
          </p:cNvPr>
          <p:cNvSpPr txBox="1">
            <a:spLocks noChangeArrowheads="1"/>
          </p:cNvSpPr>
          <p:nvPr/>
        </p:nvSpPr>
        <p:spPr bwMode="auto">
          <a:xfrm>
            <a:off x="2382838" y="3309938"/>
            <a:ext cx="67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conv</a:t>
            </a:r>
          </a:p>
        </p:txBody>
      </p:sp>
      <p:pic>
        <p:nvPicPr>
          <p:cNvPr id="33" name="Picture 32">
            <a:extLst>
              <a:ext uri="{FF2B5EF4-FFF2-40B4-BE49-F238E27FC236}">
                <a16:creationId xmlns:a16="http://schemas.microsoft.com/office/drawing/2014/main" id="{F3CBA9DA-BCA0-445C-896E-8D6CD0139FF1}"/>
              </a:ext>
            </a:extLst>
          </p:cNvPr>
          <p:cNvPicPr>
            <a:picLocks noChangeAspect="1"/>
          </p:cNvPicPr>
          <p:nvPr/>
        </p:nvPicPr>
        <p:blipFill>
          <a:blip r:embed="rId9"/>
          <a:stretch>
            <a:fillRect/>
          </a:stretch>
        </p:blipFill>
        <p:spPr>
          <a:xfrm>
            <a:off x="3501140" y="2703163"/>
            <a:ext cx="1445023" cy="1049768"/>
          </a:xfrm>
          <a:prstGeom prst="rect">
            <a:avLst/>
          </a:prstGeom>
          <a:ln w="19050">
            <a:solidFill>
              <a:schemeClr val="tx1"/>
            </a:solidFill>
          </a:ln>
          <a:scene3d>
            <a:camera prst="perspectiveFront"/>
            <a:lightRig rig="threePt" dir="t"/>
          </a:scene3d>
        </p:spPr>
      </p:pic>
      <p:cxnSp>
        <p:nvCxnSpPr>
          <p:cNvPr id="34" name="Straight Arrow Connector 33">
            <a:extLst>
              <a:ext uri="{FF2B5EF4-FFF2-40B4-BE49-F238E27FC236}">
                <a16:creationId xmlns:a16="http://schemas.microsoft.com/office/drawing/2014/main" id="{1C1476E5-ED7F-4480-AD56-2E89DBEC1849}"/>
              </a:ext>
            </a:extLst>
          </p:cNvPr>
          <p:cNvCxnSpPr>
            <a:cxnSpLocks/>
          </p:cNvCxnSpPr>
          <p:nvPr/>
        </p:nvCxnSpPr>
        <p:spPr>
          <a:xfrm>
            <a:off x="5319713" y="3309938"/>
            <a:ext cx="884237"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1B9A60D-C9BB-443E-9126-7693276AF177}"/>
              </a:ext>
            </a:extLst>
          </p:cNvPr>
          <p:cNvSpPr txBox="1">
            <a:spLocks noChangeArrowheads="1"/>
          </p:cNvSpPr>
          <p:nvPr/>
        </p:nvSpPr>
        <p:spPr bwMode="auto">
          <a:xfrm>
            <a:off x="5072063" y="3309938"/>
            <a:ext cx="155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normalization</a:t>
            </a:r>
          </a:p>
        </p:txBody>
      </p:sp>
      <p:pic>
        <p:nvPicPr>
          <p:cNvPr id="36" name="Picture 35">
            <a:extLst>
              <a:ext uri="{FF2B5EF4-FFF2-40B4-BE49-F238E27FC236}">
                <a16:creationId xmlns:a16="http://schemas.microsoft.com/office/drawing/2014/main" id="{6F0503C4-6E51-4C59-A655-5D4397854EE9}"/>
              </a:ext>
            </a:extLst>
          </p:cNvPr>
          <p:cNvPicPr>
            <a:picLocks noChangeAspect="1"/>
          </p:cNvPicPr>
          <p:nvPr/>
        </p:nvPicPr>
        <p:blipFill>
          <a:blip r:embed="rId10"/>
          <a:stretch>
            <a:fillRect/>
          </a:stretch>
        </p:blipFill>
        <p:spPr>
          <a:xfrm>
            <a:off x="6604407" y="2703163"/>
            <a:ext cx="1445023" cy="1049768"/>
          </a:xfrm>
          <a:prstGeom prst="rect">
            <a:avLst/>
          </a:prstGeom>
          <a:ln w="19050">
            <a:solidFill>
              <a:schemeClr val="tx1"/>
            </a:solidFill>
          </a:ln>
          <a:scene3d>
            <a:camera prst="perspectiveFront"/>
            <a:lightRig rig="threePt" dir="t"/>
          </a:scene3d>
        </p:spPr>
      </p:pic>
      <p:sp>
        <p:nvSpPr>
          <p:cNvPr id="37" name="Oval 36">
            <a:extLst>
              <a:ext uri="{FF2B5EF4-FFF2-40B4-BE49-F238E27FC236}">
                <a16:creationId xmlns:a16="http://schemas.microsoft.com/office/drawing/2014/main" id="{E7680C5F-638B-4BE2-A78C-2754DB94FE55}"/>
              </a:ext>
            </a:extLst>
          </p:cNvPr>
          <p:cNvSpPr/>
          <p:nvPr/>
        </p:nvSpPr>
        <p:spPr>
          <a:xfrm>
            <a:off x="4210050" y="3843338"/>
            <a:ext cx="92075" cy="952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38" name="Oval 37">
            <a:extLst>
              <a:ext uri="{FF2B5EF4-FFF2-40B4-BE49-F238E27FC236}">
                <a16:creationId xmlns:a16="http://schemas.microsoft.com/office/drawing/2014/main" id="{DD8FB298-B2BC-403D-BB28-CCA1314EDFA1}"/>
              </a:ext>
            </a:extLst>
          </p:cNvPr>
          <p:cNvSpPr/>
          <p:nvPr/>
        </p:nvSpPr>
        <p:spPr>
          <a:xfrm>
            <a:off x="4210050" y="4033838"/>
            <a:ext cx="92075"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39" name="Oval 38">
            <a:extLst>
              <a:ext uri="{FF2B5EF4-FFF2-40B4-BE49-F238E27FC236}">
                <a16:creationId xmlns:a16="http://schemas.microsoft.com/office/drawing/2014/main" id="{5B1D94BA-C435-4D43-8C35-F51AD10E94A3}"/>
              </a:ext>
            </a:extLst>
          </p:cNvPr>
          <p:cNvSpPr/>
          <p:nvPr/>
        </p:nvSpPr>
        <p:spPr>
          <a:xfrm>
            <a:off x="4210050" y="4224338"/>
            <a:ext cx="92075"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40" name="Oval 39">
            <a:extLst>
              <a:ext uri="{FF2B5EF4-FFF2-40B4-BE49-F238E27FC236}">
                <a16:creationId xmlns:a16="http://schemas.microsoft.com/office/drawing/2014/main" id="{CB86FB07-0A30-45CF-966D-93253E3E8632}"/>
              </a:ext>
            </a:extLst>
          </p:cNvPr>
          <p:cNvSpPr/>
          <p:nvPr/>
        </p:nvSpPr>
        <p:spPr>
          <a:xfrm>
            <a:off x="7316788" y="3878263"/>
            <a:ext cx="93662"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41" name="Oval 40">
            <a:extLst>
              <a:ext uri="{FF2B5EF4-FFF2-40B4-BE49-F238E27FC236}">
                <a16:creationId xmlns:a16="http://schemas.microsoft.com/office/drawing/2014/main" id="{BA0C10C9-8EB7-45C1-B6A0-AAEE98E05C9B}"/>
              </a:ext>
            </a:extLst>
          </p:cNvPr>
          <p:cNvSpPr/>
          <p:nvPr/>
        </p:nvSpPr>
        <p:spPr>
          <a:xfrm>
            <a:off x="7316788" y="4068763"/>
            <a:ext cx="93662"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42" name="Oval 41">
            <a:extLst>
              <a:ext uri="{FF2B5EF4-FFF2-40B4-BE49-F238E27FC236}">
                <a16:creationId xmlns:a16="http://schemas.microsoft.com/office/drawing/2014/main" id="{6F2FD327-F57C-4E4E-BCCB-BFE9FDC91BEB}"/>
              </a:ext>
            </a:extLst>
          </p:cNvPr>
          <p:cNvSpPr/>
          <p:nvPr/>
        </p:nvSpPr>
        <p:spPr>
          <a:xfrm>
            <a:off x="7316788" y="4260850"/>
            <a:ext cx="93662" cy="952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par>
                                <p:cTn id="15" presetID="22" presetClass="entr" presetSubtype="8"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nodeType="afterGroup">
                            <p:stCondLst>
                              <p:cond delay="1000"/>
                            </p:stCondLst>
                            <p:childTnLst>
                              <p:par>
                                <p:cTn id="31" presetID="22" presetClass="entr" presetSubtype="8" fill="hold" nodeType="afterEffect">
                                  <p:stCondLst>
                                    <p:cond delay="50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par>
                          <p:cTn id="37" fill="hold" nodeType="afterGroup">
                            <p:stCondLst>
                              <p:cond delay="20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7" grpId="0" animBg="1"/>
      <p:bldP spid="38" grpId="0" animBg="1"/>
      <p:bldP spid="39" grpId="0" animBg="1"/>
      <p:bldP spid="40" grpId="0" animBg="1"/>
      <p:bldP spid="41" grpId="0" animBg="1"/>
      <p:bldP spid="4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20287E-93CD-4BC0-9702-8FF177D6948B}"/>
              </a:ext>
            </a:extLst>
          </p:cNvPr>
          <p:cNvPicPr>
            <a:picLocks noChangeAspect="1"/>
          </p:cNvPicPr>
          <p:nvPr/>
        </p:nvPicPr>
        <p:blipFill>
          <a:blip r:embed="rId4" cstate="print"/>
          <a:stretch>
            <a:fillRect/>
          </a:stretch>
        </p:blipFill>
        <p:spPr>
          <a:xfrm>
            <a:off x="6621223" y="4482097"/>
            <a:ext cx="1411394" cy="1049768"/>
          </a:xfrm>
          <a:prstGeom prst="rect">
            <a:avLst/>
          </a:prstGeom>
          <a:ln w="19050">
            <a:noFill/>
          </a:ln>
          <a:scene3d>
            <a:camera prst="perspectiveFront"/>
            <a:lightRig rig="threePt" dir="t"/>
          </a:scene3d>
        </p:spPr>
      </p:pic>
      <p:pic>
        <p:nvPicPr>
          <p:cNvPr id="13" name="Picture 12">
            <a:extLst>
              <a:ext uri="{FF2B5EF4-FFF2-40B4-BE49-F238E27FC236}">
                <a16:creationId xmlns:a16="http://schemas.microsoft.com/office/drawing/2014/main" id="{9EB7B916-EF2F-4B9A-B48B-3FF1B5534E3F}"/>
              </a:ext>
            </a:extLst>
          </p:cNvPr>
          <p:cNvPicPr>
            <a:picLocks noChangeAspect="1"/>
          </p:cNvPicPr>
          <p:nvPr/>
        </p:nvPicPr>
        <p:blipFill>
          <a:blip r:embed="rId4" cstate="print"/>
          <a:stretch>
            <a:fillRect/>
          </a:stretch>
        </p:blipFill>
        <p:spPr>
          <a:xfrm>
            <a:off x="6626938" y="1530319"/>
            <a:ext cx="1399964" cy="1041267"/>
          </a:xfrm>
          <a:prstGeom prst="rect">
            <a:avLst/>
          </a:prstGeom>
          <a:ln w="19050">
            <a:noFill/>
          </a:ln>
          <a:scene3d>
            <a:camera prst="perspectiveFront"/>
            <a:lightRig rig="threePt" dir="t"/>
          </a:scene3d>
        </p:spPr>
      </p:pic>
      <p:pic>
        <p:nvPicPr>
          <p:cNvPr id="6" name="Picture 5">
            <a:extLst>
              <a:ext uri="{FF2B5EF4-FFF2-40B4-BE49-F238E27FC236}">
                <a16:creationId xmlns:a16="http://schemas.microsoft.com/office/drawing/2014/main" id="{08EDD592-82BC-4C02-844B-D6EDD26E4C38}"/>
              </a:ext>
            </a:extLst>
          </p:cNvPr>
          <p:cNvPicPr>
            <a:picLocks noChangeAspect="1"/>
          </p:cNvPicPr>
          <p:nvPr/>
        </p:nvPicPr>
        <p:blipFill>
          <a:blip r:embed="rId5" cstate="print"/>
          <a:stretch>
            <a:fillRect/>
          </a:stretch>
        </p:blipFill>
        <p:spPr>
          <a:xfrm>
            <a:off x="3515587" y="4482097"/>
            <a:ext cx="1416130" cy="1049768"/>
          </a:xfrm>
          <a:prstGeom prst="rect">
            <a:avLst/>
          </a:prstGeom>
          <a:ln w="19050">
            <a:noFill/>
          </a:ln>
          <a:scene3d>
            <a:camera prst="perspectiveFront"/>
            <a:lightRig rig="threePt" dir="t"/>
          </a:scene3d>
        </p:spPr>
      </p:pic>
      <p:pic>
        <p:nvPicPr>
          <p:cNvPr id="7" name="Picture 6">
            <a:extLst>
              <a:ext uri="{FF2B5EF4-FFF2-40B4-BE49-F238E27FC236}">
                <a16:creationId xmlns:a16="http://schemas.microsoft.com/office/drawing/2014/main" id="{ACE50BD7-04A5-4915-BB9C-86E38381FC7B}"/>
              </a:ext>
            </a:extLst>
          </p:cNvPr>
          <p:cNvPicPr>
            <a:picLocks noChangeAspect="1"/>
          </p:cNvPicPr>
          <p:nvPr/>
        </p:nvPicPr>
        <p:blipFill>
          <a:blip r:embed="rId6" cstate="print"/>
          <a:stretch>
            <a:fillRect/>
          </a:stretch>
        </p:blipFill>
        <p:spPr>
          <a:xfrm>
            <a:off x="3517955" y="1530319"/>
            <a:ext cx="1411394" cy="1049768"/>
          </a:xfrm>
          <a:prstGeom prst="rect">
            <a:avLst/>
          </a:prstGeom>
          <a:ln w="19050">
            <a:noFill/>
          </a:ln>
          <a:scene3d>
            <a:camera prst="perspectiveFront"/>
            <a:lightRig rig="threePt" dir="t"/>
          </a:scene3d>
        </p:spPr>
      </p:pic>
      <p:pic>
        <p:nvPicPr>
          <p:cNvPr id="3" name="Picture 2">
            <a:extLst>
              <a:ext uri="{FF2B5EF4-FFF2-40B4-BE49-F238E27FC236}">
                <a16:creationId xmlns:a16="http://schemas.microsoft.com/office/drawing/2014/main" id="{1FF39442-6F79-42D7-8D21-0DE81E48009E}"/>
              </a:ext>
            </a:extLst>
          </p:cNvPr>
          <p:cNvPicPr>
            <a:picLocks noChangeAspect="1"/>
          </p:cNvPicPr>
          <p:nvPr/>
        </p:nvPicPr>
        <p:blipFill>
          <a:blip r:embed="rId7" cstate="print"/>
          <a:stretch>
            <a:fillRect/>
          </a:stretch>
        </p:blipFill>
        <p:spPr>
          <a:xfrm>
            <a:off x="568544" y="2784182"/>
            <a:ext cx="1418471" cy="1052414"/>
          </a:xfrm>
          <a:prstGeom prst="rect">
            <a:avLst/>
          </a:prstGeom>
          <a:ln w="19050">
            <a:noFill/>
          </a:ln>
          <a:scene3d>
            <a:camera prst="perspectiveFront"/>
            <a:lightRig rig="threePt" dir="t"/>
          </a:scene3d>
        </p:spPr>
      </p:pic>
      <p:cxnSp>
        <p:nvCxnSpPr>
          <p:cNvPr id="4" name="Straight Arrow Connector 3">
            <a:extLst>
              <a:ext uri="{FF2B5EF4-FFF2-40B4-BE49-F238E27FC236}">
                <a16:creationId xmlns:a16="http://schemas.microsoft.com/office/drawing/2014/main" id="{6F9C23BE-54F1-4EEA-8711-450A4A0B94F0}"/>
              </a:ext>
            </a:extLst>
          </p:cNvPr>
          <p:cNvCxnSpPr>
            <a:cxnSpLocks/>
          </p:cNvCxnSpPr>
          <p:nvPr/>
        </p:nvCxnSpPr>
        <p:spPr>
          <a:xfrm>
            <a:off x="2249488" y="3309938"/>
            <a:ext cx="885825"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7E81D66-DA01-4FCD-A902-A21362C4CD58}"/>
              </a:ext>
            </a:extLst>
          </p:cNvPr>
          <p:cNvSpPr txBox="1">
            <a:spLocks noChangeArrowheads="1"/>
          </p:cNvSpPr>
          <p:nvPr/>
        </p:nvSpPr>
        <p:spPr bwMode="auto">
          <a:xfrm>
            <a:off x="2382838" y="3309938"/>
            <a:ext cx="67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conv</a:t>
            </a:r>
          </a:p>
        </p:txBody>
      </p:sp>
      <p:pic>
        <p:nvPicPr>
          <p:cNvPr id="8" name="Picture 7">
            <a:extLst>
              <a:ext uri="{FF2B5EF4-FFF2-40B4-BE49-F238E27FC236}">
                <a16:creationId xmlns:a16="http://schemas.microsoft.com/office/drawing/2014/main" id="{8E696E7B-6A57-44C6-A390-F7A9088A13E8}"/>
              </a:ext>
            </a:extLst>
          </p:cNvPr>
          <p:cNvPicPr>
            <a:picLocks noChangeAspect="1"/>
          </p:cNvPicPr>
          <p:nvPr/>
        </p:nvPicPr>
        <p:blipFill>
          <a:blip r:embed="rId8" cstate="print"/>
          <a:stretch>
            <a:fillRect/>
          </a:stretch>
        </p:blipFill>
        <p:spPr>
          <a:xfrm>
            <a:off x="3521561" y="2703163"/>
            <a:ext cx="1411394" cy="1049768"/>
          </a:xfrm>
          <a:prstGeom prst="rect">
            <a:avLst/>
          </a:prstGeom>
          <a:ln w="19050">
            <a:noFill/>
          </a:ln>
          <a:scene3d>
            <a:camera prst="perspectiveFront"/>
            <a:lightRig rig="threePt" dir="t"/>
          </a:scene3d>
        </p:spPr>
      </p:pic>
      <p:cxnSp>
        <p:nvCxnSpPr>
          <p:cNvPr id="9" name="Straight Arrow Connector 8">
            <a:extLst>
              <a:ext uri="{FF2B5EF4-FFF2-40B4-BE49-F238E27FC236}">
                <a16:creationId xmlns:a16="http://schemas.microsoft.com/office/drawing/2014/main" id="{E0B3A2FF-0DF8-4ACE-A0D8-D1172EFC9EA9}"/>
              </a:ext>
            </a:extLst>
          </p:cNvPr>
          <p:cNvCxnSpPr>
            <a:cxnSpLocks/>
          </p:cNvCxnSpPr>
          <p:nvPr/>
        </p:nvCxnSpPr>
        <p:spPr>
          <a:xfrm>
            <a:off x="5319713" y="3309938"/>
            <a:ext cx="884237"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B1C90A-0AA5-46EC-82CF-CEBDC99A9F47}"/>
              </a:ext>
            </a:extLst>
          </p:cNvPr>
          <p:cNvSpPr txBox="1">
            <a:spLocks noChangeArrowheads="1"/>
          </p:cNvSpPr>
          <p:nvPr/>
        </p:nvSpPr>
        <p:spPr bwMode="auto">
          <a:xfrm>
            <a:off x="5072063" y="3309938"/>
            <a:ext cx="155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normalization</a:t>
            </a:r>
          </a:p>
        </p:txBody>
      </p:sp>
      <p:pic>
        <p:nvPicPr>
          <p:cNvPr id="11" name="Picture 10">
            <a:extLst>
              <a:ext uri="{FF2B5EF4-FFF2-40B4-BE49-F238E27FC236}">
                <a16:creationId xmlns:a16="http://schemas.microsoft.com/office/drawing/2014/main" id="{F49A3C4B-9105-4688-8EDF-DF2475D8390C}"/>
              </a:ext>
            </a:extLst>
          </p:cNvPr>
          <p:cNvPicPr>
            <a:picLocks noChangeAspect="1"/>
          </p:cNvPicPr>
          <p:nvPr/>
        </p:nvPicPr>
        <p:blipFill>
          <a:blip r:embed="rId4" cstate="print"/>
          <a:stretch>
            <a:fillRect/>
          </a:stretch>
        </p:blipFill>
        <p:spPr>
          <a:xfrm>
            <a:off x="6621224" y="2703163"/>
            <a:ext cx="1411393" cy="1049768"/>
          </a:xfrm>
          <a:prstGeom prst="rect">
            <a:avLst/>
          </a:prstGeom>
          <a:ln w="19050">
            <a:noFill/>
          </a:ln>
          <a:scene3d>
            <a:camera prst="perspectiveFront"/>
            <a:lightRig rig="threePt" dir="t"/>
          </a:scene3d>
        </p:spPr>
      </p:pic>
      <p:sp>
        <p:nvSpPr>
          <p:cNvPr id="214029" name="TextBox 14">
            <a:extLst>
              <a:ext uri="{FF2B5EF4-FFF2-40B4-BE49-F238E27FC236}">
                <a16:creationId xmlns:a16="http://schemas.microsoft.com/office/drawing/2014/main" id="{52FF6A7C-9E6C-48E0-88BA-E4467059C3B3}"/>
              </a:ext>
            </a:extLst>
          </p:cNvPr>
          <p:cNvSpPr txBox="1">
            <a:spLocks noChangeArrowheads="1"/>
          </p:cNvSpPr>
          <p:nvPr/>
        </p:nvSpPr>
        <p:spPr bwMode="auto">
          <a:xfrm>
            <a:off x="209550" y="904875"/>
            <a:ext cx="59340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000">
                <a:solidFill>
                  <a:srgbClr val="262626"/>
                </a:solidFill>
                <a:latin typeface="helvetica light"/>
                <a:ea typeface="Malgun Gothic" panose="020B0503020000020004" pitchFamily="34" charset="-127"/>
                <a:cs typeface="helvetica" panose="020B0604020202020204" pitchFamily="34" charset="0"/>
              </a:rPr>
              <a:t>Problem with standard approaches</a:t>
            </a:r>
          </a:p>
        </p:txBody>
      </p:sp>
      <p:sp>
        <p:nvSpPr>
          <p:cNvPr id="19" name="Oval 18">
            <a:extLst>
              <a:ext uri="{FF2B5EF4-FFF2-40B4-BE49-F238E27FC236}">
                <a16:creationId xmlns:a16="http://schemas.microsoft.com/office/drawing/2014/main" id="{AF22A68F-3E8B-44C3-A97C-F443345D120C}"/>
              </a:ext>
            </a:extLst>
          </p:cNvPr>
          <p:cNvSpPr/>
          <p:nvPr/>
        </p:nvSpPr>
        <p:spPr>
          <a:xfrm>
            <a:off x="4210050" y="3843338"/>
            <a:ext cx="92075" cy="952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0" name="Oval 19">
            <a:extLst>
              <a:ext uri="{FF2B5EF4-FFF2-40B4-BE49-F238E27FC236}">
                <a16:creationId xmlns:a16="http://schemas.microsoft.com/office/drawing/2014/main" id="{D8E10073-439F-4F75-9F12-61E70F60A611}"/>
              </a:ext>
            </a:extLst>
          </p:cNvPr>
          <p:cNvSpPr/>
          <p:nvPr/>
        </p:nvSpPr>
        <p:spPr>
          <a:xfrm>
            <a:off x="4210050" y="4033838"/>
            <a:ext cx="92075"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1" name="Oval 20">
            <a:extLst>
              <a:ext uri="{FF2B5EF4-FFF2-40B4-BE49-F238E27FC236}">
                <a16:creationId xmlns:a16="http://schemas.microsoft.com/office/drawing/2014/main" id="{F1449E92-7CC7-436B-A031-4FAF105FC5FB}"/>
              </a:ext>
            </a:extLst>
          </p:cNvPr>
          <p:cNvSpPr/>
          <p:nvPr/>
        </p:nvSpPr>
        <p:spPr>
          <a:xfrm>
            <a:off x="4210050" y="4224338"/>
            <a:ext cx="92075"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2" name="Oval 21">
            <a:extLst>
              <a:ext uri="{FF2B5EF4-FFF2-40B4-BE49-F238E27FC236}">
                <a16:creationId xmlns:a16="http://schemas.microsoft.com/office/drawing/2014/main" id="{15BF4F2F-2EFA-447E-A4CD-78726B51013A}"/>
              </a:ext>
            </a:extLst>
          </p:cNvPr>
          <p:cNvSpPr/>
          <p:nvPr/>
        </p:nvSpPr>
        <p:spPr>
          <a:xfrm>
            <a:off x="7316788" y="3878263"/>
            <a:ext cx="93662"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3" name="Oval 22">
            <a:extLst>
              <a:ext uri="{FF2B5EF4-FFF2-40B4-BE49-F238E27FC236}">
                <a16:creationId xmlns:a16="http://schemas.microsoft.com/office/drawing/2014/main" id="{5E13FAA2-7031-4CB0-90F4-C871BD06EA4C}"/>
              </a:ext>
            </a:extLst>
          </p:cNvPr>
          <p:cNvSpPr/>
          <p:nvPr/>
        </p:nvSpPr>
        <p:spPr>
          <a:xfrm>
            <a:off x="7316788" y="4068763"/>
            <a:ext cx="93662" cy="968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4" name="Oval 23">
            <a:extLst>
              <a:ext uri="{FF2B5EF4-FFF2-40B4-BE49-F238E27FC236}">
                <a16:creationId xmlns:a16="http://schemas.microsoft.com/office/drawing/2014/main" id="{28E75AFD-A880-482D-84C7-F319100E55F6}"/>
              </a:ext>
            </a:extLst>
          </p:cNvPr>
          <p:cNvSpPr/>
          <p:nvPr/>
        </p:nvSpPr>
        <p:spPr>
          <a:xfrm>
            <a:off x="7316788" y="4260850"/>
            <a:ext cx="93662" cy="952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14036" name="TextBox 24">
            <a:extLst>
              <a:ext uri="{FF2B5EF4-FFF2-40B4-BE49-F238E27FC236}">
                <a16:creationId xmlns:a16="http://schemas.microsoft.com/office/drawing/2014/main" id="{459A1D35-9FE3-4288-885F-34D7D2C79388}"/>
              </a:ext>
            </a:extLst>
          </p:cNvPr>
          <p:cNvSpPr txBox="1">
            <a:spLocks noChangeArrowheads="1"/>
          </p:cNvSpPr>
          <p:nvPr/>
        </p:nvSpPr>
        <p:spPr bwMode="auto">
          <a:xfrm>
            <a:off x="973138" y="3824288"/>
            <a:ext cx="655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500">
                <a:solidFill>
                  <a:srgbClr val="262626"/>
                </a:solidFill>
                <a:latin typeface="helvetica" panose="020B0604020202020204" pitchFamily="34" charset="0"/>
                <a:ea typeface="Malgun Gothic" panose="020B0503020000020004" pitchFamily="34" charset="-127"/>
                <a:cs typeface="helvetica" panose="020B0604020202020204" pitchFamily="34" charset="0"/>
              </a:rPr>
              <a:t>grass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C0D79B48-4394-47CE-9E21-2C2CBA3D09F2}"/>
              </a:ext>
            </a:extLst>
          </p:cNvPr>
          <p:cNvSpPr>
            <a:spLocks noGrp="1" noChangeArrowheads="1"/>
          </p:cNvSpPr>
          <p:nvPr>
            <p:ph type="title"/>
          </p:nvPr>
        </p:nvSpPr>
        <p:spPr/>
        <p:txBody>
          <a:bodyPr/>
          <a:lstStyle/>
          <a:p>
            <a:pPr eaLnBrk="1" hangingPunct="1"/>
            <a:r>
              <a:rPr lang="en-US" altLang="en-US"/>
              <a:t>Video clips</a:t>
            </a:r>
          </a:p>
        </p:txBody>
      </p:sp>
      <p:sp>
        <p:nvSpPr>
          <p:cNvPr id="57347" name="Rectangle 5">
            <a:extLst>
              <a:ext uri="{FF2B5EF4-FFF2-40B4-BE49-F238E27FC236}">
                <a16:creationId xmlns:a16="http://schemas.microsoft.com/office/drawing/2014/main" id="{ED026FF8-0E94-41EA-9F75-8120C9C8119B}"/>
              </a:ext>
            </a:extLst>
          </p:cNvPr>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pic>
        <p:nvPicPr>
          <p:cNvPr id="2" name="intro_4up_short.mpg">
            <a:hlinkClick r:id="" action="ppaction://media"/>
            <a:extLst>
              <a:ext uri="{FF2B5EF4-FFF2-40B4-BE49-F238E27FC236}">
                <a16:creationId xmlns:a16="http://schemas.microsoft.com/office/drawing/2014/main" id="{2F23852C-A253-403C-8B7C-6CD79634B691}"/>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9342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13">
            <a:extLst>
              <a:ext uri="{FF2B5EF4-FFF2-40B4-BE49-F238E27FC236}">
                <a16:creationId xmlns:a16="http://schemas.microsoft.com/office/drawing/2014/main" id="{B8B020D1-9154-48A0-B8C9-9C2446C9DB58}"/>
              </a:ext>
            </a:extLst>
          </p:cNvPr>
          <p:cNvGrpSpPr>
            <a:grpSpLocks/>
          </p:cNvGrpSpPr>
          <p:nvPr/>
        </p:nvGrpSpPr>
        <p:grpSpPr bwMode="auto">
          <a:xfrm>
            <a:off x="3297238" y="1990725"/>
            <a:ext cx="2535237" cy="1924050"/>
            <a:chOff x="4214191" y="1510517"/>
            <a:chExt cx="3380239" cy="2565449"/>
          </a:xfrm>
        </p:grpSpPr>
        <p:sp>
          <p:nvSpPr>
            <p:cNvPr id="3" name="Rectangle 2">
              <a:extLst>
                <a:ext uri="{FF2B5EF4-FFF2-40B4-BE49-F238E27FC236}">
                  <a16:creationId xmlns:a16="http://schemas.microsoft.com/office/drawing/2014/main" id="{180714E3-E810-4A07-9E47-1A44EEF1E1CB}"/>
                </a:ext>
              </a:extLst>
            </p:cNvPr>
            <p:cNvSpPr/>
            <p:nvPr/>
          </p:nvSpPr>
          <p:spPr>
            <a:xfrm>
              <a:off x="4214191" y="1510517"/>
              <a:ext cx="4063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4" name="Rectangle 3">
              <a:extLst>
                <a:ext uri="{FF2B5EF4-FFF2-40B4-BE49-F238E27FC236}">
                  <a16:creationId xmlns:a16="http://schemas.microsoft.com/office/drawing/2014/main" id="{30A8C36F-240C-455D-B9B6-A9EE20D6F8D5}"/>
                </a:ext>
              </a:extLst>
            </p:cNvPr>
            <p:cNvSpPr/>
            <p:nvPr/>
          </p:nvSpPr>
          <p:spPr>
            <a:xfrm>
              <a:off x="7188039" y="1510517"/>
              <a:ext cx="406391" cy="2565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5" name="Rectangle 4">
              <a:extLst>
                <a:ext uri="{FF2B5EF4-FFF2-40B4-BE49-F238E27FC236}">
                  <a16:creationId xmlns:a16="http://schemas.microsoft.com/office/drawing/2014/main" id="{B7EE16BB-8160-4270-A74B-9EB0FA0EF038}"/>
                </a:ext>
              </a:extLst>
            </p:cNvPr>
            <p:cNvSpPr/>
            <p:nvPr/>
          </p:nvSpPr>
          <p:spPr>
            <a:xfrm>
              <a:off x="4808960" y="1821674"/>
              <a:ext cx="4063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9" name="Rectangle 8">
              <a:extLst>
                <a:ext uri="{FF2B5EF4-FFF2-40B4-BE49-F238E27FC236}">
                  <a16:creationId xmlns:a16="http://schemas.microsoft.com/office/drawing/2014/main" id="{23D364AB-299B-4187-850E-25AAF20FE62E}"/>
                </a:ext>
              </a:extLst>
            </p:cNvPr>
            <p:cNvSpPr/>
            <p:nvPr/>
          </p:nvSpPr>
          <p:spPr>
            <a:xfrm>
              <a:off x="5403731" y="1821674"/>
              <a:ext cx="4063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 name="Rectangle 10">
              <a:extLst>
                <a:ext uri="{FF2B5EF4-FFF2-40B4-BE49-F238E27FC236}">
                  <a16:creationId xmlns:a16="http://schemas.microsoft.com/office/drawing/2014/main" id="{B31D090F-E6EB-4369-8EBD-00877C1FBBDA}"/>
                </a:ext>
              </a:extLst>
            </p:cNvPr>
            <p:cNvSpPr/>
            <p:nvPr/>
          </p:nvSpPr>
          <p:spPr>
            <a:xfrm>
              <a:off x="5998500" y="1821674"/>
              <a:ext cx="4063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3" name="Rectangle 12">
              <a:extLst>
                <a:ext uri="{FF2B5EF4-FFF2-40B4-BE49-F238E27FC236}">
                  <a16:creationId xmlns:a16="http://schemas.microsoft.com/office/drawing/2014/main" id="{F06C9240-5D69-4C22-84D1-1F08E9158710}"/>
                </a:ext>
              </a:extLst>
            </p:cNvPr>
            <p:cNvSpPr/>
            <p:nvPr/>
          </p:nvSpPr>
          <p:spPr>
            <a:xfrm>
              <a:off x="6593270" y="1821674"/>
              <a:ext cx="406391" cy="19431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6" name="Rectangle 5">
              <a:extLst>
                <a:ext uri="{FF2B5EF4-FFF2-40B4-BE49-F238E27FC236}">
                  <a16:creationId xmlns:a16="http://schemas.microsoft.com/office/drawing/2014/main" id="{E747A99D-404B-4F51-BBCF-CF7B4114AF44}"/>
                </a:ext>
              </a:extLst>
            </p:cNvPr>
            <p:cNvSpPr/>
            <p:nvPr/>
          </p:nvSpPr>
          <p:spPr>
            <a:xfrm>
              <a:off x="5287316" y="2367784"/>
              <a:ext cx="1233989" cy="8106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7" name="Rectangle 6">
              <a:extLst>
                <a:ext uri="{FF2B5EF4-FFF2-40B4-BE49-F238E27FC236}">
                  <a16:creationId xmlns:a16="http://schemas.microsoft.com/office/drawing/2014/main" id="{DC7C608F-030F-46F3-827B-0193E421F5B1}"/>
                </a:ext>
              </a:extLst>
            </p:cNvPr>
            <p:cNvSpPr>
              <a:spLocks noRot="1" noChangeAspect="1" noMove="1" noResize="1" noEditPoints="1" noAdjustHandles="1" noChangeArrowheads="1" noChangeShapeType="1" noTextEdit="1"/>
            </p:cNvSpPr>
            <p:nvPr/>
          </p:nvSpPr>
          <p:spPr>
            <a:xfrm>
              <a:off x="5398195" y="2290782"/>
              <a:ext cx="1034145" cy="954108"/>
            </a:xfrm>
            <a:prstGeom prst="rect">
              <a:avLst/>
            </a:prstGeom>
            <a:blipFill>
              <a:blip r:embed="rId3"/>
              <a:stretch>
                <a:fillRect/>
              </a:stretch>
            </a:blipFill>
            <a:ln w="19050">
              <a:noFill/>
            </a:ln>
          </p:spPr>
          <p:txBody>
            <a:bodyPr/>
            <a:lstStyle/>
            <a:p>
              <a:r>
                <a:rPr lang="en-US">
                  <a:noFill/>
                </a:rPr>
                <a:t> </a:t>
              </a:r>
            </a:p>
          </p:txBody>
        </p:sp>
      </p:grpSp>
      <p:pic>
        <p:nvPicPr>
          <p:cNvPr id="20" name="Picture 19">
            <a:extLst>
              <a:ext uri="{FF2B5EF4-FFF2-40B4-BE49-F238E27FC236}">
                <a16:creationId xmlns:a16="http://schemas.microsoft.com/office/drawing/2014/main" id="{5BA08EC7-3430-41D7-A03A-58167004444C}"/>
              </a:ext>
            </a:extLst>
          </p:cNvPr>
          <p:cNvPicPr preferRelativeResize="0">
            <a:picLocks/>
          </p:cNvPicPr>
          <p:nvPr/>
        </p:nvPicPr>
        <p:blipFill>
          <a:blip r:embed="rId4"/>
          <a:stretch>
            <a:fillRect/>
          </a:stretch>
        </p:blipFill>
        <p:spPr>
          <a:xfrm>
            <a:off x="6173258" y="2313213"/>
            <a:ext cx="1968246" cy="1285045"/>
          </a:xfrm>
          <a:prstGeom prst="rect">
            <a:avLst/>
          </a:prstGeom>
          <a:ln w="19050">
            <a:solidFill>
              <a:schemeClr val="tx1"/>
            </a:solidFill>
          </a:ln>
          <a:scene3d>
            <a:camera prst="perspectiveFront"/>
            <a:lightRig rig="threePt" dir="t"/>
          </a:scene3d>
        </p:spPr>
      </p:pic>
      <p:grpSp>
        <p:nvGrpSpPr>
          <p:cNvPr id="39" name="Group 38">
            <a:extLst>
              <a:ext uri="{FF2B5EF4-FFF2-40B4-BE49-F238E27FC236}">
                <a16:creationId xmlns:a16="http://schemas.microsoft.com/office/drawing/2014/main" id="{6F89BB8D-AF2F-41FB-9B17-0E368A54A5F4}"/>
              </a:ext>
            </a:extLst>
          </p:cNvPr>
          <p:cNvGrpSpPr>
            <a:grpSpLocks/>
          </p:cNvGrpSpPr>
          <p:nvPr/>
        </p:nvGrpSpPr>
        <p:grpSpPr bwMode="auto">
          <a:xfrm>
            <a:off x="1971675" y="3594100"/>
            <a:ext cx="3475038" cy="1054100"/>
            <a:chOff x="2628900" y="3649937"/>
            <a:chExt cx="4632746" cy="1404203"/>
          </a:xfrm>
        </p:grpSpPr>
        <p:cxnSp>
          <p:nvCxnSpPr>
            <p:cNvPr id="25" name="Straight Connector 24">
              <a:extLst>
                <a:ext uri="{FF2B5EF4-FFF2-40B4-BE49-F238E27FC236}">
                  <a16:creationId xmlns:a16="http://schemas.microsoft.com/office/drawing/2014/main" id="{8CCE153B-0DC9-417E-A5C7-F328955FC99B}"/>
                </a:ext>
              </a:extLst>
            </p:cNvPr>
            <p:cNvCxnSpPr>
              <a:cxnSpLocks/>
              <a:stCxn id="18" idx="2"/>
            </p:cNvCxnSpPr>
            <p:nvPr/>
          </p:nvCxnSpPr>
          <p:spPr>
            <a:xfrm>
              <a:off x="2631017" y="3649937"/>
              <a:ext cx="0" cy="1404203"/>
            </a:xfrm>
            <a:prstGeom prst="line">
              <a:avLst/>
            </a:prstGeom>
            <a:ln w="571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0DC3E2-BEE7-4931-9B10-2642BA66B10B}"/>
                </a:ext>
              </a:extLst>
            </p:cNvPr>
            <p:cNvCxnSpPr>
              <a:cxnSpLocks/>
            </p:cNvCxnSpPr>
            <p:nvPr/>
          </p:nvCxnSpPr>
          <p:spPr>
            <a:xfrm flipV="1">
              <a:off x="2628900" y="5054140"/>
              <a:ext cx="4632746" cy="0"/>
            </a:xfrm>
            <a:prstGeom prst="line">
              <a:avLst/>
            </a:prstGeom>
            <a:ln w="571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53DF5-D011-4C18-ACD7-C1C05699C4CD}"/>
                </a:ext>
              </a:extLst>
            </p:cNvPr>
            <p:cNvCxnSpPr>
              <a:cxnSpLocks/>
            </p:cNvCxnSpPr>
            <p:nvPr/>
          </p:nvCxnSpPr>
          <p:spPr>
            <a:xfrm>
              <a:off x="4904004" y="3907938"/>
              <a:ext cx="0" cy="1146202"/>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7D49F0-09D0-4C31-B7DC-94A7AE5B3B04}"/>
                </a:ext>
              </a:extLst>
            </p:cNvPr>
            <p:cNvCxnSpPr>
              <a:cxnSpLocks/>
            </p:cNvCxnSpPr>
            <p:nvPr/>
          </p:nvCxnSpPr>
          <p:spPr>
            <a:xfrm>
              <a:off x="5481774" y="3907938"/>
              <a:ext cx="0" cy="1146202"/>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B34A25-8C0C-4D36-8BF3-C7CA81CBA324}"/>
                </a:ext>
              </a:extLst>
            </p:cNvPr>
            <p:cNvCxnSpPr>
              <a:cxnSpLocks/>
            </p:cNvCxnSpPr>
            <p:nvPr/>
          </p:nvCxnSpPr>
          <p:spPr>
            <a:xfrm>
              <a:off x="6095523" y="3907938"/>
              <a:ext cx="0" cy="1146202"/>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8F42E1-53E1-4F03-B91F-6B4E5ABC0A1A}"/>
                </a:ext>
              </a:extLst>
            </p:cNvPr>
            <p:cNvCxnSpPr>
              <a:cxnSpLocks/>
            </p:cNvCxnSpPr>
            <p:nvPr/>
          </p:nvCxnSpPr>
          <p:spPr>
            <a:xfrm>
              <a:off x="6685992" y="3907938"/>
              <a:ext cx="0" cy="1146202"/>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DFC4B84-BF75-4DE1-83A6-E0D9BA0CAAAE}"/>
                </a:ext>
              </a:extLst>
            </p:cNvPr>
            <p:cNvCxnSpPr>
              <a:cxnSpLocks/>
            </p:cNvCxnSpPr>
            <p:nvPr/>
          </p:nvCxnSpPr>
          <p:spPr>
            <a:xfrm>
              <a:off x="7261646" y="3907938"/>
              <a:ext cx="0" cy="1146202"/>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6EC450D-8FA9-40BF-95E7-1283121055FF}"/>
              </a:ext>
            </a:extLst>
          </p:cNvPr>
          <p:cNvGrpSpPr>
            <a:grpSpLocks/>
          </p:cNvGrpSpPr>
          <p:nvPr/>
        </p:nvGrpSpPr>
        <p:grpSpPr bwMode="auto">
          <a:xfrm>
            <a:off x="990600" y="2309813"/>
            <a:ext cx="1965325" cy="1284287"/>
            <a:chOff x="1974069" y="3745523"/>
            <a:chExt cx="2387978" cy="1753671"/>
          </a:xfrm>
        </p:grpSpPr>
        <p:pic>
          <p:nvPicPr>
            <p:cNvPr id="18" name="Picture 17">
              <a:extLst>
                <a:ext uri="{FF2B5EF4-FFF2-40B4-BE49-F238E27FC236}">
                  <a16:creationId xmlns:a16="http://schemas.microsoft.com/office/drawing/2014/main" id="{4DBAB721-B6D7-4B51-9C80-A0E51C1E3670}"/>
                </a:ext>
              </a:extLst>
            </p:cNvPr>
            <p:cNvPicPr>
              <a:picLocks noChangeAspect="1"/>
            </p:cNvPicPr>
            <p:nvPr/>
          </p:nvPicPr>
          <p:blipFill>
            <a:blip r:embed="rId5"/>
            <a:stretch>
              <a:fillRect/>
            </a:stretch>
          </p:blipFill>
          <p:spPr>
            <a:xfrm>
              <a:off x="1974069" y="3745523"/>
              <a:ext cx="2387978" cy="1753671"/>
            </a:xfrm>
            <a:prstGeom prst="rect">
              <a:avLst/>
            </a:prstGeom>
            <a:ln w="19050">
              <a:solidFill>
                <a:schemeClr val="tx1"/>
              </a:solidFill>
            </a:ln>
            <a:scene3d>
              <a:camera prst="perspectiveFront"/>
              <a:lightRig rig="threePt" dir="t"/>
            </a:scene3d>
          </p:spPr>
        </p:pic>
        <p:sp>
          <p:nvSpPr>
            <p:cNvPr id="216077" name="TextBox 18">
              <a:extLst>
                <a:ext uri="{FF2B5EF4-FFF2-40B4-BE49-F238E27FC236}">
                  <a16:creationId xmlns:a16="http://schemas.microsoft.com/office/drawing/2014/main" id="{21CDFC66-A962-47EC-88D0-FE6A1E0B181A}"/>
                </a:ext>
              </a:extLst>
            </p:cNvPr>
            <p:cNvSpPr txBox="1">
              <a:spLocks noChangeArrowheads="1"/>
            </p:cNvSpPr>
            <p:nvPr/>
          </p:nvSpPr>
          <p:spPr bwMode="auto">
            <a:xfrm>
              <a:off x="1974069" y="4339074"/>
              <a:ext cx="2387978" cy="63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solidFill>
                    <a:srgbClr val="262626"/>
                  </a:solidFill>
                  <a:latin typeface="helvetica" panose="020B0604020202020204" pitchFamily="34" charset="0"/>
                  <a:ea typeface="Malgun Gothic" panose="020B0503020000020004" pitchFamily="34" charset="-127"/>
                  <a:cs typeface="helvetica" panose="020B0604020202020204" pitchFamily="34" charset="0"/>
                </a:rPr>
                <a:t>grass</a:t>
              </a:r>
            </a:p>
          </p:txBody>
        </p:sp>
      </p:grpSp>
      <p:sp>
        <p:nvSpPr>
          <p:cNvPr id="216070" name="TextBox 40">
            <a:extLst>
              <a:ext uri="{FF2B5EF4-FFF2-40B4-BE49-F238E27FC236}">
                <a16:creationId xmlns:a16="http://schemas.microsoft.com/office/drawing/2014/main" id="{E007739F-7EF8-4246-9B7D-4E65BC662988}"/>
              </a:ext>
            </a:extLst>
          </p:cNvPr>
          <p:cNvSpPr txBox="1">
            <a:spLocks noChangeArrowheads="1"/>
          </p:cNvSpPr>
          <p:nvPr/>
        </p:nvSpPr>
        <p:spPr bwMode="auto">
          <a:xfrm>
            <a:off x="209550" y="904875"/>
            <a:ext cx="25066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300">
                <a:solidFill>
                  <a:srgbClr val="262626"/>
                </a:solidFill>
                <a:latin typeface="helvetica light"/>
                <a:ea typeface="Malgun Gothic" panose="020B0503020000020004" pitchFamily="34" charset="-127"/>
                <a:cs typeface="helvetica" panose="020B0604020202020204" pitchFamily="34" charset="0"/>
              </a:rPr>
              <a:t>My simple fix</a:t>
            </a:r>
          </a:p>
        </p:txBody>
      </p:sp>
      <p:pic>
        <p:nvPicPr>
          <p:cNvPr id="43" name="Picture 42">
            <a:extLst>
              <a:ext uri="{FF2B5EF4-FFF2-40B4-BE49-F238E27FC236}">
                <a16:creationId xmlns:a16="http://schemas.microsoft.com/office/drawing/2014/main" id="{E3D5EC3F-A043-4A41-BC75-C4E60F7C7DAA}"/>
              </a:ext>
            </a:extLst>
          </p:cNvPr>
          <p:cNvPicPr preferRelativeResize="0">
            <a:picLocks/>
          </p:cNvPicPr>
          <p:nvPr/>
        </p:nvPicPr>
        <p:blipFill>
          <a:blip r:embed="rId6"/>
          <a:stretch>
            <a:fillRect/>
          </a:stretch>
        </p:blipFill>
        <p:spPr>
          <a:xfrm>
            <a:off x="6147380" y="2303633"/>
            <a:ext cx="2062579" cy="1310479"/>
          </a:xfrm>
          <a:prstGeom prst="rect">
            <a:avLst/>
          </a:prstGeom>
          <a:ln w="19050">
            <a:noFill/>
          </a:ln>
          <a:scene3d>
            <a:camera prst="perspectiveFront"/>
            <a:lightRig rig="threePt" dir="t"/>
          </a:scene3d>
        </p:spPr>
      </p:pic>
      <p:grpSp>
        <p:nvGrpSpPr>
          <p:cNvPr id="44" name="Group 43">
            <a:extLst>
              <a:ext uri="{FF2B5EF4-FFF2-40B4-BE49-F238E27FC236}">
                <a16:creationId xmlns:a16="http://schemas.microsoft.com/office/drawing/2014/main" id="{2F7F7C26-6CD4-42F1-B590-52AFCDFA3EE9}"/>
              </a:ext>
            </a:extLst>
          </p:cNvPr>
          <p:cNvGrpSpPr>
            <a:grpSpLocks/>
          </p:cNvGrpSpPr>
          <p:nvPr/>
        </p:nvGrpSpPr>
        <p:grpSpPr bwMode="auto">
          <a:xfrm>
            <a:off x="984250" y="2303463"/>
            <a:ext cx="1971675" cy="1290637"/>
            <a:chOff x="1968577" y="1218490"/>
            <a:chExt cx="2393470" cy="1753671"/>
          </a:xfrm>
        </p:grpSpPr>
        <p:pic>
          <p:nvPicPr>
            <p:cNvPr id="45" name="Picture 44">
              <a:extLst>
                <a:ext uri="{FF2B5EF4-FFF2-40B4-BE49-F238E27FC236}">
                  <a16:creationId xmlns:a16="http://schemas.microsoft.com/office/drawing/2014/main" id="{B268082B-B313-4B75-BA45-CCA363BF357A}"/>
                </a:ext>
              </a:extLst>
            </p:cNvPr>
            <p:cNvPicPr>
              <a:picLocks noChangeAspect="1"/>
            </p:cNvPicPr>
            <p:nvPr/>
          </p:nvPicPr>
          <p:blipFill>
            <a:blip r:embed="rId7"/>
            <a:stretch>
              <a:fillRect/>
            </a:stretch>
          </p:blipFill>
          <p:spPr>
            <a:xfrm>
              <a:off x="1974069" y="1218490"/>
              <a:ext cx="2387978" cy="1753671"/>
            </a:xfrm>
            <a:prstGeom prst="rect">
              <a:avLst/>
            </a:prstGeom>
            <a:ln w="19050">
              <a:solidFill>
                <a:schemeClr val="tx1"/>
              </a:solidFill>
            </a:ln>
            <a:scene3d>
              <a:camera prst="perspectiveFront"/>
              <a:lightRig rig="threePt" dir="t"/>
            </a:scene3d>
          </p:spPr>
        </p:pic>
        <p:sp>
          <p:nvSpPr>
            <p:cNvPr id="216075" name="TextBox 45">
              <a:extLst>
                <a:ext uri="{FF2B5EF4-FFF2-40B4-BE49-F238E27FC236}">
                  <a16:creationId xmlns:a16="http://schemas.microsoft.com/office/drawing/2014/main" id="{8A4E3014-A5C6-43FB-AE06-4838E3F6BE3B}"/>
                </a:ext>
              </a:extLst>
            </p:cNvPr>
            <p:cNvSpPr txBox="1">
              <a:spLocks noChangeArrowheads="1"/>
            </p:cNvSpPr>
            <p:nvPr/>
          </p:nvSpPr>
          <p:spPr bwMode="auto">
            <a:xfrm>
              <a:off x="1968577" y="1814244"/>
              <a:ext cx="2387978" cy="62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solidFill>
                    <a:srgbClr val="262626"/>
                  </a:solidFill>
                  <a:latin typeface="helvetica" panose="020B0604020202020204" pitchFamily="34" charset="0"/>
                  <a:ea typeface="Malgun Gothic" panose="020B0503020000020004" pitchFamily="34" charset="-127"/>
                  <a:cs typeface="helvetica" panose="020B0604020202020204" pitchFamily="34" charset="0"/>
                </a:rPr>
                <a:t>sky</a:t>
              </a:r>
            </a:p>
          </p:txBody>
        </p:sp>
      </p:grpSp>
      <p:pic>
        <p:nvPicPr>
          <p:cNvPr id="48" name="Picture 47">
            <a:extLst>
              <a:ext uri="{FF2B5EF4-FFF2-40B4-BE49-F238E27FC236}">
                <a16:creationId xmlns:a16="http://schemas.microsoft.com/office/drawing/2014/main" id="{7A9270D7-9CF0-4631-859C-F8ADA1B641CF}"/>
              </a:ext>
            </a:extLst>
          </p:cNvPr>
          <p:cNvPicPr>
            <a:picLocks noChangeAspect="1"/>
          </p:cNvPicPr>
          <p:nvPr/>
        </p:nvPicPr>
        <p:blipFill>
          <a:blip r:embed="rId8"/>
          <a:stretch>
            <a:fillRect/>
          </a:stretch>
        </p:blipFill>
        <p:spPr>
          <a:xfrm>
            <a:off x="6147380" y="2288503"/>
            <a:ext cx="2062578" cy="1311947"/>
          </a:xfrm>
          <a:prstGeom prst="rect">
            <a:avLst/>
          </a:prstGeom>
          <a:ln w="19050">
            <a:noFill/>
          </a:ln>
          <a:scene3d>
            <a:camera prst="perspectiveFront"/>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nodeType="afterGroup">
                            <p:stCondLst>
                              <p:cond delay="500"/>
                            </p:stCondLst>
                            <p:childTnLst>
                              <p:par>
                                <p:cTn id="20" presetID="10" presetClass="entr" presetSubtype="0" fill="hold" nodeType="afterEffect">
                                  <p:stCondLst>
                                    <p:cond delay="2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25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946BDCC-D832-46B5-A396-524C0BB9A87F}"/>
              </a:ext>
            </a:extLst>
          </p:cNvPr>
          <p:cNvSpPr/>
          <p:nvPr/>
        </p:nvSpPr>
        <p:spPr>
          <a:xfrm>
            <a:off x="3151188" y="3730625"/>
            <a:ext cx="1247775" cy="1790700"/>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eaLnBrk="1" fontAlgn="auto" hangingPunct="1">
              <a:spcBef>
                <a:spcPts val="0"/>
              </a:spcBef>
              <a:spcAft>
                <a:spcPts val="0"/>
              </a:spcAft>
              <a:defRPr/>
            </a:pPr>
            <a:endParaRPr lang="en-US" sz="1350">
              <a:solidFill>
                <a:prstClr val="white"/>
              </a:solidFill>
              <a:ea typeface="맑은 고딕"/>
            </a:endParaRPr>
          </a:p>
        </p:txBody>
      </p:sp>
      <p:cxnSp>
        <p:nvCxnSpPr>
          <p:cNvPr id="43" name="Straight Arrow Connector 42">
            <a:extLst>
              <a:ext uri="{FF2B5EF4-FFF2-40B4-BE49-F238E27FC236}">
                <a16:creationId xmlns:a16="http://schemas.microsoft.com/office/drawing/2014/main" id="{409EB99B-018F-48F4-8FE2-D5D7ACB4A1BD}"/>
              </a:ext>
            </a:extLst>
          </p:cNvPr>
          <p:cNvCxnSpPr>
            <a:cxnSpLocks/>
          </p:cNvCxnSpPr>
          <p:nvPr/>
        </p:nvCxnSpPr>
        <p:spPr>
          <a:xfrm>
            <a:off x="1936750" y="4687888"/>
            <a:ext cx="1216025" cy="0"/>
          </a:xfrm>
          <a:prstGeom prst="straightConnector1">
            <a:avLst/>
          </a:prstGeom>
          <a:ln w="25400">
            <a:solidFill>
              <a:schemeClr val="tx1">
                <a:lumMod val="75000"/>
                <a:lumOff val="25000"/>
                <a:alpha val="77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ube 43">
            <a:extLst>
              <a:ext uri="{FF2B5EF4-FFF2-40B4-BE49-F238E27FC236}">
                <a16:creationId xmlns:a16="http://schemas.microsoft.com/office/drawing/2014/main" id="{3CA3367B-F3C6-4E50-987E-6A9FC146932A}"/>
              </a:ext>
            </a:extLst>
          </p:cNvPr>
          <p:cNvSpPr/>
          <p:nvPr/>
        </p:nvSpPr>
        <p:spPr>
          <a:xfrm>
            <a:off x="3275013" y="3795713"/>
            <a:ext cx="971550" cy="1671637"/>
          </a:xfrm>
          <a:prstGeom prst="cube">
            <a:avLst>
              <a:gd name="adj" fmla="val 68082"/>
            </a:avLst>
          </a:prstGeom>
          <a:solidFill>
            <a:schemeClr val="accent5">
              <a:lumMod val="40000"/>
              <a:lumOff val="60000"/>
              <a:alpha val="90000"/>
            </a:schemeClr>
          </a:solidFill>
          <a:ln w="13970">
            <a:solidFill>
              <a:srgbClr val="619FD3">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lIns="47624" tIns="23812" rIns="47624" bIns="23812" anchor="ctr"/>
          <a:lstStyle/>
          <a:p>
            <a:pPr algn="ctr" defTabSz="685800" eaLnBrk="1" fontAlgn="auto" hangingPunct="1">
              <a:spcBef>
                <a:spcPts val="0"/>
              </a:spcBef>
              <a:spcAft>
                <a:spcPts val="0"/>
              </a:spcAft>
              <a:defRPr/>
            </a:pPr>
            <a:endParaRPr lang="en-US" sz="938">
              <a:solidFill>
                <a:prstClr val="white"/>
              </a:solidFill>
              <a:cs typeface="Helvetica" charset="0"/>
            </a:endParaRPr>
          </a:p>
        </p:txBody>
      </p:sp>
      <p:cxnSp>
        <p:nvCxnSpPr>
          <p:cNvPr id="52" name="Straight Arrow Connector 51">
            <a:extLst>
              <a:ext uri="{FF2B5EF4-FFF2-40B4-BE49-F238E27FC236}">
                <a16:creationId xmlns:a16="http://schemas.microsoft.com/office/drawing/2014/main" id="{DC7892BF-232F-4484-A399-FA05CBD9FDE2}"/>
              </a:ext>
            </a:extLst>
          </p:cNvPr>
          <p:cNvCxnSpPr>
            <a:cxnSpLocks/>
          </p:cNvCxnSpPr>
          <p:nvPr/>
        </p:nvCxnSpPr>
        <p:spPr>
          <a:xfrm flipV="1">
            <a:off x="4024313" y="4687888"/>
            <a:ext cx="909637" cy="1587"/>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570EEFA-0739-4C8C-9B8B-82AB9E3379B9}"/>
              </a:ext>
            </a:extLst>
          </p:cNvPr>
          <p:cNvSpPr txBox="1">
            <a:spLocks noChangeArrowheads="1"/>
          </p:cNvSpPr>
          <p:nvPr/>
        </p:nvSpPr>
        <p:spPr bwMode="auto">
          <a:xfrm>
            <a:off x="3016250" y="5537200"/>
            <a:ext cx="172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Normalization</a:t>
            </a:r>
          </a:p>
        </p:txBody>
      </p:sp>
      <p:sp>
        <p:nvSpPr>
          <p:cNvPr id="2" name="TextBox 1">
            <a:extLst>
              <a:ext uri="{FF2B5EF4-FFF2-40B4-BE49-F238E27FC236}">
                <a16:creationId xmlns:a16="http://schemas.microsoft.com/office/drawing/2014/main" id="{80A7DA5A-FA56-4FCC-9379-E4A7A99ACA99}"/>
              </a:ext>
            </a:extLst>
          </p:cNvPr>
          <p:cNvSpPr txBox="1"/>
          <p:nvPr/>
        </p:nvSpPr>
        <p:spPr>
          <a:xfrm>
            <a:off x="5068888" y="-1008063"/>
            <a:ext cx="4338637" cy="923925"/>
          </a:xfrm>
          <a:prstGeom prst="rect">
            <a:avLst/>
          </a:prstGeom>
          <a:noFill/>
        </p:spPr>
        <p:txBody>
          <a:bodyPr wrap="none">
            <a:spAutoFit/>
          </a:bodyPr>
          <a:lstStyle/>
          <a:p>
            <a:pPr defTabSz="685800" eaLnBrk="1" fontAlgn="auto" hangingPunct="1">
              <a:spcBef>
                <a:spcPts val="0"/>
              </a:spcBef>
              <a:spcAft>
                <a:spcPts val="0"/>
              </a:spcAft>
              <a:defRPr/>
            </a:pPr>
            <a:r>
              <a:rPr lang="en-US" sz="1350">
                <a:solidFill>
                  <a:srgbClr val="00B050"/>
                </a:solidFill>
                <a:latin typeface="Helvetica"/>
                <a:ea typeface="맑은 고딕"/>
                <a:cs typeface="+mn-cs"/>
              </a:rPr>
              <a:t>How did we achieve all this? The key is SPADE. </a:t>
            </a:r>
            <a:br>
              <a:rPr lang="en-US" sz="1350">
                <a:solidFill>
                  <a:srgbClr val="00B050"/>
                </a:solidFill>
                <a:latin typeface="Helvetica"/>
                <a:ea typeface="맑은 고딕"/>
                <a:cs typeface="+mn-cs"/>
              </a:rPr>
            </a:br>
            <a:r>
              <a:rPr lang="en-US" sz="1350">
                <a:solidFill>
                  <a:srgbClr val="00B050"/>
                </a:solidFill>
                <a:latin typeface="Helvetica"/>
                <a:ea typeface="맑은 고딕"/>
                <a:cs typeface="+mn-cs"/>
              </a:rPr>
              <a:t>Up to previous slides, we stated the goal, background,</a:t>
            </a:r>
            <a:br>
              <a:rPr lang="en-US" sz="1350">
                <a:solidFill>
                  <a:srgbClr val="00B050"/>
                </a:solidFill>
                <a:latin typeface="Helvetica"/>
                <a:ea typeface="맑은 고딕"/>
                <a:cs typeface="+mn-cs"/>
              </a:rPr>
            </a:br>
            <a:r>
              <a:rPr lang="en-US" sz="1350">
                <a:solidFill>
                  <a:srgbClr val="00B050"/>
                </a:solidFill>
                <a:latin typeface="Helvetica"/>
                <a:ea typeface="맑은 고딕"/>
                <a:cs typeface="+mn-cs"/>
              </a:rPr>
              <a:t>and what we are better about. Now let’s describe </a:t>
            </a:r>
            <a:br>
              <a:rPr lang="en-US" sz="1350">
                <a:solidFill>
                  <a:srgbClr val="00B050"/>
                </a:solidFill>
                <a:latin typeface="Helvetica"/>
                <a:ea typeface="맑은 고딕"/>
                <a:cs typeface="+mn-cs"/>
              </a:rPr>
            </a:br>
            <a:r>
              <a:rPr lang="en-US" sz="1350">
                <a:solidFill>
                  <a:srgbClr val="00B050"/>
                </a:solidFill>
                <a:latin typeface="Helvetica"/>
                <a:ea typeface="맑은 고딕"/>
                <a:cs typeface="+mn-cs"/>
              </a:rPr>
              <a:t>how we achieved it. </a:t>
            </a:r>
          </a:p>
        </p:txBody>
      </p:sp>
      <p:grpSp>
        <p:nvGrpSpPr>
          <p:cNvPr id="10" name="Group 9">
            <a:extLst>
              <a:ext uri="{FF2B5EF4-FFF2-40B4-BE49-F238E27FC236}">
                <a16:creationId xmlns:a16="http://schemas.microsoft.com/office/drawing/2014/main" id="{2E297E50-4D79-49EE-A175-2A52D9245591}"/>
              </a:ext>
            </a:extLst>
          </p:cNvPr>
          <p:cNvGrpSpPr>
            <a:grpSpLocks/>
          </p:cNvGrpSpPr>
          <p:nvPr/>
        </p:nvGrpSpPr>
        <p:grpSpPr bwMode="auto">
          <a:xfrm>
            <a:off x="1971675" y="1990725"/>
            <a:ext cx="3860800" cy="2657475"/>
            <a:chOff x="2628900" y="1510517"/>
            <a:chExt cx="5148410" cy="3543623"/>
          </a:xfrm>
        </p:grpSpPr>
        <p:grpSp>
          <p:nvGrpSpPr>
            <p:cNvPr id="218140" name="Group 112">
              <a:extLst>
                <a:ext uri="{FF2B5EF4-FFF2-40B4-BE49-F238E27FC236}">
                  <a16:creationId xmlns:a16="http://schemas.microsoft.com/office/drawing/2014/main" id="{A999EBD2-4BEA-440D-AEE4-B96B0ACC5DB6}"/>
                </a:ext>
              </a:extLst>
            </p:cNvPr>
            <p:cNvGrpSpPr>
              <a:grpSpLocks/>
            </p:cNvGrpSpPr>
            <p:nvPr/>
          </p:nvGrpSpPr>
          <p:grpSpPr bwMode="auto">
            <a:xfrm>
              <a:off x="4397071" y="1510517"/>
              <a:ext cx="3380239" cy="2565449"/>
              <a:chOff x="4214191" y="1510517"/>
              <a:chExt cx="3380239" cy="2565449"/>
            </a:xfrm>
          </p:grpSpPr>
          <p:sp>
            <p:nvSpPr>
              <p:cNvPr id="114" name="Rectangle 113">
                <a:extLst>
                  <a:ext uri="{FF2B5EF4-FFF2-40B4-BE49-F238E27FC236}">
                    <a16:creationId xmlns:a16="http://schemas.microsoft.com/office/drawing/2014/main" id="{F863B4EB-1717-4457-BE5B-EC36936DDCAA}"/>
                  </a:ext>
                </a:extLst>
              </p:cNvPr>
              <p:cNvSpPr/>
              <p:nvPr/>
            </p:nvSpPr>
            <p:spPr>
              <a:xfrm>
                <a:off x="4213670" y="1510517"/>
                <a:ext cx="406453" cy="25656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5" name="Rectangle 114">
                <a:extLst>
                  <a:ext uri="{FF2B5EF4-FFF2-40B4-BE49-F238E27FC236}">
                    <a16:creationId xmlns:a16="http://schemas.microsoft.com/office/drawing/2014/main" id="{D090D59A-A09D-4AF5-A0FA-3036906FC177}"/>
                  </a:ext>
                </a:extLst>
              </p:cNvPr>
              <p:cNvSpPr/>
              <p:nvPr/>
            </p:nvSpPr>
            <p:spPr>
              <a:xfrm>
                <a:off x="7187977" y="1510517"/>
                <a:ext cx="406453" cy="25656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6" name="Rectangle 115">
                <a:extLst>
                  <a:ext uri="{FF2B5EF4-FFF2-40B4-BE49-F238E27FC236}">
                    <a16:creationId xmlns:a16="http://schemas.microsoft.com/office/drawing/2014/main" id="{FE811794-9402-4EAF-AF4A-10FA294C0262}"/>
                  </a:ext>
                </a:extLst>
              </p:cNvPr>
              <p:cNvSpPr/>
              <p:nvPr/>
            </p:nvSpPr>
            <p:spPr>
              <a:xfrm>
                <a:off x="4808530" y="1821696"/>
                <a:ext cx="406453" cy="19432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7" name="Rectangle 116">
                <a:extLst>
                  <a:ext uri="{FF2B5EF4-FFF2-40B4-BE49-F238E27FC236}">
                    <a16:creationId xmlns:a16="http://schemas.microsoft.com/office/drawing/2014/main" id="{29AE9BE0-19C2-414A-AAEF-82B834DD2114}"/>
                  </a:ext>
                </a:extLst>
              </p:cNvPr>
              <p:cNvSpPr/>
              <p:nvPr/>
            </p:nvSpPr>
            <p:spPr>
              <a:xfrm>
                <a:off x="5403393" y="1821696"/>
                <a:ext cx="406453" cy="19432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8" name="Rectangle 117">
                <a:extLst>
                  <a:ext uri="{FF2B5EF4-FFF2-40B4-BE49-F238E27FC236}">
                    <a16:creationId xmlns:a16="http://schemas.microsoft.com/office/drawing/2014/main" id="{528598F7-29FB-4992-8C1B-C84C426F24BB}"/>
                  </a:ext>
                </a:extLst>
              </p:cNvPr>
              <p:cNvSpPr/>
              <p:nvPr/>
            </p:nvSpPr>
            <p:spPr>
              <a:xfrm>
                <a:off x="5998254" y="1821696"/>
                <a:ext cx="406453" cy="19432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19" name="Rectangle 118">
                <a:extLst>
                  <a:ext uri="{FF2B5EF4-FFF2-40B4-BE49-F238E27FC236}">
                    <a16:creationId xmlns:a16="http://schemas.microsoft.com/office/drawing/2014/main" id="{E0A4C992-7CF4-4411-8C3B-7B370B618A1E}"/>
                  </a:ext>
                </a:extLst>
              </p:cNvPr>
              <p:cNvSpPr/>
              <p:nvPr/>
            </p:nvSpPr>
            <p:spPr>
              <a:xfrm>
                <a:off x="6593116" y="1821696"/>
                <a:ext cx="406453" cy="19432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a:solidFill>
                    <a:prstClr val="white"/>
                  </a:solidFill>
                </a:endParaRPr>
              </a:p>
            </p:txBody>
          </p:sp>
          <p:sp>
            <p:nvSpPr>
              <p:cNvPr id="120" name="Rectangle 119">
                <a:extLst>
                  <a:ext uri="{FF2B5EF4-FFF2-40B4-BE49-F238E27FC236}">
                    <a16:creationId xmlns:a16="http://schemas.microsoft.com/office/drawing/2014/main" id="{B67BFA8F-CAB8-4611-96C7-38B668AB7554}"/>
                  </a:ext>
                </a:extLst>
              </p:cNvPr>
              <p:cNvSpPr/>
              <p:nvPr/>
            </p:nvSpPr>
            <p:spPr>
              <a:xfrm>
                <a:off x="5286960" y="2367846"/>
                <a:ext cx="1234180" cy="81075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650" baseline="-25000" dirty="0">
                  <a:solidFill>
                    <a:prstClr val="black"/>
                  </a:solidFill>
                </a:endParaRPr>
              </a:p>
            </p:txBody>
          </p:sp>
          <p:sp>
            <p:nvSpPr>
              <p:cNvPr id="121" name="Rectangle 120">
                <a:extLst>
                  <a:ext uri="{FF2B5EF4-FFF2-40B4-BE49-F238E27FC236}">
                    <a16:creationId xmlns:a16="http://schemas.microsoft.com/office/drawing/2014/main" id="{7ECC9D7E-740F-451D-BE84-E90BFAA8E04A}"/>
                  </a:ext>
                </a:extLst>
              </p:cNvPr>
              <p:cNvSpPr>
                <a:spLocks noRot="1" noChangeAspect="1" noMove="1" noResize="1" noEditPoints="1" noAdjustHandles="1" noChangeArrowheads="1" noChangeShapeType="1" noTextEdit="1"/>
              </p:cNvSpPr>
              <p:nvPr/>
            </p:nvSpPr>
            <p:spPr>
              <a:xfrm>
                <a:off x="5398195" y="2290782"/>
                <a:ext cx="1034145" cy="954108"/>
              </a:xfrm>
              <a:prstGeom prst="rect">
                <a:avLst/>
              </a:prstGeom>
              <a:blipFill>
                <a:blip r:embed="rId4"/>
                <a:stretch>
                  <a:fillRect/>
                </a:stretch>
              </a:blipFill>
              <a:ln w="19050">
                <a:noFill/>
              </a:ln>
            </p:spPr>
            <p:txBody>
              <a:bodyPr/>
              <a:lstStyle/>
              <a:p>
                <a:r>
                  <a:rPr lang="en-US">
                    <a:noFill/>
                  </a:rPr>
                  <a:t> </a:t>
                </a:r>
              </a:p>
            </p:txBody>
          </p:sp>
        </p:grpSp>
        <p:grpSp>
          <p:nvGrpSpPr>
            <p:cNvPr id="218141" name="Group 121">
              <a:extLst>
                <a:ext uri="{FF2B5EF4-FFF2-40B4-BE49-F238E27FC236}">
                  <a16:creationId xmlns:a16="http://schemas.microsoft.com/office/drawing/2014/main" id="{A1202222-3E48-4DB4-85CE-485B9B6F9690}"/>
                </a:ext>
              </a:extLst>
            </p:cNvPr>
            <p:cNvGrpSpPr>
              <a:grpSpLocks/>
            </p:cNvGrpSpPr>
            <p:nvPr/>
          </p:nvGrpSpPr>
          <p:grpSpPr bwMode="auto">
            <a:xfrm>
              <a:off x="2628900" y="3906982"/>
              <a:ext cx="4632746" cy="1147158"/>
              <a:chOff x="2628900" y="3906982"/>
              <a:chExt cx="4632746" cy="1147158"/>
            </a:xfrm>
          </p:grpSpPr>
          <p:cxnSp>
            <p:nvCxnSpPr>
              <p:cNvPr id="124" name="Straight Connector 123">
                <a:extLst>
                  <a:ext uri="{FF2B5EF4-FFF2-40B4-BE49-F238E27FC236}">
                    <a16:creationId xmlns:a16="http://schemas.microsoft.com/office/drawing/2014/main" id="{2EC3E9C0-CCD9-455F-A9CF-99FA083187EE}"/>
                  </a:ext>
                </a:extLst>
              </p:cNvPr>
              <p:cNvCxnSpPr>
                <a:cxnSpLocks/>
              </p:cNvCxnSpPr>
              <p:nvPr/>
            </p:nvCxnSpPr>
            <p:spPr>
              <a:xfrm flipV="1">
                <a:off x="2628900" y="5054140"/>
                <a:ext cx="4631875" cy="0"/>
              </a:xfrm>
              <a:prstGeom prst="line">
                <a:avLst/>
              </a:prstGeom>
              <a:ln w="5715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5490803-18A5-4664-902C-454FF20EA6E8}"/>
                  </a:ext>
                </a:extLst>
              </p:cNvPr>
              <p:cNvCxnSpPr>
                <a:cxnSpLocks/>
              </p:cNvCxnSpPr>
              <p:nvPr/>
            </p:nvCxnSpPr>
            <p:spPr>
              <a:xfrm>
                <a:off x="4904616" y="3906802"/>
                <a:ext cx="0" cy="1147338"/>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5101FE4-A949-4937-AD16-A51541E26266}"/>
                  </a:ext>
                </a:extLst>
              </p:cNvPr>
              <p:cNvCxnSpPr>
                <a:cxnSpLocks/>
              </p:cNvCxnSpPr>
              <p:nvPr/>
            </p:nvCxnSpPr>
            <p:spPr>
              <a:xfrm>
                <a:off x="5480425" y="3906802"/>
                <a:ext cx="0" cy="1147338"/>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AB1C203-0E37-4164-8BD4-9D42E27175BC}"/>
                  </a:ext>
                </a:extLst>
              </p:cNvPr>
              <p:cNvCxnSpPr>
                <a:cxnSpLocks/>
              </p:cNvCxnSpPr>
              <p:nvPr/>
            </p:nvCxnSpPr>
            <p:spPr>
              <a:xfrm>
                <a:off x="6094339" y="3906802"/>
                <a:ext cx="0" cy="1147338"/>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9BB87DB-3E1E-462E-A257-EBD4DBA2AAF4}"/>
                  </a:ext>
                </a:extLst>
              </p:cNvPr>
              <p:cNvCxnSpPr>
                <a:cxnSpLocks/>
              </p:cNvCxnSpPr>
              <p:nvPr/>
            </p:nvCxnSpPr>
            <p:spPr>
              <a:xfrm>
                <a:off x="6684966" y="3906802"/>
                <a:ext cx="0" cy="1147338"/>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11A1898-CE39-4116-BB4C-402203B9E938}"/>
                  </a:ext>
                </a:extLst>
              </p:cNvPr>
              <p:cNvCxnSpPr>
                <a:cxnSpLocks/>
              </p:cNvCxnSpPr>
              <p:nvPr/>
            </p:nvCxnSpPr>
            <p:spPr>
              <a:xfrm>
                <a:off x="7260775" y="3906802"/>
                <a:ext cx="0" cy="1147338"/>
              </a:xfrm>
              <a:prstGeom prst="line">
                <a:avLst/>
              </a:prstGeom>
              <a:ln w="57150" cap="sq">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9BFFEA8D-9786-4898-AB91-79EE17E591DF}"/>
              </a:ext>
            </a:extLst>
          </p:cNvPr>
          <p:cNvCxnSpPr>
            <a:cxnSpLocks/>
            <a:stCxn id="11" idx="0"/>
          </p:cNvCxnSpPr>
          <p:nvPr/>
        </p:nvCxnSpPr>
        <p:spPr>
          <a:xfrm flipH="1" flipV="1">
            <a:off x="3624263" y="1543050"/>
            <a:ext cx="3771900" cy="415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49B5E7A-B6F1-4594-A5FF-C2A36CC2A5DB}"/>
              </a:ext>
            </a:extLst>
          </p:cNvPr>
          <p:cNvCxnSpPr>
            <a:cxnSpLocks/>
            <a:stCxn id="11" idx="6"/>
          </p:cNvCxnSpPr>
          <p:nvPr/>
        </p:nvCxnSpPr>
        <p:spPr>
          <a:xfrm flipH="1">
            <a:off x="6978650" y="2143125"/>
            <a:ext cx="601663" cy="3171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5320DEE-DE7B-44C9-8796-934A55406538}"/>
              </a:ext>
            </a:extLst>
          </p:cNvPr>
          <p:cNvSpPr/>
          <p:nvPr/>
        </p:nvSpPr>
        <p:spPr>
          <a:xfrm>
            <a:off x="7212013" y="1958975"/>
            <a:ext cx="368300" cy="368300"/>
          </a:xfrm>
          <a:prstGeom prst="ellipse">
            <a:avLst/>
          </a:prstGeom>
          <a:solidFill>
            <a:schemeClr val="accent2">
              <a:lumMod val="20000"/>
              <a:lumOff val="80000"/>
              <a:alpha val="54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34" name="Picture 33">
            <a:extLst>
              <a:ext uri="{FF2B5EF4-FFF2-40B4-BE49-F238E27FC236}">
                <a16:creationId xmlns:a16="http://schemas.microsoft.com/office/drawing/2014/main" id="{8F73E671-7768-40E3-92DB-0A8CBB6B35CF}"/>
              </a:ext>
            </a:extLst>
          </p:cNvPr>
          <p:cNvPicPr>
            <a:picLocks noChangeAspect="1"/>
          </p:cNvPicPr>
          <p:nvPr/>
        </p:nvPicPr>
        <p:blipFill>
          <a:blip r:embed="rId5" cstate="print"/>
          <a:srcRect/>
          <a:stretch/>
        </p:blipFill>
        <p:spPr>
          <a:xfrm>
            <a:off x="1328584" y="2073488"/>
            <a:ext cx="2016569" cy="1646531"/>
          </a:xfrm>
          <a:prstGeom prst="rect">
            <a:avLst/>
          </a:prstGeom>
          <a:ln w="19050">
            <a:solidFill>
              <a:schemeClr val="tx1"/>
            </a:solidFill>
          </a:ln>
          <a:scene3d>
            <a:camera prst="orthographicFront">
              <a:rot lat="19499998" lon="3600000" rev="0"/>
            </a:camera>
            <a:lightRig rig="threePt" dir="t"/>
          </a:scene3d>
        </p:spPr>
      </p:pic>
      <p:cxnSp>
        <p:nvCxnSpPr>
          <p:cNvPr id="42" name="Straight Arrow Connector 41">
            <a:extLst>
              <a:ext uri="{FF2B5EF4-FFF2-40B4-BE49-F238E27FC236}">
                <a16:creationId xmlns:a16="http://schemas.microsoft.com/office/drawing/2014/main" id="{E7066BC6-0343-4BC9-94A8-E3348A88EA05}"/>
              </a:ext>
            </a:extLst>
          </p:cNvPr>
          <p:cNvCxnSpPr>
            <a:cxnSpLocks/>
          </p:cNvCxnSpPr>
          <p:nvPr/>
        </p:nvCxnSpPr>
        <p:spPr>
          <a:xfrm>
            <a:off x="6348413" y="4686300"/>
            <a:ext cx="296862"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26D5FC-9E17-4FC9-A91F-0DCC1D0EF669}"/>
              </a:ext>
            </a:extLst>
          </p:cNvPr>
          <p:cNvSpPr txBox="1"/>
          <p:nvPr/>
        </p:nvSpPr>
        <p:spPr>
          <a:xfrm>
            <a:off x="4959350" y="4429125"/>
            <a:ext cx="1349375" cy="511175"/>
          </a:xfrm>
          <a:prstGeom prst="rect">
            <a:avLst/>
          </a:prstGeom>
          <a:noFill/>
          <a:ln w="38100">
            <a:solidFill>
              <a:schemeClr val="tx1">
                <a:lumMod val="50000"/>
                <a:lumOff val="50000"/>
              </a:schemeClr>
            </a:solidFill>
            <a:prstDash val="lgDash"/>
          </a:ln>
        </p:spPr>
        <p:txBody>
          <a:bodyPr anchor="ctr"/>
          <a:lstStyle/>
          <a:p>
            <a:pPr algn="ctr" defTabSz="685800" eaLnBrk="1" fontAlgn="auto" hangingPunct="1">
              <a:spcBef>
                <a:spcPts val="0"/>
              </a:spcBef>
              <a:spcAft>
                <a:spcPts val="0"/>
              </a:spcAft>
              <a:defRPr/>
            </a:pPr>
            <a:r>
              <a:rPr lang="en-US" sz="1800" dirty="0">
                <a:solidFill>
                  <a:prstClr val="black"/>
                </a:solidFill>
                <a:latin typeface="helvetica"/>
                <a:cs typeface="+mn-cs"/>
              </a:rPr>
              <a:t>modulation</a:t>
            </a:r>
          </a:p>
        </p:txBody>
      </p:sp>
      <p:cxnSp>
        <p:nvCxnSpPr>
          <p:cNvPr id="31" name="Connector: Elbow 30">
            <a:extLst>
              <a:ext uri="{FF2B5EF4-FFF2-40B4-BE49-F238E27FC236}">
                <a16:creationId xmlns:a16="http://schemas.microsoft.com/office/drawing/2014/main" id="{393D8D87-8817-4703-A1DA-CA72804DD60F}"/>
              </a:ext>
            </a:extLst>
          </p:cNvPr>
          <p:cNvCxnSpPr>
            <a:endCxn id="29" idx="0"/>
          </p:cNvCxnSpPr>
          <p:nvPr/>
        </p:nvCxnSpPr>
        <p:spPr>
          <a:xfrm>
            <a:off x="2700338" y="2846388"/>
            <a:ext cx="2933700" cy="1582737"/>
          </a:xfrm>
          <a:prstGeom prst="bentConnector2">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5B12ED5-5E3A-4B46-9795-B30E7C7245FD}"/>
              </a:ext>
            </a:extLst>
          </p:cNvPr>
          <p:cNvCxnSpPr>
            <a:cxnSpLocks/>
          </p:cNvCxnSpPr>
          <p:nvPr/>
        </p:nvCxnSpPr>
        <p:spPr>
          <a:xfrm>
            <a:off x="2641600" y="2813050"/>
            <a:ext cx="884238" cy="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2" name="Cube 131">
            <a:extLst>
              <a:ext uri="{FF2B5EF4-FFF2-40B4-BE49-F238E27FC236}">
                <a16:creationId xmlns:a16="http://schemas.microsoft.com/office/drawing/2014/main" id="{ABA4BC6C-9C9C-4AFB-BC7A-4B348811B867}"/>
              </a:ext>
            </a:extLst>
          </p:cNvPr>
          <p:cNvSpPr/>
          <p:nvPr/>
        </p:nvSpPr>
        <p:spPr>
          <a:xfrm>
            <a:off x="3514725" y="1776413"/>
            <a:ext cx="941388" cy="1920875"/>
          </a:xfrm>
          <a:prstGeom prst="cube">
            <a:avLst>
              <a:gd name="adj" fmla="val 88587"/>
            </a:avLst>
          </a:prstGeom>
          <a:solidFill>
            <a:schemeClr val="accent5">
              <a:lumMod val="40000"/>
              <a:lumOff val="60000"/>
              <a:alpha val="90000"/>
            </a:schemeClr>
          </a:solidFill>
          <a:ln w="13970">
            <a:solidFill>
              <a:schemeClr val="accent5">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24" tIns="23812" rIns="47624" bIns="23812" anchor="ctr"/>
          <a:lstStyle/>
          <a:p>
            <a:pPr algn="ctr" defTabSz="685800" eaLnBrk="1" fontAlgn="auto" hangingPunct="1">
              <a:spcBef>
                <a:spcPts val="0"/>
              </a:spcBef>
              <a:spcAft>
                <a:spcPts val="0"/>
              </a:spcAft>
              <a:defRPr/>
            </a:pPr>
            <a:endParaRPr lang="en-US" sz="938">
              <a:solidFill>
                <a:prstClr val="white"/>
              </a:solidFill>
              <a:cs typeface="Helvetica" charset="0"/>
            </a:endParaRPr>
          </a:p>
        </p:txBody>
      </p:sp>
      <p:cxnSp>
        <p:nvCxnSpPr>
          <p:cNvPr id="133" name="Straight Arrow Connector 132">
            <a:extLst>
              <a:ext uri="{FF2B5EF4-FFF2-40B4-BE49-F238E27FC236}">
                <a16:creationId xmlns:a16="http://schemas.microsoft.com/office/drawing/2014/main" id="{87372DAE-2CEA-40DF-A437-B4ADF5E8F22D}"/>
              </a:ext>
            </a:extLst>
          </p:cNvPr>
          <p:cNvCxnSpPr>
            <a:cxnSpLocks/>
          </p:cNvCxnSpPr>
          <p:nvPr/>
        </p:nvCxnSpPr>
        <p:spPr>
          <a:xfrm>
            <a:off x="3908425" y="2976563"/>
            <a:ext cx="749300" cy="35560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4" name="Cube 133">
            <a:extLst>
              <a:ext uri="{FF2B5EF4-FFF2-40B4-BE49-F238E27FC236}">
                <a16:creationId xmlns:a16="http://schemas.microsoft.com/office/drawing/2014/main" id="{C8945F09-137C-4066-9D6C-C89CEC3CB218}"/>
              </a:ext>
            </a:extLst>
          </p:cNvPr>
          <p:cNvSpPr/>
          <p:nvPr/>
        </p:nvSpPr>
        <p:spPr>
          <a:xfrm>
            <a:off x="4614863" y="2738438"/>
            <a:ext cx="941387" cy="1671637"/>
          </a:xfrm>
          <a:prstGeom prst="cube">
            <a:avLst>
              <a:gd name="adj" fmla="val 67000"/>
            </a:avLst>
          </a:prstGeom>
          <a:solidFill>
            <a:schemeClr val="accent5">
              <a:lumMod val="40000"/>
              <a:lumOff val="60000"/>
              <a:alpha val="90000"/>
            </a:schemeClr>
          </a:solidFill>
          <a:ln w="13970">
            <a:solidFill>
              <a:schemeClr val="accent5">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24" tIns="23812" rIns="47624" bIns="23812" anchor="ctr"/>
          <a:lstStyle/>
          <a:p>
            <a:pPr algn="ctr" defTabSz="685800" eaLnBrk="1" fontAlgn="auto" hangingPunct="1">
              <a:spcBef>
                <a:spcPts val="0"/>
              </a:spcBef>
              <a:spcAft>
                <a:spcPts val="0"/>
              </a:spcAft>
              <a:defRPr/>
            </a:pPr>
            <a:endParaRPr lang="en-US" sz="938">
              <a:solidFill>
                <a:prstClr val="white"/>
              </a:solidFill>
              <a:cs typeface="Helvetica" charset="0"/>
            </a:endParaRPr>
          </a:p>
        </p:txBody>
      </p:sp>
      <p:cxnSp>
        <p:nvCxnSpPr>
          <p:cNvPr id="135" name="Straight Arrow Connector 134">
            <a:extLst>
              <a:ext uri="{FF2B5EF4-FFF2-40B4-BE49-F238E27FC236}">
                <a16:creationId xmlns:a16="http://schemas.microsoft.com/office/drawing/2014/main" id="{1D39B6C1-71C0-4D99-8403-5903533E4D1C}"/>
              </a:ext>
            </a:extLst>
          </p:cNvPr>
          <p:cNvCxnSpPr>
            <a:cxnSpLocks/>
          </p:cNvCxnSpPr>
          <p:nvPr/>
        </p:nvCxnSpPr>
        <p:spPr>
          <a:xfrm>
            <a:off x="4300538" y="2640013"/>
            <a:ext cx="1535112" cy="4762"/>
          </a:xfrm>
          <a:prstGeom prst="straightConnector1">
            <a:avLst/>
          </a:prstGeom>
          <a:ln w="25400" cap="rnd">
            <a:solidFill>
              <a:schemeClr val="tx1">
                <a:lumMod val="75000"/>
                <a:lumOff val="25000"/>
                <a:alpha val="77000"/>
              </a:schemeClr>
            </a:solidFill>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0AFFAB25-B157-4231-8FDD-FDF36F444027}"/>
              </a:ext>
            </a:extLst>
          </p:cNvPr>
          <p:cNvSpPr txBox="1">
            <a:spLocks noChangeArrowheads="1"/>
          </p:cNvSpPr>
          <p:nvPr/>
        </p:nvSpPr>
        <p:spPr bwMode="auto">
          <a:xfrm>
            <a:off x="4514850" y="2600325"/>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conv</a:t>
            </a:r>
          </a:p>
        </p:txBody>
      </p:sp>
      <p:sp>
        <p:nvSpPr>
          <p:cNvPr id="138" name="Cube 137">
            <a:extLst>
              <a:ext uri="{FF2B5EF4-FFF2-40B4-BE49-F238E27FC236}">
                <a16:creationId xmlns:a16="http://schemas.microsoft.com/office/drawing/2014/main" id="{3C0FFE24-441F-40F1-9E12-EF260AC8534B}"/>
              </a:ext>
            </a:extLst>
          </p:cNvPr>
          <p:cNvSpPr/>
          <p:nvPr/>
        </p:nvSpPr>
        <p:spPr>
          <a:xfrm>
            <a:off x="5703888" y="1743075"/>
            <a:ext cx="941387" cy="1673225"/>
          </a:xfrm>
          <a:prstGeom prst="cube">
            <a:avLst>
              <a:gd name="adj" fmla="val 67240"/>
            </a:avLst>
          </a:prstGeom>
          <a:solidFill>
            <a:schemeClr val="accent5">
              <a:lumMod val="40000"/>
              <a:lumOff val="60000"/>
              <a:alpha val="90000"/>
            </a:schemeClr>
          </a:solidFill>
          <a:ln w="13970">
            <a:solidFill>
              <a:schemeClr val="accent5">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24" tIns="23812" rIns="47624" bIns="23812" anchor="ctr"/>
          <a:lstStyle/>
          <a:p>
            <a:pPr algn="ctr" defTabSz="685800" eaLnBrk="1" fontAlgn="auto" hangingPunct="1">
              <a:spcBef>
                <a:spcPts val="0"/>
              </a:spcBef>
              <a:spcAft>
                <a:spcPts val="0"/>
              </a:spcAft>
              <a:defRPr/>
            </a:pPr>
            <a:endParaRPr lang="en-US" sz="938">
              <a:solidFill>
                <a:prstClr val="white"/>
              </a:solidFill>
              <a:cs typeface="Helvetica" charset="0"/>
            </a:endParaRPr>
          </a:p>
        </p:txBody>
      </p:sp>
      <p:sp>
        <p:nvSpPr>
          <p:cNvPr id="139" name="TextBox 138">
            <a:extLst>
              <a:ext uri="{FF2B5EF4-FFF2-40B4-BE49-F238E27FC236}">
                <a16:creationId xmlns:a16="http://schemas.microsoft.com/office/drawing/2014/main" id="{113019C6-6877-4F3D-A104-87300420CD20}"/>
              </a:ext>
            </a:extLst>
          </p:cNvPr>
          <p:cNvSpPr txBox="1">
            <a:spLocks noChangeArrowheads="1"/>
          </p:cNvSpPr>
          <p:nvPr/>
        </p:nvSpPr>
        <p:spPr bwMode="auto">
          <a:xfrm rot="1800546">
            <a:off x="4011613" y="3135313"/>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conv</a:t>
            </a:r>
          </a:p>
        </p:txBody>
      </p:sp>
      <p:sp>
        <p:nvSpPr>
          <p:cNvPr id="140" name="TextBox 139">
            <a:extLst>
              <a:ext uri="{FF2B5EF4-FFF2-40B4-BE49-F238E27FC236}">
                <a16:creationId xmlns:a16="http://schemas.microsoft.com/office/drawing/2014/main" id="{423A5785-C446-46AF-AADC-0CF851F1F99D}"/>
              </a:ext>
            </a:extLst>
          </p:cNvPr>
          <p:cNvSpPr txBox="1">
            <a:spLocks noChangeArrowheads="1"/>
          </p:cNvSpPr>
          <p:nvPr/>
        </p:nvSpPr>
        <p:spPr bwMode="auto">
          <a:xfrm>
            <a:off x="2878138" y="2773363"/>
            <a:ext cx="67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262626"/>
                </a:solidFill>
                <a:latin typeface="helvetica" panose="020B0604020202020204" pitchFamily="34" charset="0"/>
                <a:ea typeface="Malgun Gothic" panose="020B0503020000020004" pitchFamily="34" charset="-127"/>
                <a:cs typeface="helvetica" panose="020B0604020202020204" pitchFamily="34" charset="0"/>
              </a:rPr>
              <a:t>conv</a:t>
            </a:r>
          </a:p>
        </p:txBody>
      </p:sp>
      <p:sp>
        <p:nvSpPr>
          <p:cNvPr id="33" name="TextBox 32">
            <a:extLst>
              <a:ext uri="{FF2B5EF4-FFF2-40B4-BE49-F238E27FC236}">
                <a16:creationId xmlns:a16="http://schemas.microsoft.com/office/drawing/2014/main" id="{952E4863-8015-4FB1-BC04-87D96EF053B1}"/>
              </a:ext>
            </a:extLst>
          </p:cNvPr>
          <p:cNvSpPr txBox="1"/>
          <p:nvPr/>
        </p:nvSpPr>
        <p:spPr>
          <a:xfrm>
            <a:off x="180975" y="995363"/>
            <a:ext cx="8859838" cy="715962"/>
          </a:xfrm>
          <a:prstGeom prst="rect">
            <a:avLst/>
          </a:prstGeom>
          <a:noFill/>
        </p:spPr>
        <p:txBody>
          <a:bodyPr>
            <a:spAutoFit/>
          </a:bodyPr>
          <a:lstStyle/>
          <a:p>
            <a:pPr defTabSz="685800" eaLnBrk="1" fontAlgn="auto" hangingPunct="1">
              <a:spcBef>
                <a:spcPts val="0"/>
              </a:spcBef>
              <a:spcAft>
                <a:spcPts val="0"/>
              </a:spcAft>
              <a:defRPr/>
            </a:pPr>
            <a:r>
              <a:rPr lang="en-US" sz="4050" dirty="0">
                <a:solidFill>
                  <a:prstClr val="black"/>
                </a:solidFill>
                <a:latin typeface="helvetica light"/>
                <a:ea typeface="맑은 고딕"/>
                <a:cs typeface="+mn-cs"/>
              </a:rPr>
              <a:t>SPADE</a:t>
            </a:r>
            <a:r>
              <a:rPr lang="en-US" sz="2100" dirty="0">
                <a:solidFill>
                  <a:prstClr val="black"/>
                </a:solidFill>
                <a:latin typeface="helvetica light"/>
                <a:ea typeface="맑은 고딕"/>
                <a:cs typeface="+mn-cs"/>
              </a:rPr>
              <a:t>(</a:t>
            </a:r>
            <a:r>
              <a:rPr lang="en-US" sz="2100" dirty="0" err="1">
                <a:solidFill>
                  <a:prstClr val="black"/>
                </a:solidFill>
                <a:latin typeface="helvetica light"/>
                <a:ea typeface="맑은 고딕"/>
                <a:cs typeface="+mn-cs"/>
              </a:rPr>
              <a:t>SPatially</a:t>
            </a:r>
            <a:r>
              <a:rPr lang="en-US" sz="2100" dirty="0">
                <a:solidFill>
                  <a:prstClr val="black"/>
                </a:solidFill>
                <a:latin typeface="helvetica light"/>
                <a:ea typeface="맑은 고딕"/>
                <a:cs typeface="+mn-cs"/>
              </a:rPr>
              <a:t> Adaptive Denormalization. Park et al., CVPR2019</a:t>
            </a:r>
            <a:r>
              <a:rPr lang="en-US" dirty="0">
                <a:solidFill>
                  <a:prstClr val="black"/>
                </a:solidFill>
                <a:latin typeface="helvetica light"/>
                <a:ea typeface="맑은 고딕"/>
                <a:cs typeface="+mn-cs"/>
              </a:rPr>
              <a:t>)</a:t>
            </a:r>
            <a:endParaRPr lang="en-US" sz="4500" dirty="0">
              <a:solidFill>
                <a:prstClr val="black"/>
              </a:solidFill>
              <a:latin typeface="helvetica light"/>
              <a:ea typeface="맑은 고딕"/>
              <a:cs typeface="+mn-cs"/>
            </a:endParaRPr>
          </a:p>
        </p:txBody>
      </p:sp>
      <p:cxnSp>
        <p:nvCxnSpPr>
          <p:cNvPr id="143" name="Straight Arrow Connector 142">
            <a:extLst>
              <a:ext uri="{FF2B5EF4-FFF2-40B4-BE49-F238E27FC236}">
                <a16:creationId xmlns:a16="http://schemas.microsoft.com/office/drawing/2014/main" id="{60F4665A-AC3C-4898-9253-57A1415B25F8}"/>
              </a:ext>
            </a:extLst>
          </p:cNvPr>
          <p:cNvCxnSpPr>
            <a:cxnSpLocks/>
          </p:cNvCxnSpPr>
          <p:nvPr/>
        </p:nvCxnSpPr>
        <p:spPr>
          <a:xfrm>
            <a:off x="5159375" y="4232275"/>
            <a:ext cx="0" cy="196850"/>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25FE3735-71C1-4935-9AFC-B65983017CC5}"/>
              </a:ext>
            </a:extLst>
          </p:cNvPr>
          <p:cNvCxnSpPr>
            <a:cxnSpLocks/>
          </p:cNvCxnSpPr>
          <p:nvPr/>
        </p:nvCxnSpPr>
        <p:spPr>
          <a:xfrm>
            <a:off x="6162675" y="3459163"/>
            <a:ext cx="0" cy="969962"/>
          </a:xfrm>
          <a:prstGeom prst="straightConnector1">
            <a:avLst/>
          </a:prstGeom>
          <a:ln w="25400">
            <a:solidFill>
              <a:schemeClr val="tx1">
                <a:lumMod val="75000"/>
                <a:lumOff val="25000"/>
                <a:alpha val="77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2.70833E-6 -3.7037E-6 L 0.36914 -0.29606 " pathEditMode="relative" rAng="0" ptsTypes="AA">
                                      <p:cBhvr>
                                        <p:cTn id="6" dur="1000" fill="hold"/>
                                        <p:tgtEl>
                                          <p:spTgt spid="10"/>
                                        </p:tgtEl>
                                        <p:attrNameLst>
                                          <p:attrName>ppt_x</p:attrName>
                                          <p:attrName>ppt_y</p:attrName>
                                        </p:attrNameLst>
                                      </p:cBhvr>
                                      <p:rCtr x="18451" y="-14815"/>
                                    </p:animMotion>
                                  </p:childTnLst>
                                </p:cTn>
                              </p:par>
                              <p:par>
                                <p:cTn id="7" presetID="6" presetClass="emph" presetSubtype="0" fill="hold" nodeType="withEffect">
                                  <p:stCondLst>
                                    <p:cond delay="0"/>
                                  </p:stCondLst>
                                  <p:childTnLst>
                                    <p:animScale>
                                      <p:cBhvr>
                                        <p:cTn id="8" dur="1000" fill="hold"/>
                                        <p:tgtEl>
                                          <p:spTgt spid="10"/>
                                        </p:tgtEl>
                                      </p:cBhvr>
                                      <p:by x="60000" y="60000"/>
                                    </p:animScale>
                                  </p:childTnLst>
                                </p:cTn>
                              </p:par>
                            </p:childTnLst>
                          </p:cTn>
                        </p:par>
                        <p:par>
                          <p:cTn id="9" fill="hold" nodeType="afterGroup">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22" presetClass="entr" presetSubtype="2"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par>
                                <p:cTn id="15" presetID="22" presetClass="entr" presetSubtype="1"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wipe(up)">
                                      <p:cBhvr>
                                        <p:cTn id="17" dur="500"/>
                                        <p:tgtEl>
                                          <p:spTgt spid="1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fade">
                                      <p:cBhvr>
                                        <p:cTn id="50" dur="500"/>
                                        <p:tgtEl>
                                          <p:spTgt spid="132"/>
                                        </p:tgtEl>
                                      </p:cBhvr>
                                    </p:animEffect>
                                  </p:childTnLst>
                                </p:cTn>
                              </p:par>
                              <p:par>
                                <p:cTn id="51" presetID="10" presetClass="entr" presetSubtype="0" fill="hold" nodeType="withEffect">
                                  <p:stCondLst>
                                    <p:cond delay="0"/>
                                  </p:stCondLst>
                                  <p:childTnLst>
                                    <p:set>
                                      <p:cBhvr>
                                        <p:cTn id="52" dur="1" fill="hold">
                                          <p:stCondLst>
                                            <p:cond delay="0"/>
                                          </p:stCondLst>
                                        </p:cTn>
                                        <p:tgtEl>
                                          <p:spTgt spid="133"/>
                                        </p:tgtEl>
                                        <p:attrNameLst>
                                          <p:attrName>style.visibility</p:attrName>
                                        </p:attrNameLst>
                                      </p:cBhvr>
                                      <p:to>
                                        <p:strVal val="visible"/>
                                      </p:to>
                                    </p:set>
                                    <p:animEffect transition="in" filter="fade">
                                      <p:cBhvr>
                                        <p:cTn id="53" dur="500"/>
                                        <p:tgtEl>
                                          <p:spTgt spid="1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4"/>
                                        </p:tgtEl>
                                        <p:attrNameLst>
                                          <p:attrName>style.visibility</p:attrName>
                                        </p:attrNameLst>
                                      </p:cBhvr>
                                      <p:to>
                                        <p:strVal val="visible"/>
                                      </p:to>
                                    </p:set>
                                    <p:animEffect transition="in" filter="fade">
                                      <p:cBhvr>
                                        <p:cTn id="56" dur="500"/>
                                        <p:tgtEl>
                                          <p:spTgt spid="134"/>
                                        </p:tgtEl>
                                      </p:cBhvr>
                                    </p:animEffect>
                                  </p:childTnLst>
                                </p:cTn>
                              </p:par>
                              <p:par>
                                <p:cTn id="57" presetID="10" presetClass="entr" presetSubtype="0" fill="hold" nodeType="withEffect">
                                  <p:stCondLst>
                                    <p:cond delay="0"/>
                                  </p:stCondLst>
                                  <p:childTnLst>
                                    <p:set>
                                      <p:cBhvr>
                                        <p:cTn id="58" dur="1" fill="hold">
                                          <p:stCondLst>
                                            <p:cond delay="0"/>
                                          </p:stCondLst>
                                        </p:cTn>
                                        <p:tgtEl>
                                          <p:spTgt spid="135"/>
                                        </p:tgtEl>
                                        <p:attrNameLst>
                                          <p:attrName>style.visibility</p:attrName>
                                        </p:attrNameLst>
                                      </p:cBhvr>
                                      <p:to>
                                        <p:strVal val="visible"/>
                                      </p:to>
                                    </p:set>
                                    <p:animEffect transition="in" filter="fade">
                                      <p:cBhvr>
                                        <p:cTn id="59" dur="500"/>
                                        <p:tgtEl>
                                          <p:spTgt spid="1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Effect transition="in" filter="fade">
                                      <p:cBhvr>
                                        <p:cTn id="62" dur="500"/>
                                        <p:tgtEl>
                                          <p:spTgt spid="1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fade">
                                      <p:cBhvr>
                                        <p:cTn id="65" dur="500"/>
                                        <p:tgtEl>
                                          <p:spTgt spid="1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fade">
                                      <p:cBhvr>
                                        <p:cTn id="68" dur="500"/>
                                        <p:tgtEl>
                                          <p:spTgt spid="1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500"/>
                                        <p:tgtEl>
                                          <p:spTgt spid="140"/>
                                        </p:tgtEl>
                                      </p:cBhvr>
                                    </p:animEffect>
                                  </p:childTnLst>
                                </p:cTn>
                              </p:par>
                              <p:par>
                                <p:cTn id="72" presetID="10" presetClass="entr" presetSubtype="0" fill="hold" nodeType="withEffect">
                                  <p:stCondLst>
                                    <p:cond delay="0"/>
                                  </p:stCondLst>
                                  <p:childTnLst>
                                    <p:set>
                                      <p:cBhvr>
                                        <p:cTn id="73" dur="1" fill="hold">
                                          <p:stCondLst>
                                            <p:cond delay="0"/>
                                          </p:stCondLst>
                                        </p:cTn>
                                        <p:tgtEl>
                                          <p:spTgt spid="144"/>
                                        </p:tgtEl>
                                        <p:attrNameLst>
                                          <p:attrName>style.visibility</p:attrName>
                                        </p:attrNameLst>
                                      </p:cBhvr>
                                      <p:to>
                                        <p:strVal val="visible"/>
                                      </p:to>
                                    </p:set>
                                    <p:animEffect transition="in" filter="fade">
                                      <p:cBhvr>
                                        <p:cTn id="74" dur="500"/>
                                        <p:tgtEl>
                                          <p:spTgt spid="144"/>
                                        </p:tgtEl>
                                      </p:cBhvr>
                                    </p:animEffect>
                                  </p:childTnLst>
                                </p:cTn>
                              </p:par>
                              <p:par>
                                <p:cTn id="75" presetID="10" presetClass="entr" presetSubtype="0" fill="hold" nodeType="withEffect">
                                  <p:stCondLst>
                                    <p:cond delay="0"/>
                                  </p:stCondLst>
                                  <p:childTnLst>
                                    <p:set>
                                      <p:cBhvr>
                                        <p:cTn id="76" dur="1" fill="hold">
                                          <p:stCondLst>
                                            <p:cond delay="0"/>
                                          </p:stCondLst>
                                        </p:cTn>
                                        <p:tgtEl>
                                          <p:spTgt spid="143"/>
                                        </p:tgtEl>
                                        <p:attrNameLst>
                                          <p:attrName>style.visibility</p:attrName>
                                        </p:attrNameLst>
                                      </p:cBhvr>
                                      <p:to>
                                        <p:strVal val="visible"/>
                                      </p:to>
                                    </p:set>
                                    <p:animEffect transition="in" filter="fade">
                                      <p:cBhvr>
                                        <p:cTn id="77" dur="500"/>
                                        <p:tgtEl>
                                          <p:spTgt spid="14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1"/>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animBg="1"/>
      <p:bldP spid="55" grpId="0"/>
      <p:bldP spid="11" grpId="0" animBg="1"/>
      <p:bldP spid="11" grpId="1" animBg="1"/>
      <p:bldP spid="29" grpId="0" animBg="1"/>
      <p:bldP spid="132" grpId="0" animBg="1"/>
      <p:bldP spid="134" grpId="0" animBg="1"/>
      <p:bldP spid="136" grpId="0"/>
      <p:bldP spid="138" grpId="0" animBg="1"/>
      <p:bldP spid="139" grpId="0"/>
      <p:bldP spid="140" grpId="0"/>
      <p:bldP spid="3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3">
            <a:extLst>
              <a:ext uri="{FF2B5EF4-FFF2-40B4-BE49-F238E27FC236}">
                <a16:creationId xmlns:a16="http://schemas.microsoft.com/office/drawing/2014/main" id="{76228F4E-20F8-4389-A66C-4DE12C40C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02" b="31139"/>
          <a:stretch>
            <a:fillRect/>
          </a:stretch>
        </p:blipFill>
        <p:spPr bwMode="auto">
          <a:xfrm>
            <a:off x="1270000" y="1350963"/>
            <a:ext cx="313055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1A6694-92F2-4A5B-B8FD-EAB687C48682}"/>
              </a:ext>
            </a:extLst>
          </p:cNvPr>
          <p:cNvSpPr txBox="1"/>
          <p:nvPr/>
        </p:nvSpPr>
        <p:spPr>
          <a:xfrm>
            <a:off x="1414463" y="960438"/>
            <a:ext cx="2868612" cy="4143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input</a:t>
            </a:r>
          </a:p>
        </p:txBody>
      </p:sp>
      <p:pic>
        <p:nvPicPr>
          <p:cNvPr id="220164" name="Picture 6">
            <a:extLst>
              <a:ext uri="{FF2B5EF4-FFF2-40B4-BE49-F238E27FC236}">
                <a16:creationId xmlns:a16="http://schemas.microsoft.com/office/drawing/2014/main" id="{E26491D1-CD8A-4263-B564-4BFCC70B6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402" b="31982"/>
          <a:stretch>
            <a:fillRect/>
          </a:stretch>
        </p:blipFill>
        <p:spPr bwMode="auto">
          <a:xfrm>
            <a:off x="4792663" y="1352550"/>
            <a:ext cx="3081337"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AB5BBF1-CA48-4B74-8E0A-3AAFFDBA080C}"/>
              </a:ext>
            </a:extLst>
          </p:cNvPr>
          <p:cNvSpPr txBox="1"/>
          <p:nvPr/>
        </p:nvSpPr>
        <p:spPr>
          <a:xfrm>
            <a:off x="4860925" y="960438"/>
            <a:ext cx="2935288" cy="414337"/>
          </a:xfrm>
          <a:prstGeom prst="rect">
            <a:avLst/>
          </a:prstGeom>
          <a:noFill/>
        </p:spPr>
        <p:txBody>
          <a:bodyPr>
            <a:spAutoFit/>
          </a:bodyPr>
          <a:lstStyle/>
          <a:p>
            <a:pPr algn="ctr" defTabSz="685800" eaLnBrk="1" fontAlgn="auto" hangingPunct="1">
              <a:spcBef>
                <a:spcPts val="0"/>
              </a:spcBef>
              <a:spcAft>
                <a:spcPts val="0"/>
              </a:spcAft>
              <a:defRPr/>
            </a:pPr>
            <a:r>
              <a:rPr lang="en-US" sz="2100" dirty="0">
                <a:solidFill>
                  <a:prstClr val="black"/>
                </a:solidFill>
                <a:latin typeface="helvetica"/>
                <a:cs typeface="+mn-cs"/>
              </a:rPr>
              <a:t>pix2pixHD</a:t>
            </a:r>
          </a:p>
        </p:txBody>
      </p:sp>
      <p:pic>
        <p:nvPicPr>
          <p:cNvPr id="6" name="Picture 5">
            <a:extLst>
              <a:ext uri="{FF2B5EF4-FFF2-40B4-BE49-F238E27FC236}">
                <a16:creationId xmlns:a16="http://schemas.microsoft.com/office/drawing/2014/main" id="{717E6B75-FC45-4418-B8AB-4DB61C71D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1298575"/>
            <a:ext cx="30829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F2D273F-E262-491C-B236-B60B12FF943A}"/>
              </a:ext>
            </a:extLst>
          </p:cNvPr>
          <p:cNvSpPr txBox="1"/>
          <p:nvPr/>
        </p:nvSpPr>
        <p:spPr>
          <a:xfrm>
            <a:off x="4865688" y="958850"/>
            <a:ext cx="2935287" cy="415925"/>
          </a:xfrm>
          <a:prstGeom prst="rect">
            <a:avLst/>
          </a:prstGeom>
          <a:solidFill>
            <a:schemeClr val="bg1"/>
          </a:solidFill>
        </p:spPr>
        <p:txBody>
          <a:bodyPr>
            <a:spAutoFit/>
          </a:bodyPr>
          <a:lstStyle/>
          <a:p>
            <a:pPr algn="ctr" defTabSz="685800" eaLnBrk="1" fontAlgn="auto" hangingPunct="1">
              <a:spcBef>
                <a:spcPts val="0"/>
              </a:spcBef>
              <a:spcAft>
                <a:spcPts val="0"/>
              </a:spcAft>
              <a:defRPr/>
            </a:pPr>
            <a:r>
              <a:rPr lang="en-US" sz="2100" b="1" dirty="0">
                <a:solidFill>
                  <a:prstClr val="black"/>
                </a:solidFill>
                <a:latin typeface="helvetica"/>
                <a:cs typeface="+mn-cs"/>
              </a:rPr>
              <a:t>SPADE</a:t>
            </a:r>
            <a:r>
              <a:rPr lang="en-US" sz="2100" dirty="0">
                <a:solidFill>
                  <a:prstClr val="black"/>
                </a:solidFill>
                <a:latin typeface="helvetica"/>
                <a:cs typeface="+mn-cs"/>
              </a:rPr>
              <a:t> (Ours)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ugan_rtl_shortclip">
            <a:hlinkClick r:id="" action="ppaction://media"/>
            <a:extLst>
              <a:ext uri="{FF2B5EF4-FFF2-40B4-BE49-F238E27FC236}">
                <a16:creationId xmlns:a16="http://schemas.microsoft.com/office/drawing/2014/main" id="{7D43B4F9-9964-4E53-99D8-A878630C48C4}"/>
              </a:ext>
            </a:extLst>
          </p:cNvPr>
          <p:cNvPicPr>
            <a:picLocks noChangeAspect="1"/>
          </p:cNvPicPr>
          <p:nvPr>
            <a:videoFile r:link="rId1"/>
            <p:extLst>
              <p:ext uri="{DAA4B4D4-6D71-4841-9C94-3DE7FCFB9230}">
                <p14:media xmlns:p14="http://schemas.microsoft.com/office/powerpoint/2010/main" r:embed="rId2">
                  <p14:trim st="400"/>
                </p14:media>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56076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14A4757D-F9E3-44C1-B930-40F1D174D52E}"/>
              </a:ext>
            </a:extLst>
          </p:cNvPr>
          <p:cNvSpPr>
            <a:spLocks noGrp="1" noChangeArrowheads="1"/>
          </p:cNvSpPr>
          <p:nvPr>
            <p:ph type="title"/>
          </p:nvPr>
        </p:nvSpPr>
        <p:spPr>
          <a:xfrm>
            <a:off x="1314450" y="142875"/>
            <a:ext cx="6172200" cy="857250"/>
          </a:xfrm>
        </p:spPr>
        <p:txBody>
          <a:bodyPr/>
          <a:lstStyle/>
          <a:p>
            <a:r>
              <a:rPr lang="en-US" altLang="en-US"/>
              <a:t>Parametric Texture Synthesis</a:t>
            </a:r>
          </a:p>
        </p:txBody>
      </p:sp>
      <p:sp>
        <p:nvSpPr>
          <p:cNvPr id="224259" name="Rectangle 3">
            <a:extLst>
              <a:ext uri="{FF2B5EF4-FFF2-40B4-BE49-F238E27FC236}">
                <a16:creationId xmlns:a16="http://schemas.microsoft.com/office/drawing/2014/main" id="{20C2B2C6-DF46-4DC5-ADB9-E1FB8F08F7F4}"/>
              </a:ext>
            </a:extLst>
          </p:cNvPr>
          <p:cNvSpPr>
            <a:spLocks noGrp="1" noChangeArrowheads="1"/>
          </p:cNvSpPr>
          <p:nvPr>
            <p:ph type="body" idx="1"/>
          </p:nvPr>
        </p:nvSpPr>
        <p:spPr bwMode="auto">
          <a:xfrm>
            <a:off x="1657350" y="4552950"/>
            <a:ext cx="5829300" cy="1143000"/>
          </a:xfrm>
        </p:spPr>
        <p:txBody>
          <a:bodyPr wrap="square" numCol="1" anchor="t" anchorCtr="0" compatLnSpc="1">
            <a:prstTxWarp prst="textNoShape">
              <a:avLst/>
            </a:prstTxWarp>
          </a:bodyPr>
          <a:lstStyle/>
          <a:p>
            <a:pPr>
              <a:spcBef>
                <a:spcPts val="388"/>
              </a:spcBef>
            </a:pPr>
            <a:r>
              <a:rPr lang="en-US" altLang="en-US"/>
              <a:t>Come up with a parametric generative model of the “infinite texture”</a:t>
            </a:r>
          </a:p>
        </p:txBody>
      </p:sp>
      <p:pic>
        <p:nvPicPr>
          <p:cNvPr id="224260" name="Picture 4">
            <a:extLst>
              <a:ext uri="{FF2B5EF4-FFF2-40B4-BE49-F238E27FC236}">
                <a16:creationId xmlns:a16="http://schemas.microsoft.com/office/drawing/2014/main" id="{81B32FF2-942A-4F25-BF92-F9145F36E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828800"/>
            <a:ext cx="3711575" cy="22098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Freeform 5">
            <a:extLst>
              <a:ext uri="{FF2B5EF4-FFF2-40B4-BE49-F238E27FC236}">
                <a16:creationId xmlns:a16="http://schemas.microsoft.com/office/drawing/2014/main" id="{9966642A-90DB-44E1-9EED-84A1ABBB0688}"/>
              </a:ext>
            </a:extLst>
          </p:cNvPr>
          <p:cNvSpPr>
            <a:spLocks noChangeArrowheads="1"/>
          </p:cNvSpPr>
          <p:nvPr/>
        </p:nvSpPr>
        <p:spPr bwMode="auto">
          <a:xfrm>
            <a:off x="5715000" y="2743200"/>
            <a:ext cx="282575" cy="511175"/>
          </a:xfrm>
          <a:custGeom>
            <a:avLst/>
            <a:gdLst>
              <a:gd name="T0" fmla="*/ 787 w 1051"/>
              <a:gd name="T1" fmla="*/ 0 h 1897"/>
              <a:gd name="T2" fmla="*/ 263 w 1051"/>
              <a:gd name="T3" fmla="*/ 0 h 1897"/>
              <a:gd name="T4" fmla="*/ 263 w 1051"/>
              <a:gd name="T5" fmla="*/ 1421 h 1897"/>
              <a:gd name="T6" fmla="*/ 0 w 1051"/>
              <a:gd name="T7" fmla="*/ 1421 h 1897"/>
              <a:gd name="T8" fmla="*/ 525 w 1051"/>
              <a:gd name="T9" fmla="*/ 1896 h 1897"/>
              <a:gd name="T10" fmla="*/ 1050 w 1051"/>
              <a:gd name="T11" fmla="*/ 1421 h 1897"/>
              <a:gd name="T12" fmla="*/ 787 w 1051"/>
              <a:gd name="T13" fmla="*/ 1421 h 1897"/>
              <a:gd name="T14" fmla="*/ 787 w 1051"/>
              <a:gd name="T15" fmla="*/ 0 h 18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1" h="1897">
                <a:moveTo>
                  <a:pt x="787" y="0"/>
                </a:moveTo>
                <a:lnTo>
                  <a:pt x="263" y="0"/>
                </a:lnTo>
                <a:lnTo>
                  <a:pt x="263" y="1421"/>
                </a:lnTo>
                <a:lnTo>
                  <a:pt x="0" y="1421"/>
                </a:lnTo>
                <a:lnTo>
                  <a:pt x="525" y="1896"/>
                </a:lnTo>
                <a:lnTo>
                  <a:pt x="1050" y="1421"/>
                </a:lnTo>
                <a:lnTo>
                  <a:pt x="787" y="1421"/>
                </a:lnTo>
                <a:lnTo>
                  <a:pt x="787" y="0"/>
                </a:lnTo>
              </a:path>
            </a:pathLst>
          </a:custGeom>
          <a:solidFill>
            <a:srgbClr val="66FF33"/>
          </a:solidFill>
          <a:ln w="1440">
            <a:solidFill>
              <a:srgbClr val="000000"/>
            </a:solidFill>
            <a:round/>
            <a:headEnd/>
            <a:tailEnd/>
          </a:ln>
        </p:spPr>
        <p:txBody>
          <a:bodyPr wrap="none" anchor="ctr"/>
          <a:lstStyle/>
          <a:p>
            <a:pPr defTabSz="685800" eaLnBrk="1" fontAlgn="auto" hangingPunct="1">
              <a:spcBef>
                <a:spcPts val="0"/>
              </a:spcBef>
              <a:spcAft>
                <a:spcPts val="0"/>
              </a:spcAft>
              <a:defRPr/>
            </a:pPr>
            <a:endParaRPr lang="en-US" sz="1350">
              <a:solidFill>
                <a:prstClr val="black"/>
              </a:solidFill>
              <a:latin typeface="Calibri" panose="020F0502020204030204"/>
              <a:cs typeface="+mn-cs"/>
            </a:endParaRPr>
          </a:p>
        </p:txBody>
      </p:sp>
      <p:sp>
        <p:nvSpPr>
          <p:cNvPr id="7176" name="Text Box 8">
            <a:extLst>
              <a:ext uri="{FF2B5EF4-FFF2-40B4-BE49-F238E27FC236}">
                <a16:creationId xmlns:a16="http://schemas.microsoft.com/office/drawing/2014/main" id="{558643F9-6594-450C-AF43-D22431CC8EC9}"/>
              </a:ext>
            </a:extLst>
          </p:cNvPr>
          <p:cNvSpPr txBox="1">
            <a:spLocks noChangeArrowheads="1"/>
          </p:cNvSpPr>
          <p:nvPr/>
        </p:nvSpPr>
        <p:spPr bwMode="auto">
          <a:xfrm>
            <a:off x="2457450" y="3886200"/>
            <a:ext cx="2484438" cy="415925"/>
          </a:xfrm>
          <a:prstGeom prst="rect">
            <a:avLst/>
          </a:prstGeom>
          <a:noFill/>
          <a:ln>
            <a:noFill/>
          </a:ln>
          <a:effectLst/>
        </p:spPr>
        <p:txBody>
          <a:bodyPr wrap="none">
            <a:spAutoFit/>
          </a:bodyPr>
          <a:lstStyle/>
          <a:p>
            <a:pPr defTabSz="685800" eaLnBrk="1" fontAlgn="auto" hangingPunct="1">
              <a:spcBef>
                <a:spcPts val="0"/>
              </a:spcBef>
              <a:spcAft>
                <a:spcPts val="0"/>
              </a:spcAft>
              <a:defRPr/>
            </a:pPr>
            <a:r>
              <a:rPr lang="en-US" altLang="en-US" sz="2100" i="1">
                <a:solidFill>
                  <a:prstClr val="black"/>
                </a:solidFill>
                <a:latin typeface="Calibri" panose="020F0502020204030204"/>
                <a:cs typeface="+mn-cs"/>
              </a:rPr>
              <a:t>True (infinite) texture</a:t>
            </a:r>
            <a:endParaRPr lang="en-US" altLang="en-US" sz="2100">
              <a:solidFill>
                <a:prstClr val="black"/>
              </a:solidFill>
              <a:latin typeface="Calibri" panose="020F0502020204030204"/>
              <a:cs typeface="+mn-cs"/>
            </a:endParaRPr>
          </a:p>
        </p:txBody>
      </p:sp>
      <p:sp>
        <p:nvSpPr>
          <p:cNvPr id="7178" name="Text Box 10">
            <a:extLst>
              <a:ext uri="{FF2B5EF4-FFF2-40B4-BE49-F238E27FC236}">
                <a16:creationId xmlns:a16="http://schemas.microsoft.com/office/drawing/2014/main" id="{664E97D6-125E-4402-8DCB-DED42BA58E8A}"/>
              </a:ext>
            </a:extLst>
          </p:cNvPr>
          <p:cNvSpPr txBox="1">
            <a:spLocks noChangeArrowheads="1"/>
          </p:cNvSpPr>
          <p:nvPr/>
        </p:nvSpPr>
        <p:spPr bwMode="auto">
          <a:xfrm>
            <a:off x="5086350" y="2743200"/>
            <a:ext cx="1381125" cy="415925"/>
          </a:xfrm>
          <a:prstGeom prst="rect">
            <a:avLst/>
          </a:prstGeom>
          <a:noFill/>
          <a:ln>
            <a:noFill/>
          </a:ln>
          <a:effectLst/>
        </p:spPr>
        <p:txBody>
          <a:bodyPr wrap="none">
            <a:spAutoFit/>
          </a:bodyPr>
          <a:lstStyle/>
          <a:p>
            <a:pPr defTabSz="685800" eaLnBrk="1" fontAlgn="auto" hangingPunct="1">
              <a:spcBef>
                <a:spcPts val="0"/>
              </a:spcBef>
              <a:spcAft>
                <a:spcPts val="0"/>
              </a:spcAft>
              <a:defRPr/>
            </a:pPr>
            <a:r>
              <a:rPr lang="en-US" altLang="en-US" sz="2100" b="1">
                <a:solidFill>
                  <a:prstClr val="black"/>
                </a:solidFill>
                <a:latin typeface="Calibri" panose="020F0502020204030204"/>
                <a:cs typeface="+mn-cs"/>
              </a:rPr>
              <a:t>SYNTHESIS</a:t>
            </a:r>
          </a:p>
        </p:txBody>
      </p:sp>
      <p:sp>
        <p:nvSpPr>
          <p:cNvPr id="7179" name="Text Box 11">
            <a:extLst>
              <a:ext uri="{FF2B5EF4-FFF2-40B4-BE49-F238E27FC236}">
                <a16:creationId xmlns:a16="http://schemas.microsoft.com/office/drawing/2014/main" id="{7F16D292-FD09-4559-A795-0982A3C3C846}"/>
              </a:ext>
            </a:extLst>
          </p:cNvPr>
          <p:cNvSpPr txBox="1">
            <a:spLocks noChangeArrowheads="1"/>
          </p:cNvSpPr>
          <p:nvPr/>
        </p:nvSpPr>
        <p:spPr bwMode="auto">
          <a:xfrm>
            <a:off x="5086350" y="3886200"/>
            <a:ext cx="2041525" cy="415925"/>
          </a:xfrm>
          <a:prstGeom prst="rect">
            <a:avLst/>
          </a:prstGeom>
          <a:noFill/>
          <a:ln>
            <a:noFill/>
          </a:ln>
          <a:effectLst/>
        </p:spPr>
        <p:txBody>
          <a:bodyPr wrap="none">
            <a:spAutoFit/>
          </a:bodyPr>
          <a:lstStyle/>
          <a:p>
            <a:pPr defTabSz="685800" eaLnBrk="1" fontAlgn="auto" hangingPunct="1">
              <a:spcBef>
                <a:spcPts val="0"/>
              </a:spcBef>
              <a:spcAft>
                <a:spcPts val="0"/>
              </a:spcAft>
              <a:defRPr/>
            </a:pPr>
            <a:r>
              <a:rPr lang="en-US" altLang="en-US" sz="2100" i="1">
                <a:solidFill>
                  <a:prstClr val="black"/>
                </a:solidFill>
                <a:latin typeface="Calibri" panose="020F0502020204030204"/>
                <a:cs typeface="+mn-cs"/>
              </a:rPr>
              <a:t>generated image</a:t>
            </a:r>
          </a:p>
        </p:txBody>
      </p:sp>
      <p:sp>
        <p:nvSpPr>
          <p:cNvPr id="7180" name="Text Box 12">
            <a:extLst>
              <a:ext uri="{FF2B5EF4-FFF2-40B4-BE49-F238E27FC236}">
                <a16:creationId xmlns:a16="http://schemas.microsoft.com/office/drawing/2014/main" id="{27996544-9284-4B51-B20E-04B4269B470A}"/>
              </a:ext>
            </a:extLst>
          </p:cNvPr>
          <p:cNvSpPr txBox="1">
            <a:spLocks noChangeArrowheads="1"/>
          </p:cNvSpPr>
          <p:nvPr/>
        </p:nvSpPr>
        <p:spPr bwMode="auto">
          <a:xfrm>
            <a:off x="5200650" y="1600200"/>
            <a:ext cx="1490663" cy="415925"/>
          </a:xfrm>
          <a:prstGeom prst="rect">
            <a:avLst/>
          </a:prstGeom>
          <a:noFill/>
          <a:ln>
            <a:noFill/>
          </a:ln>
          <a:effectLst/>
        </p:spPr>
        <p:txBody>
          <a:bodyPr wrap="none">
            <a:spAutoFit/>
          </a:bodyPr>
          <a:lstStyle/>
          <a:p>
            <a:pPr defTabSz="685800" eaLnBrk="1" fontAlgn="auto" hangingPunct="1">
              <a:spcBef>
                <a:spcPts val="0"/>
              </a:spcBef>
              <a:spcAft>
                <a:spcPts val="0"/>
              </a:spcAft>
              <a:defRPr/>
            </a:pPr>
            <a:r>
              <a:rPr lang="en-US" altLang="en-US" sz="2100" i="1">
                <a:solidFill>
                  <a:prstClr val="black"/>
                </a:solidFill>
                <a:latin typeface="Calibri" panose="020F0502020204030204"/>
                <a:cs typeface="+mn-cs"/>
              </a:rPr>
              <a:t>input image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3">
            <a:extLst>
              <a:ext uri="{FF2B5EF4-FFF2-40B4-BE49-F238E27FC236}">
                <a16:creationId xmlns:a16="http://schemas.microsoft.com/office/drawing/2014/main" id="{A63DAA1F-191D-4EB1-B623-265744368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997075"/>
            <a:ext cx="4800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B1BFC66A-62E4-4F36-BAB6-5D6F0DB704FB}"/>
              </a:ext>
            </a:extLst>
          </p:cNvPr>
          <p:cNvSpPr txBox="1">
            <a:spLocks noChangeArrowheads="1"/>
          </p:cNvSpPr>
          <p:nvPr/>
        </p:nvSpPr>
        <p:spPr bwMode="auto">
          <a:xfrm>
            <a:off x="628650" y="113188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Times New Roman" panose="02020603050405020304" pitchFamily="18" charset="0"/>
                <a:cs typeface="Arial" panose="020B0604020202020204" pitchFamily="34" charset="0"/>
              </a:defRPr>
            </a:lvl1pPr>
            <a:lvl2pPr defTabSz="685800">
              <a:defRPr sz="2400">
                <a:solidFill>
                  <a:schemeClr val="tx1"/>
                </a:solidFill>
                <a:latin typeface="Times New Roman" panose="02020603050405020304" pitchFamily="18" charset="0"/>
                <a:cs typeface="Arial" panose="020B0604020202020204" pitchFamily="34" charset="0"/>
              </a:defRPr>
            </a:lvl2pPr>
            <a:lvl3pPr defTabSz="685800">
              <a:defRPr sz="2400">
                <a:solidFill>
                  <a:schemeClr val="tx1"/>
                </a:solidFill>
                <a:latin typeface="Times New Roman" panose="02020603050405020304" pitchFamily="18" charset="0"/>
                <a:cs typeface="Arial" panose="020B0604020202020204" pitchFamily="34" charset="0"/>
              </a:defRPr>
            </a:lvl3pPr>
            <a:lvl4pPr defTabSz="685800">
              <a:defRPr sz="2400">
                <a:solidFill>
                  <a:schemeClr val="tx1"/>
                </a:solidFill>
                <a:latin typeface="Times New Roman" panose="02020603050405020304" pitchFamily="18" charset="0"/>
                <a:cs typeface="Arial" panose="020B0604020202020204" pitchFamily="34" charset="0"/>
              </a:defRPr>
            </a:lvl4pPr>
            <a:lvl5pPr defTabSz="685800">
              <a:defRPr sz="2400">
                <a:solidFill>
                  <a:schemeClr val="tx1"/>
                </a:solidFill>
                <a:latin typeface="Times New Roman" panose="02020603050405020304" pitchFamily="18" charset="0"/>
                <a:cs typeface="Arial" panose="020B0604020202020204" pitchFamily="34" charset="0"/>
              </a:defRPr>
            </a:lvl5pPr>
            <a:lvl6pPr marL="22844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7416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1988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656013" indent="1588"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pPr>
            <a:r>
              <a:rPr lang="en-US" altLang="en-US" sz="3300">
                <a:solidFill>
                  <a:srgbClr val="000000"/>
                </a:solidFill>
                <a:latin typeface="Calibri Light" panose="020F0302020204030204" pitchFamily="34" charset="0"/>
              </a:rPr>
              <a:t>Heeger &amp; Bergen, SIGGRAPH‘95</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9C0C6B1C-7E3F-4958-A302-AE30B5F23BB4}"/>
              </a:ext>
            </a:extLst>
          </p:cNvPr>
          <p:cNvSpPr>
            <a:spLocks noGrp="1" noChangeArrowheads="1"/>
          </p:cNvSpPr>
          <p:nvPr>
            <p:ph type="title"/>
          </p:nvPr>
        </p:nvSpPr>
        <p:spPr>
          <a:xfrm>
            <a:off x="114300" y="898525"/>
            <a:ext cx="9029700" cy="993775"/>
          </a:xfrm>
        </p:spPr>
        <p:txBody>
          <a:bodyPr/>
          <a:lstStyle/>
          <a:p>
            <a:r>
              <a:rPr lang="en-US" altLang="en-US"/>
              <a:t>Multi-scale filter decomposition (steerable pyramid)</a:t>
            </a:r>
          </a:p>
        </p:txBody>
      </p:sp>
      <p:sp>
        <p:nvSpPr>
          <p:cNvPr id="119811" name="Text Box 6">
            <a:extLst>
              <a:ext uri="{FF2B5EF4-FFF2-40B4-BE49-F238E27FC236}">
                <a16:creationId xmlns:a16="http://schemas.microsoft.com/office/drawing/2014/main" id="{16F4CA59-F3CE-42AE-BA48-18508374B474}"/>
              </a:ext>
            </a:extLst>
          </p:cNvPr>
          <p:cNvSpPr txBox="1">
            <a:spLocks noChangeArrowheads="1"/>
          </p:cNvSpPr>
          <p:nvPr/>
        </p:nvSpPr>
        <p:spPr bwMode="auto">
          <a:xfrm>
            <a:off x="2249488" y="2357438"/>
            <a:ext cx="908050" cy="508000"/>
          </a:xfrm>
          <a:prstGeom prst="rect">
            <a:avLst/>
          </a:prstGeom>
          <a:noFill/>
          <a:ln>
            <a:noFill/>
          </a:ln>
          <a:effectLst/>
        </p:spPr>
        <p:txBody>
          <a:bodyPr>
            <a:spAutoFit/>
          </a:bodyPr>
          <a:lstStyle>
            <a:lvl1pPr defTabSz="6858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514350">
              <a:spcBef>
                <a:spcPct val="0"/>
              </a:spcBef>
              <a:defRPr/>
            </a:pPr>
            <a:r>
              <a:rPr lang="en-US" altLang="en-US" sz="1350">
                <a:solidFill>
                  <a:srgbClr val="000000"/>
                </a:solidFill>
                <a:latin typeface="Times New Roman" panose="02020603050405020304" pitchFamily="18" charset="0"/>
              </a:rPr>
              <a:t>Filter bank</a:t>
            </a:r>
          </a:p>
        </p:txBody>
      </p:sp>
      <p:sp>
        <p:nvSpPr>
          <p:cNvPr id="119812" name="Text Box 7">
            <a:extLst>
              <a:ext uri="{FF2B5EF4-FFF2-40B4-BE49-F238E27FC236}">
                <a16:creationId xmlns:a16="http://schemas.microsoft.com/office/drawing/2014/main" id="{CAC93063-CADB-47AE-8EC5-0A3EDF7628DF}"/>
              </a:ext>
            </a:extLst>
          </p:cNvPr>
          <p:cNvSpPr txBox="1">
            <a:spLocks noChangeArrowheads="1"/>
          </p:cNvSpPr>
          <p:nvPr/>
        </p:nvSpPr>
        <p:spPr bwMode="auto">
          <a:xfrm>
            <a:off x="2214563" y="4114800"/>
            <a:ext cx="1016000" cy="300038"/>
          </a:xfrm>
          <a:prstGeom prst="rect">
            <a:avLst/>
          </a:prstGeom>
          <a:noFill/>
          <a:ln>
            <a:noFill/>
          </a:ln>
          <a:effectLst/>
        </p:spPr>
        <p:txBody>
          <a:bodyPr wrap="none">
            <a:spAutoFit/>
          </a:bodyPr>
          <a:lstStyle>
            <a:lvl1pPr defTabSz="6858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514350">
              <a:spcBef>
                <a:spcPct val="0"/>
              </a:spcBef>
              <a:defRPr/>
            </a:pPr>
            <a:r>
              <a:rPr lang="en-US" altLang="en-US" sz="1350">
                <a:solidFill>
                  <a:srgbClr val="000000"/>
                </a:solidFill>
                <a:latin typeface="Times New Roman" panose="02020603050405020304" pitchFamily="18" charset="0"/>
              </a:rPr>
              <a:t>Input image</a:t>
            </a:r>
          </a:p>
        </p:txBody>
      </p:sp>
      <p:pic>
        <p:nvPicPr>
          <p:cNvPr id="226309" name="Picture 8">
            <a:extLst>
              <a:ext uri="{FF2B5EF4-FFF2-40B4-BE49-F238E27FC236}">
                <a16:creationId xmlns:a16="http://schemas.microsoft.com/office/drawing/2014/main" id="{BADBF1A0-7B81-4A13-9C8B-54F3620E8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2100263"/>
            <a:ext cx="3686175"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9">
            <a:extLst>
              <a:ext uri="{FF2B5EF4-FFF2-40B4-BE49-F238E27FC236}">
                <a16:creationId xmlns:a16="http://schemas.microsoft.com/office/drawing/2014/main" id="{6D66FCB2-099C-4BDF-97F2-A01C77C63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646363"/>
            <a:ext cx="14144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1" name="Picture 10">
            <a:extLst>
              <a:ext uri="{FF2B5EF4-FFF2-40B4-BE49-F238E27FC236}">
                <a16:creationId xmlns:a16="http://schemas.microsoft.com/office/drawing/2014/main" id="{6E5B8E94-1CF2-448B-9BB5-E60A46CE8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4329113"/>
            <a:ext cx="11144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93CF7D52-2CA2-4A23-B6DE-C7C51D2C1CD3}"/>
              </a:ext>
            </a:extLst>
          </p:cNvPr>
          <p:cNvSpPr>
            <a:spLocks noGrp="1" noChangeArrowheads="1"/>
          </p:cNvSpPr>
          <p:nvPr>
            <p:ph type="title"/>
          </p:nvPr>
        </p:nvSpPr>
        <p:spPr/>
        <p:txBody>
          <a:bodyPr/>
          <a:lstStyle/>
          <a:p>
            <a:r>
              <a:rPr lang="en-US" altLang="en-US"/>
              <a:t>Step 1: Convolve with filterbank</a:t>
            </a:r>
          </a:p>
        </p:txBody>
      </p:sp>
      <p:pic>
        <p:nvPicPr>
          <p:cNvPr id="227331" name="Picture 5">
            <a:extLst>
              <a:ext uri="{FF2B5EF4-FFF2-40B4-BE49-F238E27FC236}">
                <a16:creationId xmlns:a16="http://schemas.microsoft.com/office/drawing/2014/main" id="{D8AFF0D2-AE68-498C-AE35-1C206CCE5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074" b="37476"/>
          <a:stretch>
            <a:fillRect/>
          </a:stretch>
        </p:blipFill>
        <p:spPr bwMode="auto">
          <a:xfrm>
            <a:off x="5599113" y="2132013"/>
            <a:ext cx="14001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5">
            <a:extLst>
              <a:ext uri="{FF2B5EF4-FFF2-40B4-BE49-F238E27FC236}">
                <a16:creationId xmlns:a16="http://schemas.microsoft.com/office/drawing/2014/main" id="{BE4DB010-11B4-4193-8EB1-26EB018F5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669" b="74219"/>
          <a:stretch>
            <a:fillRect/>
          </a:stretch>
        </p:blipFill>
        <p:spPr bwMode="auto">
          <a:xfrm>
            <a:off x="1957388" y="2473325"/>
            <a:ext cx="92868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8">
            <a:extLst>
              <a:ext uri="{FF2B5EF4-FFF2-40B4-BE49-F238E27FC236}">
                <a16:creationId xmlns:a16="http://schemas.microsoft.com/office/drawing/2014/main" id="{D69F6B9F-DD2A-456B-A5AE-2FD972F86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3663950"/>
            <a:ext cx="25860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Picture 8">
            <a:extLst>
              <a:ext uri="{FF2B5EF4-FFF2-40B4-BE49-F238E27FC236}">
                <a16:creationId xmlns:a16="http://schemas.microsoft.com/office/drawing/2014/main" id="{FE326F27-DBB2-4662-92C2-F0ED3928D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3656013"/>
            <a:ext cx="25860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Picture 9">
            <a:extLst>
              <a:ext uri="{FF2B5EF4-FFF2-40B4-BE49-F238E27FC236}">
                <a16:creationId xmlns:a16="http://schemas.microsoft.com/office/drawing/2014/main" id="{54D307D7-0E9B-454D-AF93-945E6BE56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538" y="803275"/>
            <a:ext cx="14144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451BD9-9117-489A-A352-51E081CCFC59}"/>
              </a:ext>
            </a:extLst>
          </p:cNvPr>
          <p:cNvSpPr txBox="1"/>
          <p:nvPr/>
        </p:nvSpPr>
        <p:spPr>
          <a:xfrm>
            <a:off x="2144713" y="3333750"/>
            <a:ext cx="819150" cy="300038"/>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input</a:t>
            </a:r>
          </a:p>
        </p:txBody>
      </p:sp>
      <p:sp>
        <p:nvSpPr>
          <p:cNvPr id="16" name="TextBox 15">
            <a:extLst>
              <a:ext uri="{FF2B5EF4-FFF2-40B4-BE49-F238E27FC236}">
                <a16:creationId xmlns:a16="http://schemas.microsoft.com/office/drawing/2014/main" id="{D4216381-69EF-492D-8729-F5B096BB865F}"/>
              </a:ext>
            </a:extLst>
          </p:cNvPr>
          <p:cNvSpPr txBox="1"/>
          <p:nvPr/>
        </p:nvSpPr>
        <p:spPr>
          <a:xfrm>
            <a:off x="5795963" y="3333750"/>
            <a:ext cx="1008062"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Noise image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49784112-7456-4B09-8955-30FE32AD50EA}"/>
              </a:ext>
            </a:extLst>
          </p:cNvPr>
          <p:cNvSpPr>
            <a:spLocks noGrp="1" noChangeArrowheads="1"/>
          </p:cNvSpPr>
          <p:nvPr>
            <p:ph type="title"/>
          </p:nvPr>
        </p:nvSpPr>
        <p:spPr/>
        <p:txBody>
          <a:bodyPr/>
          <a:lstStyle/>
          <a:p>
            <a:r>
              <a:rPr lang="en-US" altLang="en-US"/>
              <a:t>Step 2: match per--channel histograms</a:t>
            </a:r>
          </a:p>
        </p:txBody>
      </p:sp>
      <p:pic>
        <p:nvPicPr>
          <p:cNvPr id="228355" name="Picture 5">
            <a:extLst>
              <a:ext uri="{FF2B5EF4-FFF2-40B4-BE49-F238E27FC236}">
                <a16:creationId xmlns:a16="http://schemas.microsoft.com/office/drawing/2014/main" id="{A5B6BBBD-C8A9-4C15-83E6-C33B33AC4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074" b="37476"/>
          <a:stretch>
            <a:fillRect/>
          </a:stretch>
        </p:blipFill>
        <p:spPr bwMode="auto">
          <a:xfrm>
            <a:off x="5599113" y="2132013"/>
            <a:ext cx="14001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5">
            <a:extLst>
              <a:ext uri="{FF2B5EF4-FFF2-40B4-BE49-F238E27FC236}">
                <a16:creationId xmlns:a16="http://schemas.microsoft.com/office/drawing/2014/main" id="{20EE7573-41AB-497B-A4FC-6DAE69B44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669" b="74219"/>
          <a:stretch>
            <a:fillRect/>
          </a:stretch>
        </p:blipFill>
        <p:spPr bwMode="auto">
          <a:xfrm>
            <a:off x="1957388" y="2473325"/>
            <a:ext cx="92868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083A6FE-3968-4346-96D6-DFB65AE69451}"/>
              </a:ext>
            </a:extLst>
          </p:cNvPr>
          <p:cNvSpPr txBox="1"/>
          <p:nvPr/>
        </p:nvSpPr>
        <p:spPr>
          <a:xfrm>
            <a:off x="2144713" y="3333750"/>
            <a:ext cx="819150" cy="300038"/>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input</a:t>
            </a:r>
          </a:p>
        </p:txBody>
      </p:sp>
      <p:sp>
        <p:nvSpPr>
          <p:cNvPr id="16" name="TextBox 15">
            <a:extLst>
              <a:ext uri="{FF2B5EF4-FFF2-40B4-BE49-F238E27FC236}">
                <a16:creationId xmlns:a16="http://schemas.microsoft.com/office/drawing/2014/main" id="{89AF252C-D534-4146-AEEB-9D29848BB64B}"/>
              </a:ext>
            </a:extLst>
          </p:cNvPr>
          <p:cNvSpPr txBox="1"/>
          <p:nvPr/>
        </p:nvSpPr>
        <p:spPr>
          <a:xfrm>
            <a:off x="5795963" y="3333750"/>
            <a:ext cx="1008062"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Noise image</a:t>
            </a:r>
          </a:p>
        </p:txBody>
      </p:sp>
      <p:pic>
        <p:nvPicPr>
          <p:cNvPr id="228359" name="Picture 4">
            <a:extLst>
              <a:ext uri="{FF2B5EF4-FFF2-40B4-BE49-F238E27FC236}">
                <a16:creationId xmlns:a16="http://schemas.microsoft.com/office/drawing/2014/main" id="{0273AD1D-2586-44BE-B99F-F1F17281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3721100"/>
            <a:ext cx="3249612"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0" name="Picture 4">
            <a:extLst>
              <a:ext uri="{FF2B5EF4-FFF2-40B4-BE49-F238E27FC236}">
                <a16:creationId xmlns:a16="http://schemas.microsoft.com/office/drawing/2014/main" id="{5BD7841E-FFE8-484A-95AE-6C602266C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488" y="3721100"/>
            <a:ext cx="3249612"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9B3482E-90BD-4628-A211-E87DE1FA97EE}"/>
              </a:ext>
            </a:extLst>
          </p:cNvPr>
          <p:cNvSpPr>
            <a:spLocks noGrp="1" noChangeArrowheads="1"/>
          </p:cNvSpPr>
          <p:nvPr>
            <p:ph type="title"/>
          </p:nvPr>
        </p:nvSpPr>
        <p:spPr/>
        <p:txBody>
          <a:bodyPr/>
          <a:lstStyle/>
          <a:p>
            <a:r>
              <a:rPr lang="en-US" altLang="en-US"/>
              <a:t>Step 3: collapse pyramid and repeat!</a:t>
            </a:r>
          </a:p>
        </p:txBody>
      </p:sp>
      <p:pic>
        <p:nvPicPr>
          <p:cNvPr id="229379" name="Picture 5">
            <a:extLst>
              <a:ext uri="{FF2B5EF4-FFF2-40B4-BE49-F238E27FC236}">
                <a16:creationId xmlns:a16="http://schemas.microsoft.com/office/drawing/2014/main" id="{1506C29A-56AC-45B3-A548-ED4EFA2EC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669" b="74219"/>
          <a:stretch>
            <a:fillRect/>
          </a:stretch>
        </p:blipFill>
        <p:spPr bwMode="auto">
          <a:xfrm>
            <a:off x="1957388" y="2473325"/>
            <a:ext cx="92868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1E95207-CECF-437E-8C9D-58E24471B787}"/>
              </a:ext>
            </a:extLst>
          </p:cNvPr>
          <p:cNvSpPr txBox="1"/>
          <p:nvPr/>
        </p:nvSpPr>
        <p:spPr>
          <a:xfrm>
            <a:off x="2144713" y="3333750"/>
            <a:ext cx="819150" cy="300038"/>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input</a:t>
            </a:r>
          </a:p>
        </p:txBody>
      </p:sp>
      <p:sp>
        <p:nvSpPr>
          <p:cNvPr id="16" name="TextBox 15">
            <a:extLst>
              <a:ext uri="{FF2B5EF4-FFF2-40B4-BE49-F238E27FC236}">
                <a16:creationId xmlns:a16="http://schemas.microsoft.com/office/drawing/2014/main" id="{4D326239-C92B-4ECB-B3D5-D341F81FB7AC}"/>
              </a:ext>
            </a:extLst>
          </p:cNvPr>
          <p:cNvSpPr txBox="1"/>
          <p:nvPr/>
        </p:nvSpPr>
        <p:spPr>
          <a:xfrm>
            <a:off x="5795963" y="3333750"/>
            <a:ext cx="1008062" cy="508000"/>
          </a:xfrm>
          <a:prstGeom prst="rect">
            <a:avLst/>
          </a:prstGeom>
          <a:no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Noise image</a:t>
            </a:r>
          </a:p>
        </p:txBody>
      </p:sp>
      <p:pic>
        <p:nvPicPr>
          <p:cNvPr id="229382" name="Picture 9">
            <a:extLst>
              <a:ext uri="{FF2B5EF4-FFF2-40B4-BE49-F238E27FC236}">
                <a16:creationId xmlns:a16="http://schemas.microsoft.com/office/drawing/2014/main" id="{0A42B12D-FC86-4A3E-BE5A-3E1E97AAA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078"/>
          <a:stretch>
            <a:fillRect/>
          </a:stretch>
        </p:blipFill>
        <p:spPr bwMode="auto">
          <a:xfrm>
            <a:off x="5599113" y="2122488"/>
            <a:ext cx="14001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TIMING" val="|6.1|5.6"/>
</p:tagLst>
</file>

<file path=ppt/tags/tag3.xml><?xml version="1.0" encoding="utf-8"?>
<p:tagLst xmlns:a="http://schemas.openxmlformats.org/drawingml/2006/main" xmlns:r="http://schemas.openxmlformats.org/officeDocument/2006/relationships" xmlns:p="http://schemas.openxmlformats.org/presentationml/2006/main">
  <p:tag name="TIMING" val="|6.1|5.6"/>
</p:tagLst>
</file>

<file path=ppt/tags/tag4.xml><?xml version="1.0" encoding="utf-8"?>
<p:tagLst xmlns:a="http://schemas.openxmlformats.org/drawingml/2006/main" xmlns:r="http://schemas.openxmlformats.org/officeDocument/2006/relationships" xmlns:p="http://schemas.openxmlformats.org/presentationml/2006/main">
  <p:tag name="TIMING" val="|5.8|1.7|3.3|2.1"/>
</p:tagLst>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lvetica">
      <a:majorFont>
        <a:latin typeface="helvetica light"/>
        <a:ea typeface="helvetica light"/>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2ksans">
  <a:themeElements>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fontScheme name="s2ksan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2ksans 1">
        <a:dk1>
          <a:srgbClr val="908F8E"/>
        </a:dk1>
        <a:lt1>
          <a:srgbClr val="FFFFFF"/>
        </a:lt1>
        <a:dk2>
          <a:srgbClr val="000000"/>
        </a:dk2>
        <a:lt2>
          <a:srgbClr val="AA4D00"/>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2">
        <a:dk1>
          <a:srgbClr val="863D00"/>
        </a:dk1>
        <a:lt1>
          <a:srgbClr val="FFFFFF"/>
        </a:lt1>
        <a:dk2>
          <a:srgbClr val="000000"/>
        </a:dk2>
        <a:lt2>
          <a:srgbClr val="979393"/>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ource Sans Pro"/>
        <a:ea typeface="Source Sans Pro"/>
        <a:cs typeface="Source Sans Pro"/>
      </a:majorFont>
      <a:minorFont>
        <a:latin typeface="Minion Pro"/>
        <a:ea typeface="Minion Pro"/>
        <a:cs typeface="Minion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lvetica">
      <a:majorFont>
        <a:latin typeface="helvetica light"/>
        <a:ea typeface="helvetica light"/>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27978</TotalTime>
  <Words>5823</Words>
  <Application>Microsoft Office PowerPoint</Application>
  <PresentationFormat>On-screen Show (4:3)</PresentationFormat>
  <Paragraphs>767</Paragraphs>
  <Slides>157</Slides>
  <Notes>105</Notes>
  <HiddenSlides>4</HiddenSlides>
  <MMClips>18</MMClips>
  <ScaleCrop>false</ScaleCrop>
  <HeadingPairs>
    <vt:vector size="8" baseType="variant">
      <vt:variant>
        <vt:lpstr>Fonts Used</vt:lpstr>
      </vt:variant>
      <vt:variant>
        <vt:i4>24</vt:i4>
      </vt:variant>
      <vt:variant>
        <vt:lpstr>Theme</vt:lpstr>
      </vt:variant>
      <vt:variant>
        <vt:i4>10</vt:i4>
      </vt:variant>
      <vt:variant>
        <vt:lpstr>Embedded OLE Servers</vt:lpstr>
      </vt:variant>
      <vt:variant>
        <vt:i4>3</vt:i4>
      </vt:variant>
      <vt:variant>
        <vt:lpstr>Slide Titles</vt:lpstr>
      </vt:variant>
      <vt:variant>
        <vt:i4>157</vt:i4>
      </vt:variant>
    </vt:vector>
  </HeadingPairs>
  <TitlesOfParts>
    <vt:vector size="194" baseType="lpstr">
      <vt:lpstr>Arial</vt:lpstr>
      <vt:lpstr>Avenir Book</vt:lpstr>
      <vt:lpstr>Avenir Heavy</vt:lpstr>
      <vt:lpstr>Avenir Light</vt:lpstr>
      <vt:lpstr>Calibri</vt:lpstr>
      <vt:lpstr>Calibri Light</vt:lpstr>
      <vt:lpstr>Consolas</vt:lpstr>
      <vt:lpstr>Courier New</vt:lpstr>
      <vt:lpstr>FreightSans Pro Semibold</vt:lpstr>
      <vt:lpstr>Frutiger 55 Roman</vt:lpstr>
      <vt:lpstr>Gill Sans</vt:lpstr>
      <vt:lpstr>Gill Sans Light</vt:lpstr>
      <vt:lpstr>Helvetica</vt:lpstr>
      <vt:lpstr>Helvetica</vt:lpstr>
      <vt:lpstr>helvetica light</vt:lpstr>
      <vt:lpstr>helvetica light</vt:lpstr>
      <vt:lpstr>Helvetica Neue Medium</vt:lpstr>
      <vt:lpstr>Lucida Grande</vt:lpstr>
      <vt:lpstr>Minion Pro</vt:lpstr>
      <vt:lpstr>Symbol</vt:lpstr>
      <vt:lpstr>Tahoma</vt:lpstr>
      <vt:lpstr>Times New Roman</vt:lpstr>
      <vt:lpstr>Trebuchet MS</vt:lpstr>
      <vt:lpstr>Verdana</vt:lpstr>
      <vt:lpstr>Blank Presentation</vt:lpstr>
      <vt:lpstr>s2ksans</vt:lpstr>
      <vt:lpstr>1_Blank Presentation</vt:lpstr>
      <vt:lpstr>Default Design</vt:lpstr>
      <vt:lpstr>2_White</vt:lpstr>
      <vt:lpstr>Office Theme</vt:lpstr>
      <vt:lpstr>2_Blank Presentation</vt:lpstr>
      <vt:lpstr>1_Office Theme</vt:lpstr>
      <vt:lpstr>3_White</vt:lpstr>
      <vt:lpstr>2_Office Theme</vt:lpstr>
      <vt:lpstr>Equation</vt:lpstr>
      <vt:lpstr>CorelDRAW</vt:lpstr>
      <vt:lpstr>PhotoSuite Image</vt:lpstr>
      <vt:lpstr>Video &amp; Texture Synthesis</vt:lpstr>
      <vt:lpstr>Michel Gondry train video</vt:lpstr>
      <vt:lpstr>Weather Forecasting for Dummies™ </vt:lpstr>
      <vt:lpstr>Markov Chain</vt:lpstr>
      <vt:lpstr>Text Synthesis</vt:lpstr>
      <vt:lpstr>Mark V. Shaney (Bell Labs)</vt:lpstr>
      <vt:lpstr>Video Textures</vt:lpstr>
      <vt:lpstr>Still photos</vt:lpstr>
      <vt:lpstr>Video clips</vt:lpstr>
      <vt:lpstr>Video textures</vt:lpstr>
      <vt:lpstr>Problem statement</vt:lpstr>
      <vt:lpstr>Our approach</vt:lpstr>
      <vt:lpstr>Finding good transitions </vt:lpstr>
      <vt:lpstr>Markov chain representation</vt:lpstr>
      <vt:lpstr>Transition costs </vt:lpstr>
      <vt:lpstr>Transition probabilities</vt:lpstr>
      <vt:lpstr>Preserving dynamics</vt:lpstr>
      <vt:lpstr>Preserving dynamics </vt:lpstr>
      <vt:lpstr>Preserving dynamics </vt:lpstr>
      <vt:lpstr>Preserving dynamics – effect </vt:lpstr>
      <vt:lpstr>Dead ends</vt:lpstr>
      <vt:lpstr>Future cost</vt:lpstr>
      <vt:lpstr>Future cost</vt:lpstr>
      <vt:lpstr>Future cost</vt:lpstr>
      <vt:lpstr>Future cost</vt:lpstr>
      <vt:lpstr>Future cost</vt:lpstr>
      <vt:lpstr>Final result</vt:lpstr>
      <vt:lpstr>Finding good loops</vt:lpstr>
      <vt:lpstr>Video portrait</vt:lpstr>
      <vt:lpstr>Region-based analysis</vt:lpstr>
      <vt:lpstr>User-controlled video textures</vt:lpstr>
      <vt:lpstr>Video-based animation</vt:lpstr>
      <vt:lpstr>Video sprite extraction</vt:lpstr>
      <vt:lpstr>Video sprite control</vt:lpstr>
      <vt:lpstr>Video sprite control</vt:lpstr>
      <vt:lpstr>Interactive fish</vt:lpstr>
      <vt:lpstr>Summary / Discussion </vt:lpstr>
      <vt:lpstr>Discussion </vt:lpstr>
      <vt:lpstr>“Amateur” by Lasse Gjertsen</vt:lpstr>
      <vt:lpstr>Hyperlapse Videos</vt:lpstr>
      <vt:lpstr>PowerPoint Presentation</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Image Analogies</vt:lpstr>
      <vt:lpstr>Non-parametric sampling</vt:lpstr>
      <vt:lpstr>PowerPoint Presentation</vt:lpstr>
      <vt:lpstr>PowerPoint Presentation</vt:lpstr>
      <vt:lpstr>Blur Filter</vt:lpstr>
      <vt:lpstr>Edge Filter</vt:lpstr>
      <vt:lpstr>Artistic Filters</vt:lpstr>
      <vt:lpstr>Colorization</vt:lpstr>
      <vt:lpstr>Texture-by-numbers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Parametric Texture Synthesis</vt:lpstr>
      <vt:lpstr>PowerPoint Presentation</vt:lpstr>
      <vt:lpstr>Multi-scale filter decomposition (steerable pyramid)</vt:lpstr>
      <vt:lpstr>Step 1: Convolve with filterbank</vt:lpstr>
      <vt:lpstr>Step 2: match per--channel histograms</vt:lpstr>
      <vt:lpstr>Step 3: collapse pyramid and repeat!</vt:lpstr>
      <vt:lpstr>Texture Synthesis</vt:lpstr>
      <vt:lpstr>PowerPoint Presentation</vt:lpstr>
      <vt:lpstr>PowerPoint Presentation</vt:lpstr>
      <vt:lpstr>PowerPoint Presentation</vt:lpstr>
      <vt:lpstr>Simoncelli &amp; Portilla ’98+</vt:lpstr>
      <vt:lpstr>Simoncelli &amp; Portilla ’98+</vt:lpstr>
      <vt:lpstr>PowerPoint Presentation</vt:lpstr>
      <vt:lpstr>Texture Synthesis</vt:lpstr>
      <vt:lpstr>CNN as features</vt:lpstr>
      <vt:lpstr>CNN - Multiscale Filter Bank</vt:lpstr>
      <vt:lpstr>CNN - Texture Features</vt:lpstr>
      <vt:lpstr>CNN - Texture Features</vt:lpstr>
      <vt:lpstr>Texture Synthesis</vt:lpstr>
      <vt:lpstr>Texture Synthesis</vt:lpstr>
      <vt:lpstr>Texture Synthesis</vt:lpstr>
      <vt:lpstr>Texture Synthesis</vt:lpstr>
      <vt:lpstr>Texture Synthesis</vt:lpstr>
      <vt:lpstr>Texture Synthesis</vt:lpstr>
      <vt:lpstr>Texture Synthesis</vt:lpstr>
      <vt:lpstr>Test Julesz’ Conjecture</vt:lpstr>
      <vt:lpstr>PowerPoint Presentation</vt:lpstr>
      <vt:lpstr>PowerPoint Presentation</vt:lpstr>
      <vt:lpstr>A Neural Algorithm of Artistic Style</vt:lpstr>
      <vt:lpstr>PowerPoint Presentation</vt:lpstr>
      <vt:lpstr>PowerPoint Presentation</vt:lpstr>
      <vt:lpstr>PowerPoint Presentation</vt:lpstr>
      <vt:lpstr>PowerPoint Presentation</vt:lpstr>
      <vt:lpstr>PowerPoint Presentation</vt:lpstr>
      <vt:lpstr>PowerPoint Presentation</vt:lpstr>
      <vt:lpstr>CNN - Multiscale Nonlinear Filter Bank</vt:lpstr>
      <vt:lpstr>CNN - Image Reconstruction</vt:lpstr>
      <vt:lpstr>CNN - Texture Features</vt:lpstr>
      <vt:lpstr>CNN - Texture Synthesis</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Artistic Style Transfer</vt:lpstr>
      <vt:lpstr>Relative Weighting of Content and Style</vt:lpstr>
      <vt:lpstr>Different Reconstruction Layers</vt:lpstr>
      <vt:lpstr>Different Reconstruction Layers</vt:lpstr>
      <vt:lpstr>Different Reconstruction Layers</vt:lpstr>
      <vt:lpstr>General Style Transfer</vt:lpstr>
      <vt:lpstr>General Style Transfer</vt:lpstr>
      <vt:lpstr>The DeepArt Project</vt:lpstr>
      <vt:lpstr>PowerPoint Presentation</vt:lpstr>
      <vt:lpstr>PowerPoint Presentation</vt:lpstr>
      <vt:lpstr>PowerPoint Presentation</vt:lpstr>
      <vt:lpstr>PowerPoint Presentation</vt:lpstr>
      <vt:lpstr>PowerPoint Presentation</vt:lpstr>
      <vt:lpstr>GANs as Texture Synthesis?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dc:title>
  <dc:creator>Alexei Efros</dc:creator>
  <cp:lastModifiedBy>Alexei Efros</cp:lastModifiedBy>
  <cp:revision>703</cp:revision>
  <cp:lastPrinted>1999-10-04T18:53:50Z</cp:lastPrinted>
  <dcterms:created xsi:type="dcterms:W3CDTF">1998-05-10T17:20:27Z</dcterms:created>
  <dcterms:modified xsi:type="dcterms:W3CDTF">2021-11-23T00:32:33Z</dcterms:modified>
</cp:coreProperties>
</file>