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9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70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3-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5-cs61c-nj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3-1-speci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3-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3-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3-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3-5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3-5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5-cs61c-vk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%20Do\Google%20Drive\cs61c\project3\proj5-cs61c-bu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Proj3-1:</a:t>
            </a:r>
            <a:r>
              <a:rPr lang="en-US" baseline="0"/>
              <a:t> A</a:t>
            </a:r>
            <a:r>
              <a:rPr lang="en-US"/>
              <a:t>verage Gflop/s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'Project 3 - Part 1'!$B$1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cat>
            <c:strRef>
              <c:f>'Project 3 - Part 1'!$A$2:$A$236</c:f>
              <c:strCache>
                <c:ptCount val="235"/>
                <c:pt idx="0">
                  <c:v>cs61c-oe</c:v>
                </c:pt>
                <c:pt idx="1">
                  <c:v>cs61c-wr</c:v>
                </c:pt>
                <c:pt idx="2">
                  <c:v>cs61c-ni</c:v>
                </c:pt>
                <c:pt idx="3">
                  <c:v>cs61c-ig</c:v>
                </c:pt>
                <c:pt idx="4">
                  <c:v>cs61c-do</c:v>
                </c:pt>
                <c:pt idx="5">
                  <c:v>cs61c-jp</c:v>
                </c:pt>
                <c:pt idx="6">
                  <c:v>cs61c-ve</c:v>
                </c:pt>
                <c:pt idx="7">
                  <c:v>cs61c-ob</c:v>
                </c:pt>
                <c:pt idx="8">
                  <c:v>cs61c-wf</c:v>
                </c:pt>
                <c:pt idx="9">
                  <c:v>cs61c-ux</c:v>
                </c:pt>
                <c:pt idx="10">
                  <c:v>cs61c-df</c:v>
                </c:pt>
                <c:pt idx="11">
                  <c:v>cs61c-ns</c:v>
                </c:pt>
                <c:pt idx="12">
                  <c:v>cs61c-hm</c:v>
                </c:pt>
                <c:pt idx="13">
                  <c:v>cs61c-vc</c:v>
                </c:pt>
                <c:pt idx="14">
                  <c:v>cs61c-mt</c:v>
                </c:pt>
                <c:pt idx="15">
                  <c:v>cs61c-sx</c:v>
                </c:pt>
                <c:pt idx="16">
                  <c:v>cs61c-eh</c:v>
                </c:pt>
                <c:pt idx="17">
                  <c:v>cs61c-ez</c:v>
                </c:pt>
                <c:pt idx="18">
                  <c:v>cs61c-hx</c:v>
                </c:pt>
                <c:pt idx="19">
                  <c:v>cs61c-fc</c:v>
                </c:pt>
                <c:pt idx="20">
                  <c:v>cs61c-hq</c:v>
                </c:pt>
                <c:pt idx="21">
                  <c:v>cs61c-co</c:v>
                </c:pt>
                <c:pt idx="22">
                  <c:v>cs61c-ic</c:v>
                </c:pt>
                <c:pt idx="23">
                  <c:v>cs61c-pt</c:v>
                </c:pt>
                <c:pt idx="24">
                  <c:v>cs61c-ak</c:v>
                </c:pt>
                <c:pt idx="25">
                  <c:v>cs61c-uw</c:v>
                </c:pt>
                <c:pt idx="26">
                  <c:v>cs61c-sl</c:v>
                </c:pt>
                <c:pt idx="27">
                  <c:v>cs61c-uu</c:v>
                </c:pt>
                <c:pt idx="28">
                  <c:v>cs61c-ot</c:v>
                </c:pt>
                <c:pt idx="29">
                  <c:v>cs61c-pp</c:v>
                </c:pt>
                <c:pt idx="30">
                  <c:v>cs61c-oo</c:v>
                </c:pt>
                <c:pt idx="31">
                  <c:v>cs61c-ia</c:v>
                </c:pt>
                <c:pt idx="32">
                  <c:v>cs61c-ir</c:v>
                </c:pt>
                <c:pt idx="33">
                  <c:v>cs61c-uo</c:v>
                </c:pt>
                <c:pt idx="34">
                  <c:v>cs61c-qr</c:v>
                </c:pt>
                <c:pt idx="35">
                  <c:v>cs61c-hz</c:v>
                </c:pt>
                <c:pt idx="36">
                  <c:v>cs61c-pu</c:v>
                </c:pt>
                <c:pt idx="37">
                  <c:v>cs61c-kc</c:v>
                </c:pt>
                <c:pt idx="38">
                  <c:v>cs61c-ik</c:v>
                </c:pt>
                <c:pt idx="39">
                  <c:v>cs61c-sw</c:v>
                </c:pt>
                <c:pt idx="40">
                  <c:v>cs61c-cj</c:v>
                </c:pt>
                <c:pt idx="41">
                  <c:v>cs61c-hr</c:v>
                </c:pt>
                <c:pt idx="42">
                  <c:v>cs61c-bx</c:v>
                </c:pt>
                <c:pt idx="43">
                  <c:v>cs61c-vs</c:v>
                </c:pt>
                <c:pt idx="44">
                  <c:v>cs61c-kv</c:v>
                </c:pt>
                <c:pt idx="45">
                  <c:v>cs61c-hk</c:v>
                </c:pt>
                <c:pt idx="46">
                  <c:v>cs61c-ce</c:v>
                </c:pt>
                <c:pt idx="47">
                  <c:v>cs61c-ei</c:v>
                </c:pt>
                <c:pt idx="48">
                  <c:v>cs61c-dv</c:v>
                </c:pt>
                <c:pt idx="49">
                  <c:v>cs61c-eq</c:v>
                </c:pt>
                <c:pt idx="50">
                  <c:v>cs61c-fa</c:v>
                </c:pt>
                <c:pt idx="51">
                  <c:v>cs61c-fr</c:v>
                </c:pt>
                <c:pt idx="52">
                  <c:v>cs61c-ui</c:v>
                </c:pt>
                <c:pt idx="53">
                  <c:v>cs61c-aq</c:v>
                </c:pt>
                <c:pt idx="54">
                  <c:v>cs61c-de</c:v>
                </c:pt>
                <c:pt idx="55">
                  <c:v>cs61c-hs</c:v>
                </c:pt>
                <c:pt idx="56">
                  <c:v>cs61c-dw</c:v>
                </c:pt>
                <c:pt idx="57">
                  <c:v>cs61c-nn</c:v>
                </c:pt>
                <c:pt idx="58">
                  <c:v>cs61c-ep</c:v>
                </c:pt>
                <c:pt idx="59">
                  <c:v>cs61c-ny</c:v>
                </c:pt>
                <c:pt idx="60">
                  <c:v>cs61c-om</c:v>
                </c:pt>
                <c:pt idx="61">
                  <c:v>cs61c-sa</c:v>
                </c:pt>
                <c:pt idx="62">
                  <c:v>cs61c-pn</c:v>
                </c:pt>
                <c:pt idx="63">
                  <c:v>cs61c-ii</c:v>
                </c:pt>
                <c:pt idx="64">
                  <c:v>cs61c-cz</c:v>
                </c:pt>
                <c:pt idx="65">
                  <c:v>cs61c-me</c:v>
                </c:pt>
                <c:pt idx="66">
                  <c:v>cs61c-fg</c:v>
                </c:pt>
                <c:pt idx="67">
                  <c:v>cs61c-xg</c:v>
                </c:pt>
                <c:pt idx="68">
                  <c:v>cs61c-pl</c:v>
                </c:pt>
                <c:pt idx="69">
                  <c:v>cs61c-jl</c:v>
                </c:pt>
                <c:pt idx="70">
                  <c:v>cs61c-uj</c:v>
                </c:pt>
                <c:pt idx="71">
                  <c:v>cs61c-xd</c:v>
                </c:pt>
                <c:pt idx="72">
                  <c:v>cs61c-at</c:v>
                </c:pt>
                <c:pt idx="73">
                  <c:v>cs61c-ma</c:v>
                </c:pt>
                <c:pt idx="74">
                  <c:v>cs61c-qn</c:v>
                </c:pt>
                <c:pt idx="75">
                  <c:v>cs61c-ck</c:v>
                </c:pt>
                <c:pt idx="76">
                  <c:v>cs61c-jw</c:v>
                </c:pt>
                <c:pt idx="77">
                  <c:v>cs61c-pi</c:v>
                </c:pt>
                <c:pt idx="78">
                  <c:v>cs61c-ky</c:v>
                </c:pt>
                <c:pt idx="79">
                  <c:v>cs61c-dl</c:v>
                </c:pt>
                <c:pt idx="80">
                  <c:v>cs61c-kf</c:v>
                </c:pt>
                <c:pt idx="81">
                  <c:v>cs61c-hh</c:v>
                </c:pt>
                <c:pt idx="82">
                  <c:v>cs61c-hj</c:v>
                </c:pt>
                <c:pt idx="83">
                  <c:v>cs61c-bd</c:v>
                </c:pt>
                <c:pt idx="84">
                  <c:v>cs61c-ph</c:v>
                </c:pt>
                <c:pt idx="85">
                  <c:v>cs61c-qd</c:v>
                </c:pt>
                <c:pt idx="86">
                  <c:v>cs61c-ht</c:v>
                </c:pt>
                <c:pt idx="87">
                  <c:v>cs61c-gs</c:v>
                </c:pt>
                <c:pt idx="88">
                  <c:v>cs61c-gv</c:v>
                </c:pt>
                <c:pt idx="89">
                  <c:v>cs61c-pd</c:v>
                </c:pt>
                <c:pt idx="90">
                  <c:v>cs61c-sy</c:v>
                </c:pt>
                <c:pt idx="91">
                  <c:v>cs61c-dc</c:v>
                </c:pt>
                <c:pt idx="92">
                  <c:v>cs61c-oy</c:v>
                </c:pt>
                <c:pt idx="93">
                  <c:v>cs61c-pb</c:v>
                </c:pt>
                <c:pt idx="94">
                  <c:v>cs61c-mh</c:v>
                </c:pt>
                <c:pt idx="95">
                  <c:v>cs61c-wd</c:v>
                </c:pt>
                <c:pt idx="96">
                  <c:v>cs61c-wj</c:v>
                </c:pt>
                <c:pt idx="97">
                  <c:v>cs61c-sg</c:v>
                </c:pt>
                <c:pt idx="98">
                  <c:v>cs61c-nr</c:v>
                </c:pt>
                <c:pt idx="99">
                  <c:v>cs61c-nh</c:v>
                </c:pt>
                <c:pt idx="100">
                  <c:v>cs61c-np</c:v>
                </c:pt>
                <c:pt idx="101">
                  <c:v>cs61c-mi</c:v>
                </c:pt>
                <c:pt idx="102">
                  <c:v>cs61c-ol</c:v>
                </c:pt>
                <c:pt idx="103">
                  <c:v>cs61c-bw</c:v>
                </c:pt>
                <c:pt idx="104">
                  <c:v>cs61c-kg</c:v>
                </c:pt>
                <c:pt idx="105">
                  <c:v>cs61c-um</c:v>
                </c:pt>
                <c:pt idx="106">
                  <c:v>cs61c-ja</c:v>
                </c:pt>
                <c:pt idx="107">
                  <c:v>cs61c-fs</c:v>
                </c:pt>
                <c:pt idx="108">
                  <c:v>cs61c-an</c:v>
                </c:pt>
                <c:pt idx="109">
                  <c:v>cs61c-js</c:v>
                </c:pt>
                <c:pt idx="110">
                  <c:v>cs61c-oi</c:v>
                </c:pt>
                <c:pt idx="111">
                  <c:v>cs61c-cn</c:v>
                </c:pt>
                <c:pt idx="112">
                  <c:v>cs61c-cd</c:v>
                </c:pt>
                <c:pt idx="113">
                  <c:v>cs61c-es</c:v>
                </c:pt>
                <c:pt idx="114">
                  <c:v>cs61c-qh</c:v>
                </c:pt>
                <c:pt idx="115">
                  <c:v>cs61c-gz</c:v>
                </c:pt>
                <c:pt idx="116">
                  <c:v>cs61c-sm</c:v>
                </c:pt>
                <c:pt idx="117">
                  <c:v>cs61c-ey</c:v>
                </c:pt>
                <c:pt idx="118">
                  <c:v>cs61c-ew</c:v>
                </c:pt>
                <c:pt idx="119">
                  <c:v>cs61c-mo</c:v>
                </c:pt>
                <c:pt idx="120">
                  <c:v>cs61c-ev</c:v>
                </c:pt>
                <c:pt idx="121">
                  <c:v>cs61c-ks</c:v>
                </c:pt>
                <c:pt idx="122">
                  <c:v>cs61c-ko</c:v>
                </c:pt>
                <c:pt idx="123">
                  <c:v>cs61c-ae</c:v>
                </c:pt>
                <c:pt idx="124">
                  <c:v>cs61c-mb</c:v>
                </c:pt>
                <c:pt idx="125">
                  <c:v>cs61c-ba</c:v>
                </c:pt>
                <c:pt idx="126">
                  <c:v>cs61c-sh</c:v>
                </c:pt>
                <c:pt idx="127">
                  <c:v>cs61c-vq</c:v>
                </c:pt>
                <c:pt idx="128">
                  <c:v>cs61c-pk</c:v>
                </c:pt>
                <c:pt idx="129">
                  <c:v>cs61c-uy</c:v>
                </c:pt>
                <c:pt idx="130">
                  <c:v>cs61c-ac</c:v>
                </c:pt>
                <c:pt idx="131">
                  <c:v>cs61c-dn</c:v>
                </c:pt>
                <c:pt idx="132">
                  <c:v>cs61c-eg</c:v>
                </c:pt>
                <c:pt idx="133">
                  <c:v>cs61c-hf</c:v>
                </c:pt>
                <c:pt idx="134">
                  <c:v>cs61c-md</c:v>
                </c:pt>
                <c:pt idx="135">
                  <c:v>cs61c-gt</c:v>
                </c:pt>
                <c:pt idx="136">
                  <c:v>cs61c-qm</c:v>
                </c:pt>
                <c:pt idx="137">
                  <c:v>cs61c-cs</c:v>
                </c:pt>
                <c:pt idx="138">
                  <c:v>cs61c-mn</c:v>
                </c:pt>
                <c:pt idx="139">
                  <c:v>cs61c-cm</c:v>
                </c:pt>
                <c:pt idx="140">
                  <c:v>cs61c-ms</c:v>
                </c:pt>
                <c:pt idx="141">
                  <c:v>cs61c-cv</c:v>
                </c:pt>
                <c:pt idx="142">
                  <c:v>cs61c-vr</c:v>
                </c:pt>
                <c:pt idx="143">
                  <c:v>cs61c-ng</c:v>
                </c:pt>
                <c:pt idx="144">
                  <c:v>cs61c-dr</c:v>
                </c:pt>
                <c:pt idx="145">
                  <c:v>cs61c-ca</c:v>
                </c:pt>
                <c:pt idx="146">
                  <c:v>cs61c-cl</c:v>
                </c:pt>
                <c:pt idx="147">
                  <c:v>cs61c-jg</c:v>
                </c:pt>
                <c:pt idx="148">
                  <c:v>cs61c-au</c:v>
                </c:pt>
                <c:pt idx="149">
                  <c:v>cs61c-bb</c:v>
                </c:pt>
                <c:pt idx="150">
                  <c:v>cs61c-kb</c:v>
                </c:pt>
                <c:pt idx="151">
                  <c:v>cs61c-bh</c:v>
                </c:pt>
                <c:pt idx="152">
                  <c:v>cs61c-br</c:v>
                </c:pt>
                <c:pt idx="153">
                  <c:v>cs61c-gw</c:v>
                </c:pt>
                <c:pt idx="154">
                  <c:v>cs61c-cw</c:v>
                </c:pt>
                <c:pt idx="155">
                  <c:v>cs61c-ws</c:v>
                </c:pt>
                <c:pt idx="156">
                  <c:v>cs61c-nm</c:v>
                </c:pt>
                <c:pt idx="157">
                  <c:v>cs61c-ke</c:v>
                </c:pt>
                <c:pt idx="158">
                  <c:v>cs61c-qu</c:v>
                </c:pt>
                <c:pt idx="159">
                  <c:v>cs61c-wv</c:v>
                </c:pt>
                <c:pt idx="160">
                  <c:v>cs61c-af</c:v>
                </c:pt>
                <c:pt idx="161">
                  <c:v>cs61c-sb</c:v>
                </c:pt>
                <c:pt idx="162">
                  <c:v>cs61c-jh</c:v>
                </c:pt>
                <c:pt idx="163">
                  <c:v>cs61c-mm</c:v>
                </c:pt>
                <c:pt idx="164">
                  <c:v>cs61c-fy</c:v>
                </c:pt>
                <c:pt idx="165">
                  <c:v>cs61c-cx</c:v>
                </c:pt>
                <c:pt idx="166">
                  <c:v>cs61c-hg</c:v>
                </c:pt>
                <c:pt idx="167">
                  <c:v>cs61c-ay</c:v>
                </c:pt>
                <c:pt idx="168">
                  <c:v>cs61c-ar</c:v>
                </c:pt>
                <c:pt idx="169">
                  <c:v>cs61c-da</c:v>
                </c:pt>
                <c:pt idx="170">
                  <c:v>cs61c-eu</c:v>
                </c:pt>
                <c:pt idx="171">
                  <c:v>cs61c-vn</c:v>
                </c:pt>
                <c:pt idx="172">
                  <c:v>cs61c-it</c:v>
                </c:pt>
                <c:pt idx="173">
                  <c:v>cs61c-bj</c:v>
                </c:pt>
                <c:pt idx="174">
                  <c:v>cs61c-nv</c:v>
                </c:pt>
                <c:pt idx="175">
                  <c:v>cs61c-gj</c:v>
                </c:pt>
                <c:pt idx="176">
                  <c:v>cs61c-mc</c:v>
                </c:pt>
                <c:pt idx="177">
                  <c:v>cs61c-kw</c:v>
                </c:pt>
                <c:pt idx="178">
                  <c:v>cs61c-kd</c:v>
                </c:pt>
                <c:pt idx="179">
                  <c:v>cs61c-uq</c:v>
                </c:pt>
                <c:pt idx="180">
                  <c:v>cs61c-vf</c:v>
                </c:pt>
                <c:pt idx="181">
                  <c:v>cs61c-mj</c:v>
                </c:pt>
                <c:pt idx="182">
                  <c:v>cs61c-us</c:v>
                </c:pt>
                <c:pt idx="183">
                  <c:v>cs61c-ih</c:v>
                </c:pt>
                <c:pt idx="184">
                  <c:v>cs61c-qa</c:v>
                </c:pt>
                <c:pt idx="185">
                  <c:v>cs61c-cr</c:v>
                </c:pt>
                <c:pt idx="186">
                  <c:v>cs61c-nf</c:v>
                </c:pt>
                <c:pt idx="187">
                  <c:v>cs61c-pf</c:v>
                </c:pt>
                <c:pt idx="188">
                  <c:v>cs61c-ef</c:v>
                </c:pt>
                <c:pt idx="189">
                  <c:v>cs61c-kr</c:v>
                </c:pt>
                <c:pt idx="190">
                  <c:v>cs61c-oc</c:v>
                </c:pt>
                <c:pt idx="191">
                  <c:v>cs61c-gn</c:v>
                </c:pt>
                <c:pt idx="192">
                  <c:v>cs61c-vy</c:v>
                </c:pt>
                <c:pt idx="193">
                  <c:v>cs61c-kl</c:v>
                </c:pt>
                <c:pt idx="194">
                  <c:v>cs61c-db</c:v>
                </c:pt>
                <c:pt idx="195">
                  <c:v>cs61c-et</c:v>
                </c:pt>
                <c:pt idx="196">
                  <c:v>cs61c-ea</c:v>
                </c:pt>
                <c:pt idx="197">
                  <c:v>cs61c-qj</c:v>
                </c:pt>
                <c:pt idx="198">
                  <c:v>cs61c-dk</c:v>
                </c:pt>
                <c:pt idx="199">
                  <c:v>cs61c-qs</c:v>
                </c:pt>
                <c:pt idx="200">
                  <c:v>cs61c-dm</c:v>
                </c:pt>
                <c:pt idx="201">
                  <c:v>cs61c-iw</c:v>
                </c:pt>
                <c:pt idx="202">
                  <c:v>cs61c-az</c:v>
                </c:pt>
                <c:pt idx="203">
                  <c:v>cs61c-ho</c:v>
                </c:pt>
                <c:pt idx="204">
                  <c:v>cs61c-pv</c:v>
                </c:pt>
                <c:pt idx="205">
                  <c:v>cs61c-ql</c:v>
                </c:pt>
                <c:pt idx="206">
                  <c:v>cs61c-nj</c:v>
                </c:pt>
                <c:pt idx="207">
                  <c:v>cs61c-be</c:v>
                </c:pt>
                <c:pt idx="208">
                  <c:v>cs61c-sc</c:v>
                </c:pt>
                <c:pt idx="209">
                  <c:v>cs61c-dz</c:v>
                </c:pt>
                <c:pt idx="210">
                  <c:v>cs61c-ct</c:v>
                </c:pt>
                <c:pt idx="211">
                  <c:v>cs61c-bq</c:v>
                </c:pt>
                <c:pt idx="212">
                  <c:v>cs61c-vk</c:v>
                </c:pt>
                <c:pt idx="213">
                  <c:v>cs61c-nz</c:v>
                </c:pt>
                <c:pt idx="214">
                  <c:v>cs61c-ai</c:v>
                </c:pt>
                <c:pt idx="215">
                  <c:v>cs61c-ds</c:v>
                </c:pt>
                <c:pt idx="216">
                  <c:v>cs61c-sf</c:v>
                </c:pt>
                <c:pt idx="217">
                  <c:v>cs61c-bl</c:v>
                </c:pt>
                <c:pt idx="218">
                  <c:v>cs61c-iv</c:v>
                </c:pt>
                <c:pt idx="219">
                  <c:v>cs61c-vp</c:v>
                </c:pt>
                <c:pt idx="220">
                  <c:v>cs61c-id</c:v>
                </c:pt>
                <c:pt idx="221">
                  <c:v>cs61c-gb</c:v>
                </c:pt>
                <c:pt idx="222">
                  <c:v>cs61c-wi</c:v>
                </c:pt>
                <c:pt idx="223">
                  <c:v>cs61c-ut</c:v>
                </c:pt>
                <c:pt idx="224">
                  <c:v>cs61c-cg</c:v>
                </c:pt>
                <c:pt idx="225">
                  <c:v>cs61c-im</c:v>
                </c:pt>
                <c:pt idx="226">
                  <c:v>cs61c-hv</c:v>
                </c:pt>
                <c:pt idx="227">
                  <c:v>cs61c-dh</c:v>
                </c:pt>
                <c:pt idx="228">
                  <c:v>cs61c-gx</c:v>
                </c:pt>
                <c:pt idx="229">
                  <c:v>cs61c-bv</c:v>
                </c:pt>
                <c:pt idx="230">
                  <c:v>cs61c-bp</c:v>
                </c:pt>
                <c:pt idx="231">
                  <c:v>cs61c-sj</c:v>
                </c:pt>
                <c:pt idx="232">
                  <c:v>cs61c-aw</c:v>
                </c:pt>
                <c:pt idx="233">
                  <c:v>cs61c-ej</c:v>
                </c:pt>
                <c:pt idx="234">
                  <c:v>cs61c-gi</c:v>
                </c:pt>
              </c:strCache>
            </c:strRef>
          </c:cat>
          <c:val>
            <c:numRef>
              <c:f>'Project 3 - Part 1'!$B$2:$B$236</c:f>
              <c:numCache>
                <c:formatCode>General</c:formatCode>
                <c:ptCount val="23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0.917</c:v>
                </c:pt>
                <c:pt idx="4">
                  <c:v>1.278</c:v>
                </c:pt>
                <c:pt idx="5">
                  <c:v>1.527</c:v>
                </c:pt>
                <c:pt idx="6">
                  <c:v>2.627</c:v>
                </c:pt>
                <c:pt idx="7">
                  <c:v>2.869</c:v>
                </c:pt>
                <c:pt idx="8">
                  <c:v>3.77</c:v>
                </c:pt>
                <c:pt idx="9">
                  <c:v>3.798</c:v>
                </c:pt>
                <c:pt idx="10">
                  <c:v>3.806999999999999</c:v>
                </c:pt>
                <c:pt idx="11">
                  <c:v>3.850999999999999</c:v>
                </c:pt>
                <c:pt idx="12">
                  <c:v>4.285</c:v>
                </c:pt>
                <c:pt idx="13">
                  <c:v>4.313999999999997</c:v>
                </c:pt>
                <c:pt idx="14">
                  <c:v>4.319</c:v>
                </c:pt>
                <c:pt idx="15">
                  <c:v>4.366999999999997</c:v>
                </c:pt>
                <c:pt idx="16">
                  <c:v>4.493</c:v>
                </c:pt>
                <c:pt idx="17">
                  <c:v>4.544999999999997</c:v>
                </c:pt>
                <c:pt idx="18">
                  <c:v>4.605999999999997</c:v>
                </c:pt>
                <c:pt idx="19">
                  <c:v>4.666999999999997</c:v>
                </c:pt>
                <c:pt idx="20">
                  <c:v>4.667999999999996</c:v>
                </c:pt>
                <c:pt idx="21">
                  <c:v>4.689</c:v>
                </c:pt>
                <c:pt idx="22">
                  <c:v>4.689</c:v>
                </c:pt>
                <c:pt idx="23">
                  <c:v>4.72</c:v>
                </c:pt>
                <c:pt idx="24">
                  <c:v>4.758</c:v>
                </c:pt>
                <c:pt idx="25">
                  <c:v>4.767999999999997</c:v>
                </c:pt>
                <c:pt idx="26">
                  <c:v>4.774</c:v>
                </c:pt>
                <c:pt idx="27">
                  <c:v>4.787</c:v>
                </c:pt>
                <c:pt idx="28">
                  <c:v>4.814999999999997</c:v>
                </c:pt>
                <c:pt idx="29">
                  <c:v>4.83</c:v>
                </c:pt>
                <c:pt idx="30">
                  <c:v>4.887</c:v>
                </c:pt>
                <c:pt idx="31">
                  <c:v>4.887</c:v>
                </c:pt>
                <c:pt idx="32">
                  <c:v>4.937</c:v>
                </c:pt>
                <c:pt idx="33">
                  <c:v>4.938</c:v>
                </c:pt>
                <c:pt idx="34">
                  <c:v>4.963</c:v>
                </c:pt>
                <c:pt idx="35">
                  <c:v>4.968</c:v>
                </c:pt>
                <c:pt idx="36">
                  <c:v>4.973</c:v>
                </c:pt>
                <c:pt idx="37">
                  <c:v>4.985</c:v>
                </c:pt>
                <c:pt idx="38">
                  <c:v>5.0</c:v>
                </c:pt>
                <c:pt idx="39">
                  <c:v>5.012999999999997</c:v>
                </c:pt>
                <c:pt idx="40">
                  <c:v>5.039</c:v>
                </c:pt>
                <c:pt idx="41">
                  <c:v>5.04</c:v>
                </c:pt>
                <c:pt idx="42">
                  <c:v>5.084</c:v>
                </c:pt>
                <c:pt idx="43">
                  <c:v>5.101</c:v>
                </c:pt>
                <c:pt idx="44">
                  <c:v>5.105999999999997</c:v>
                </c:pt>
                <c:pt idx="45">
                  <c:v>5.132</c:v>
                </c:pt>
                <c:pt idx="46">
                  <c:v>5.14</c:v>
                </c:pt>
                <c:pt idx="47">
                  <c:v>5.168999999999997</c:v>
                </c:pt>
                <c:pt idx="48">
                  <c:v>5.173</c:v>
                </c:pt>
                <c:pt idx="49">
                  <c:v>5.174999999999997</c:v>
                </c:pt>
                <c:pt idx="50">
                  <c:v>5.176</c:v>
                </c:pt>
                <c:pt idx="51">
                  <c:v>5.18</c:v>
                </c:pt>
                <c:pt idx="52">
                  <c:v>5.194999999999997</c:v>
                </c:pt>
                <c:pt idx="53">
                  <c:v>5.194999999999997</c:v>
                </c:pt>
                <c:pt idx="54">
                  <c:v>5.231</c:v>
                </c:pt>
                <c:pt idx="55">
                  <c:v>5.237</c:v>
                </c:pt>
                <c:pt idx="56">
                  <c:v>5.282</c:v>
                </c:pt>
                <c:pt idx="57">
                  <c:v>5.285</c:v>
                </c:pt>
                <c:pt idx="58">
                  <c:v>5.296</c:v>
                </c:pt>
                <c:pt idx="59">
                  <c:v>5.296</c:v>
                </c:pt>
                <c:pt idx="60">
                  <c:v>5.311999999999998</c:v>
                </c:pt>
                <c:pt idx="61">
                  <c:v>5.33</c:v>
                </c:pt>
                <c:pt idx="62">
                  <c:v>5.332</c:v>
                </c:pt>
                <c:pt idx="63">
                  <c:v>5.341</c:v>
                </c:pt>
                <c:pt idx="64">
                  <c:v>5.364999999999996</c:v>
                </c:pt>
                <c:pt idx="65">
                  <c:v>5.364999999999996</c:v>
                </c:pt>
                <c:pt idx="66">
                  <c:v>5.37</c:v>
                </c:pt>
                <c:pt idx="67">
                  <c:v>5.384999999999997</c:v>
                </c:pt>
                <c:pt idx="68">
                  <c:v>5.401</c:v>
                </c:pt>
                <c:pt idx="69">
                  <c:v>5.437</c:v>
                </c:pt>
                <c:pt idx="70">
                  <c:v>5.446</c:v>
                </c:pt>
                <c:pt idx="71">
                  <c:v>5.458</c:v>
                </c:pt>
                <c:pt idx="72">
                  <c:v>5.507</c:v>
                </c:pt>
                <c:pt idx="73">
                  <c:v>5.521999999999998</c:v>
                </c:pt>
                <c:pt idx="74">
                  <c:v>5.544999999999997</c:v>
                </c:pt>
                <c:pt idx="75">
                  <c:v>5.582</c:v>
                </c:pt>
                <c:pt idx="76">
                  <c:v>5.597999999999997</c:v>
                </c:pt>
                <c:pt idx="77">
                  <c:v>5.614999999999996</c:v>
                </c:pt>
                <c:pt idx="78">
                  <c:v>5.615999999999997</c:v>
                </c:pt>
                <c:pt idx="79">
                  <c:v>5.631</c:v>
                </c:pt>
                <c:pt idx="80">
                  <c:v>5.644999999999997</c:v>
                </c:pt>
                <c:pt idx="81">
                  <c:v>5.691999999999997</c:v>
                </c:pt>
                <c:pt idx="82">
                  <c:v>5.696999999999997</c:v>
                </c:pt>
                <c:pt idx="83">
                  <c:v>5.752</c:v>
                </c:pt>
                <c:pt idx="84">
                  <c:v>5.756</c:v>
                </c:pt>
                <c:pt idx="85">
                  <c:v>5.763999999999997</c:v>
                </c:pt>
                <c:pt idx="86">
                  <c:v>5.844999999999997</c:v>
                </c:pt>
                <c:pt idx="87">
                  <c:v>5.851</c:v>
                </c:pt>
                <c:pt idx="88">
                  <c:v>5.89</c:v>
                </c:pt>
                <c:pt idx="89">
                  <c:v>5.892999999999997</c:v>
                </c:pt>
                <c:pt idx="90">
                  <c:v>5.923999999999999</c:v>
                </c:pt>
                <c:pt idx="91">
                  <c:v>5.929</c:v>
                </c:pt>
                <c:pt idx="92">
                  <c:v>5.986</c:v>
                </c:pt>
                <c:pt idx="93">
                  <c:v>6.002</c:v>
                </c:pt>
                <c:pt idx="94">
                  <c:v>6.006</c:v>
                </c:pt>
                <c:pt idx="95">
                  <c:v>6.008</c:v>
                </c:pt>
                <c:pt idx="96">
                  <c:v>6.013999999999998</c:v>
                </c:pt>
                <c:pt idx="97">
                  <c:v>6.019</c:v>
                </c:pt>
                <c:pt idx="98">
                  <c:v>6.028999999999997</c:v>
                </c:pt>
                <c:pt idx="99">
                  <c:v>6.028999999999997</c:v>
                </c:pt>
                <c:pt idx="100">
                  <c:v>6.043</c:v>
                </c:pt>
                <c:pt idx="101">
                  <c:v>6.044</c:v>
                </c:pt>
                <c:pt idx="102">
                  <c:v>6.063999999999997</c:v>
                </c:pt>
                <c:pt idx="103">
                  <c:v>6.093999999999999</c:v>
                </c:pt>
                <c:pt idx="104">
                  <c:v>6.109999999999999</c:v>
                </c:pt>
                <c:pt idx="105">
                  <c:v>6.115999999999997</c:v>
                </c:pt>
                <c:pt idx="106">
                  <c:v>6.128999999999997</c:v>
                </c:pt>
                <c:pt idx="107">
                  <c:v>6.14</c:v>
                </c:pt>
                <c:pt idx="108">
                  <c:v>6.141999999999999</c:v>
                </c:pt>
                <c:pt idx="109">
                  <c:v>6.141999999999999</c:v>
                </c:pt>
                <c:pt idx="110">
                  <c:v>6.177</c:v>
                </c:pt>
                <c:pt idx="111">
                  <c:v>6.189</c:v>
                </c:pt>
                <c:pt idx="112">
                  <c:v>6.219</c:v>
                </c:pt>
                <c:pt idx="113">
                  <c:v>6.254</c:v>
                </c:pt>
                <c:pt idx="114">
                  <c:v>6.261</c:v>
                </c:pt>
                <c:pt idx="115">
                  <c:v>6.284</c:v>
                </c:pt>
                <c:pt idx="116">
                  <c:v>6.289</c:v>
                </c:pt>
                <c:pt idx="117">
                  <c:v>6.299</c:v>
                </c:pt>
                <c:pt idx="118">
                  <c:v>6.31</c:v>
                </c:pt>
                <c:pt idx="119">
                  <c:v>6.349</c:v>
                </c:pt>
                <c:pt idx="120">
                  <c:v>6.351</c:v>
                </c:pt>
                <c:pt idx="121">
                  <c:v>6.401</c:v>
                </c:pt>
                <c:pt idx="122">
                  <c:v>6.427999999999997</c:v>
                </c:pt>
                <c:pt idx="123">
                  <c:v>6.437</c:v>
                </c:pt>
                <c:pt idx="124">
                  <c:v>6.443</c:v>
                </c:pt>
                <c:pt idx="125">
                  <c:v>6.447</c:v>
                </c:pt>
                <c:pt idx="126">
                  <c:v>6.449</c:v>
                </c:pt>
                <c:pt idx="127">
                  <c:v>6.467</c:v>
                </c:pt>
                <c:pt idx="128">
                  <c:v>6.494</c:v>
                </c:pt>
                <c:pt idx="129">
                  <c:v>6.495</c:v>
                </c:pt>
                <c:pt idx="130">
                  <c:v>6.522999999999997</c:v>
                </c:pt>
                <c:pt idx="131">
                  <c:v>6.526999999999997</c:v>
                </c:pt>
                <c:pt idx="132">
                  <c:v>6.531</c:v>
                </c:pt>
                <c:pt idx="133">
                  <c:v>6.535</c:v>
                </c:pt>
                <c:pt idx="134">
                  <c:v>6.544</c:v>
                </c:pt>
                <c:pt idx="135">
                  <c:v>6.556</c:v>
                </c:pt>
                <c:pt idx="136">
                  <c:v>6.573</c:v>
                </c:pt>
                <c:pt idx="137">
                  <c:v>6.575</c:v>
                </c:pt>
                <c:pt idx="138">
                  <c:v>6.628999999999997</c:v>
                </c:pt>
                <c:pt idx="139">
                  <c:v>6.641999999999998</c:v>
                </c:pt>
                <c:pt idx="140">
                  <c:v>6.655999999999997</c:v>
                </c:pt>
                <c:pt idx="141">
                  <c:v>6.660999999999997</c:v>
                </c:pt>
                <c:pt idx="142">
                  <c:v>6.679</c:v>
                </c:pt>
                <c:pt idx="143">
                  <c:v>6.686999999999998</c:v>
                </c:pt>
                <c:pt idx="144">
                  <c:v>6.72</c:v>
                </c:pt>
                <c:pt idx="145">
                  <c:v>6.746</c:v>
                </c:pt>
                <c:pt idx="146">
                  <c:v>6.75</c:v>
                </c:pt>
                <c:pt idx="147">
                  <c:v>6.776</c:v>
                </c:pt>
                <c:pt idx="148">
                  <c:v>6.79</c:v>
                </c:pt>
                <c:pt idx="149">
                  <c:v>6.802</c:v>
                </c:pt>
                <c:pt idx="150">
                  <c:v>6.868999999999997</c:v>
                </c:pt>
                <c:pt idx="151">
                  <c:v>6.886</c:v>
                </c:pt>
                <c:pt idx="152">
                  <c:v>6.941</c:v>
                </c:pt>
                <c:pt idx="153">
                  <c:v>6.966</c:v>
                </c:pt>
                <c:pt idx="154">
                  <c:v>6.991</c:v>
                </c:pt>
                <c:pt idx="155">
                  <c:v>7.002</c:v>
                </c:pt>
                <c:pt idx="156">
                  <c:v>7.016999999999999</c:v>
                </c:pt>
                <c:pt idx="157">
                  <c:v>7.020999999999997</c:v>
                </c:pt>
                <c:pt idx="158">
                  <c:v>7.08</c:v>
                </c:pt>
                <c:pt idx="159">
                  <c:v>7.086</c:v>
                </c:pt>
                <c:pt idx="160">
                  <c:v>7.093999999999999</c:v>
                </c:pt>
                <c:pt idx="161">
                  <c:v>7.113</c:v>
                </c:pt>
                <c:pt idx="162">
                  <c:v>7.121</c:v>
                </c:pt>
                <c:pt idx="163">
                  <c:v>7.131</c:v>
                </c:pt>
                <c:pt idx="164">
                  <c:v>7.146999999999998</c:v>
                </c:pt>
                <c:pt idx="165">
                  <c:v>7.147999999999997</c:v>
                </c:pt>
                <c:pt idx="166">
                  <c:v>7.157999999999997</c:v>
                </c:pt>
                <c:pt idx="167">
                  <c:v>7.162999999999997</c:v>
                </c:pt>
                <c:pt idx="168">
                  <c:v>7.165999999999997</c:v>
                </c:pt>
                <c:pt idx="169">
                  <c:v>7.18</c:v>
                </c:pt>
                <c:pt idx="170">
                  <c:v>7.182999999999997</c:v>
                </c:pt>
                <c:pt idx="171">
                  <c:v>7.231</c:v>
                </c:pt>
                <c:pt idx="172">
                  <c:v>7.28</c:v>
                </c:pt>
                <c:pt idx="173">
                  <c:v>7.311999999999998</c:v>
                </c:pt>
                <c:pt idx="174">
                  <c:v>7.316999999999997</c:v>
                </c:pt>
                <c:pt idx="175">
                  <c:v>7.322999999999997</c:v>
                </c:pt>
                <c:pt idx="176">
                  <c:v>7.351</c:v>
                </c:pt>
                <c:pt idx="177">
                  <c:v>7.351999999999998</c:v>
                </c:pt>
                <c:pt idx="178">
                  <c:v>7.353999999999997</c:v>
                </c:pt>
                <c:pt idx="179">
                  <c:v>7.387999999999997</c:v>
                </c:pt>
                <c:pt idx="180">
                  <c:v>7.471</c:v>
                </c:pt>
                <c:pt idx="181">
                  <c:v>7.547</c:v>
                </c:pt>
                <c:pt idx="182">
                  <c:v>7.565999999999997</c:v>
                </c:pt>
                <c:pt idx="183">
                  <c:v>7.583</c:v>
                </c:pt>
                <c:pt idx="184">
                  <c:v>7.615999999999997</c:v>
                </c:pt>
                <c:pt idx="185">
                  <c:v>7.622999999999996</c:v>
                </c:pt>
                <c:pt idx="186">
                  <c:v>7.636</c:v>
                </c:pt>
                <c:pt idx="187">
                  <c:v>7.643999999999997</c:v>
                </c:pt>
                <c:pt idx="188">
                  <c:v>7.644999999999997</c:v>
                </c:pt>
                <c:pt idx="189">
                  <c:v>7.653999999999997</c:v>
                </c:pt>
                <c:pt idx="190">
                  <c:v>7.672</c:v>
                </c:pt>
                <c:pt idx="191">
                  <c:v>7.690999999999997</c:v>
                </c:pt>
                <c:pt idx="192">
                  <c:v>7.694999999999997</c:v>
                </c:pt>
                <c:pt idx="193">
                  <c:v>7.749</c:v>
                </c:pt>
                <c:pt idx="194">
                  <c:v>7.761999999999999</c:v>
                </c:pt>
                <c:pt idx="195">
                  <c:v>7.771</c:v>
                </c:pt>
                <c:pt idx="196">
                  <c:v>7.897999999999997</c:v>
                </c:pt>
                <c:pt idx="197">
                  <c:v>7.926</c:v>
                </c:pt>
                <c:pt idx="198">
                  <c:v>7.978</c:v>
                </c:pt>
                <c:pt idx="199">
                  <c:v>7.987</c:v>
                </c:pt>
                <c:pt idx="200">
                  <c:v>7.994</c:v>
                </c:pt>
                <c:pt idx="201">
                  <c:v>8.068000000000001</c:v>
                </c:pt>
                <c:pt idx="202">
                  <c:v>8.087000000000001</c:v>
                </c:pt>
                <c:pt idx="203">
                  <c:v>8.091000000000001</c:v>
                </c:pt>
                <c:pt idx="204">
                  <c:v>8.095</c:v>
                </c:pt>
                <c:pt idx="205">
                  <c:v>8.130999999999998</c:v>
                </c:pt>
                <c:pt idx="206">
                  <c:v>8.143000000000001</c:v>
                </c:pt>
                <c:pt idx="207">
                  <c:v>8.146999999999998</c:v>
                </c:pt>
                <c:pt idx="208">
                  <c:v>8.165</c:v>
                </c:pt>
                <c:pt idx="209">
                  <c:v>8.225</c:v>
                </c:pt>
                <c:pt idx="210">
                  <c:v>8.246999999999998</c:v>
                </c:pt>
                <c:pt idx="211">
                  <c:v>8.251000000000001</c:v>
                </c:pt>
                <c:pt idx="212">
                  <c:v>8.256</c:v>
                </c:pt>
                <c:pt idx="213">
                  <c:v>8.304</c:v>
                </c:pt>
                <c:pt idx="214">
                  <c:v>8.305</c:v>
                </c:pt>
                <c:pt idx="215">
                  <c:v>8.361</c:v>
                </c:pt>
                <c:pt idx="216">
                  <c:v>8.51</c:v>
                </c:pt>
                <c:pt idx="217">
                  <c:v>8.564</c:v>
                </c:pt>
                <c:pt idx="218">
                  <c:v>8.573</c:v>
                </c:pt>
                <c:pt idx="219">
                  <c:v>8.576</c:v>
                </c:pt>
                <c:pt idx="220">
                  <c:v>8.599</c:v>
                </c:pt>
                <c:pt idx="221">
                  <c:v>8.614000000000001</c:v>
                </c:pt>
                <c:pt idx="222">
                  <c:v>8.651000000000001</c:v>
                </c:pt>
                <c:pt idx="223">
                  <c:v>8.67</c:v>
                </c:pt>
                <c:pt idx="224">
                  <c:v>8.695</c:v>
                </c:pt>
                <c:pt idx="225">
                  <c:v>8.771000000000001</c:v>
                </c:pt>
                <c:pt idx="226">
                  <c:v>8.821000000000001</c:v>
                </c:pt>
                <c:pt idx="227">
                  <c:v>9.210999999999998</c:v>
                </c:pt>
                <c:pt idx="228">
                  <c:v>9.356000000000006</c:v>
                </c:pt>
                <c:pt idx="229">
                  <c:v>9.4</c:v>
                </c:pt>
                <c:pt idx="230">
                  <c:v>9.439</c:v>
                </c:pt>
                <c:pt idx="231">
                  <c:v>9.458</c:v>
                </c:pt>
                <c:pt idx="232">
                  <c:v>9.705</c:v>
                </c:pt>
                <c:pt idx="233">
                  <c:v>10.087</c:v>
                </c:pt>
                <c:pt idx="234">
                  <c:v>10.219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833304"/>
        <c:axId val="2124644680"/>
      </c:barChart>
      <c:catAx>
        <c:axId val="2141833304"/>
        <c:scaling>
          <c:orientation val="minMax"/>
        </c:scaling>
        <c:delete val="1"/>
        <c:axPos val="b"/>
        <c:majorTickMark val="out"/>
        <c:minorTickMark val="none"/>
        <c:tickLblPos val="nextTo"/>
        <c:crossAx val="2124644680"/>
        <c:crosses val="autoZero"/>
        <c:auto val="1"/>
        <c:lblAlgn val="ctr"/>
        <c:lblOffset val="100"/>
        <c:noMultiLvlLbl val="0"/>
      </c:catAx>
      <c:valAx>
        <c:axId val="2124644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Gflop/s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1833304"/>
        <c:crosses val="autoZero"/>
        <c:crossBetween val="between"/>
        <c:majorUnit val="1.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'Project 3 - special'!$A$1:$A$87</c:f>
              <c:strCache>
                <c:ptCount val="87"/>
                <c:pt idx="0">
                  <c:v>1001x88	</c:v>
                </c:pt>
                <c:pt idx="1">
                  <c:v>1063x52	</c:v>
                </c:pt>
                <c:pt idx="2">
                  <c:v>1101x37	</c:v>
                </c:pt>
                <c:pt idx="3">
                  <c:v>1105x87	</c:v>
                </c:pt>
                <c:pt idx="4">
                  <c:v>1179x48	</c:v>
                </c:pt>
                <c:pt idx="5">
                  <c:v>1395x73	</c:v>
                </c:pt>
                <c:pt idx="6">
                  <c:v>1491x75	</c:v>
                </c:pt>
                <c:pt idx="7">
                  <c:v>1661x86	</c:v>
                </c:pt>
                <c:pt idx="8">
                  <c:v>1692x60	</c:v>
                </c:pt>
                <c:pt idx="9">
                  <c:v>2048x31	</c:v>
                </c:pt>
                <c:pt idx="10">
                  <c:v>2182x90	</c:v>
                </c:pt>
                <c:pt idx="11">
                  <c:v>2371x44	</c:v>
                </c:pt>
                <c:pt idx="12">
                  <c:v>2488x44	</c:v>
                </c:pt>
                <c:pt idx="13">
                  <c:v>2582x38	</c:v>
                </c:pt>
                <c:pt idx="14">
                  <c:v>2696x87	</c:v>
                </c:pt>
                <c:pt idx="15">
                  <c:v>2741x36	</c:v>
                </c:pt>
                <c:pt idx="16">
                  <c:v>2747x91	</c:v>
                </c:pt>
                <c:pt idx="17">
                  <c:v>2808x70	</c:v>
                </c:pt>
                <c:pt idx="18">
                  <c:v>2859x75	</c:v>
                </c:pt>
                <c:pt idx="19">
                  <c:v>2952x91	</c:v>
                </c:pt>
                <c:pt idx="20">
                  <c:v>3273x70	</c:v>
                </c:pt>
                <c:pt idx="21">
                  <c:v>3356x52	</c:v>
                </c:pt>
                <c:pt idx="22">
                  <c:v>3413x94	</c:v>
                </c:pt>
                <c:pt idx="23">
                  <c:v>3452x71	</c:v>
                </c:pt>
                <c:pt idx="24">
                  <c:v>3608x52	</c:v>
                </c:pt>
                <c:pt idx="25">
                  <c:v>3664x74	</c:v>
                </c:pt>
                <c:pt idx="26">
                  <c:v>3699x72	</c:v>
                </c:pt>
                <c:pt idx="27">
                  <c:v>3895x89	</c:v>
                </c:pt>
                <c:pt idx="28">
                  <c:v>4074x49	</c:v>
                </c:pt>
                <c:pt idx="29">
                  <c:v>4284x92	</c:v>
                </c:pt>
                <c:pt idx="30">
                  <c:v>4572x46	</c:v>
                </c:pt>
                <c:pt idx="31">
                  <c:v>4725x95	</c:v>
                </c:pt>
                <c:pt idx="32">
                  <c:v>4730x80	</c:v>
                </c:pt>
                <c:pt idx="33">
                  <c:v>4814x82	</c:v>
                </c:pt>
                <c:pt idx="34">
                  <c:v>4886x79	</c:v>
                </c:pt>
                <c:pt idx="35">
                  <c:v>4910x62	</c:v>
                </c:pt>
                <c:pt idx="36">
                  <c:v>4938x42	</c:v>
                </c:pt>
                <c:pt idx="37">
                  <c:v>5006x63	</c:v>
                </c:pt>
                <c:pt idx="38">
                  <c:v>5240x93	</c:v>
                </c:pt>
                <c:pt idx="39">
                  <c:v>5416x99	</c:v>
                </c:pt>
                <c:pt idx="40">
                  <c:v>5607x41	</c:v>
                </c:pt>
                <c:pt idx="41">
                  <c:v>5685x64	</c:v>
                </c:pt>
                <c:pt idx="42">
                  <c:v>5698x95	</c:v>
                </c:pt>
                <c:pt idx="43">
                  <c:v>5749x84	</c:v>
                </c:pt>
                <c:pt idx="44">
                  <c:v>5820x94	</c:v>
                </c:pt>
                <c:pt idx="45">
                  <c:v>5903x65	</c:v>
                </c:pt>
                <c:pt idx="46">
                  <c:v>5904x48	</c:v>
                </c:pt>
                <c:pt idx="47">
                  <c:v>6015x98	</c:v>
                </c:pt>
                <c:pt idx="48">
                  <c:v>6042x87	</c:v>
                </c:pt>
                <c:pt idx="49">
                  <c:v>6338x82	</c:v>
                </c:pt>
                <c:pt idx="50">
                  <c:v>6379x70	</c:v>
                </c:pt>
                <c:pt idx="51">
                  <c:v>6470x32	</c:v>
                </c:pt>
                <c:pt idx="52">
                  <c:v>6546x33	</c:v>
                </c:pt>
                <c:pt idx="53">
                  <c:v>6599x42	</c:v>
                </c:pt>
                <c:pt idx="54">
                  <c:v>6636x61	</c:v>
                </c:pt>
                <c:pt idx="55">
                  <c:v>6766x60	</c:v>
                </c:pt>
                <c:pt idx="56">
                  <c:v>6813x33	</c:v>
                </c:pt>
                <c:pt idx="57">
                  <c:v>6980x89	</c:v>
                </c:pt>
                <c:pt idx="58">
                  <c:v>7048x41	</c:v>
                </c:pt>
                <c:pt idx="59">
                  <c:v>7120x59	</c:v>
                </c:pt>
                <c:pt idx="60">
                  <c:v>7213x41	</c:v>
                </c:pt>
                <c:pt idx="61">
                  <c:v>7217x54	</c:v>
                </c:pt>
                <c:pt idx="62">
                  <c:v>7524x36	</c:v>
                </c:pt>
                <c:pt idx="63">
                  <c:v>7689x42	</c:v>
                </c:pt>
                <c:pt idx="64">
                  <c:v>7897x36	</c:v>
                </c:pt>
                <c:pt idx="65">
                  <c:v>7916x98	</c:v>
                </c:pt>
                <c:pt idx="66">
                  <c:v>8130x62	</c:v>
                </c:pt>
                <c:pt idx="67">
                  <c:v>8280x42	</c:v>
                </c:pt>
                <c:pt idx="68">
                  <c:v>8347x45	</c:v>
                </c:pt>
                <c:pt idx="69">
                  <c:v>8351x44	</c:v>
                </c:pt>
                <c:pt idx="70">
                  <c:v>8371x97	</c:v>
                </c:pt>
                <c:pt idx="71">
                  <c:v>8413x62	</c:v>
                </c:pt>
                <c:pt idx="72">
                  <c:v>8658x37	</c:v>
                </c:pt>
                <c:pt idx="73">
                  <c:v>8804x94	</c:v>
                </c:pt>
                <c:pt idx="74">
                  <c:v>8901x46	</c:v>
                </c:pt>
                <c:pt idx="75">
                  <c:v>9002x86	</c:v>
                </c:pt>
                <c:pt idx="76">
                  <c:v>9010x82	</c:v>
                </c:pt>
                <c:pt idx="77">
                  <c:v>9050x78	</c:v>
                </c:pt>
                <c:pt idx="78">
                  <c:v>9069x80	</c:v>
                </c:pt>
                <c:pt idx="79">
                  <c:v>9111x61	</c:v>
                </c:pt>
                <c:pt idx="80">
                  <c:v>9117x79	</c:v>
                </c:pt>
                <c:pt idx="81">
                  <c:v>9194x71	</c:v>
                </c:pt>
                <c:pt idx="82">
                  <c:v>9494x65	</c:v>
                </c:pt>
                <c:pt idx="83">
                  <c:v>9535x85	</c:v>
                </c:pt>
                <c:pt idx="84">
                  <c:v>9645x32	</c:v>
                </c:pt>
                <c:pt idx="85">
                  <c:v>9651x80	</c:v>
                </c:pt>
                <c:pt idx="86">
                  <c:v>9991x97	</c:v>
                </c:pt>
              </c:strCache>
            </c:strRef>
          </c:cat>
          <c:val>
            <c:numRef>
              <c:f>'Project 3 - special'!$B$1:$B$87</c:f>
              <c:numCache>
                <c:formatCode>General</c:formatCode>
                <c:ptCount val="87"/>
                <c:pt idx="0">
                  <c:v>101.07</c:v>
                </c:pt>
                <c:pt idx="1">
                  <c:v>97.899</c:v>
                </c:pt>
                <c:pt idx="2">
                  <c:v>93.898</c:v>
                </c:pt>
                <c:pt idx="3">
                  <c:v>93.67199999999998</c:v>
                </c:pt>
                <c:pt idx="4">
                  <c:v>96.789</c:v>
                </c:pt>
                <c:pt idx="5">
                  <c:v>96.13299999999998</c:v>
                </c:pt>
                <c:pt idx="6">
                  <c:v>92.794</c:v>
                </c:pt>
                <c:pt idx="7">
                  <c:v>98.914</c:v>
                </c:pt>
                <c:pt idx="8">
                  <c:v>107.26</c:v>
                </c:pt>
                <c:pt idx="9">
                  <c:v>50.158</c:v>
                </c:pt>
                <c:pt idx="10">
                  <c:v>99.778</c:v>
                </c:pt>
                <c:pt idx="11">
                  <c:v>94.37099999999998</c:v>
                </c:pt>
                <c:pt idx="12">
                  <c:v>101.78</c:v>
                </c:pt>
                <c:pt idx="13">
                  <c:v>87.335</c:v>
                </c:pt>
                <c:pt idx="14">
                  <c:v>103.66</c:v>
                </c:pt>
                <c:pt idx="15">
                  <c:v>91.064</c:v>
                </c:pt>
                <c:pt idx="16">
                  <c:v>95.65899999999998</c:v>
                </c:pt>
                <c:pt idx="17">
                  <c:v>103.13</c:v>
                </c:pt>
                <c:pt idx="18">
                  <c:v>92.52899999999998</c:v>
                </c:pt>
                <c:pt idx="19">
                  <c:v>103.81</c:v>
                </c:pt>
                <c:pt idx="20">
                  <c:v>95.504</c:v>
                </c:pt>
                <c:pt idx="21">
                  <c:v>102.78</c:v>
                </c:pt>
                <c:pt idx="22">
                  <c:v>94.929</c:v>
                </c:pt>
                <c:pt idx="23">
                  <c:v>101.38</c:v>
                </c:pt>
                <c:pt idx="24">
                  <c:v>102.18</c:v>
                </c:pt>
                <c:pt idx="25">
                  <c:v>103.04</c:v>
                </c:pt>
                <c:pt idx="26">
                  <c:v>99.362</c:v>
                </c:pt>
                <c:pt idx="27">
                  <c:v>98.747</c:v>
                </c:pt>
                <c:pt idx="28">
                  <c:v>69.406</c:v>
                </c:pt>
                <c:pt idx="29">
                  <c:v>108.98</c:v>
                </c:pt>
                <c:pt idx="30">
                  <c:v>96.501</c:v>
                </c:pt>
                <c:pt idx="31">
                  <c:v>95.931</c:v>
                </c:pt>
                <c:pt idx="32">
                  <c:v>103.33</c:v>
                </c:pt>
                <c:pt idx="33">
                  <c:v>100.65</c:v>
                </c:pt>
                <c:pt idx="34">
                  <c:v>97.865</c:v>
                </c:pt>
                <c:pt idx="35">
                  <c:v>97.042</c:v>
                </c:pt>
                <c:pt idx="36">
                  <c:v>89.028</c:v>
                </c:pt>
                <c:pt idx="37">
                  <c:v>94.85599999999998</c:v>
                </c:pt>
                <c:pt idx="38">
                  <c:v>105.78</c:v>
                </c:pt>
                <c:pt idx="39">
                  <c:v>104.62</c:v>
                </c:pt>
                <c:pt idx="40">
                  <c:v>87.62499999999998</c:v>
                </c:pt>
                <c:pt idx="41">
                  <c:v>98.258</c:v>
                </c:pt>
                <c:pt idx="42">
                  <c:v>98.527</c:v>
                </c:pt>
                <c:pt idx="43">
                  <c:v>97.956</c:v>
                </c:pt>
                <c:pt idx="44">
                  <c:v>106.26</c:v>
                </c:pt>
                <c:pt idx="45">
                  <c:v>94.254</c:v>
                </c:pt>
                <c:pt idx="46">
                  <c:v>97.77599999999998</c:v>
                </c:pt>
                <c:pt idx="47">
                  <c:v>96.45200000000001</c:v>
                </c:pt>
                <c:pt idx="48">
                  <c:v>98.15399999999998</c:v>
                </c:pt>
                <c:pt idx="49">
                  <c:v>100.63</c:v>
                </c:pt>
                <c:pt idx="50">
                  <c:v>97.091</c:v>
                </c:pt>
                <c:pt idx="51">
                  <c:v>91.976</c:v>
                </c:pt>
                <c:pt idx="52">
                  <c:v>88.723</c:v>
                </c:pt>
                <c:pt idx="53">
                  <c:v>89.343</c:v>
                </c:pt>
                <c:pt idx="54">
                  <c:v>100.49</c:v>
                </c:pt>
                <c:pt idx="55">
                  <c:v>100.64</c:v>
                </c:pt>
                <c:pt idx="56">
                  <c:v>85.564</c:v>
                </c:pt>
                <c:pt idx="57">
                  <c:v>107.52</c:v>
                </c:pt>
                <c:pt idx="58">
                  <c:v>97.65799999999998</c:v>
                </c:pt>
                <c:pt idx="59">
                  <c:v>96.12699999999998</c:v>
                </c:pt>
                <c:pt idx="60">
                  <c:v>90.245</c:v>
                </c:pt>
                <c:pt idx="61">
                  <c:v>87.145</c:v>
                </c:pt>
                <c:pt idx="62">
                  <c:v>93.613</c:v>
                </c:pt>
                <c:pt idx="63">
                  <c:v>86.725</c:v>
                </c:pt>
                <c:pt idx="64">
                  <c:v>88.70800000000001</c:v>
                </c:pt>
                <c:pt idx="65">
                  <c:v>106.77</c:v>
                </c:pt>
                <c:pt idx="66">
                  <c:v>71.549</c:v>
                </c:pt>
                <c:pt idx="67">
                  <c:v>77.619</c:v>
                </c:pt>
                <c:pt idx="68">
                  <c:v>88.336</c:v>
                </c:pt>
                <c:pt idx="69">
                  <c:v>91.058</c:v>
                </c:pt>
                <c:pt idx="70">
                  <c:v>98.052</c:v>
                </c:pt>
                <c:pt idx="71">
                  <c:v>95.593</c:v>
                </c:pt>
                <c:pt idx="72">
                  <c:v>91.916</c:v>
                </c:pt>
                <c:pt idx="73">
                  <c:v>106.87</c:v>
                </c:pt>
                <c:pt idx="74">
                  <c:v>88.869</c:v>
                </c:pt>
                <c:pt idx="75">
                  <c:v>101.76</c:v>
                </c:pt>
                <c:pt idx="76">
                  <c:v>101.13</c:v>
                </c:pt>
                <c:pt idx="77">
                  <c:v>100.52</c:v>
                </c:pt>
                <c:pt idx="78">
                  <c:v>101.32</c:v>
                </c:pt>
                <c:pt idx="79">
                  <c:v>96.116</c:v>
                </c:pt>
                <c:pt idx="80">
                  <c:v>96.213</c:v>
                </c:pt>
                <c:pt idx="81">
                  <c:v>96.104</c:v>
                </c:pt>
                <c:pt idx="82">
                  <c:v>98.827</c:v>
                </c:pt>
                <c:pt idx="83">
                  <c:v>96.509</c:v>
                </c:pt>
                <c:pt idx="84">
                  <c:v>86.917</c:v>
                </c:pt>
                <c:pt idx="85">
                  <c:v>100.63</c:v>
                </c:pt>
                <c:pt idx="86">
                  <c:v>100.23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7634728"/>
        <c:axId val="2127623704"/>
      </c:lineChart>
      <c:catAx>
        <c:axId val="2127634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Matrix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127623704"/>
        <c:crosses val="autoZero"/>
        <c:auto val="1"/>
        <c:lblAlgn val="ctr"/>
        <c:lblOffset val="100"/>
        <c:noMultiLvlLbl val="0"/>
      </c:catAx>
      <c:valAx>
        <c:axId val="2127623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Gflop/s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7634728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Proj3-1: 60x60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special</c:v>
                </c:pt>
              </c:strCache>
            </c:strRef>
          </c:tx>
          <c:invertIfNegative val="0"/>
          <c:cat>
            <c:strRef>
              <c:f>Sheet1!$A$2:$A$236</c:f>
              <c:strCache>
                <c:ptCount val="235"/>
                <c:pt idx="0">
                  <c:v>cs61c-oe</c:v>
                </c:pt>
                <c:pt idx="1">
                  <c:v>cs61c-wr</c:v>
                </c:pt>
                <c:pt idx="2">
                  <c:v>cs61c-ky</c:v>
                </c:pt>
                <c:pt idx="3">
                  <c:v>cs61c-ev</c:v>
                </c:pt>
                <c:pt idx="4">
                  <c:v>cs61c-ig</c:v>
                </c:pt>
                <c:pt idx="5">
                  <c:v>cs61c-hj</c:v>
                </c:pt>
                <c:pt idx="6">
                  <c:v>cs61c-uw</c:v>
                </c:pt>
                <c:pt idx="7">
                  <c:v>cs61c-nn</c:v>
                </c:pt>
                <c:pt idx="8">
                  <c:v>cs61c-qr</c:v>
                </c:pt>
                <c:pt idx="9">
                  <c:v>cs61c-eh</c:v>
                </c:pt>
                <c:pt idx="10">
                  <c:v>cs61c-ik</c:v>
                </c:pt>
                <c:pt idx="11">
                  <c:v>cs61c-ck</c:v>
                </c:pt>
                <c:pt idx="12">
                  <c:v>cs61c-dw</c:v>
                </c:pt>
                <c:pt idx="13">
                  <c:v>cs61c-at</c:v>
                </c:pt>
                <c:pt idx="14">
                  <c:v>cs61c-fs</c:v>
                </c:pt>
                <c:pt idx="15">
                  <c:v>cs61c-cj</c:v>
                </c:pt>
                <c:pt idx="16">
                  <c:v>cs61c-ns</c:v>
                </c:pt>
                <c:pt idx="17">
                  <c:v>cs61c-jw</c:v>
                </c:pt>
                <c:pt idx="18">
                  <c:v>cs61c-ph</c:v>
                </c:pt>
                <c:pt idx="19">
                  <c:v>cs61c-ja</c:v>
                </c:pt>
                <c:pt idx="20">
                  <c:v>cs61c-ng</c:v>
                </c:pt>
                <c:pt idx="21">
                  <c:v>cs61c-wf</c:v>
                </c:pt>
                <c:pt idx="22">
                  <c:v>cs61c-cs</c:v>
                </c:pt>
                <c:pt idx="23">
                  <c:v>cs61c-ar</c:v>
                </c:pt>
                <c:pt idx="24">
                  <c:v>cs61c-ba</c:v>
                </c:pt>
                <c:pt idx="25">
                  <c:v>cs61c-gz</c:v>
                </c:pt>
                <c:pt idx="26">
                  <c:v>cs61c-ef</c:v>
                </c:pt>
                <c:pt idx="27">
                  <c:v>cs61c-sa</c:v>
                </c:pt>
                <c:pt idx="28">
                  <c:v>cs61c-pn</c:v>
                </c:pt>
                <c:pt idx="29">
                  <c:v>cs61c-ae</c:v>
                </c:pt>
                <c:pt idx="30">
                  <c:v>cs61c-ke</c:v>
                </c:pt>
                <c:pt idx="31">
                  <c:v>cs61c-sl</c:v>
                </c:pt>
                <c:pt idx="32">
                  <c:v>cs61c-vc</c:v>
                </c:pt>
                <c:pt idx="33">
                  <c:v>cs61c-jg</c:v>
                </c:pt>
                <c:pt idx="34">
                  <c:v>cs61c-hr</c:v>
                </c:pt>
                <c:pt idx="35">
                  <c:v>cs61c-pu</c:v>
                </c:pt>
                <c:pt idx="36">
                  <c:v>cs61c-ez</c:v>
                </c:pt>
                <c:pt idx="37">
                  <c:v>cs61c-bd</c:v>
                </c:pt>
                <c:pt idx="38">
                  <c:v>cs61c-oc</c:v>
                </c:pt>
                <c:pt idx="39">
                  <c:v>cs61c-an</c:v>
                </c:pt>
                <c:pt idx="40">
                  <c:v>cs61c-mm</c:v>
                </c:pt>
                <c:pt idx="41">
                  <c:v>cs61c-wj</c:v>
                </c:pt>
                <c:pt idx="42">
                  <c:v>cs61c-qh</c:v>
                </c:pt>
                <c:pt idx="43">
                  <c:v>cs61c-mt</c:v>
                </c:pt>
                <c:pt idx="44">
                  <c:v>cs61c-kg</c:v>
                </c:pt>
                <c:pt idx="45">
                  <c:v>cs61c-pl</c:v>
                </c:pt>
                <c:pt idx="46">
                  <c:v>cs61c-sm</c:v>
                </c:pt>
                <c:pt idx="47">
                  <c:v>cs61c-ii</c:v>
                </c:pt>
                <c:pt idx="48">
                  <c:v>cs61c-af</c:v>
                </c:pt>
                <c:pt idx="49">
                  <c:v>cs61c-hm</c:v>
                </c:pt>
                <c:pt idx="50">
                  <c:v>cs61c-qm</c:v>
                </c:pt>
                <c:pt idx="51">
                  <c:v>cs61c-hz</c:v>
                </c:pt>
                <c:pt idx="52">
                  <c:v>cs61c-hs</c:v>
                </c:pt>
                <c:pt idx="53">
                  <c:v>cs61c-wd</c:v>
                </c:pt>
                <c:pt idx="54">
                  <c:v>cs61c-cz</c:v>
                </c:pt>
                <c:pt idx="55">
                  <c:v>cs61c-pt</c:v>
                </c:pt>
                <c:pt idx="56">
                  <c:v>cs61c-cm</c:v>
                </c:pt>
                <c:pt idx="57">
                  <c:v>cs61c-om</c:v>
                </c:pt>
                <c:pt idx="58">
                  <c:v>cs61c-vp</c:v>
                </c:pt>
                <c:pt idx="59">
                  <c:v>cs61c-iv</c:v>
                </c:pt>
                <c:pt idx="60">
                  <c:v>cs61c-pb</c:v>
                </c:pt>
                <c:pt idx="61">
                  <c:v>cs61c-da</c:v>
                </c:pt>
                <c:pt idx="62">
                  <c:v>cs61c-ui</c:v>
                </c:pt>
                <c:pt idx="63">
                  <c:v>cs61c-ei</c:v>
                </c:pt>
                <c:pt idx="64">
                  <c:v>cs61c-ce</c:v>
                </c:pt>
                <c:pt idx="65">
                  <c:v>cs61c-gn</c:v>
                </c:pt>
                <c:pt idx="66">
                  <c:v>cs61c-hg</c:v>
                </c:pt>
                <c:pt idx="67">
                  <c:v>cs61c-kr</c:v>
                </c:pt>
                <c:pt idx="68">
                  <c:v>cs61c-nr</c:v>
                </c:pt>
                <c:pt idx="69">
                  <c:v>cs61c-be</c:v>
                </c:pt>
                <c:pt idx="70">
                  <c:v>cs61c-ep</c:v>
                </c:pt>
                <c:pt idx="71">
                  <c:v>cs61c-fg</c:v>
                </c:pt>
                <c:pt idx="72">
                  <c:v>cs61c-bq</c:v>
                </c:pt>
                <c:pt idx="73">
                  <c:v>cs61c-mo</c:v>
                </c:pt>
                <c:pt idx="74">
                  <c:v>cs61c-ea</c:v>
                </c:pt>
                <c:pt idx="75">
                  <c:v>cs61c-kw</c:v>
                </c:pt>
                <c:pt idx="76">
                  <c:v>cs61c-us</c:v>
                </c:pt>
                <c:pt idx="77">
                  <c:v>cs61c-dv</c:v>
                </c:pt>
                <c:pt idx="78">
                  <c:v>cs61c-fr</c:v>
                </c:pt>
                <c:pt idx="79">
                  <c:v>cs61c-me</c:v>
                </c:pt>
                <c:pt idx="80">
                  <c:v>cs61c-ma</c:v>
                </c:pt>
                <c:pt idx="81">
                  <c:v>cs61c-ir</c:v>
                </c:pt>
                <c:pt idx="82">
                  <c:v>cs61c-nf</c:v>
                </c:pt>
                <c:pt idx="83">
                  <c:v>cs61c-cd</c:v>
                </c:pt>
                <c:pt idx="84">
                  <c:v>cs61c-nv</c:v>
                </c:pt>
                <c:pt idx="85">
                  <c:v>cs61c-eu</c:v>
                </c:pt>
                <c:pt idx="86">
                  <c:v>cs61c-gj</c:v>
                </c:pt>
                <c:pt idx="87">
                  <c:v>cs61c-kv</c:v>
                </c:pt>
                <c:pt idx="88">
                  <c:v>cs61c-js</c:v>
                </c:pt>
                <c:pt idx="89">
                  <c:v>cs61c-br</c:v>
                </c:pt>
                <c:pt idx="90">
                  <c:v>cs61c-pv</c:v>
                </c:pt>
                <c:pt idx="91">
                  <c:v>cs61c-ho</c:v>
                </c:pt>
                <c:pt idx="92">
                  <c:v>cs61c-eq</c:v>
                </c:pt>
                <c:pt idx="93">
                  <c:v>cs61c-dc</c:v>
                </c:pt>
                <c:pt idx="94">
                  <c:v>cs61c-az</c:v>
                </c:pt>
                <c:pt idx="95">
                  <c:v>cs61c-qn</c:v>
                </c:pt>
                <c:pt idx="96">
                  <c:v>cs61c-uj</c:v>
                </c:pt>
                <c:pt idx="97">
                  <c:v>cs61c-bw</c:v>
                </c:pt>
                <c:pt idx="98">
                  <c:v>cs61c-iw</c:v>
                </c:pt>
                <c:pt idx="99">
                  <c:v>cs61c-mb</c:v>
                </c:pt>
                <c:pt idx="100">
                  <c:v>cs61c-sh</c:v>
                </c:pt>
                <c:pt idx="101">
                  <c:v>cs61c-pi</c:v>
                </c:pt>
                <c:pt idx="102">
                  <c:v>cs61c-jp</c:v>
                </c:pt>
                <c:pt idx="103">
                  <c:v>cs61c-uu</c:v>
                </c:pt>
                <c:pt idx="104">
                  <c:v>cs61c-bx</c:v>
                </c:pt>
                <c:pt idx="105">
                  <c:v>cs61c-nj</c:v>
                </c:pt>
                <c:pt idx="106">
                  <c:v>cs61c-sg</c:v>
                </c:pt>
                <c:pt idx="107">
                  <c:v>cs61c-ct</c:v>
                </c:pt>
                <c:pt idx="108">
                  <c:v>cs61c-hv</c:v>
                </c:pt>
                <c:pt idx="109">
                  <c:v>cs61c-ew</c:v>
                </c:pt>
                <c:pt idx="110">
                  <c:v>cs61c-ve</c:v>
                </c:pt>
                <c:pt idx="111">
                  <c:v>cs61c-co</c:v>
                </c:pt>
                <c:pt idx="112">
                  <c:v>cs61c-sb</c:v>
                </c:pt>
                <c:pt idx="113">
                  <c:v>cs61c-ic</c:v>
                </c:pt>
                <c:pt idx="114">
                  <c:v>cs61c-kl</c:v>
                </c:pt>
                <c:pt idx="115">
                  <c:v>cs61c-qj</c:v>
                </c:pt>
                <c:pt idx="116">
                  <c:v>cs61c-hk</c:v>
                </c:pt>
                <c:pt idx="117">
                  <c:v>cs61c-ot</c:v>
                </c:pt>
                <c:pt idx="118">
                  <c:v>cs61c-cg</c:v>
                </c:pt>
                <c:pt idx="119">
                  <c:v>cs61c-np</c:v>
                </c:pt>
                <c:pt idx="120">
                  <c:v>cs61c-dm</c:v>
                </c:pt>
                <c:pt idx="121">
                  <c:v>cs61c-dn</c:v>
                </c:pt>
                <c:pt idx="122">
                  <c:v>cs61c-dl</c:v>
                </c:pt>
                <c:pt idx="123">
                  <c:v>cs61c-wv</c:v>
                </c:pt>
                <c:pt idx="124">
                  <c:v>cs61c-mi</c:v>
                </c:pt>
                <c:pt idx="125">
                  <c:v>cs61c-dh</c:v>
                </c:pt>
                <c:pt idx="126">
                  <c:v>cs61c-hf</c:v>
                </c:pt>
                <c:pt idx="127">
                  <c:v>cs61c-ni</c:v>
                </c:pt>
                <c:pt idx="128">
                  <c:v>cs61c-ey</c:v>
                </c:pt>
                <c:pt idx="129">
                  <c:v>cs61c-qu</c:v>
                </c:pt>
                <c:pt idx="130">
                  <c:v>cs61c-et</c:v>
                </c:pt>
                <c:pt idx="131">
                  <c:v>cs61c-es</c:v>
                </c:pt>
                <c:pt idx="132">
                  <c:v>cs61c-nz</c:v>
                </c:pt>
                <c:pt idx="133">
                  <c:v>cs61c-oo</c:v>
                </c:pt>
                <c:pt idx="134">
                  <c:v>cs61c-xd</c:v>
                </c:pt>
                <c:pt idx="135">
                  <c:v>cs61c-kd</c:v>
                </c:pt>
                <c:pt idx="136">
                  <c:v>cs61c-ds</c:v>
                </c:pt>
                <c:pt idx="137">
                  <c:v>cs61c-ia</c:v>
                </c:pt>
                <c:pt idx="138">
                  <c:v>cs61c-pk</c:v>
                </c:pt>
                <c:pt idx="139">
                  <c:v>cs61c-ny</c:v>
                </c:pt>
                <c:pt idx="140">
                  <c:v>cs61c-sj</c:v>
                </c:pt>
                <c:pt idx="141">
                  <c:v>cs61c-ol</c:v>
                </c:pt>
                <c:pt idx="142">
                  <c:v>cs61c-fc</c:v>
                </c:pt>
                <c:pt idx="143">
                  <c:v>cs61c-de</c:v>
                </c:pt>
                <c:pt idx="144">
                  <c:v>cs61c-pp</c:v>
                </c:pt>
                <c:pt idx="145">
                  <c:v>cs61c-vn</c:v>
                </c:pt>
                <c:pt idx="146">
                  <c:v>cs61c-dr</c:v>
                </c:pt>
                <c:pt idx="147">
                  <c:v>cs61c-cl</c:v>
                </c:pt>
                <c:pt idx="148">
                  <c:v>cs61c-ko</c:v>
                </c:pt>
                <c:pt idx="149">
                  <c:v>cs61c-eg</c:v>
                </c:pt>
                <c:pt idx="150">
                  <c:v>cs61c-hh</c:v>
                </c:pt>
                <c:pt idx="151">
                  <c:v>cs61c-uy</c:v>
                </c:pt>
                <c:pt idx="152">
                  <c:v>cs61c-dz</c:v>
                </c:pt>
                <c:pt idx="153">
                  <c:v>cs61c-xg</c:v>
                </c:pt>
                <c:pt idx="154">
                  <c:v>cs61c-sx</c:v>
                </c:pt>
                <c:pt idx="155">
                  <c:v>cs61c-hq</c:v>
                </c:pt>
                <c:pt idx="156">
                  <c:v>cs61c-cv</c:v>
                </c:pt>
                <c:pt idx="157">
                  <c:v>cs61c-aq</c:v>
                </c:pt>
                <c:pt idx="158">
                  <c:v>cs61c-gv</c:v>
                </c:pt>
                <c:pt idx="159">
                  <c:v>cs61c-sf</c:v>
                </c:pt>
                <c:pt idx="160">
                  <c:v>cs61c-ob</c:v>
                </c:pt>
                <c:pt idx="161">
                  <c:v>cs61c-bp</c:v>
                </c:pt>
                <c:pt idx="162">
                  <c:v>cs61c-ht</c:v>
                </c:pt>
                <c:pt idx="163">
                  <c:v>cs61c-do</c:v>
                </c:pt>
                <c:pt idx="164">
                  <c:v>cs61c-db</c:v>
                </c:pt>
                <c:pt idx="165">
                  <c:v>cs61c-cn</c:v>
                </c:pt>
                <c:pt idx="166">
                  <c:v>cs61c-gt</c:v>
                </c:pt>
                <c:pt idx="167">
                  <c:v>cs61c-gs</c:v>
                </c:pt>
                <c:pt idx="168">
                  <c:v>cs61c-qd</c:v>
                </c:pt>
                <c:pt idx="169">
                  <c:v>cs61c-dk</c:v>
                </c:pt>
                <c:pt idx="170">
                  <c:v>cs61c-gw</c:v>
                </c:pt>
                <c:pt idx="171">
                  <c:v>cs61c-bb</c:v>
                </c:pt>
                <c:pt idx="172">
                  <c:v>cs61c-au</c:v>
                </c:pt>
                <c:pt idx="173">
                  <c:v>cs61c-ca</c:v>
                </c:pt>
                <c:pt idx="174">
                  <c:v>cs61c-bj</c:v>
                </c:pt>
                <c:pt idx="175">
                  <c:v>cs61c-qs</c:v>
                </c:pt>
                <c:pt idx="176">
                  <c:v>cs61c-sw</c:v>
                </c:pt>
                <c:pt idx="177">
                  <c:v>cs61c-ej</c:v>
                </c:pt>
                <c:pt idx="178">
                  <c:v>cs61c-ak</c:v>
                </c:pt>
                <c:pt idx="179">
                  <c:v>cs61c-md</c:v>
                </c:pt>
                <c:pt idx="180">
                  <c:v>cs61c-im</c:v>
                </c:pt>
                <c:pt idx="181">
                  <c:v>cs61c-nh</c:v>
                </c:pt>
                <c:pt idx="182">
                  <c:v>cs61c-mh</c:v>
                </c:pt>
                <c:pt idx="183">
                  <c:v>cs61c-sc</c:v>
                </c:pt>
                <c:pt idx="184">
                  <c:v>cs61c-bl</c:v>
                </c:pt>
                <c:pt idx="185">
                  <c:v>cs61c-it</c:v>
                </c:pt>
                <c:pt idx="186">
                  <c:v>cs61c-aw</c:v>
                </c:pt>
                <c:pt idx="187">
                  <c:v>cs61c-pf</c:v>
                </c:pt>
                <c:pt idx="188">
                  <c:v>cs61c-gb</c:v>
                </c:pt>
                <c:pt idx="189">
                  <c:v>cs61c-vq</c:v>
                </c:pt>
                <c:pt idx="190">
                  <c:v>cs61c-kf</c:v>
                </c:pt>
                <c:pt idx="191">
                  <c:v>cs61c-hx</c:v>
                </c:pt>
                <c:pt idx="192">
                  <c:v>cs61c-cr</c:v>
                </c:pt>
                <c:pt idx="193">
                  <c:v>cs61c-mj</c:v>
                </c:pt>
                <c:pt idx="194">
                  <c:v>cs61c-ac</c:v>
                </c:pt>
                <c:pt idx="195">
                  <c:v>cs61c-mn</c:v>
                </c:pt>
                <c:pt idx="196">
                  <c:v>cs61c-ql</c:v>
                </c:pt>
                <c:pt idx="197">
                  <c:v>cs61c-bv</c:v>
                </c:pt>
                <c:pt idx="198">
                  <c:v>cs61c-ms</c:v>
                </c:pt>
                <c:pt idx="199">
                  <c:v>cs61c-ut</c:v>
                </c:pt>
                <c:pt idx="200">
                  <c:v>cs61c-bh</c:v>
                </c:pt>
                <c:pt idx="201">
                  <c:v>cs61c-fa</c:v>
                </c:pt>
                <c:pt idx="202">
                  <c:v>cs61c-kb</c:v>
                </c:pt>
                <c:pt idx="203">
                  <c:v>cs61c-qa</c:v>
                </c:pt>
                <c:pt idx="204">
                  <c:v>cs61c-cx</c:v>
                </c:pt>
                <c:pt idx="205">
                  <c:v>cs61c-uo</c:v>
                </c:pt>
                <c:pt idx="206">
                  <c:v>cs61c-sy</c:v>
                </c:pt>
                <c:pt idx="207">
                  <c:v>cs61c-vf</c:v>
                </c:pt>
                <c:pt idx="208">
                  <c:v>cs61c-fy</c:v>
                </c:pt>
                <c:pt idx="209">
                  <c:v>cs61c-ux</c:v>
                </c:pt>
                <c:pt idx="210">
                  <c:v>cs61c-vk</c:v>
                </c:pt>
                <c:pt idx="211">
                  <c:v>cs61c-nm</c:v>
                </c:pt>
                <c:pt idx="212">
                  <c:v>cs61c-uq</c:v>
                </c:pt>
                <c:pt idx="213">
                  <c:v>cs61c-jl</c:v>
                </c:pt>
                <c:pt idx="214">
                  <c:v>cs61c-vy</c:v>
                </c:pt>
                <c:pt idx="215">
                  <c:v>cs61c-jh</c:v>
                </c:pt>
                <c:pt idx="216">
                  <c:v>cs61c-mc</c:v>
                </c:pt>
                <c:pt idx="217">
                  <c:v>cs61c-kc</c:v>
                </c:pt>
                <c:pt idx="218">
                  <c:v>cs61c-gi</c:v>
                </c:pt>
                <c:pt idx="219">
                  <c:v>cs61c-wi</c:v>
                </c:pt>
                <c:pt idx="220">
                  <c:v>cs61c-ws</c:v>
                </c:pt>
                <c:pt idx="221">
                  <c:v>cs61c-df</c:v>
                </c:pt>
                <c:pt idx="222">
                  <c:v>cs61c-ai</c:v>
                </c:pt>
                <c:pt idx="223">
                  <c:v>cs61c-ih</c:v>
                </c:pt>
                <c:pt idx="224">
                  <c:v>cs61c-oy</c:v>
                </c:pt>
                <c:pt idx="225">
                  <c:v>cs61c-ay</c:v>
                </c:pt>
                <c:pt idx="226">
                  <c:v>cs61c-cw</c:v>
                </c:pt>
                <c:pt idx="227">
                  <c:v>cs61c-vr</c:v>
                </c:pt>
                <c:pt idx="228">
                  <c:v>cs61c-oi</c:v>
                </c:pt>
                <c:pt idx="229">
                  <c:v>cs61c-vs</c:v>
                </c:pt>
                <c:pt idx="230">
                  <c:v>cs61c-um</c:v>
                </c:pt>
                <c:pt idx="231">
                  <c:v>cs61c-id</c:v>
                </c:pt>
                <c:pt idx="232">
                  <c:v>cs61c-gx</c:v>
                </c:pt>
                <c:pt idx="233">
                  <c:v>cs61c-ks</c:v>
                </c:pt>
                <c:pt idx="234">
                  <c:v>cs61c-pd</c:v>
                </c:pt>
              </c:strCache>
            </c:strRef>
          </c:cat>
          <c:val>
            <c:numRef>
              <c:f>Sheet1!$B$2:$B$236</c:f>
              <c:numCache>
                <c:formatCode>General</c:formatCode>
                <c:ptCount val="235"/>
                <c:pt idx="0">
                  <c:v>0.0</c:v>
                </c:pt>
                <c:pt idx="1">
                  <c:v>0.0</c:v>
                </c:pt>
                <c:pt idx="2">
                  <c:v>4.666999999999997</c:v>
                </c:pt>
                <c:pt idx="3">
                  <c:v>5.563999999999997</c:v>
                </c:pt>
                <c:pt idx="4">
                  <c:v>6.009</c:v>
                </c:pt>
                <c:pt idx="5">
                  <c:v>6.403</c:v>
                </c:pt>
                <c:pt idx="6">
                  <c:v>6.667999999999996</c:v>
                </c:pt>
                <c:pt idx="7">
                  <c:v>6.724999999999997</c:v>
                </c:pt>
                <c:pt idx="8">
                  <c:v>6.836</c:v>
                </c:pt>
                <c:pt idx="9">
                  <c:v>7.173</c:v>
                </c:pt>
                <c:pt idx="10">
                  <c:v>7.310999999999997</c:v>
                </c:pt>
                <c:pt idx="11">
                  <c:v>7.859</c:v>
                </c:pt>
                <c:pt idx="12">
                  <c:v>8.002</c:v>
                </c:pt>
                <c:pt idx="13">
                  <c:v>8.042</c:v>
                </c:pt>
                <c:pt idx="14">
                  <c:v>8.303</c:v>
                </c:pt>
                <c:pt idx="15">
                  <c:v>8.32</c:v>
                </c:pt>
                <c:pt idx="16">
                  <c:v>8.4</c:v>
                </c:pt>
                <c:pt idx="17">
                  <c:v>8.441000000000001</c:v>
                </c:pt>
                <c:pt idx="18">
                  <c:v>8.805</c:v>
                </c:pt>
                <c:pt idx="19">
                  <c:v>8.994000000000001</c:v>
                </c:pt>
                <c:pt idx="20">
                  <c:v>9.156</c:v>
                </c:pt>
                <c:pt idx="21">
                  <c:v>9.172</c:v>
                </c:pt>
                <c:pt idx="22">
                  <c:v>9.321000000000001</c:v>
                </c:pt>
                <c:pt idx="23">
                  <c:v>9.630999999999998</c:v>
                </c:pt>
                <c:pt idx="24">
                  <c:v>9.703000000000001</c:v>
                </c:pt>
                <c:pt idx="25">
                  <c:v>9.793999999999998</c:v>
                </c:pt>
                <c:pt idx="26">
                  <c:v>9.81</c:v>
                </c:pt>
                <c:pt idx="27">
                  <c:v>9.841000000000001</c:v>
                </c:pt>
                <c:pt idx="28">
                  <c:v>9.842</c:v>
                </c:pt>
                <c:pt idx="29">
                  <c:v>9.854000000000002</c:v>
                </c:pt>
                <c:pt idx="30">
                  <c:v>9.872000000000006</c:v>
                </c:pt>
                <c:pt idx="31">
                  <c:v>9.873000000000002</c:v>
                </c:pt>
                <c:pt idx="32">
                  <c:v>9.882</c:v>
                </c:pt>
                <c:pt idx="33">
                  <c:v>9.898000000000001</c:v>
                </c:pt>
                <c:pt idx="34">
                  <c:v>9.943000000000001</c:v>
                </c:pt>
                <c:pt idx="35">
                  <c:v>9.947000000000001</c:v>
                </c:pt>
                <c:pt idx="36">
                  <c:v>9.951</c:v>
                </c:pt>
                <c:pt idx="37">
                  <c:v>9.951</c:v>
                </c:pt>
                <c:pt idx="38">
                  <c:v>9.992000000000002</c:v>
                </c:pt>
                <c:pt idx="39">
                  <c:v>10.032</c:v>
                </c:pt>
                <c:pt idx="40">
                  <c:v>10.047</c:v>
                </c:pt>
                <c:pt idx="41">
                  <c:v>10.048</c:v>
                </c:pt>
                <c:pt idx="42">
                  <c:v>10.069</c:v>
                </c:pt>
                <c:pt idx="43">
                  <c:v>10.077</c:v>
                </c:pt>
                <c:pt idx="44">
                  <c:v>10.078</c:v>
                </c:pt>
                <c:pt idx="45">
                  <c:v>10.115</c:v>
                </c:pt>
                <c:pt idx="46">
                  <c:v>10.12</c:v>
                </c:pt>
                <c:pt idx="47">
                  <c:v>10.124</c:v>
                </c:pt>
                <c:pt idx="48">
                  <c:v>10.138</c:v>
                </c:pt>
                <c:pt idx="49">
                  <c:v>10.154</c:v>
                </c:pt>
                <c:pt idx="50">
                  <c:v>10.166</c:v>
                </c:pt>
                <c:pt idx="51">
                  <c:v>10.17</c:v>
                </c:pt>
                <c:pt idx="52">
                  <c:v>10.171</c:v>
                </c:pt>
                <c:pt idx="53">
                  <c:v>10.181</c:v>
                </c:pt>
                <c:pt idx="54">
                  <c:v>10.208</c:v>
                </c:pt>
                <c:pt idx="55">
                  <c:v>10.229</c:v>
                </c:pt>
                <c:pt idx="56">
                  <c:v>10.234</c:v>
                </c:pt>
                <c:pt idx="57">
                  <c:v>10.236</c:v>
                </c:pt>
                <c:pt idx="58">
                  <c:v>10.238</c:v>
                </c:pt>
                <c:pt idx="59">
                  <c:v>10.25</c:v>
                </c:pt>
                <c:pt idx="60">
                  <c:v>10.276</c:v>
                </c:pt>
                <c:pt idx="61">
                  <c:v>10.277</c:v>
                </c:pt>
                <c:pt idx="62">
                  <c:v>10.299</c:v>
                </c:pt>
                <c:pt idx="63">
                  <c:v>10.334</c:v>
                </c:pt>
                <c:pt idx="64">
                  <c:v>10.336</c:v>
                </c:pt>
                <c:pt idx="65">
                  <c:v>10.336</c:v>
                </c:pt>
                <c:pt idx="66">
                  <c:v>10.345</c:v>
                </c:pt>
                <c:pt idx="67">
                  <c:v>10.353</c:v>
                </c:pt>
                <c:pt idx="68">
                  <c:v>10.369</c:v>
                </c:pt>
                <c:pt idx="69">
                  <c:v>10.378</c:v>
                </c:pt>
                <c:pt idx="70">
                  <c:v>10.379</c:v>
                </c:pt>
                <c:pt idx="71">
                  <c:v>10.397</c:v>
                </c:pt>
                <c:pt idx="72">
                  <c:v>10.4</c:v>
                </c:pt>
                <c:pt idx="73">
                  <c:v>10.412</c:v>
                </c:pt>
                <c:pt idx="74">
                  <c:v>10.418</c:v>
                </c:pt>
                <c:pt idx="75">
                  <c:v>10.421</c:v>
                </c:pt>
                <c:pt idx="76">
                  <c:v>10.446</c:v>
                </c:pt>
                <c:pt idx="77">
                  <c:v>10.449</c:v>
                </c:pt>
                <c:pt idx="78">
                  <c:v>10.449</c:v>
                </c:pt>
                <c:pt idx="79">
                  <c:v>10.452</c:v>
                </c:pt>
                <c:pt idx="80">
                  <c:v>10.473</c:v>
                </c:pt>
                <c:pt idx="81">
                  <c:v>10.481</c:v>
                </c:pt>
                <c:pt idx="82">
                  <c:v>10.501</c:v>
                </c:pt>
                <c:pt idx="83">
                  <c:v>10.503</c:v>
                </c:pt>
                <c:pt idx="84">
                  <c:v>10.503</c:v>
                </c:pt>
                <c:pt idx="85">
                  <c:v>10.504</c:v>
                </c:pt>
                <c:pt idx="86">
                  <c:v>10.504</c:v>
                </c:pt>
                <c:pt idx="87">
                  <c:v>10.506</c:v>
                </c:pt>
                <c:pt idx="88">
                  <c:v>10.516</c:v>
                </c:pt>
                <c:pt idx="89">
                  <c:v>10.525</c:v>
                </c:pt>
                <c:pt idx="90">
                  <c:v>10.534</c:v>
                </c:pt>
                <c:pt idx="91">
                  <c:v>10.568</c:v>
                </c:pt>
                <c:pt idx="92">
                  <c:v>10.569</c:v>
                </c:pt>
                <c:pt idx="93">
                  <c:v>10.574</c:v>
                </c:pt>
                <c:pt idx="94">
                  <c:v>10.597</c:v>
                </c:pt>
                <c:pt idx="95">
                  <c:v>10.603</c:v>
                </c:pt>
                <c:pt idx="96">
                  <c:v>10.607</c:v>
                </c:pt>
                <c:pt idx="97">
                  <c:v>10.613</c:v>
                </c:pt>
                <c:pt idx="98">
                  <c:v>10.625</c:v>
                </c:pt>
                <c:pt idx="99">
                  <c:v>10.659</c:v>
                </c:pt>
                <c:pt idx="100">
                  <c:v>10.659</c:v>
                </c:pt>
                <c:pt idx="101">
                  <c:v>10.687</c:v>
                </c:pt>
                <c:pt idx="102">
                  <c:v>10.707</c:v>
                </c:pt>
                <c:pt idx="103">
                  <c:v>10.719</c:v>
                </c:pt>
                <c:pt idx="104">
                  <c:v>10.721</c:v>
                </c:pt>
                <c:pt idx="105">
                  <c:v>10.726</c:v>
                </c:pt>
                <c:pt idx="106">
                  <c:v>10.734</c:v>
                </c:pt>
                <c:pt idx="107">
                  <c:v>10.738</c:v>
                </c:pt>
                <c:pt idx="108">
                  <c:v>10.738</c:v>
                </c:pt>
                <c:pt idx="109">
                  <c:v>10.74</c:v>
                </c:pt>
                <c:pt idx="110">
                  <c:v>10.753</c:v>
                </c:pt>
                <c:pt idx="111">
                  <c:v>10.754</c:v>
                </c:pt>
                <c:pt idx="112">
                  <c:v>10.775</c:v>
                </c:pt>
                <c:pt idx="113">
                  <c:v>10.779</c:v>
                </c:pt>
                <c:pt idx="114">
                  <c:v>10.787</c:v>
                </c:pt>
                <c:pt idx="115">
                  <c:v>10.861</c:v>
                </c:pt>
                <c:pt idx="116">
                  <c:v>10.891</c:v>
                </c:pt>
                <c:pt idx="117">
                  <c:v>10.91</c:v>
                </c:pt>
                <c:pt idx="118">
                  <c:v>10.93</c:v>
                </c:pt>
                <c:pt idx="119">
                  <c:v>10.966</c:v>
                </c:pt>
                <c:pt idx="120">
                  <c:v>10.977</c:v>
                </c:pt>
                <c:pt idx="121">
                  <c:v>10.993</c:v>
                </c:pt>
                <c:pt idx="122">
                  <c:v>11.002</c:v>
                </c:pt>
                <c:pt idx="123">
                  <c:v>11.008</c:v>
                </c:pt>
                <c:pt idx="124">
                  <c:v>11.02</c:v>
                </c:pt>
                <c:pt idx="125">
                  <c:v>11.023</c:v>
                </c:pt>
                <c:pt idx="126">
                  <c:v>11.04</c:v>
                </c:pt>
                <c:pt idx="127">
                  <c:v>11.065</c:v>
                </c:pt>
                <c:pt idx="128">
                  <c:v>11.066</c:v>
                </c:pt>
                <c:pt idx="129">
                  <c:v>11.11</c:v>
                </c:pt>
                <c:pt idx="130">
                  <c:v>11.115</c:v>
                </c:pt>
                <c:pt idx="131">
                  <c:v>11.131</c:v>
                </c:pt>
                <c:pt idx="132">
                  <c:v>11.137</c:v>
                </c:pt>
                <c:pt idx="133">
                  <c:v>11.14</c:v>
                </c:pt>
                <c:pt idx="134">
                  <c:v>11.145</c:v>
                </c:pt>
                <c:pt idx="135">
                  <c:v>11.151</c:v>
                </c:pt>
                <c:pt idx="136">
                  <c:v>11.153</c:v>
                </c:pt>
                <c:pt idx="137">
                  <c:v>11.155</c:v>
                </c:pt>
                <c:pt idx="138">
                  <c:v>11.155</c:v>
                </c:pt>
                <c:pt idx="139">
                  <c:v>11.18</c:v>
                </c:pt>
                <c:pt idx="140">
                  <c:v>11.183</c:v>
                </c:pt>
                <c:pt idx="141">
                  <c:v>11.199</c:v>
                </c:pt>
                <c:pt idx="142">
                  <c:v>11.214</c:v>
                </c:pt>
                <c:pt idx="143">
                  <c:v>11.249</c:v>
                </c:pt>
                <c:pt idx="144">
                  <c:v>11.28</c:v>
                </c:pt>
                <c:pt idx="145">
                  <c:v>11.321</c:v>
                </c:pt>
                <c:pt idx="146">
                  <c:v>11.352</c:v>
                </c:pt>
                <c:pt idx="147">
                  <c:v>11.352</c:v>
                </c:pt>
                <c:pt idx="148">
                  <c:v>11.387</c:v>
                </c:pt>
                <c:pt idx="149">
                  <c:v>11.388</c:v>
                </c:pt>
                <c:pt idx="150">
                  <c:v>11.394</c:v>
                </c:pt>
                <c:pt idx="151">
                  <c:v>11.414</c:v>
                </c:pt>
                <c:pt idx="152">
                  <c:v>11.416</c:v>
                </c:pt>
                <c:pt idx="153">
                  <c:v>11.417</c:v>
                </c:pt>
                <c:pt idx="154">
                  <c:v>11.427</c:v>
                </c:pt>
                <c:pt idx="155">
                  <c:v>11.45</c:v>
                </c:pt>
                <c:pt idx="156">
                  <c:v>11.565</c:v>
                </c:pt>
                <c:pt idx="157">
                  <c:v>11.57</c:v>
                </c:pt>
                <c:pt idx="158">
                  <c:v>11.576</c:v>
                </c:pt>
                <c:pt idx="159">
                  <c:v>11.61</c:v>
                </c:pt>
                <c:pt idx="160">
                  <c:v>11.616</c:v>
                </c:pt>
                <c:pt idx="161">
                  <c:v>11.635</c:v>
                </c:pt>
                <c:pt idx="162">
                  <c:v>11.658</c:v>
                </c:pt>
                <c:pt idx="163">
                  <c:v>11.659</c:v>
                </c:pt>
                <c:pt idx="164">
                  <c:v>11.709</c:v>
                </c:pt>
                <c:pt idx="165">
                  <c:v>11.727</c:v>
                </c:pt>
                <c:pt idx="166">
                  <c:v>11.753</c:v>
                </c:pt>
                <c:pt idx="167">
                  <c:v>11.793</c:v>
                </c:pt>
                <c:pt idx="168">
                  <c:v>11.799</c:v>
                </c:pt>
                <c:pt idx="169">
                  <c:v>11.833</c:v>
                </c:pt>
                <c:pt idx="170">
                  <c:v>11.842</c:v>
                </c:pt>
                <c:pt idx="171">
                  <c:v>11.85</c:v>
                </c:pt>
                <c:pt idx="172">
                  <c:v>11.853</c:v>
                </c:pt>
                <c:pt idx="173">
                  <c:v>11.884</c:v>
                </c:pt>
                <c:pt idx="174">
                  <c:v>11.901</c:v>
                </c:pt>
                <c:pt idx="175">
                  <c:v>11.922</c:v>
                </c:pt>
                <c:pt idx="176">
                  <c:v>11.962</c:v>
                </c:pt>
                <c:pt idx="177">
                  <c:v>11.969</c:v>
                </c:pt>
                <c:pt idx="178">
                  <c:v>12.006</c:v>
                </c:pt>
                <c:pt idx="179">
                  <c:v>12.022</c:v>
                </c:pt>
                <c:pt idx="180">
                  <c:v>12.125</c:v>
                </c:pt>
                <c:pt idx="181">
                  <c:v>12.129</c:v>
                </c:pt>
                <c:pt idx="182">
                  <c:v>12.132</c:v>
                </c:pt>
                <c:pt idx="183">
                  <c:v>12.156</c:v>
                </c:pt>
                <c:pt idx="184">
                  <c:v>12.179</c:v>
                </c:pt>
                <c:pt idx="185">
                  <c:v>12.216</c:v>
                </c:pt>
                <c:pt idx="186">
                  <c:v>12.216</c:v>
                </c:pt>
                <c:pt idx="187">
                  <c:v>12.22</c:v>
                </c:pt>
                <c:pt idx="188">
                  <c:v>12.248</c:v>
                </c:pt>
                <c:pt idx="189">
                  <c:v>12.26</c:v>
                </c:pt>
                <c:pt idx="190">
                  <c:v>12.269</c:v>
                </c:pt>
                <c:pt idx="191">
                  <c:v>12.34</c:v>
                </c:pt>
                <c:pt idx="192">
                  <c:v>12.35</c:v>
                </c:pt>
                <c:pt idx="193">
                  <c:v>12.364</c:v>
                </c:pt>
                <c:pt idx="194">
                  <c:v>12.385</c:v>
                </c:pt>
                <c:pt idx="195">
                  <c:v>12.391</c:v>
                </c:pt>
                <c:pt idx="196">
                  <c:v>12.418</c:v>
                </c:pt>
                <c:pt idx="197">
                  <c:v>12.444</c:v>
                </c:pt>
                <c:pt idx="198">
                  <c:v>12.462</c:v>
                </c:pt>
                <c:pt idx="199">
                  <c:v>12.474</c:v>
                </c:pt>
                <c:pt idx="200">
                  <c:v>12.476</c:v>
                </c:pt>
                <c:pt idx="201">
                  <c:v>12.499</c:v>
                </c:pt>
                <c:pt idx="202">
                  <c:v>12.554</c:v>
                </c:pt>
                <c:pt idx="203">
                  <c:v>12.635</c:v>
                </c:pt>
                <c:pt idx="204">
                  <c:v>12.663</c:v>
                </c:pt>
                <c:pt idx="205">
                  <c:v>12.672</c:v>
                </c:pt>
                <c:pt idx="206">
                  <c:v>12.684</c:v>
                </c:pt>
                <c:pt idx="207">
                  <c:v>12.715</c:v>
                </c:pt>
                <c:pt idx="208">
                  <c:v>12.732</c:v>
                </c:pt>
                <c:pt idx="209">
                  <c:v>12.743</c:v>
                </c:pt>
                <c:pt idx="210">
                  <c:v>12.788</c:v>
                </c:pt>
                <c:pt idx="211">
                  <c:v>12.798</c:v>
                </c:pt>
                <c:pt idx="212">
                  <c:v>12.838</c:v>
                </c:pt>
                <c:pt idx="213">
                  <c:v>12.884</c:v>
                </c:pt>
                <c:pt idx="214">
                  <c:v>12.885</c:v>
                </c:pt>
                <c:pt idx="215">
                  <c:v>12.891</c:v>
                </c:pt>
                <c:pt idx="216">
                  <c:v>12.931</c:v>
                </c:pt>
                <c:pt idx="217">
                  <c:v>12.967</c:v>
                </c:pt>
                <c:pt idx="218">
                  <c:v>12.981</c:v>
                </c:pt>
                <c:pt idx="219">
                  <c:v>13.054</c:v>
                </c:pt>
                <c:pt idx="220">
                  <c:v>13.078</c:v>
                </c:pt>
                <c:pt idx="221">
                  <c:v>13.079</c:v>
                </c:pt>
                <c:pt idx="222">
                  <c:v>13.092</c:v>
                </c:pt>
                <c:pt idx="223">
                  <c:v>13.171</c:v>
                </c:pt>
                <c:pt idx="224">
                  <c:v>13.219</c:v>
                </c:pt>
                <c:pt idx="225">
                  <c:v>13.222</c:v>
                </c:pt>
                <c:pt idx="226">
                  <c:v>13.27</c:v>
                </c:pt>
                <c:pt idx="227">
                  <c:v>13.437</c:v>
                </c:pt>
                <c:pt idx="228">
                  <c:v>13.548</c:v>
                </c:pt>
                <c:pt idx="229">
                  <c:v>13.553</c:v>
                </c:pt>
                <c:pt idx="230">
                  <c:v>13.755</c:v>
                </c:pt>
                <c:pt idx="231">
                  <c:v>13.766</c:v>
                </c:pt>
                <c:pt idx="232">
                  <c:v>13.92</c:v>
                </c:pt>
                <c:pt idx="233">
                  <c:v>14.378</c:v>
                </c:pt>
                <c:pt idx="234">
                  <c:v>14.435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7156200"/>
        <c:axId val="2126780632"/>
      </c:barChart>
      <c:catAx>
        <c:axId val="2127156200"/>
        <c:scaling>
          <c:orientation val="minMax"/>
        </c:scaling>
        <c:delete val="1"/>
        <c:axPos val="b"/>
        <c:majorTickMark val="out"/>
        <c:minorTickMark val="none"/>
        <c:tickLblPos val="nextTo"/>
        <c:crossAx val="2126780632"/>
        <c:crosses val="autoZero"/>
        <c:auto val="1"/>
        <c:lblAlgn val="ctr"/>
        <c:lblOffset val="100"/>
        <c:noMultiLvlLbl val="0"/>
      </c:catAx>
      <c:valAx>
        <c:axId val="2126780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7156200"/>
        <c:crosses val="autoZero"/>
        <c:crossBetween val="between"/>
        <c:majorUnit val="1.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Proj3-1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454032555141134"/>
          <c:y val="0.103574279009375"/>
          <c:w val="0.862806326840724"/>
          <c:h val="0.830738243574319"/>
        </c:manualLayout>
      </c:layout>
      <c:scatterChart>
        <c:scatterStyle val="lineMarker"/>
        <c:varyColors val="0"/>
        <c:ser>
          <c:idx val="0"/>
          <c:order val="0"/>
          <c:tx>
            <c:strRef>
              <c:f>'Project 3 - Part 1'!$H$1</c:f>
              <c:strCache>
                <c:ptCount val="1"/>
                <c:pt idx="0">
                  <c:v>lines</c:v>
                </c:pt>
              </c:strCache>
            </c:strRef>
          </c:tx>
          <c:spPr>
            <a:ln w="28575">
              <a:noFill/>
            </a:ln>
          </c:spPr>
          <c:xVal>
            <c:numRef>
              <c:f>'Project 3 - Part 1'!$B$2:$B$236</c:f>
              <c:numCache>
                <c:formatCode>General</c:formatCode>
                <c:ptCount val="23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0.917</c:v>
                </c:pt>
                <c:pt idx="4">
                  <c:v>1.278</c:v>
                </c:pt>
                <c:pt idx="5">
                  <c:v>1.527</c:v>
                </c:pt>
                <c:pt idx="6">
                  <c:v>2.627</c:v>
                </c:pt>
                <c:pt idx="7">
                  <c:v>2.869</c:v>
                </c:pt>
                <c:pt idx="8">
                  <c:v>3.77</c:v>
                </c:pt>
                <c:pt idx="9">
                  <c:v>3.798</c:v>
                </c:pt>
                <c:pt idx="10">
                  <c:v>3.806999999999999</c:v>
                </c:pt>
                <c:pt idx="11">
                  <c:v>3.850999999999999</c:v>
                </c:pt>
                <c:pt idx="12">
                  <c:v>4.285</c:v>
                </c:pt>
                <c:pt idx="13">
                  <c:v>4.313999999999997</c:v>
                </c:pt>
                <c:pt idx="14">
                  <c:v>4.319</c:v>
                </c:pt>
                <c:pt idx="15">
                  <c:v>4.366999999999997</c:v>
                </c:pt>
                <c:pt idx="16">
                  <c:v>4.493</c:v>
                </c:pt>
                <c:pt idx="17">
                  <c:v>4.544999999999997</c:v>
                </c:pt>
                <c:pt idx="18">
                  <c:v>4.605999999999997</c:v>
                </c:pt>
                <c:pt idx="19">
                  <c:v>4.666999999999997</c:v>
                </c:pt>
                <c:pt idx="20">
                  <c:v>4.667999999999996</c:v>
                </c:pt>
                <c:pt idx="21">
                  <c:v>4.689</c:v>
                </c:pt>
                <c:pt idx="22">
                  <c:v>4.689</c:v>
                </c:pt>
                <c:pt idx="23">
                  <c:v>4.72</c:v>
                </c:pt>
                <c:pt idx="24">
                  <c:v>4.758</c:v>
                </c:pt>
                <c:pt idx="25">
                  <c:v>4.767999999999997</c:v>
                </c:pt>
                <c:pt idx="26">
                  <c:v>4.774</c:v>
                </c:pt>
                <c:pt idx="27">
                  <c:v>4.787</c:v>
                </c:pt>
                <c:pt idx="28">
                  <c:v>4.814999999999997</c:v>
                </c:pt>
                <c:pt idx="29">
                  <c:v>4.83</c:v>
                </c:pt>
                <c:pt idx="30">
                  <c:v>4.887</c:v>
                </c:pt>
                <c:pt idx="31">
                  <c:v>4.887</c:v>
                </c:pt>
                <c:pt idx="32">
                  <c:v>4.937</c:v>
                </c:pt>
                <c:pt idx="33">
                  <c:v>4.938</c:v>
                </c:pt>
                <c:pt idx="34">
                  <c:v>4.963</c:v>
                </c:pt>
                <c:pt idx="35">
                  <c:v>4.968</c:v>
                </c:pt>
                <c:pt idx="36">
                  <c:v>4.973</c:v>
                </c:pt>
                <c:pt idx="37">
                  <c:v>4.985</c:v>
                </c:pt>
                <c:pt idx="38">
                  <c:v>5.0</c:v>
                </c:pt>
                <c:pt idx="39">
                  <c:v>5.012999999999997</c:v>
                </c:pt>
                <c:pt idx="40">
                  <c:v>5.039</c:v>
                </c:pt>
                <c:pt idx="41">
                  <c:v>5.04</c:v>
                </c:pt>
                <c:pt idx="42">
                  <c:v>5.084</c:v>
                </c:pt>
                <c:pt idx="43">
                  <c:v>5.101</c:v>
                </c:pt>
                <c:pt idx="44">
                  <c:v>5.105999999999997</c:v>
                </c:pt>
                <c:pt idx="45">
                  <c:v>5.132</c:v>
                </c:pt>
                <c:pt idx="46">
                  <c:v>5.14</c:v>
                </c:pt>
                <c:pt idx="47">
                  <c:v>5.168999999999997</c:v>
                </c:pt>
                <c:pt idx="48">
                  <c:v>5.173</c:v>
                </c:pt>
                <c:pt idx="49">
                  <c:v>5.174999999999997</c:v>
                </c:pt>
                <c:pt idx="50">
                  <c:v>5.176</c:v>
                </c:pt>
                <c:pt idx="51">
                  <c:v>5.18</c:v>
                </c:pt>
                <c:pt idx="52">
                  <c:v>5.194999999999997</c:v>
                </c:pt>
                <c:pt idx="53">
                  <c:v>5.194999999999997</c:v>
                </c:pt>
                <c:pt idx="54">
                  <c:v>5.231</c:v>
                </c:pt>
                <c:pt idx="55">
                  <c:v>5.237</c:v>
                </c:pt>
                <c:pt idx="56">
                  <c:v>5.282</c:v>
                </c:pt>
                <c:pt idx="57">
                  <c:v>5.285</c:v>
                </c:pt>
                <c:pt idx="58">
                  <c:v>5.296</c:v>
                </c:pt>
                <c:pt idx="59">
                  <c:v>5.296</c:v>
                </c:pt>
                <c:pt idx="60">
                  <c:v>5.311999999999998</c:v>
                </c:pt>
                <c:pt idx="61">
                  <c:v>5.33</c:v>
                </c:pt>
                <c:pt idx="62">
                  <c:v>5.332</c:v>
                </c:pt>
                <c:pt idx="63">
                  <c:v>5.341</c:v>
                </c:pt>
                <c:pt idx="64">
                  <c:v>5.364999999999996</c:v>
                </c:pt>
                <c:pt idx="65">
                  <c:v>5.364999999999996</c:v>
                </c:pt>
                <c:pt idx="66">
                  <c:v>5.37</c:v>
                </c:pt>
                <c:pt idx="67">
                  <c:v>5.384999999999997</c:v>
                </c:pt>
                <c:pt idx="68">
                  <c:v>5.401</c:v>
                </c:pt>
                <c:pt idx="69">
                  <c:v>5.437</c:v>
                </c:pt>
                <c:pt idx="70">
                  <c:v>5.446</c:v>
                </c:pt>
                <c:pt idx="71">
                  <c:v>5.458</c:v>
                </c:pt>
                <c:pt idx="72">
                  <c:v>5.507</c:v>
                </c:pt>
                <c:pt idx="73">
                  <c:v>5.521999999999998</c:v>
                </c:pt>
                <c:pt idx="74">
                  <c:v>5.544999999999997</c:v>
                </c:pt>
                <c:pt idx="75">
                  <c:v>5.582</c:v>
                </c:pt>
                <c:pt idx="76">
                  <c:v>5.597999999999997</c:v>
                </c:pt>
                <c:pt idx="77">
                  <c:v>5.614999999999996</c:v>
                </c:pt>
                <c:pt idx="78">
                  <c:v>5.615999999999997</c:v>
                </c:pt>
                <c:pt idx="79">
                  <c:v>5.631</c:v>
                </c:pt>
                <c:pt idx="80">
                  <c:v>5.644999999999997</c:v>
                </c:pt>
                <c:pt idx="81">
                  <c:v>5.691999999999997</c:v>
                </c:pt>
                <c:pt idx="82">
                  <c:v>5.696999999999997</c:v>
                </c:pt>
                <c:pt idx="83">
                  <c:v>5.752</c:v>
                </c:pt>
                <c:pt idx="84">
                  <c:v>5.756</c:v>
                </c:pt>
                <c:pt idx="85">
                  <c:v>5.763999999999997</c:v>
                </c:pt>
                <c:pt idx="86">
                  <c:v>5.844999999999997</c:v>
                </c:pt>
                <c:pt idx="87">
                  <c:v>5.851</c:v>
                </c:pt>
                <c:pt idx="88">
                  <c:v>5.89</c:v>
                </c:pt>
                <c:pt idx="89">
                  <c:v>5.892999999999997</c:v>
                </c:pt>
                <c:pt idx="90">
                  <c:v>5.923999999999999</c:v>
                </c:pt>
                <c:pt idx="91">
                  <c:v>5.929</c:v>
                </c:pt>
                <c:pt idx="92">
                  <c:v>5.986</c:v>
                </c:pt>
                <c:pt idx="93">
                  <c:v>6.002</c:v>
                </c:pt>
                <c:pt idx="94">
                  <c:v>6.006</c:v>
                </c:pt>
                <c:pt idx="95">
                  <c:v>6.008</c:v>
                </c:pt>
                <c:pt idx="96">
                  <c:v>6.013999999999998</c:v>
                </c:pt>
                <c:pt idx="97">
                  <c:v>6.019</c:v>
                </c:pt>
                <c:pt idx="98">
                  <c:v>6.028999999999997</c:v>
                </c:pt>
                <c:pt idx="99">
                  <c:v>6.028999999999997</c:v>
                </c:pt>
                <c:pt idx="100">
                  <c:v>6.043</c:v>
                </c:pt>
                <c:pt idx="101">
                  <c:v>6.044</c:v>
                </c:pt>
                <c:pt idx="102">
                  <c:v>6.063999999999997</c:v>
                </c:pt>
                <c:pt idx="103">
                  <c:v>6.093999999999999</c:v>
                </c:pt>
                <c:pt idx="104">
                  <c:v>6.109999999999999</c:v>
                </c:pt>
                <c:pt idx="105">
                  <c:v>6.115999999999997</c:v>
                </c:pt>
                <c:pt idx="106">
                  <c:v>6.128999999999997</c:v>
                </c:pt>
                <c:pt idx="107">
                  <c:v>6.14</c:v>
                </c:pt>
                <c:pt idx="108">
                  <c:v>6.141999999999999</c:v>
                </c:pt>
                <c:pt idx="109">
                  <c:v>6.141999999999999</c:v>
                </c:pt>
                <c:pt idx="110">
                  <c:v>6.177</c:v>
                </c:pt>
                <c:pt idx="111">
                  <c:v>6.189</c:v>
                </c:pt>
                <c:pt idx="112">
                  <c:v>6.219</c:v>
                </c:pt>
                <c:pt idx="113">
                  <c:v>6.254</c:v>
                </c:pt>
                <c:pt idx="114">
                  <c:v>6.261</c:v>
                </c:pt>
                <c:pt idx="115">
                  <c:v>6.284</c:v>
                </c:pt>
                <c:pt idx="116">
                  <c:v>6.289</c:v>
                </c:pt>
                <c:pt idx="117">
                  <c:v>6.299</c:v>
                </c:pt>
                <c:pt idx="118">
                  <c:v>6.31</c:v>
                </c:pt>
                <c:pt idx="119">
                  <c:v>6.349</c:v>
                </c:pt>
                <c:pt idx="120">
                  <c:v>6.351</c:v>
                </c:pt>
                <c:pt idx="121">
                  <c:v>6.401</c:v>
                </c:pt>
                <c:pt idx="122">
                  <c:v>6.427999999999997</c:v>
                </c:pt>
                <c:pt idx="123">
                  <c:v>6.437</c:v>
                </c:pt>
                <c:pt idx="124">
                  <c:v>6.443</c:v>
                </c:pt>
                <c:pt idx="125">
                  <c:v>6.447</c:v>
                </c:pt>
                <c:pt idx="126">
                  <c:v>6.449</c:v>
                </c:pt>
                <c:pt idx="127">
                  <c:v>6.467</c:v>
                </c:pt>
                <c:pt idx="128">
                  <c:v>6.494</c:v>
                </c:pt>
                <c:pt idx="129">
                  <c:v>6.495</c:v>
                </c:pt>
                <c:pt idx="130">
                  <c:v>6.522999999999997</c:v>
                </c:pt>
                <c:pt idx="131">
                  <c:v>6.526999999999997</c:v>
                </c:pt>
                <c:pt idx="132">
                  <c:v>6.531</c:v>
                </c:pt>
                <c:pt idx="133">
                  <c:v>6.535</c:v>
                </c:pt>
                <c:pt idx="134">
                  <c:v>6.544</c:v>
                </c:pt>
                <c:pt idx="135">
                  <c:v>6.556</c:v>
                </c:pt>
                <c:pt idx="136">
                  <c:v>6.573</c:v>
                </c:pt>
                <c:pt idx="137">
                  <c:v>6.575</c:v>
                </c:pt>
                <c:pt idx="138">
                  <c:v>6.628999999999997</c:v>
                </c:pt>
                <c:pt idx="139">
                  <c:v>6.641999999999998</c:v>
                </c:pt>
                <c:pt idx="140">
                  <c:v>6.655999999999997</c:v>
                </c:pt>
                <c:pt idx="141">
                  <c:v>6.660999999999997</c:v>
                </c:pt>
                <c:pt idx="142">
                  <c:v>6.679</c:v>
                </c:pt>
                <c:pt idx="143">
                  <c:v>6.686999999999998</c:v>
                </c:pt>
                <c:pt idx="144">
                  <c:v>6.72</c:v>
                </c:pt>
                <c:pt idx="145">
                  <c:v>6.746</c:v>
                </c:pt>
                <c:pt idx="146">
                  <c:v>6.75</c:v>
                </c:pt>
                <c:pt idx="147">
                  <c:v>6.776</c:v>
                </c:pt>
                <c:pt idx="148">
                  <c:v>6.79</c:v>
                </c:pt>
                <c:pt idx="149">
                  <c:v>6.802</c:v>
                </c:pt>
                <c:pt idx="150">
                  <c:v>6.868999999999997</c:v>
                </c:pt>
                <c:pt idx="151">
                  <c:v>6.886</c:v>
                </c:pt>
                <c:pt idx="152">
                  <c:v>6.941</c:v>
                </c:pt>
                <c:pt idx="153">
                  <c:v>6.966</c:v>
                </c:pt>
                <c:pt idx="154">
                  <c:v>6.991</c:v>
                </c:pt>
                <c:pt idx="155">
                  <c:v>7.002</c:v>
                </c:pt>
                <c:pt idx="156">
                  <c:v>7.016999999999999</c:v>
                </c:pt>
                <c:pt idx="157">
                  <c:v>7.020999999999997</c:v>
                </c:pt>
                <c:pt idx="158">
                  <c:v>7.08</c:v>
                </c:pt>
                <c:pt idx="159">
                  <c:v>7.086</c:v>
                </c:pt>
                <c:pt idx="160">
                  <c:v>7.093999999999999</c:v>
                </c:pt>
                <c:pt idx="161">
                  <c:v>7.113</c:v>
                </c:pt>
                <c:pt idx="162">
                  <c:v>7.121</c:v>
                </c:pt>
                <c:pt idx="163">
                  <c:v>7.131</c:v>
                </c:pt>
                <c:pt idx="164">
                  <c:v>7.146999999999998</c:v>
                </c:pt>
                <c:pt idx="165">
                  <c:v>7.147999999999997</c:v>
                </c:pt>
                <c:pt idx="166">
                  <c:v>7.157999999999997</c:v>
                </c:pt>
                <c:pt idx="167">
                  <c:v>7.162999999999997</c:v>
                </c:pt>
                <c:pt idx="168">
                  <c:v>7.165999999999997</c:v>
                </c:pt>
                <c:pt idx="169">
                  <c:v>7.18</c:v>
                </c:pt>
                <c:pt idx="170">
                  <c:v>7.182999999999997</c:v>
                </c:pt>
                <c:pt idx="171">
                  <c:v>7.231</c:v>
                </c:pt>
                <c:pt idx="172">
                  <c:v>7.28</c:v>
                </c:pt>
                <c:pt idx="173">
                  <c:v>7.311999999999998</c:v>
                </c:pt>
                <c:pt idx="174">
                  <c:v>7.316999999999997</c:v>
                </c:pt>
                <c:pt idx="175">
                  <c:v>7.322999999999997</c:v>
                </c:pt>
                <c:pt idx="176">
                  <c:v>7.351</c:v>
                </c:pt>
                <c:pt idx="177">
                  <c:v>7.351999999999998</c:v>
                </c:pt>
                <c:pt idx="178">
                  <c:v>7.353999999999997</c:v>
                </c:pt>
                <c:pt idx="179">
                  <c:v>7.387999999999997</c:v>
                </c:pt>
                <c:pt idx="180">
                  <c:v>7.471</c:v>
                </c:pt>
                <c:pt idx="181">
                  <c:v>7.547</c:v>
                </c:pt>
                <c:pt idx="182">
                  <c:v>7.565999999999997</c:v>
                </c:pt>
                <c:pt idx="183">
                  <c:v>7.583</c:v>
                </c:pt>
                <c:pt idx="184">
                  <c:v>7.615999999999997</c:v>
                </c:pt>
                <c:pt idx="185">
                  <c:v>7.622999999999996</c:v>
                </c:pt>
                <c:pt idx="186">
                  <c:v>7.636</c:v>
                </c:pt>
                <c:pt idx="187">
                  <c:v>7.643999999999997</c:v>
                </c:pt>
                <c:pt idx="188">
                  <c:v>7.644999999999997</c:v>
                </c:pt>
                <c:pt idx="189">
                  <c:v>7.653999999999997</c:v>
                </c:pt>
                <c:pt idx="190">
                  <c:v>7.672</c:v>
                </c:pt>
                <c:pt idx="191">
                  <c:v>7.690999999999997</c:v>
                </c:pt>
                <c:pt idx="192">
                  <c:v>7.694999999999997</c:v>
                </c:pt>
                <c:pt idx="193">
                  <c:v>7.749</c:v>
                </c:pt>
                <c:pt idx="194">
                  <c:v>7.761999999999999</c:v>
                </c:pt>
                <c:pt idx="195">
                  <c:v>7.771</c:v>
                </c:pt>
                <c:pt idx="196">
                  <c:v>7.897999999999997</c:v>
                </c:pt>
                <c:pt idx="197">
                  <c:v>7.926</c:v>
                </c:pt>
                <c:pt idx="198">
                  <c:v>7.978</c:v>
                </c:pt>
                <c:pt idx="199">
                  <c:v>7.987</c:v>
                </c:pt>
                <c:pt idx="200">
                  <c:v>7.994</c:v>
                </c:pt>
                <c:pt idx="201">
                  <c:v>8.068000000000001</c:v>
                </c:pt>
                <c:pt idx="202">
                  <c:v>8.087000000000001</c:v>
                </c:pt>
                <c:pt idx="203">
                  <c:v>8.091000000000001</c:v>
                </c:pt>
                <c:pt idx="204">
                  <c:v>8.095</c:v>
                </c:pt>
                <c:pt idx="205">
                  <c:v>8.130999999999998</c:v>
                </c:pt>
                <c:pt idx="206">
                  <c:v>8.143000000000001</c:v>
                </c:pt>
                <c:pt idx="207">
                  <c:v>8.146999999999998</c:v>
                </c:pt>
                <c:pt idx="208">
                  <c:v>8.165</c:v>
                </c:pt>
                <c:pt idx="209">
                  <c:v>8.225</c:v>
                </c:pt>
                <c:pt idx="210">
                  <c:v>8.246999999999998</c:v>
                </c:pt>
                <c:pt idx="211">
                  <c:v>8.251000000000001</c:v>
                </c:pt>
                <c:pt idx="212">
                  <c:v>8.256</c:v>
                </c:pt>
                <c:pt idx="213">
                  <c:v>8.304</c:v>
                </c:pt>
                <c:pt idx="214">
                  <c:v>8.305</c:v>
                </c:pt>
                <c:pt idx="215">
                  <c:v>8.361</c:v>
                </c:pt>
                <c:pt idx="216">
                  <c:v>8.51</c:v>
                </c:pt>
                <c:pt idx="217">
                  <c:v>8.564</c:v>
                </c:pt>
                <c:pt idx="218">
                  <c:v>8.573</c:v>
                </c:pt>
                <c:pt idx="219">
                  <c:v>8.576</c:v>
                </c:pt>
                <c:pt idx="220">
                  <c:v>8.599</c:v>
                </c:pt>
                <c:pt idx="221">
                  <c:v>8.614000000000001</c:v>
                </c:pt>
                <c:pt idx="222">
                  <c:v>8.651000000000001</c:v>
                </c:pt>
                <c:pt idx="223">
                  <c:v>8.67</c:v>
                </c:pt>
                <c:pt idx="224">
                  <c:v>8.695</c:v>
                </c:pt>
                <c:pt idx="225">
                  <c:v>8.771000000000001</c:v>
                </c:pt>
                <c:pt idx="226">
                  <c:v>8.821000000000001</c:v>
                </c:pt>
                <c:pt idx="227">
                  <c:v>9.210999999999998</c:v>
                </c:pt>
                <c:pt idx="228">
                  <c:v>9.356000000000006</c:v>
                </c:pt>
                <c:pt idx="229">
                  <c:v>9.4</c:v>
                </c:pt>
                <c:pt idx="230">
                  <c:v>9.439</c:v>
                </c:pt>
                <c:pt idx="231">
                  <c:v>9.458</c:v>
                </c:pt>
                <c:pt idx="232">
                  <c:v>9.705</c:v>
                </c:pt>
                <c:pt idx="233">
                  <c:v>10.087</c:v>
                </c:pt>
                <c:pt idx="234">
                  <c:v>10.219</c:v>
                </c:pt>
              </c:numCache>
            </c:numRef>
          </c:xVal>
          <c:yVal>
            <c:numRef>
              <c:f>'Project 3 - Part 1'!$H$2:$H$236</c:f>
              <c:numCache>
                <c:formatCode>General</c:formatCode>
                <c:ptCount val="235"/>
                <c:pt idx="0">
                  <c:v>140.0</c:v>
                </c:pt>
                <c:pt idx="1">
                  <c:v>155.0</c:v>
                </c:pt>
                <c:pt idx="2">
                  <c:v>234.0</c:v>
                </c:pt>
                <c:pt idx="3">
                  <c:v>158.0</c:v>
                </c:pt>
                <c:pt idx="4">
                  <c:v>58.0</c:v>
                </c:pt>
                <c:pt idx="5">
                  <c:v>183.0</c:v>
                </c:pt>
                <c:pt idx="6">
                  <c:v>496.0</c:v>
                </c:pt>
                <c:pt idx="7">
                  <c:v>122.0</c:v>
                </c:pt>
                <c:pt idx="8">
                  <c:v>78.0</c:v>
                </c:pt>
                <c:pt idx="9">
                  <c:v>153.0</c:v>
                </c:pt>
                <c:pt idx="10">
                  <c:v>334.0</c:v>
                </c:pt>
                <c:pt idx="11">
                  <c:v>129.0</c:v>
                </c:pt>
                <c:pt idx="12">
                  <c:v>61.0</c:v>
                </c:pt>
                <c:pt idx="13">
                  <c:v>182.0</c:v>
                </c:pt>
                <c:pt idx="14">
                  <c:v>351.0</c:v>
                </c:pt>
                <c:pt idx="15">
                  <c:v>1.0</c:v>
                </c:pt>
                <c:pt idx="16">
                  <c:v>760.0</c:v>
                </c:pt>
                <c:pt idx="17">
                  <c:v>164.0</c:v>
                </c:pt>
                <c:pt idx="18">
                  <c:v>217.0</c:v>
                </c:pt>
                <c:pt idx="19">
                  <c:v>287.0</c:v>
                </c:pt>
                <c:pt idx="20">
                  <c:v>293.0</c:v>
                </c:pt>
                <c:pt idx="21">
                  <c:v>123.0</c:v>
                </c:pt>
                <c:pt idx="22">
                  <c:v>96.0</c:v>
                </c:pt>
                <c:pt idx="23">
                  <c:v>66.0</c:v>
                </c:pt>
                <c:pt idx="24">
                  <c:v>192.0</c:v>
                </c:pt>
                <c:pt idx="25">
                  <c:v>297.0</c:v>
                </c:pt>
                <c:pt idx="26">
                  <c:v>162.0</c:v>
                </c:pt>
                <c:pt idx="27">
                  <c:v>86.0</c:v>
                </c:pt>
                <c:pt idx="28">
                  <c:v>158.0</c:v>
                </c:pt>
                <c:pt idx="29">
                  <c:v>191.0</c:v>
                </c:pt>
                <c:pt idx="30">
                  <c:v>104.0</c:v>
                </c:pt>
                <c:pt idx="31">
                  <c:v>76.0</c:v>
                </c:pt>
                <c:pt idx="32">
                  <c:v>131.0</c:v>
                </c:pt>
                <c:pt idx="33">
                  <c:v>91.0</c:v>
                </c:pt>
                <c:pt idx="34">
                  <c:v>105.0</c:v>
                </c:pt>
                <c:pt idx="35">
                  <c:v>106.0</c:v>
                </c:pt>
                <c:pt idx="36">
                  <c:v>99.0</c:v>
                </c:pt>
                <c:pt idx="37">
                  <c:v>110.0</c:v>
                </c:pt>
                <c:pt idx="38">
                  <c:v>55.0</c:v>
                </c:pt>
                <c:pt idx="39">
                  <c:v>155.0</c:v>
                </c:pt>
                <c:pt idx="40">
                  <c:v>117.0</c:v>
                </c:pt>
                <c:pt idx="41">
                  <c:v>94.0</c:v>
                </c:pt>
                <c:pt idx="42">
                  <c:v>171.0</c:v>
                </c:pt>
                <c:pt idx="43">
                  <c:v>182.0</c:v>
                </c:pt>
                <c:pt idx="44">
                  <c:v>186.0</c:v>
                </c:pt>
                <c:pt idx="45">
                  <c:v>169.0</c:v>
                </c:pt>
                <c:pt idx="46">
                  <c:v>139.0</c:v>
                </c:pt>
                <c:pt idx="47">
                  <c:v>376.0</c:v>
                </c:pt>
                <c:pt idx="48">
                  <c:v>85.0</c:v>
                </c:pt>
                <c:pt idx="49">
                  <c:v>240.0</c:v>
                </c:pt>
                <c:pt idx="50">
                  <c:v>172.0</c:v>
                </c:pt>
                <c:pt idx="51">
                  <c:v>138.0</c:v>
                </c:pt>
                <c:pt idx="52">
                  <c:v>189.0</c:v>
                </c:pt>
                <c:pt idx="53">
                  <c:v>101.0</c:v>
                </c:pt>
                <c:pt idx="54">
                  <c:v>189.0</c:v>
                </c:pt>
                <c:pt idx="55">
                  <c:v>73.0</c:v>
                </c:pt>
                <c:pt idx="56">
                  <c:v>126.0</c:v>
                </c:pt>
                <c:pt idx="57">
                  <c:v>58.0</c:v>
                </c:pt>
                <c:pt idx="58">
                  <c:v>147.0</c:v>
                </c:pt>
                <c:pt idx="59">
                  <c:v>444.0</c:v>
                </c:pt>
                <c:pt idx="60">
                  <c:v>118.0</c:v>
                </c:pt>
                <c:pt idx="61">
                  <c:v>121.0</c:v>
                </c:pt>
                <c:pt idx="62">
                  <c:v>123.0</c:v>
                </c:pt>
                <c:pt idx="63">
                  <c:v>63.0</c:v>
                </c:pt>
                <c:pt idx="64">
                  <c:v>137.0</c:v>
                </c:pt>
                <c:pt idx="65">
                  <c:v>125.0</c:v>
                </c:pt>
                <c:pt idx="66">
                  <c:v>112.0</c:v>
                </c:pt>
                <c:pt idx="67">
                  <c:v>124.0</c:v>
                </c:pt>
                <c:pt idx="68">
                  <c:v>119.0</c:v>
                </c:pt>
                <c:pt idx="69">
                  <c:v>137.0</c:v>
                </c:pt>
                <c:pt idx="70">
                  <c:v>167.0</c:v>
                </c:pt>
                <c:pt idx="71">
                  <c:v>182.0</c:v>
                </c:pt>
                <c:pt idx="72">
                  <c:v>43.0</c:v>
                </c:pt>
                <c:pt idx="73">
                  <c:v>69.0</c:v>
                </c:pt>
                <c:pt idx="74">
                  <c:v>52.0</c:v>
                </c:pt>
                <c:pt idx="75">
                  <c:v>70.0</c:v>
                </c:pt>
                <c:pt idx="76">
                  <c:v>124.0</c:v>
                </c:pt>
                <c:pt idx="77">
                  <c:v>188.0</c:v>
                </c:pt>
                <c:pt idx="78">
                  <c:v>378.0</c:v>
                </c:pt>
                <c:pt idx="79">
                  <c:v>718.0</c:v>
                </c:pt>
                <c:pt idx="80">
                  <c:v>102.0</c:v>
                </c:pt>
                <c:pt idx="81">
                  <c:v>282.0</c:v>
                </c:pt>
                <c:pt idx="82">
                  <c:v>44.0</c:v>
                </c:pt>
                <c:pt idx="83">
                  <c:v>237.0</c:v>
                </c:pt>
                <c:pt idx="84">
                  <c:v>304.0</c:v>
                </c:pt>
                <c:pt idx="85">
                  <c:v>168.0</c:v>
                </c:pt>
                <c:pt idx="86">
                  <c:v>64.0</c:v>
                </c:pt>
                <c:pt idx="87">
                  <c:v>74.0</c:v>
                </c:pt>
                <c:pt idx="88">
                  <c:v>75.0</c:v>
                </c:pt>
                <c:pt idx="89">
                  <c:v>134.0</c:v>
                </c:pt>
                <c:pt idx="90">
                  <c:v>1758.0</c:v>
                </c:pt>
                <c:pt idx="91">
                  <c:v>183.0</c:v>
                </c:pt>
                <c:pt idx="92">
                  <c:v>58.0</c:v>
                </c:pt>
                <c:pt idx="93">
                  <c:v>114.0</c:v>
                </c:pt>
                <c:pt idx="94">
                  <c:v>141.0</c:v>
                </c:pt>
                <c:pt idx="95">
                  <c:v>335.0</c:v>
                </c:pt>
                <c:pt idx="96">
                  <c:v>118.0</c:v>
                </c:pt>
                <c:pt idx="97">
                  <c:v>131.0</c:v>
                </c:pt>
                <c:pt idx="98">
                  <c:v>236.0</c:v>
                </c:pt>
                <c:pt idx="99">
                  <c:v>143.0</c:v>
                </c:pt>
                <c:pt idx="100">
                  <c:v>217.0</c:v>
                </c:pt>
                <c:pt idx="101">
                  <c:v>217.0</c:v>
                </c:pt>
                <c:pt idx="102">
                  <c:v>73.0</c:v>
                </c:pt>
                <c:pt idx="103">
                  <c:v>151.0</c:v>
                </c:pt>
                <c:pt idx="104">
                  <c:v>493.0</c:v>
                </c:pt>
                <c:pt idx="105">
                  <c:v>140.0</c:v>
                </c:pt>
                <c:pt idx="106">
                  <c:v>77.0</c:v>
                </c:pt>
                <c:pt idx="107">
                  <c:v>84.0</c:v>
                </c:pt>
                <c:pt idx="108">
                  <c:v>184.0</c:v>
                </c:pt>
                <c:pt idx="109">
                  <c:v>208.0</c:v>
                </c:pt>
                <c:pt idx="110">
                  <c:v>95.0</c:v>
                </c:pt>
                <c:pt idx="111">
                  <c:v>151.0</c:v>
                </c:pt>
                <c:pt idx="112">
                  <c:v>105.0</c:v>
                </c:pt>
                <c:pt idx="113">
                  <c:v>79.0</c:v>
                </c:pt>
                <c:pt idx="114">
                  <c:v>96.0</c:v>
                </c:pt>
                <c:pt idx="115">
                  <c:v>89.0</c:v>
                </c:pt>
                <c:pt idx="116">
                  <c:v>185.0</c:v>
                </c:pt>
                <c:pt idx="117">
                  <c:v>112.0</c:v>
                </c:pt>
                <c:pt idx="118">
                  <c:v>158.0</c:v>
                </c:pt>
                <c:pt idx="119">
                  <c:v>390.0</c:v>
                </c:pt>
                <c:pt idx="120">
                  <c:v>190.0</c:v>
                </c:pt>
                <c:pt idx="121">
                  <c:v>187.0</c:v>
                </c:pt>
                <c:pt idx="122">
                  <c:v>400.0</c:v>
                </c:pt>
                <c:pt idx="123">
                  <c:v>56.0</c:v>
                </c:pt>
                <c:pt idx="124">
                  <c:v>125.0</c:v>
                </c:pt>
                <c:pt idx="125">
                  <c:v>89.0</c:v>
                </c:pt>
                <c:pt idx="126">
                  <c:v>102.0</c:v>
                </c:pt>
                <c:pt idx="127">
                  <c:v>311.0</c:v>
                </c:pt>
                <c:pt idx="128">
                  <c:v>93.0</c:v>
                </c:pt>
                <c:pt idx="129">
                  <c:v>291.0</c:v>
                </c:pt>
                <c:pt idx="130">
                  <c:v>110.0</c:v>
                </c:pt>
                <c:pt idx="131">
                  <c:v>160.0</c:v>
                </c:pt>
                <c:pt idx="132">
                  <c:v>159.0</c:v>
                </c:pt>
                <c:pt idx="133">
                  <c:v>98.0</c:v>
                </c:pt>
                <c:pt idx="134">
                  <c:v>264.0</c:v>
                </c:pt>
                <c:pt idx="135">
                  <c:v>74.0</c:v>
                </c:pt>
                <c:pt idx="136">
                  <c:v>145.0</c:v>
                </c:pt>
                <c:pt idx="137">
                  <c:v>238.0</c:v>
                </c:pt>
                <c:pt idx="138">
                  <c:v>90.0</c:v>
                </c:pt>
                <c:pt idx="139">
                  <c:v>104.0</c:v>
                </c:pt>
                <c:pt idx="140">
                  <c:v>89.0</c:v>
                </c:pt>
                <c:pt idx="141">
                  <c:v>151.0</c:v>
                </c:pt>
                <c:pt idx="142">
                  <c:v>146.0</c:v>
                </c:pt>
                <c:pt idx="143">
                  <c:v>80.0</c:v>
                </c:pt>
                <c:pt idx="144">
                  <c:v>247.0</c:v>
                </c:pt>
                <c:pt idx="145">
                  <c:v>145.0</c:v>
                </c:pt>
                <c:pt idx="146">
                  <c:v>88.0</c:v>
                </c:pt>
                <c:pt idx="147">
                  <c:v>40.0</c:v>
                </c:pt>
                <c:pt idx="148">
                  <c:v>77.0</c:v>
                </c:pt>
                <c:pt idx="149">
                  <c:v>77.0</c:v>
                </c:pt>
                <c:pt idx="150">
                  <c:v>137.0</c:v>
                </c:pt>
                <c:pt idx="151">
                  <c:v>98.0</c:v>
                </c:pt>
                <c:pt idx="152">
                  <c:v>128.0</c:v>
                </c:pt>
                <c:pt idx="153">
                  <c:v>195.0</c:v>
                </c:pt>
                <c:pt idx="154">
                  <c:v>69.0</c:v>
                </c:pt>
                <c:pt idx="155">
                  <c:v>57.0</c:v>
                </c:pt>
                <c:pt idx="156">
                  <c:v>79.0</c:v>
                </c:pt>
                <c:pt idx="157">
                  <c:v>53.0</c:v>
                </c:pt>
                <c:pt idx="158">
                  <c:v>97.0</c:v>
                </c:pt>
                <c:pt idx="159">
                  <c:v>143.0</c:v>
                </c:pt>
                <c:pt idx="160">
                  <c:v>59.0</c:v>
                </c:pt>
                <c:pt idx="161">
                  <c:v>844.0</c:v>
                </c:pt>
                <c:pt idx="162">
                  <c:v>134.0</c:v>
                </c:pt>
                <c:pt idx="163">
                  <c:v>104.0</c:v>
                </c:pt>
                <c:pt idx="164">
                  <c:v>113.0</c:v>
                </c:pt>
                <c:pt idx="165">
                  <c:v>282.0</c:v>
                </c:pt>
                <c:pt idx="166">
                  <c:v>173.0</c:v>
                </c:pt>
                <c:pt idx="167">
                  <c:v>160.0</c:v>
                </c:pt>
                <c:pt idx="168">
                  <c:v>493.0</c:v>
                </c:pt>
                <c:pt idx="169">
                  <c:v>67.0</c:v>
                </c:pt>
                <c:pt idx="170">
                  <c:v>88.0</c:v>
                </c:pt>
                <c:pt idx="171">
                  <c:v>378.0</c:v>
                </c:pt>
                <c:pt idx="172">
                  <c:v>119.0</c:v>
                </c:pt>
                <c:pt idx="173">
                  <c:v>619.0</c:v>
                </c:pt>
                <c:pt idx="174">
                  <c:v>207.0</c:v>
                </c:pt>
                <c:pt idx="175">
                  <c:v>207.0</c:v>
                </c:pt>
                <c:pt idx="176">
                  <c:v>71.0</c:v>
                </c:pt>
                <c:pt idx="177">
                  <c:v>123.0</c:v>
                </c:pt>
                <c:pt idx="178">
                  <c:v>193.0</c:v>
                </c:pt>
                <c:pt idx="179">
                  <c:v>73.0</c:v>
                </c:pt>
                <c:pt idx="180">
                  <c:v>136.0</c:v>
                </c:pt>
                <c:pt idx="181">
                  <c:v>182.0</c:v>
                </c:pt>
                <c:pt idx="182">
                  <c:v>67.0</c:v>
                </c:pt>
                <c:pt idx="183">
                  <c:v>124.0</c:v>
                </c:pt>
                <c:pt idx="184">
                  <c:v>104.0</c:v>
                </c:pt>
                <c:pt idx="185">
                  <c:v>165.0</c:v>
                </c:pt>
                <c:pt idx="186">
                  <c:v>82.0</c:v>
                </c:pt>
                <c:pt idx="187">
                  <c:v>386.0</c:v>
                </c:pt>
                <c:pt idx="188">
                  <c:v>205.0</c:v>
                </c:pt>
                <c:pt idx="189">
                  <c:v>52.0</c:v>
                </c:pt>
                <c:pt idx="190">
                  <c:v>658.0</c:v>
                </c:pt>
                <c:pt idx="191">
                  <c:v>116.0</c:v>
                </c:pt>
                <c:pt idx="192">
                  <c:v>90.0</c:v>
                </c:pt>
                <c:pt idx="193">
                  <c:v>213.0</c:v>
                </c:pt>
                <c:pt idx="194">
                  <c:v>166.0</c:v>
                </c:pt>
                <c:pt idx="195">
                  <c:v>133.0</c:v>
                </c:pt>
                <c:pt idx="196">
                  <c:v>98.0</c:v>
                </c:pt>
                <c:pt idx="197">
                  <c:v>72.0</c:v>
                </c:pt>
                <c:pt idx="198">
                  <c:v>95.0</c:v>
                </c:pt>
                <c:pt idx="199">
                  <c:v>212.0</c:v>
                </c:pt>
                <c:pt idx="200">
                  <c:v>156.0</c:v>
                </c:pt>
                <c:pt idx="201">
                  <c:v>154.0</c:v>
                </c:pt>
                <c:pt idx="202">
                  <c:v>77.0</c:v>
                </c:pt>
                <c:pt idx="203">
                  <c:v>78.0</c:v>
                </c:pt>
                <c:pt idx="204">
                  <c:v>95.0</c:v>
                </c:pt>
                <c:pt idx="205">
                  <c:v>183.0</c:v>
                </c:pt>
                <c:pt idx="206">
                  <c:v>105.0</c:v>
                </c:pt>
                <c:pt idx="207">
                  <c:v>198.0</c:v>
                </c:pt>
                <c:pt idx="208">
                  <c:v>348.0</c:v>
                </c:pt>
                <c:pt idx="209">
                  <c:v>458.0</c:v>
                </c:pt>
                <c:pt idx="210">
                  <c:v>108.0</c:v>
                </c:pt>
                <c:pt idx="211">
                  <c:v>185.0</c:v>
                </c:pt>
                <c:pt idx="212">
                  <c:v>61.0</c:v>
                </c:pt>
                <c:pt idx="213">
                  <c:v>282.0</c:v>
                </c:pt>
                <c:pt idx="214">
                  <c:v>57.0</c:v>
                </c:pt>
                <c:pt idx="215">
                  <c:v>135.0</c:v>
                </c:pt>
                <c:pt idx="216">
                  <c:v>102.0</c:v>
                </c:pt>
                <c:pt idx="217">
                  <c:v>161.0</c:v>
                </c:pt>
                <c:pt idx="218">
                  <c:v>90.0</c:v>
                </c:pt>
                <c:pt idx="219">
                  <c:v>91.0</c:v>
                </c:pt>
                <c:pt idx="220">
                  <c:v>182.0</c:v>
                </c:pt>
                <c:pt idx="221">
                  <c:v>76.0</c:v>
                </c:pt>
                <c:pt idx="222">
                  <c:v>261.0</c:v>
                </c:pt>
                <c:pt idx="223">
                  <c:v>97.0</c:v>
                </c:pt>
                <c:pt idx="224">
                  <c:v>156.0</c:v>
                </c:pt>
                <c:pt idx="225">
                  <c:v>105.0</c:v>
                </c:pt>
                <c:pt idx="226">
                  <c:v>76.0</c:v>
                </c:pt>
                <c:pt idx="227">
                  <c:v>95.0</c:v>
                </c:pt>
                <c:pt idx="228">
                  <c:v>735.0</c:v>
                </c:pt>
                <c:pt idx="229">
                  <c:v>170.0</c:v>
                </c:pt>
                <c:pt idx="230">
                  <c:v>185.0</c:v>
                </c:pt>
                <c:pt idx="231">
                  <c:v>196.0</c:v>
                </c:pt>
                <c:pt idx="232">
                  <c:v>263.0</c:v>
                </c:pt>
                <c:pt idx="233">
                  <c:v>151.0</c:v>
                </c:pt>
                <c:pt idx="234">
                  <c:v>627.0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1796104"/>
        <c:axId val="2141281640"/>
      </c:scatterChart>
      <c:valAx>
        <c:axId val="2141796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1281640"/>
        <c:crosses val="autoZero"/>
        <c:crossBetween val="midCat"/>
      </c:valAx>
      <c:valAx>
        <c:axId val="2141281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796104"/>
        <c:crosses val="autoZero"/>
        <c:crossBetween val="midCat"/>
        <c:majorUnit val="100.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Project 3-2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'Project 3 - Part 1'!$B$1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cat>
            <c:strRef>
              <c:f>'Project 3 - Part 1'!$A$2:$A$237</c:f>
              <c:strCache>
                <c:ptCount val="236"/>
                <c:pt idx="0">
                  <c:v>cs61c-pc</c:v>
                </c:pt>
                <c:pt idx="1">
                  <c:v>cs61c-pk</c:v>
                </c:pt>
                <c:pt idx="2">
                  <c:v>cs61c-ho</c:v>
                </c:pt>
                <c:pt idx="3">
                  <c:v>cs61c-jp</c:v>
                </c:pt>
                <c:pt idx="4">
                  <c:v>cs61c-jn</c:v>
                </c:pt>
                <c:pt idx="5">
                  <c:v>cs61c-ig</c:v>
                </c:pt>
                <c:pt idx="6">
                  <c:v>cs61c-qr</c:v>
                </c:pt>
                <c:pt idx="7">
                  <c:v>cs61c-jv</c:v>
                </c:pt>
                <c:pt idx="8">
                  <c:v>cs61c-wr</c:v>
                </c:pt>
                <c:pt idx="9">
                  <c:v>cs61c-dy</c:v>
                </c:pt>
                <c:pt idx="10">
                  <c:v>cs61c-pn</c:v>
                </c:pt>
                <c:pt idx="11">
                  <c:v>cs61c-si</c:v>
                </c:pt>
                <c:pt idx="12">
                  <c:v>cs61c-ga</c:v>
                </c:pt>
                <c:pt idx="13">
                  <c:v>cs61c-eg</c:v>
                </c:pt>
                <c:pt idx="14">
                  <c:v>cs61c-ja</c:v>
                </c:pt>
                <c:pt idx="15">
                  <c:v>cs61c-bd</c:v>
                </c:pt>
                <c:pt idx="16">
                  <c:v>cs61c-js</c:v>
                </c:pt>
                <c:pt idx="17">
                  <c:v>cs61c-wv</c:v>
                </c:pt>
                <c:pt idx="18">
                  <c:v>cs61c-ui</c:v>
                </c:pt>
                <c:pt idx="19">
                  <c:v>cs61c-pl</c:v>
                </c:pt>
                <c:pt idx="20">
                  <c:v>cs61c-cd</c:v>
                </c:pt>
                <c:pt idx="21">
                  <c:v>cs61c-ac</c:v>
                </c:pt>
                <c:pt idx="22">
                  <c:v>cs61c-fl</c:v>
                </c:pt>
                <c:pt idx="23">
                  <c:v>cs61c-cz</c:v>
                </c:pt>
                <c:pt idx="24">
                  <c:v>cs61c-eb</c:v>
                </c:pt>
                <c:pt idx="25">
                  <c:v>cs61c-ef</c:v>
                </c:pt>
                <c:pt idx="26">
                  <c:v>cs61c-wf</c:v>
                </c:pt>
                <c:pt idx="27">
                  <c:v>cs61c-cj</c:v>
                </c:pt>
                <c:pt idx="28">
                  <c:v>cs61c-fc</c:v>
                </c:pt>
                <c:pt idx="29">
                  <c:v>cs61c-ev</c:v>
                </c:pt>
                <c:pt idx="30">
                  <c:v>cs61c-sg</c:v>
                </c:pt>
                <c:pt idx="31">
                  <c:v>cs61c-iw</c:v>
                </c:pt>
                <c:pt idx="32">
                  <c:v>cs61c-cl</c:v>
                </c:pt>
                <c:pt idx="33">
                  <c:v>cs61c-sn</c:v>
                </c:pt>
                <c:pt idx="34">
                  <c:v>cs61c-gz</c:v>
                </c:pt>
                <c:pt idx="35">
                  <c:v>cs61c-oa</c:v>
                </c:pt>
                <c:pt idx="36">
                  <c:v>cs61c-om</c:v>
                </c:pt>
                <c:pt idx="37">
                  <c:v>cs61c-ii</c:v>
                </c:pt>
                <c:pt idx="38">
                  <c:v>cs61c-vz</c:v>
                </c:pt>
                <c:pt idx="39">
                  <c:v>cs61c-sm</c:v>
                </c:pt>
                <c:pt idx="40">
                  <c:v>cs61c-ez</c:v>
                </c:pt>
                <c:pt idx="41">
                  <c:v>cs61c-ve</c:v>
                </c:pt>
                <c:pt idx="42">
                  <c:v>cs61c-oy</c:v>
                </c:pt>
                <c:pt idx="43">
                  <c:v>cs61c-ce</c:v>
                </c:pt>
                <c:pt idx="44">
                  <c:v>cs61c-pp</c:v>
                </c:pt>
                <c:pt idx="45">
                  <c:v>cs61c-hm</c:v>
                </c:pt>
                <c:pt idx="46">
                  <c:v>cs61c-vc</c:v>
                </c:pt>
                <c:pt idx="47">
                  <c:v>cs61c-pi</c:v>
                </c:pt>
                <c:pt idx="48">
                  <c:v>cs61c-ph</c:v>
                </c:pt>
                <c:pt idx="49">
                  <c:v>cs61c-vy</c:v>
                </c:pt>
                <c:pt idx="50">
                  <c:v>cs61c-ni</c:v>
                </c:pt>
                <c:pt idx="51">
                  <c:v>cs61c-xl</c:v>
                </c:pt>
                <c:pt idx="52">
                  <c:v>cs61c-ae</c:v>
                </c:pt>
                <c:pt idx="53">
                  <c:v>cs61c-hj</c:v>
                </c:pt>
                <c:pt idx="54">
                  <c:v>cs61c-vn</c:v>
                </c:pt>
                <c:pt idx="55">
                  <c:v>cs61c-jr</c:v>
                </c:pt>
                <c:pt idx="56">
                  <c:v>cs61c-un</c:v>
                </c:pt>
                <c:pt idx="57">
                  <c:v>cs61c-hh</c:v>
                </c:pt>
                <c:pt idx="58">
                  <c:v>cs61c-hc</c:v>
                </c:pt>
                <c:pt idx="59">
                  <c:v>cs61c-kv</c:v>
                </c:pt>
                <c:pt idx="60">
                  <c:v>cs61c-ks</c:v>
                </c:pt>
                <c:pt idx="61">
                  <c:v>cs61c-fj</c:v>
                </c:pt>
                <c:pt idx="62">
                  <c:v>cs61c-dm</c:v>
                </c:pt>
                <c:pt idx="63">
                  <c:v>cs61c-ow</c:v>
                </c:pt>
                <c:pt idx="64">
                  <c:v>cs61c-nr</c:v>
                </c:pt>
                <c:pt idx="65">
                  <c:v>cs61c-kw</c:v>
                </c:pt>
                <c:pt idx="66">
                  <c:v>cs61c-nm</c:v>
                </c:pt>
                <c:pt idx="67">
                  <c:v>cs61c-cn</c:v>
                </c:pt>
                <c:pt idx="68">
                  <c:v>cs61c-df</c:v>
                </c:pt>
                <c:pt idx="69">
                  <c:v>cs61c-kc</c:v>
                </c:pt>
                <c:pt idx="70">
                  <c:v>cs61c-ay</c:v>
                </c:pt>
                <c:pt idx="71">
                  <c:v>cs61c-do</c:v>
                </c:pt>
                <c:pt idx="72">
                  <c:v>cs61c-wj</c:v>
                </c:pt>
                <c:pt idx="73">
                  <c:v>cs61c-sj</c:v>
                </c:pt>
                <c:pt idx="74">
                  <c:v>cs61c-dw</c:v>
                </c:pt>
                <c:pt idx="75">
                  <c:v>cs61c-fr</c:v>
                </c:pt>
                <c:pt idx="76">
                  <c:v>cs61c-en</c:v>
                </c:pt>
                <c:pt idx="77">
                  <c:v>cs61c-ut</c:v>
                </c:pt>
                <c:pt idx="78">
                  <c:v>cs61c-cv</c:v>
                </c:pt>
                <c:pt idx="79">
                  <c:v>cs61c-ih</c:v>
                </c:pt>
                <c:pt idx="80">
                  <c:v>cs61c-ff</c:v>
                </c:pt>
                <c:pt idx="81">
                  <c:v>cs61c-hv</c:v>
                </c:pt>
                <c:pt idx="82">
                  <c:v>cs61c-um</c:v>
                </c:pt>
                <c:pt idx="83">
                  <c:v>cs61c-hg</c:v>
                </c:pt>
                <c:pt idx="84">
                  <c:v>cs61c-qm</c:v>
                </c:pt>
                <c:pt idx="85">
                  <c:v>cs61c-qd</c:v>
                </c:pt>
                <c:pt idx="86">
                  <c:v>cs61c-qu</c:v>
                </c:pt>
                <c:pt idx="87">
                  <c:v>cs61c-fg</c:v>
                </c:pt>
                <c:pt idx="88">
                  <c:v>cs61c-sy</c:v>
                </c:pt>
                <c:pt idx="89">
                  <c:v>cs61c-dc</c:v>
                </c:pt>
                <c:pt idx="90">
                  <c:v>cs61c-me</c:v>
                </c:pt>
                <c:pt idx="91">
                  <c:v>cs61c-pb</c:v>
                </c:pt>
                <c:pt idx="92">
                  <c:v>cs61c-cg</c:v>
                </c:pt>
                <c:pt idx="93">
                  <c:v>cs61c-gb</c:v>
                </c:pt>
                <c:pt idx="94">
                  <c:v>cs61c-da</c:v>
                </c:pt>
                <c:pt idx="95">
                  <c:v>cs61c-fd</c:v>
                </c:pt>
                <c:pt idx="96">
                  <c:v>cs61c-et</c:v>
                </c:pt>
                <c:pt idx="97">
                  <c:v>cs61c-fb</c:v>
                </c:pt>
                <c:pt idx="98">
                  <c:v>cs61c-ke</c:v>
                </c:pt>
                <c:pt idx="99">
                  <c:v>cs61c-jw</c:v>
                </c:pt>
                <c:pt idx="100">
                  <c:v>cs61c-uo</c:v>
                </c:pt>
                <c:pt idx="101">
                  <c:v>cs61c-vf</c:v>
                </c:pt>
                <c:pt idx="102">
                  <c:v>cs61c-ny</c:v>
                </c:pt>
                <c:pt idx="103">
                  <c:v>cs61c-ms</c:v>
                </c:pt>
                <c:pt idx="104">
                  <c:v>cs61c-uu</c:v>
                </c:pt>
                <c:pt idx="105">
                  <c:v>cs61c-md</c:v>
                </c:pt>
                <c:pt idx="106">
                  <c:v>cs61c-gx</c:v>
                </c:pt>
                <c:pt idx="107">
                  <c:v>cs61c-sx</c:v>
                </c:pt>
                <c:pt idx="108">
                  <c:v>cs61c-dk</c:v>
                </c:pt>
                <c:pt idx="109">
                  <c:v>cs61c-ir</c:v>
                </c:pt>
                <c:pt idx="110">
                  <c:v>cs61c-qh</c:v>
                </c:pt>
                <c:pt idx="111">
                  <c:v>cs61c-af</c:v>
                </c:pt>
                <c:pt idx="112">
                  <c:v>cs61c-hf</c:v>
                </c:pt>
                <c:pt idx="113">
                  <c:v>cs61c-qa</c:v>
                </c:pt>
                <c:pt idx="114">
                  <c:v>cs61c-bh</c:v>
                </c:pt>
                <c:pt idx="115">
                  <c:v>cs61c-ma</c:v>
                </c:pt>
                <c:pt idx="116">
                  <c:v>cs61c-vs</c:v>
                </c:pt>
                <c:pt idx="117">
                  <c:v>cs61c-uy</c:v>
                </c:pt>
                <c:pt idx="118">
                  <c:v>cs61c-bu</c:v>
                </c:pt>
                <c:pt idx="119">
                  <c:v>cs61c-mm</c:v>
                </c:pt>
                <c:pt idx="120">
                  <c:v>cs61c-mb</c:v>
                </c:pt>
                <c:pt idx="121">
                  <c:v>cs61c-ck</c:v>
                </c:pt>
                <c:pt idx="122">
                  <c:v>cs61c-bx</c:v>
                </c:pt>
                <c:pt idx="123">
                  <c:v>cs61c-sw</c:v>
                </c:pt>
                <c:pt idx="124">
                  <c:v>cs61c-cw</c:v>
                </c:pt>
                <c:pt idx="125">
                  <c:v>cs61c-vk</c:v>
                </c:pt>
                <c:pt idx="126">
                  <c:v>cs61c-aq</c:v>
                </c:pt>
                <c:pt idx="127">
                  <c:v>cs61c-jg</c:v>
                </c:pt>
                <c:pt idx="128">
                  <c:v>cs61c-if</c:v>
                </c:pt>
                <c:pt idx="129">
                  <c:v>cs61c-cm</c:v>
                </c:pt>
                <c:pt idx="130">
                  <c:v>cs61c-co</c:v>
                </c:pt>
                <c:pt idx="131">
                  <c:v>cs61c-ic</c:v>
                </c:pt>
                <c:pt idx="132">
                  <c:v>cs61c-fh</c:v>
                </c:pt>
                <c:pt idx="133">
                  <c:v>cs61c-cx</c:v>
                </c:pt>
                <c:pt idx="134">
                  <c:v>cs61c-pd</c:v>
                </c:pt>
                <c:pt idx="135">
                  <c:v>cs61c-oe</c:v>
                </c:pt>
                <c:pt idx="136">
                  <c:v>cs61c-dr</c:v>
                </c:pt>
                <c:pt idx="137">
                  <c:v>cs61c-kg</c:v>
                </c:pt>
                <c:pt idx="138">
                  <c:v>cs61c-at</c:v>
                </c:pt>
                <c:pt idx="139">
                  <c:v>cs61c-eq</c:v>
                </c:pt>
                <c:pt idx="140">
                  <c:v>cs61c-fi</c:v>
                </c:pt>
                <c:pt idx="141">
                  <c:v>cs61c-jt</c:v>
                </c:pt>
                <c:pt idx="142">
                  <c:v>cs61c-uw</c:v>
                </c:pt>
                <c:pt idx="143">
                  <c:v>cs61c-bl</c:v>
                </c:pt>
                <c:pt idx="144">
                  <c:v>cs61c-sf</c:v>
                </c:pt>
                <c:pt idx="145">
                  <c:v>cs61c-ky</c:v>
                </c:pt>
                <c:pt idx="146">
                  <c:v>cs61c-ol</c:v>
                </c:pt>
                <c:pt idx="147">
                  <c:v>cs61c-nf</c:v>
                </c:pt>
                <c:pt idx="148">
                  <c:v>cs61c-bw</c:v>
                </c:pt>
                <c:pt idx="149">
                  <c:v>cs61c-pf</c:v>
                </c:pt>
                <c:pt idx="150">
                  <c:v>cs61c-hs</c:v>
                </c:pt>
                <c:pt idx="151">
                  <c:v>cs61c-au</c:v>
                </c:pt>
                <c:pt idx="152">
                  <c:v>cs61c-sc</c:v>
                </c:pt>
                <c:pt idx="153">
                  <c:v>cs61c-ba</c:v>
                </c:pt>
                <c:pt idx="154">
                  <c:v>cs61c-bq</c:v>
                </c:pt>
                <c:pt idx="155">
                  <c:v>cs61c-hp</c:v>
                </c:pt>
                <c:pt idx="156">
                  <c:v>cs61c-hd</c:v>
                </c:pt>
                <c:pt idx="157">
                  <c:v>cs61c-bm</c:v>
                </c:pt>
                <c:pt idx="158">
                  <c:v>cs61c-wi</c:v>
                </c:pt>
                <c:pt idx="159">
                  <c:v>cs61c-ng</c:v>
                </c:pt>
                <c:pt idx="160">
                  <c:v>cs61c-gw</c:v>
                </c:pt>
                <c:pt idx="161">
                  <c:v>cs61c-dz</c:v>
                </c:pt>
                <c:pt idx="162">
                  <c:v>cs61c-sb</c:v>
                </c:pt>
                <c:pt idx="163">
                  <c:v>cs61c-ot</c:v>
                </c:pt>
                <c:pt idx="164">
                  <c:v>cs61c-mh</c:v>
                </c:pt>
                <c:pt idx="165">
                  <c:v>cs61c-mn</c:v>
                </c:pt>
                <c:pt idx="166">
                  <c:v>cs61c-nh</c:v>
                </c:pt>
                <c:pt idx="167">
                  <c:v>cs61c-vp</c:v>
                </c:pt>
                <c:pt idx="168">
                  <c:v>cs61c-ei</c:v>
                </c:pt>
                <c:pt idx="169">
                  <c:v>cs61c-aw</c:v>
                </c:pt>
                <c:pt idx="170">
                  <c:v>cs61c-ej</c:v>
                </c:pt>
                <c:pt idx="171">
                  <c:v>cs61c-us</c:v>
                </c:pt>
                <c:pt idx="172">
                  <c:v>cs61c-gn</c:v>
                </c:pt>
                <c:pt idx="173">
                  <c:v>cs61c-hn</c:v>
                </c:pt>
                <c:pt idx="174">
                  <c:v>cs61c-cq</c:v>
                </c:pt>
                <c:pt idx="175">
                  <c:v>cs61c-pv</c:v>
                </c:pt>
                <c:pt idx="176">
                  <c:v>cs61c-hr</c:v>
                </c:pt>
                <c:pt idx="177">
                  <c:v>cs61c-ch</c:v>
                </c:pt>
                <c:pt idx="178">
                  <c:v>cs61c-gt</c:v>
                </c:pt>
                <c:pt idx="179">
                  <c:v>cs61c-hq</c:v>
                </c:pt>
                <c:pt idx="180">
                  <c:v>cs61c-ar</c:v>
                </c:pt>
                <c:pt idx="181">
                  <c:v>cs61c-jh</c:v>
                </c:pt>
                <c:pt idx="182">
                  <c:v>cs61c-kt</c:v>
                </c:pt>
                <c:pt idx="183">
                  <c:v>cs61c-pt</c:v>
                </c:pt>
                <c:pt idx="184">
                  <c:v>cs61c-ob</c:v>
                </c:pt>
                <c:pt idx="185">
                  <c:v>cs61c-jz</c:v>
                </c:pt>
                <c:pt idx="186">
                  <c:v>cs61c-sr</c:v>
                </c:pt>
                <c:pt idx="187">
                  <c:v>cs61c-qn</c:v>
                </c:pt>
                <c:pt idx="188">
                  <c:v>cs61c-uq</c:v>
                </c:pt>
                <c:pt idx="189">
                  <c:v>cs61c-uj</c:v>
                </c:pt>
                <c:pt idx="190">
                  <c:v>cs61c-gs</c:v>
                </c:pt>
                <c:pt idx="191">
                  <c:v>cs61c-xh</c:v>
                </c:pt>
                <c:pt idx="192">
                  <c:v>cs61c-wd</c:v>
                </c:pt>
                <c:pt idx="193">
                  <c:v>cs61c-od</c:v>
                </c:pt>
                <c:pt idx="194">
                  <c:v>cs61c-qj</c:v>
                </c:pt>
                <c:pt idx="195">
                  <c:v>cs61c-oj</c:v>
                </c:pt>
                <c:pt idx="196">
                  <c:v>cs61c-gj</c:v>
                </c:pt>
                <c:pt idx="197">
                  <c:v>cs61c-qs</c:v>
                </c:pt>
                <c:pt idx="198">
                  <c:v>cs61c-es</c:v>
                </c:pt>
                <c:pt idx="199">
                  <c:v>cs61c-cs</c:v>
                </c:pt>
                <c:pt idx="200">
                  <c:v>cs61c-oc</c:v>
                </c:pt>
                <c:pt idx="201">
                  <c:v>cs61c-hi</c:v>
                </c:pt>
                <c:pt idx="202">
                  <c:v>cs61c-gu</c:v>
                </c:pt>
                <c:pt idx="203">
                  <c:v>cs61c-ia</c:v>
                </c:pt>
                <c:pt idx="204">
                  <c:v>cs61c-xg</c:v>
                </c:pt>
                <c:pt idx="205">
                  <c:v>cs61c-kd</c:v>
                </c:pt>
                <c:pt idx="206">
                  <c:v>cs61c-gv</c:v>
                </c:pt>
                <c:pt idx="207">
                  <c:v>cs61c-np</c:v>
                </c:pt>
                <c:pt idx="208">
                  <c:v>cs61c-mi</c:v>
                </c:pt>
                <c:pt idx="209">
                  <c:v>cs61c-ko</c:v>
                </c:pt>
                <c:pt idx="210">
                  <c:v>cs61c-fa</c:v>
                </c:pt>
                <c:pt idx="211">
                  <c:v>cs61c-ql</c:v>
                </c:pt>
                <c:pt idx="212">
                  <c:v>cs61c-db</c:v>
                </c:pt>
                <c:pt idx="213">
                  <c:v>cs61c-ns</c:v>
                </c:pt>
                <c:pt idx="214">
                  <c:v>cs61c-dh</c:v>
                </c:pt>
                <c:pt idx="215">
                  <c:v>cs61c-bo</c:v>
                </c:pt>
                <c:pt idx="216">
                  <c:v>cs61c-up</c:v>
                </c:pt>
                <c:pt idx="217">
                  <c:v>cs61c-kf</c:v>
                </c:pt>
                <c:pt idx="218">
                  <c:v>cs61c-mc</c:v>
                </c:pt>
                <c:pt idx="219">
                  <c:v>cs61c-ep</c:v>
                </c:pt>
                <c:pt idx="220">
                  <c:v>cs61c-be</c:v>
                </c:pt>
                <c:pt idx="221">
                  <c:v>cs61c-bj</c:v>
                </c:pt>
                <c:pt idx="222">
                  <c:v>cs61c-vr</c:v>
                </c:pt>
                <c:pt idx="223">
                  <c:v>cs61c-sh</c:v>
                </c:pt>
                <c:pt idx="224">
                  <c:v>cs61c-bp</c:v>
                </c:pt>
                <c:pt idx="225">
                  <c:v>cs61c-jl</c:v>
                </c:pt>
                <c:pt idx="226">
                  <c:v>cs61c-mx</c:v>
                </c:pt>
                <c:pt idx="227">
                  <c:v>cs61c-mw</c:v>
                </c:pt>
                <c:pt idx="228">
                  <c:v>cs61c-wo</c:v>
                </c:pt>
                <c:pt idx="229">
                  <c:v>cs61c-ws</c:v>
                </c:pt>
                <c:pt idx="230">
                  <c:v>cs61c-gi</c:v>
                </c:pt>
                <c:pt idx="231">
                  <c:v>cs61c-nl</c:v>
                </c:pt>
                <c:pt idx="232">
                  <c:v>cs61c-an</c:v>
                </c:pt>
                <c:pt idx="233">
                  <c:v>cs61c-vq</c:v>
                </c:pt>
                <c:pt idx="234">
                  <c:v>cs61c-nj</c:v>
                </c:pt>
                <c:pt idx="235">
                  <c:v>cs61c-ds</c:v>
                </c:pt>
              </c:strCache>
            </c:strRef>
          </c:cat>
          <c:val>
            <c:numRef>
              <c:f>'Project 3 - Part 1'!$B$2:$B$237</c:f>
              <c:numCache>
                <c:formatCode>General</c:formatCode>
                <c:ptCount val="236"/>
                <c:pt idx="0">
                  <c:v>0.0</c:v>
                </c:pt>
                <c:pt idx="1">
                  <c:v>0.0</c:v>
                </c:pt>
                <c:pt idx="2">
                  <c:v>8.729999999999998</c:v>
                </c:pt>
                <c:pt idx="3">
                  <c:v>9.739999999999998</c:v>
                </c:pt>
                <c:pt idx="4">
                  <c:v>9.998000000000001</c:v>
                </c:pt>
                <c:pt idx="5">
                  <c:v>11.199</c:v>
                </c:pt>
                <c:pt idx="6">
                  <c:v>14.359</c:v>
                </c:pt>
                <c:pt idx="7">
                  <c:v>22.08</c:v>
                </c:pt>
                <c:pt idx="8">
                  <c:v>25.421</c:v>
                </c:pt>
                <c:pt idx="9">
                  <c:v>26.42599999999998</c:v>
                </c:pt>
                <c:pt idx="10">
                  <c:v>26.542</c:v>
                </c:pt>
                <c:pt idx="11">
                  <c:v>26.85900000000001</c:v>
                </c:pt>
                <c:pt idx="12">
                  <c:v>27.796</c:v>
                </c:pt>
                <c:pt idx="13">
                  <c:v>28.915</c:v>
                </c:pt>
                <c:pt idx="14">
                  <c:v>30.214</c:v>
                </c:pt>
                <c:pt idx="15">
                  <c:v>31.445</c:v>
                </c:pt>
                <c:pt idx="16">
                  <c:v>33.418</c:v>
                </c:pt>
                <c:pt idx="17">
                  <c:v>33.566</c:v>
                </c:pt>
                <c:pt idx="18">
                  <c:v>34.112</c:v>
                </c:pt>
                <c:pt idx="19">
                  <c:v>34.32400000000001</c:v>
                </c:pt>
                <c:pt idx="20">
                  <c:v>34.883</c:v>
                </c:pt>
                <c:pt idx="21">
                  <c:v>37.03</c:v>
                </c:pt>
                <c:pt idx="22">
                  <c:v>37.365</c:v>
                </c:pt>
                <c:pt idx="23">
                  <c:v>37.883</c:v>
                </c:pt>
                <c:pt idx="24">
                  <c:v>38.172</c:v>
                </c:pt>
                <c:pt idx="25">
                  <c:v>39.808</c:v>
                </c:pt>
                <c:pt idx="26">
                  <c:v>40.0</c:v>
                </c:pt>
                <c:pt idx="27">
                  <c:v>40.10400000000001</c:v>
                </c:pt>
                <c:pt idx="28">
                  <c:v>40.398</c:v>
                </c:pt>
                <c:pt idx="29">
                  <c:v>40.54600000000001</c:v>
                </c:pt>
                <c:pt idx="30">
                  <c:v>40.873</c:v>
                </c:pt>
                <c:pt idx="31">
                  <c:v>40.881</c:v>
                </c:pt>
                <c:pt idx="32">
                  <c:v>41.83300000000001</c:v>
                </c:pt>
                <c:pt idx="33">
                  <c:v>42.001</c:v>
                </c:pt>
                <c:pt idx="34">
                  <c:v>42.076</c:v>
                </c:pt>
                <c:pt idx="35">
                  <c:v>42.632</c:v>
                </c:pt>
                <c:pt idx="36">
                  <c:v>42.79</c:v>
                </c:pt>
                <c:pt idx="37">
                  <c:v>42.837</c:v>
                </c:pt>
                <c:pt idx="38">
                  <c:v>42.852</c:v>
                </c:pt>
                <c:pt idx="39">
                  <c:v>42.92400000000001</c:v>
                </c:pt>
                <c:pt idx="40">
                  <c:v>43.111</c:v>
                </c:pt>
                <c:pt idx="41">
                  <c:v>43.419</c:v>
                </c:pt>
                <c:pt idx="42">
                  <c:v>43.452</c:v>
                </c:pt>
                <c:pt idx="43">
                  <c:v>43.51900000000001</c:v>
                </c:pt>
                <c:pt idx="44">
                  <c:v>43.565</c:v>
                </c:pt>
                <c:pt idx="45">
                  <c:v>43.753</c:v>
                </c:pt>
                <c:pt idx="46">
                  <c:v>43.826</c:v>
                </c:pt>
                <c:pt idx="47">
                  <c:v>44.447</c:v>
                </c:pt>
                <c:pt idx="48">
                  <c:v>44.617</c:v>
                </c:pt>
                <c:pt idx="49">
                  <c:v>44.65</c:v>
                </c:pt>
                <c:pt idx="50">
                  <c:v>44.837</c:v>
                </c:pt>
                <c:pt idx="51">
                  <c:v>45.148</c:v>
                </c:pt>
                <c:pt idx="52">
                  <c:v>45.158</c:v>
                </c:pt>
                <c:pt idx="53">
                  <c:v>45.253</c:v>
                </c:pt>
                <c:pt idx="54">
                  <c:v>45.29</c:v>
                </c:pt>
                <c:pt idx="55">
                  <c:v>45.41</c:v>
                </c:pt>
                <c:pt idx="56">
                  <c:v>45.551</c:v>
                </c:pt>
                <c:pt idx="57">
                  <c:v>45.581</c:v>
                </c:pt>
                <c:pt idx="58">
                  <c:v>45.628</c:v>
                </c:pt>
                <c:pt idx="59">
                  <c:v>45.85</c:v>
                </c:pt>
                <c:pt idx="60">
                  <c:v>45.857</c:v>
                </c:pt>
                <c:pt idx="61">
                  <c:v>46.022</c:v>
                </c:pt>
                <c:pt idx="62">
                  <c:v>46.03400000000001</c:v>
                </c:pt>
                <c:pt idx="63">
                  <c:v>46.098</c:v>
                </c:pt>
                <c:pt idx="64">
                  <c:v>46.551</c:v>
                </c:pt>
                <c:pt idx="65">
                  <c:v>46.67</c:v>
                </c:pt>
                <c:pt idx="66">
                  <c:v>46.758</c:v>
                </c:pt>
                <c:pt idx="67">
                  <c:v>46.933</c:v>
                </c:pt>
                <c:pt idx="68">
                  <c:v>47.326</c:v>
                </c:pt>
                <c:pt idx="69">
                  <c:v>47.351</c:v>
                </c:pt>
                <c:pt idx="70">
                  <c:v>47.65900000000001</c:v>
                </c:pt>
                <c:pt idx="71">
                  <c:v>47.795</c:v>
                </c:pt>
                <c:pt idx="72">
                  <c:v>47.872</c:v>
                </c:pt>
                <c:pt idx="73">
                  <c:v>47.97</c:v>
                </c:pt>
                <c:pt idx="74">
                  <c:v>47.988</c:v>
                </c:pt>
                <c:pt idx="75">
                  <c:v>48.067</c:v>
                </c:pt>
                <c:pt idx="76">
                  <c:v>48.069</c:v>
                </c:pt>
                <c:pt idx="77">
                  <c:v>48.216</c:v>
                </c:pt>
                <c:pt idx="78">
                  <c:v>48.22</c:v>
                </c:pt>
                <c:pt idx="79">
                  <c:v>48.283</c:v>
                </c:pt>
                <c:pt idx="80">
                  <c:v>48.447</c:v>
                </c:pt>
                <c:pt idx="81">
                  <c:v>48.51300000000001</c:v>
                </c:pt>
                <c:pt idx="82">
                  <c:v>48.529</c:v>
                </c:pt>
                <c:pt idx="83">
                  <c:v>48.616</c:v>
                </c:pt>
                <c:pt idx="84">
                  <c:v>48.868</c:v>
                </c:pt>
                <c:pt idx="85">
                  <c:v>49.01300000000001</c:v>
                </c:pt>
                <c:pt idx="86">
                  <c:v>49.137</c:v>
                </c:pt>
                <c:pt idx="87">
                  <c:v>49.407</c:v>
                </c:pt>
                <c:pt idx="88">
                  <c:v>49.45</c:v>
                </c:pt>
                <c:pt idx="89">
                  <c:v>49.523</c:v>
                </c:pt>
                <c:pt idx="90">
                  <c:v>49.62300000000001</c:v>
                </c:pt>
                <c:pt idx="91">
                  <c:v>49.69600000000001</c:v>
                </c:pt>
                <c:pt idx="92">
                  <c:v>49.81</c:v>
                </c:pt>
                <c:pt idx="93">
                  <c:v>49.81</c:v>
                </c:pt>
                <c:pt idx="94">
                  <c:v>49.877</c:v>
                </c:pt>
                <c:pt idx="95">
                  <c:v>49.88</c:v>
                </c:pt>
                <c:pt idx="96">
                  <c:v>49.92400000000001</c:v>
                </c:pt>
                <c:pt idx="97">
                  <c:v>49.996</c:v>
                </c:pt>
                <c:pt idx="98">
                  <c:v>50.136</c:v>
                </c:pt>
                <c:pt idx="99">
                  <c:v>50.251</c:v>
                </c:pt>
                <c:pt idx="100">
                  <c:v>50.39100000000001</c:v>
                </c:pt>
                <c:pt idx="101">
                  <c:v>50.466</c:v>
                </c:pt>
                <c:pt idx="102">
                  <c:v>50.60700000000001</c:v>
                </c:pt>
                <c:pt idx="103">
                  <c:v>50.665</c:v>
                </c:pt>
                <c:pt idx="104">
                  <c:v>50.936</c:v>
                </c:pt>
                <c:pt idx="105">
                  <c:v>51.036</c:v>
                </c:pt>
                <c:pt idx="106">
                  <c:v>51.062</c:v>
                </c:pt>
                <c:pt idx="107">
                  <c:v>51.19300000000001</c:v>
                </c:pt>
                <c:pt idx="108">
                  <c:v>51.238</c:v>
                </c:pt>
                <c:pt idx="109">
                  <c:v>51.256</c:v>
                </c:pt>
                <c:pt idx="110">
                  <c:v>51.444</c:v>
                </c:pt>
                <c:pt idx="111">
                  <c:v>51.488</c:v>
                </c:pt>
                <c:pt idx="112">
                  <c:v>51.585</c:v>
                </c:pt>
                <c:pt idx="113">
                  <c:v>51.78400000000001</c:v>
                </c:pt>
                <c:pt idx="114">
                  <c:v>51.83</c:v>
                </c:pt>
                <c:pt idx="115">
                  <c:v>52.02</c:v>
                </c:pt>
                <c:pt idx="116">
                  <c:v>52.03100000000001</c:v>
                </c:pt>
                <c:pt idx="117">
                  <c:v>52.12</c:v>
                </c:pt>
                <c:pt idx="118">
                  <c:v>52.275</c:v>
                </c:pt>
                <c:pt idx="119">
                  <c:v>52.29700000000001</c:v>
                </c:pt>
                <c:pt idx="120">
                  <c:v>52.481</c:v>
                </c:pt>
                <c:pt idx="121">
                  <c:v>52.814</c:v>
                </c:pt>
                <c:pt idx="122">
                  <c:v>52.89100000000001</c:v>
                </c:pt>
                <c:pt idx="123">
                  <c:v>52.97</c:v>
                </c:pt>
                <c:pt idx="124">
                  <c:v>53.145</c:v>
                </c:pt>
                <c:pt idx="125">
                  <c:v>53.29900000000001</c:v>
                </c:pt>
                <c:pt idx="126">
                  <c:v>53.345</c:v>
                </c:pt>
                <c:pt idx="127">
                  <c:v>53.352</c:v>
                </c:pt>
                <c:pt idx="128">
                  <c:v>53.411</c:v>
                </c:pt>
                <c:pt idx="129">
                  <c:v>53.506</c:v>
                </c:pt>
                <c:pt idx="130">
                  <c:v>53.524</c:v>
                </c:pt>
                <c:pt idx="131">
                  <c:v>53.628</c:v>
                </c:pt>
                <c:pt idx="132">
                  <c:v>53.707</c:v>
                </c:pt>
                <c:pt idx="133">
                  <c:v>53.79300000000001</c:v>
                </c:pt>
                <c:pt idx="134">
                  <c:v>53.872</c:v>
                </c:pt>
                <c:pt idx="135">
                  <c:v>53.97</c:v>
                </c:pt>
                <c:pt idx="136">
                  <c:v>54.17400000000001</c:v>
                </c:pt>
                <c:pt idx="137">
                  <c:v>54.176</c:v>
                </c:pt>
                <c:pt idx="138">
                  <c:v>54.178</c:v>
                </c:pt>
                <c:pt idx="139">
                  <c:v>54.23300000000001</c:v>
                </c:pt>
                <c:pt idx="140">
                  <c:v>54.26600000000001</c:v>
                </c:pt>
                <c:pt idx="141">
                  <c:v>54.361</c:v>
                </c:pt>
                <c:pt idx="142">
                  <c:v>54.416</c:v>
                </c:pt>
                <c:pt idx="143">
                  <c:v>54.431</c:v>
                </c:pt>
                <c:pt idx="144">
                  <c:v>54.633</c:v>
                </c:pt>
                <c:pt idx="145">
                  <c:v>54.78100000000001</c:v>
                </c:pt>
                <c:pt idx="146">
                  <c:v>54.884</c:v>
                </c:pt>
                <c:pt idx="147">
                  <c:v>54.987</c:v>
                </c:pt>
                <c:pt idx="148">
                  <c:v>55.07400000000001</c:v>
                </c:pt>
                <c:pt idx="149">
                  <c:v>55.112</c:v>
                </c:pt>
                <c:pt idx="150">
                  <c:v>55.16300000000001</c:v>
                </c:pt>
                <c:pt idx="151">
                  <c:v>55.184</c:v>
                </c:pt>
                <c:pt idx="152">
                  <c:v>55.295</c:v>
                </c:pt>
                <c:pt idx="153">
                  <c:v>55.432</c:v>
                </c:pt>
                <c:pt idx="154">
                  <c:v>55.48</c:v>
                </c:pt>
                <c:pt idx="155">
                  <c:v>55.539</c:v>
                </c:pt>
                <c:pt idx="156">
                  <c:v>55.545</c:v>
                </c:pt>
                <c:pt idx="157">
                  <c:v>55.655</c:v>
                </c:pt>
                <c:pt idx="158">
                  <c:v>55.79600000000001</c:v>
                </c:pt>
                <c:pt idx="159">
                  <c:v>55.992</c:v>
                </c:pt>
                <c:pt idx="160">
                  <c:v>56.027</c:v>
                </c:pt>
                <c:pt idx="161">
                  <c:v>56.08300000000001</c:v>
                </c:pt>
                <c:pt idx="162">
                  <c:v>56.19300000000001</c:v>
                </c:pt>
                <c:pt idx="163">
                  <c:v>56.215</c:v>
                </c:pt>
                <c:pt idx="164">
                  <c:v>56.438</c:v>
                </c:pt>
                <c:pt idx="165">
                  <c:v>56.44900000000001</c:v>
                </c:pt>
                <c:pt idx="166">
                  <c:v>56.489</c:v>
                </c:pt>
                <c:pt idx="167">
                  <c:v>56.54900000000001</c:v>
                </c:pt>
                <c:pt idx="168">
                  <c:v>56.59300000000001</c:v>
                </c:pt>
                <c:pt idx="169">
                  <c:v>56.639</c:v>
                </c:pt>
                <c:pt idx="170">
                  <c:v>56.677</c:v>
                </c:pt>
                <c:pt idx="171">
                  <c:v>56.855</c:v>
                </c:pt>
                <c:pt idx="172">
                  <c:v>56.96700000000001</c:v>
                </c:pt>
                <c:pt idx="173">
                  <c:v>56.97</c:v>
                </c:pt>
                <c:pt idx="174">
                  <c:v>56.998</c:v>
                </c:pt>
                <c:pt idx="175">
                  <c:v>57.003</c:v>
                </c:pt>
                <c:pt idx="176">
                  <c:v>57.112</c:v>
                </c:pt>
                <c:pt idx="177">
                  <c:v>57.124</c:v>
                </c:pt>
                <c:pt idx="178">
                  <c:v>57.207</c:v>
                </c:pt>
                <c:pt idx="179">
                  <c:v>57.315</c:v>
                </c:pt>
                <c:pt idx="180">
                  <c:v>57.334</c:v>
                </c:pt>
                <c:pt idx="181">
                  <c:v>57.357</c:v>
                </c:pt>
                <c:pt idx="182">
                  <c:v>57.425</c:v>
                </c:pt>
                <c:pt idx="183">
                  <c:v>57.497</c:v>
                </c:pt>
                <c:pt idx="184">
                  <c:v>57.505</c:v>
                </c:pt>
                <c:pt idx="185">
                  <c:v>57.555</c:v>
                </c:pt>
                <c:pt idx="186">
                  <c:v>57.732</c:v>
                </c:pt>
                <c:pt idx="187">
                  <c:v>57.792</c:v>
                </c:pt>
                <c:pt idx="188">
                  <c:v>58.17400000000001</c:v>
                </c:pt>
                <c:pt idx="189">
                  <c:v>58.529</c:v>
                </c:pt>
                <c:pt idx="190">
                  <c:v>58.545</c:v>
                </c:pt>
                <c:pt idx="191">
                  <c:v>58.798</c:v>
                </c:pt>
                <c:pt idx="192">
                  <c:v>58.904</c:v>
                </c:pt>
                <c:pt idx="193">
                  <c:v>59.02</c:v>
                </c:pt>
                <c:pt idx="194">
                  <c:v>59.075</c:v>
                </c:pt>
                <c:pt idx="195">
                  <c:v>59.22400000000001</c:v>
                </c:pt>
                <c:pt idx="196">
                  <c:v>59.526</c:v>
                </c:pt>
                <c:pt idx="197">
                  <c:v>59.987</c:v>
                </c:pt>
                <c:pt idx="198">
                  <c:v>60.357</c:v>
                </c:pt>
                <c:pt idx="199">
                  <c:v>60.936</c:v>
                </c:pt>
                <c:pt idx="200">
                  <c:v>60.986</c:v>
                </c:pt>
                <c:pt idx="201">
                  <c:v>61.005</c:v>
                </c:pt>
                <c:pt idx="202">
                  <c:v>61.387</c:v>
                </c:pt>
                <c:pt idx="203">
                  <c:v>61.481</c:v>
                </c:pt>
                <c:pt idx="204">
                  <c:v>61.624</c:v>
                </c:pt>
                <c:pt idx="205">
                  <c:v>61.642</c:v>
                </c:pt>
                <c:pt idx="206">
                  <c:v>61.835</c:v>
                </c:pt>
                <c:pt idx="207">
                  <c:v>61.926</c:v>
                </c:pt>
                <c:pt idx="208">
                  <c:v>61.97900000000001</c:v>
                </c:pt>
                <c:pt idx="209">
                  <c:v>62.088</c:v>
                </c:pt>
                <c:pt idx="210">
                  <c:v>62.651</c:v>
                </c:pt>
                <c:pt idx="211">
                  <c:v>62.695</c:v>
                </c:pt>
                <c:pt idx="212">
                  <c:v>63.634</c:v>
                </c:pt>
                <c:pt idx="213">
                  <c:v>63.952</c:v>
                </c:pt>
                <c:pt idx="214">
                  <c:v>64.197</c:v>
                </c:pt>
                <c:pt idx="215">
                  <c:v>64.519</c:v>
                </c:pt>
                <c:pt idx="216">
                  <c:v>64.65699999999998</c:v>
                </c:pt>
                <c:pt idx="217">
                  <c:v>65.574</c:v>
                </c:pt>
                <c:pt idx="218">
                  <c:v>65.799</c:v>
                </c:pt>
                <c:pt idx="219">
                  <c:v>65.93</c:v>
                </c:pt>
                <c:pt idx="220">
                  <c:v>66.225</c:v>
                </c:pt>
                <c:pt idx="221">
                  <c:v>67.06200000000001</c:v>
                </c:pt>
                <c:pt idx="222">
                  <c:v>67.27599999999998</c:v>
                </c:pt>
                <c:pt idx="223">
                  <c:v>67.832</c:v>
                </c:pt>
                <c:pt idx="224">
                  <c:v>67.85899999999998</c:v>
                </c:pt>
                <c:pt idx="225">
                  <c:v>68.223</c:v>
                </c:pt>
                <c:pt idx="226">
                  <c:v>68.488</c:v>
                </c:pt>
                <c:pt idx="227">
                  <c:v>68.55899999999998</c:v>
                </c:pt>
                <c:pt idx="228">
                  <c:v>68.992</c:v>
                </c:pt>
                <c:pt idx="229">
                  <c:v>69.088</c:v>
                </c:pt>
                <c:pt idx="230">
                  <c:v>70.83</c:v>
                </c:pt>
                <c:pt idx="231">
                  <c:v>70.953</c:v>
                </c:pt>
                <c:pt idx="232">
                  <c:v>71.63299999999998</c:v>
                </c:pt>
                <c:pt idx="233">
                  <c:v>72.771</c:v>
                </c:pt>
                <c:pt idx="234">
                  <c:v>73.014</c:v>
                </c:pt>
                <c:pt idx="235">
                  <c:v>73.846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720696"/>
        <c:axId val="2127864312"/>
      </c:barChart>
      <c:catAx>
        <c:axId val="2141720696"/>
        <c:scaling>
          <c:orientation val="minMax"/>
        </c:scaling>
        <c:delete val="1"/>
        <c:axPos val="b"/>
        <c:majorTickMark val="out"/>
        <c:minorTickMark val="none"/>
        <c:tickLblPos val="nextTo"/>
        <c:crossAx val="2127864312"/>
        <c:crosses val="autoZero"/>
        <c:auto val="1"/>
        <c:lblAlgn val="ctr"/>
        <c:lblOffset val="100"/>
        <c:noMultiLvlLbl val="0"/>
      </c:catAx>
      <c:valAx>
        <c:axId val="2127864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Gflop/s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1720696"/>
        <c:crosses val="autoZero"/>
        <c:crossBetween val="between"/>
        <c:majorUnit val="5.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Proj 3-2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'Project 3 - Part 1'!$G$1</c:f>
              <c:strCache>
                <c:ptCount val="1"/>
                <c:pt idx="0">
                  <c:v>lines</c:v>
                </c:pt>
              </c:strCache>
            </c:strRef>
          </c:tx>
          <c:spPr>
            <a:ln w="28575">
              <a:noFill/>
            </a:ln>
          </c:spPr>
          <c:xVal>
            <c:numRef>
              <c:f>'Project 3 - Part 1'!$B$2:$B$237</c:f>
              <c:numCache>
                <c:formatCode>General</c:formatCode>
                <c:ptCount val="236"/>
                <c:pt idx="0">
                  <c:v>0.0</c:v>
                </c:pt>
                <c:pt idx="1">
                  <c:v>0.0</c:v>
                </c:pt>
                <c:pt idx="2">
                  <c:v>8.729999999999998</c:v>
                </c:pt>
                <c:pt idx="3">
                  <c:v>9.739999999999998</c:v>
                </c:pt>
                <c:pt idx="4">
                  <c:v>9.998000000000001</c:v>
                </c:pt>
                <c:pt idx="5">
                  <c:v>11.199</c:v>
                </c:pt>
                <c:pt idx="6">
                  <c:v>14.359</c:v>
                </c:pt>
                <c:pt idx="7">
                  <c:v>22.08</c:v>
                </c:pt>
                <c:pt idx="8">
                  <c:v>25.421</c:v>
                </c:pt>
                <c:pt idx="9">
                  <c:v>26.42599999999998</c:v>
                </c:pt>
                <c:pt idx="10">
                  <c:v>26.542</c:v>
                </c:pt>
                <c:pt idx="11">
                  <c:v>26.85900000000001</c:v>
                </c:pt>
                <c:pt idx="12">
                  <c:v>27.796</c:v>
                </c:pt>
                <c:pt idx="13">
                  <c:v>28.915</c:v>
                </c:pt>
                <c:pt idx="14">
                  <c:v>30.214</c:v>
                </c:pt>
                <c:pt idx="15">
                  <c:v>31.445</c:v>
                </c:pt>
                <c:pt idx="16">
                  <c:v>33.418</c:v>
                </c:pt>
                <c:pt idx="17">
                  <c:v>33.566</c:v>
                </c:pt>
                <c:pt idx="18">
                  <c:v>34.112</c:v>
                </c:pt>
                <c:pt idx="19">
                  <c:v>34.32400000000001</c:v>
                </c:pt>
                <c:pt idx="20">
                  <c:v>34.883</c:v>
                </c:pt>
                <c:pt idx="21">
                  <c:v>37.03</c:v>
                </c:pt>
                <c:pt idx="22">
                  <c:v>37.365</c:v>
                </c:pt>
                <c:pt idx="23">
                  <c:v>37.883</c:v>
                </c:pt>
                <c:pt idx="24">
                  <c:v>38.172</c:v>
                </c:pt>
                <c:pt idx="25">
                  <c:v>39.808</c:v>
                </c:pt>
                <c:pt idx="26">
                  <c:v>40.0</c:v>
                </c:pt>
                <c:pt idx="27">
                  <c:v>40.10400000000001</c:v>
                </c:pt>
                <c:pt idx="28">
                  <c:v>40.398</c:v>
                </c:pt>
                <c:pt idx="29">
                  <c:v>40.54600000000001</c:v>
                </c:pt>
                <c:pt idx="30">
                  <c:v>40.873</c:v>
                </c:pt>
                <c:pt idx="31">
                  <c:v>40.881</c:v>
                </c:pt>
                <c:pt idx="32">
                  <c:v>41.83300000000001</c:v>
                </c:pt>
                <c:pt idx="33">
                  <c:v>42.001</c:v>
                </c:pt>
                <c:pt idx="34">
                  <c:v>42.076</c:v>
                </c:pt>
                <c:pt idx="35">
                  <c:v>42.632</c:v>
                </c:pt>
                <c:pt idx="36">
                  <c:v>42.79</c:v>
                </c:pt>
                <c:pt idx="37">
                  <c:v>42.837</c:v>
                </c:pt>
                <c:pt idx="38">
                  <c:v>42.852</c:v>
                </c:pt>
                <c:pt idx="39">
                  <c:v>42.92400000000001</c:v>
                </c:pt>
                <c:pt idx="40">
                  <c:v>43.111</c:v>
                </c:pt>
                <c:pt idx="41">
                  <c:v>43.419</c:v>
                </c:pt>
                <c:pt idx="42">
                  <c:v>43.452</c:v>
                </c:pt>
                <c:pt idx="43">
                  <c:v>43.51900000000001</c:v>
                </c:pt>
                <c:pt idx="44">
                  <c:v>43.565</c:v>
                </c:pt>
                <c:pt idx="45">
                  <c:v>43.753</c:v>
                </c:pt>
                <c:pt idx="46">
                  <c:v>43.826</c:v>
                </c:pt>
                <c:pt idx="47">
                  <c:v>44.447</c:v>
                </c:pt>
                <c:pt idx="48">
                  <c:v>44.617</c:v>
                </c:pt>
                <c:pt idx="49">
                  <c:v>44.65</c:v>
                </c:pt>
                <c:pt idx="50">
                  <c:v>44.837</c:v>
                </c:pt>
                <c:pt idx="51">
                  <c:v>45.148</c:v>
                </c:pt>
                <c:pt idx="52">
                  <c:v>45.158</c:v>
                </c:pt>
                <c:pt idx="53">
                  <c:v>45.253</c:v>
                </c:pt>
                <c:pt idx="54">
                  <c:v>45.29</c:v>
                </c:pt>
                <c:pt idx="55">
                  <c:v>45.41</c:v>
                </c:pt>
                <c:pt idx="56">
                  <c:v>45.551</c:v>
                </c:pt>
                <c:pt idx="57">
                  <c:v>45.581</c:v>
                </c:pt>
                <c:pt idx="58">
                  <c:v>45.628</c:v>
                </c:pt>
                <c:pt idx="59">
                  <c:v>45.85</c:v>
                </c:pt>
                <c:pt idx="60">
                  <c:v>45.857</c:v>
                </c:pt>
                <c:pt idx="61">
                  <c:v>46.022</c:v>
                </c:pt>
                <c:pt idx="62">
                  <c:v>46.03400000000001</c:v>
                </c:pt>
                <c:pt idx="63">
                  <c:v>46.098</c:v>
                </c:pt>
                <c:pt idx="64">
                  <c:v>46.551</c:v>
                </c:pt>
                <c:pt idx="65">
                  <c:v>46.67</c:v>
                </c:pt>
                <c:pt idx="66">
                  <c:v>46.758</c:v>
                </c:pt>
                <c:pt idx="67">
                  <c:v>46.933</c:v>
                </c:pt>
                <c:pt idx="68">
                  <c:v>47.326</c:v>
                </c:pt>
                <c:pt idx="69">
                  <c:v>47.351</c:v>
                </c:pt>
                <c:pt idx="70">
                  <c:v>47.65900000000001</c:v>
                </c:pt>
                <c:pt idx="71">
                  <c:v>47.795</c:v>
                </c:pt>
                <c:pt idx="72">
                  <c:v>47.872</c:v>
                </c:pt>
                <c:pt idx="73">
                  <c:v>47.97</c:v>
                </c:pt>
                <c:pt idx="74">
                  <c:v>47.988</c:v>
                </c:pt>
                <c:pt idx="75">
                  <c:v>48.067</c:v>
                </c:pt>
                <c:pt idx="76">
                  <c:v>48.069</c:v>
                </c:pt>
                <c:pt idx="77">
                  <c:v>48.216</c:v>
                </c:pt>
                <c:pt idx="78">
                  <c:v>48.22</c:v>
                </c:pt>
                <c:pt idx="79">
                  <c:v>48.283</c:v>
                </c:pt>
                <c:pt idx="80">
                  <c:v>48.447</c:v>
                </c:pt>
                <c:pt idx="81">
                  <c:v>48.51300000000001</c:v>
                </c:pt>
                <c:pt idx="82">
                  <c:v>48.529</c:v>
                </c:pt>
                <c:pt idx="83">
                  <c:v>48.616</c:v>
                </c:pt>
                <c:pt idx="84">
                  <c:v>48.868</c:v>
                </c:pt>
                <c:pt idx="85">
                  <c:v>49.01300000000001</c:v>
                </c:pt>
                <c:pt idx="86">
                  <c:v>49.137</c:v>
                </c:pt>
                <c:pt idx="87">
                  <c:v>49.407</c:v>
                </c:pt>
                <c:pt idx="88">
                  <c:v>49.45</c:v>
                </c:pt>
                <c:pt idx="89">
                  <c:v>49.523</c:v>
                </c:pt>
                <c:pt idx="90">
                  <c:v>49.62300000000001</c:v>
                </c:pt>
                <c:pt idx="91">
                  <c:v>49.69600000000001</c:v>
                </c:pt>
                <c:pt idx="92">
                  <c:v>49.81</c:v>
                </c:pt>
                <c:pt idx="93">
                  <c:v>49.81</c:v>
                </c:pt>
                <c:pt idx="94">
                  <c:v>49.877</c:v>
                </c:pt>
                <c:pt idx="95">
                  <c:v>49.88</c:v>
                </c:pt>
                <c:pt idx="96">
                  <c:v>49.92400000000001</c:v>
                </c:pt>
                <c:pt idx="97">
                  <c:v>49.996</c:v>
                </c:pt>
                <c:pt idx="98">
                  <c:v>50.136</c:v>
                </c:pt>
                <c:pt idx="99">
                  <c:v>50.251</c:v>
                </c:pt>
                <c:pt idx="100">
                  <c:v>50.39100000000001</c:v>
                </c:pt>
                <c:pt idx="101">
                  <c:v>50.466</c:v>
                </c:pt>
                <c:pt idx="102">
                  <c:v>50.60700000000001</c:v>
                </c:pt>
                <c:pt idx="103">
                  <c:v>50.665</c:v>
                </c:pt>
                <c:pt idx="104">
                  <c:v>50.936</c:v>
                </c:pt>
                <c:pt idx="105">
                  <c:v>51.036</c:v>
                </c:pt>
                <c:pt idx="106">
                  <c:v>51.062</c:v>
                </c:pt>
                <c:pt idx="107">
                  <c:v>51.19300000000001</c:v>
                </c:pt>
                <c:pt idx="108">
                  <c:v>51.238</c:v>
                </c:pt>
                <c:pt idx="109">
                  <c:v>51.256</c:v>
                </c:pt>
                <c:pt idx="110">
                  <c:v>51.444</c:v>
                </c:pt>
                <c:pt idx="111">
                  <c:v>51.488</c:v>
                </c:pt>
                <c:pt idx="112">
                  <c:v>51.585</c:v>
                </c:pt>
                <c:pt idx="113">
                  <c:v>51.78400000000001</c:v>
                </c:pt>
                <c:pt idx="114">
                  <c:v>51.83</c:v>
                </c:pt>
                <c:pt idx="115">
                  <c:v>52.02</c:v>
                </c:pt>
                <c:pt idx="116">
                  <c:v>52.03100000000001</c:v>
                </c:pt>
                <c:pt idx="117">
                  <c:v>52.12</c:v>
                </c:pt>
                <c:pt idx="118">
                  <c:v>52.275</c:v>
                </c:pt>
                <c:pt idx="119">
                  <c:v>52.29700000000001</c:v>
                </c:pt>
                <c:pt idx="120">
                  <c:v>52.481</c:v>
                </c:pt>
                <c:pt idx="121">
                  <c:v>52.814</c:v>
                </c:pt>
                <c:pt idx="122">
                  <c:v>52.89100000000001</c:v>
                </c:pt>
                <c:pt idx="123">
                  <c:v>52.97</c:v>
                </c:pt>
                <c:pt idx="124">
                  <c:v>53.145</c:v>
                </c:pt>
                <c:pt idx="125">
                  <c:v>53.29900000000001</c:v>
                </c:pt>
                <c:pt idx="126">
                  <c:v>53.345</c:v>
                </c:pt>
                <c:pt idx="127">
                  <c:v>53.352</c:v>
                </c:pt>
                <c:pt idx="128">
                  <c:v>53.411</c:v>
                </c:pt>
                <c:pt idx="129">
                  <c:v>53.506</c:v>
                </c:pt>
                <c:pt idx="130">
                  <c:v>53.524</c:v>
                </c:pt>
                <c:pt idx="131">
                  <c:v>53.628</c:v>
                </c:pt>
                <c:pt idx="132">
                  <c:v>53.707</c:v>
                </c:pt>
                <c:pt idx="133">
                  <c:v>53.79300000000001</c:v>
                </c:pt>
                <c:pt idx="134">
                  <c:v>53.872</c:v>
                </c:pt>
                <c:pt idx="135">
                  <c:v>53.97</c:v>
                </c:pt>
                <c:pt idx="136">
                  <c:v>54.17400000000001</c:v>
                </c:pt>
                <c:pt idx="137">
                  <c:v>54.176</c:v>
                </c:pt>
                <c:pt idx="138">
                  <c:v>54.178</c:v>
                </c:pt>
                <c:pt idx="139">
                  <c:v>54.23300000000001</c:v>
                </c:pt>
                <c:pt idx="140">
                  <c:v>54.26600000000001</c:v>
                </c:pt>
                <c:pt idx="141">
                  <c:v>54.361</c:v>
                </c:pt>
                <c:pt idx="142">
                  <c:v>54.416</c:v>
                </c:pt>
                <c:pt idx="143">
                  <c:v>54.431</c:v>
                </c:pt>
                <c:pt idx="144">
                  <c:v>54.633</c:v>
                </c:pt>
                <c:pt idx="145">
                  <c:v>54.78100000000001</c:v>
                </c:pt>
                <c:pt idx="146">
                  <c:v>54.884</c:v>
                </c:pt>
                <c:pt idx="147">
                  <c:v>54.987</c:v>
                </c:pt>
                <c:pt idx="148">
                  <c:v>55.07400000000001</c:v>
                </c:pt>
                <c:pt idx="149">
                  <c:v>55.112</c:v>
                </c:pt>
                <c:pt idx="150">
                  <c:v>55.16300000000001</c:v>
                </c:pt>
                <c:pt idx="151">
                  <c:v>55.184</c:v>
                </c:pt>
                <c:pt idx="152">
                  <c:v>55.295</c:v>
                </c:pt>
                <c:pt idx="153">
                  <c:v>55.432</c:v>
                </c:pt>
                <c:pt idx="154">
                  <c:v>55.48</c:v>
                </c:pt>
                <c:pt idx="155">
                  <c:v>55.539</c:v>
                </c:pt>
                <c:pt idx="156">
                  <c:v>55.545</c:v>
                </c:pt>
                <c:pt idx="157">
                  <c:v>55.655</c:v>
                </c:pt>
                <c:pt idx="158">
                  <c:v>55.79600000000001</c:v>
                </c:pt>
                <c:pt idx="159">
                  <c:v>55.992</c:v>
                </c:pt>
                <c:pt idx="160">
                  <c:v>56.027</c:v>
                </c:pt>
                <c:pt idx="161">
                  <c:v>56.08300000000001</c:v>
                </c:pt>
                <c:pt idx="162">
                  <c:v>56.19300000000001</c:v>
                </c:pt>
                <c:pt idx="163">
                  <c:v>56.215</c:v>
                </c:pt>
                <c:pt idx="164">
                  <c:v>56.438</c:v>
                </c:pt>
                <c:pt idx="165">
                  <c:v>56.44900000000001</c:v>
                </c:pt>
                <c:pt idx="166">
                  <c:v>56.489</c:v>
                </c:pt>
                <c:pt idx="167">
                  <c:v>56.54900000000001</c:v>
                </c:pt>
                <c:pt idx="168">
                  <c:v>56.59300000000001</c:v>
                </c:pt>
                <c:pt idx="169">
                  <c:v>56.639</c:v>
                </c:pt>
                <c:pt idx="170">
                  <c:v>56.677</c:v>
                </c:pt>
                <c:pt idx="171">
                  <c:v>56.855</c:v>
                </c:pt>
                <c:pt idx="172">
                  <c:v>56.96700000000001</c:v>
                </c:pt>
                <c:pt idx="173">
                  <c:v>56.97</c:v>
                </c:pt>
                <c:pt idx="174">
                  <c:v>56.998</c:v>
                </c:pt>
                <c:pt idx="175">
                  <c:v>57.003</c:v>
                </c:pt>
                <c:pt idx="176">
                  <c:v>57.112</c:v>
                </c:pt>
                <c:pt idx="177">
                  <c:v>57.124</c:v>
                </c:pt>
                <c:pt idx="178">
                  <c:v>57.207</c:v>
                </c:pt>
                <c:pt idx="179">
                  <c:v>57.315</c:v>
                </c:pt>
                <c:pt idx="180">
                  <c:v>57.334</c:v>
                </c:pt>
                <c:pt idx="181">
                  <c:v>57.357</c:v>
                </c:pt>
                <c:pt idx="182">
                  <c:v>57.425</c:v>
                </c:pt>
                <c:pt idx="183">
                  <c:v>57.497</c:v>
                </c:pt>
                <c:pt idx="184">
                  <c:v>57.505</c:v>
                </c:pt>
                <c:pt idx="185">
                  <c:v>57.555</c:v>
                </c:pt>
                <c:pt idx="186">
                  <c:v>57.732</c:v>
                </c:pt>
                <c:pt idx="187">
                  <c:v>57.792</c:v>
                </c:pt>
                <c:pt idx="188">
                  <c:v>58.17400000000001</c:v>
                </c:pt>
                <c:pt idx="189">
                  <c:v>58.529</c:v>
                </c:pt>
                <c:pt idx="190">
                  <c:v>58.545</c:v>
                </c:pt>
                <c:pt idx="191">
                  <c:v>58.798</c:v>
                </c:pt>
                <c:pt idx="192">
                  <c:v>58.904</c:v>
                </c:pt>
                <c:pt idx="193">
                  <c:v>59.02</c:v>
                </c:pt>
                <c:pt idx="194">
                  <c:v>59.075</c:v>
                </c:pt>
                <c:pt idx="195">
                  <c:v>59.22400000000001</c:v>
                </c:pt>
                <c:pt idx="196">
                  <c:v>59.526</c:v>
                </c:pt>
                <c:pt idx="197">
                  <c:v>59.987</c:v>
                </c:pt>
                <c:pt idx="198">
                  <c:v>60.357</c:v>
                </c:pt>
                <c:pt idx="199">
                  <c:v>60.936</c:v>
                </c:pt>
                <c:pt idx="200">
                  <c:v>60.986</c:v>
                </c:pt>
                <c:pt idx="201">
                  <c:v>61.005</c:v>
                </c:pt>
                <c:pt idx="202">
                  <c:v>61.387</c:v>
                </c:pt>
                <c:pt idx="203">
                  <c:v>61.481</c:v>
                </c:pt>
                <c:pt idx="204">
                  <c:v>61.624</c:v>
                </c:pt>
                <c:pt idx="205">
                  <c:v>61.642</c:v>
                </c:pt>
                <c:pt idx="206">
                  <c:v>61.835</c:v>
                </c:pt>
                <c:pt idx="207">
                  <c:v>61.926</c:v>
                </c:pt>
                <c:pt idx="208">
                  <c:v>61.97900000000001</c:v>
                </c:pt>
                <c:pt idx="209">
                  <c:v>62.088</c:v>
                </c:pt>
                <c:pt idx="210">
                  <c:v>62.651</c:v>
                </c:pt>
                <c:pt idx="211">
                  <c:v>62.695</c:v>
                </c:pt>
                <c:pt idx="212">
                  <c:v>63.634</c:v>
                </c:pt>
                <c:pt idx="213">
                  <c:v>63.952</c:v>
                </c:pt>
                <c:pt idx="214">
                  <c:v>64.197</c:v>
                </c:pt>
                <c:pt idx="215">
                  <c:v>64.519</c:v>
                </c:pt>
                <c:pt idx="216">
                  <c:v>64.65699999999998</c:v>
                </c:pt>
                <c:pt idx="217">
                  <c:v>65.574</c:v>
                </c:pt>
                <c:pt idx="218">
                  <c:v>65.799</c:v>
                </c:pt>
                <c:pt idx="219">
                  <c:v>65.93</c:v>
                </c:pt>
                <c:pt idx="220">
                  <c:v>66.225</c:v>
                </c:pt>
                <c:pt idx="221">
                  <c:v>67.06200000000001</c:v>
                </c:pt>
                <c:pt idx="222">
                  <c:v>67.27599999999998</c:v>
                </c:pt>
                <c:pt idx="223">
                  <c:v>67.832</c:v>
                </c:pt>
                <c:pt idx="224">
                  <c:v>67.85899999999998</c:v>
                </c:pt>
                <c:pt idx="225">
                  <c:v>68.223</c:v>
                </c:pt>
                <c:pt idx="226">
                  <c:v>68.488</c:v>
                </c:pt>
                <c:pt idx="227">
                  <c:v>68.55899999999998</c:v>
                </c:pt>
                <c:pt idx="228">
                  <c:v>68.992</c:v>
                </c:pt>
                <c:pt idx="229">
                  <c:v>69.088</c:v>
                </c:pt>
                <c:pt idx="230">
                  <c:v>70.83</c:v>
                </c:pt>
                <c:pt idx="231">
                  <c:v>70.953</c:v>
                </c:pt>
                <c:pt idx="232">
                  <c:v>71.63299999999998</c:v>
                </c:pt>
                <c:pt idx="233">
                  <c:v>72.771</c:v>
                </c:pt>
                <c:pt idx="234">
                  <c:v>73.014</c:v>
                </c:pt>
                <c:pt idx="235">
                  <c:v>73.846</c:v>
                </c:pt>
              </c:numCache>
            </c:numRef>
          </c:xVal>
          <c:yVal>
            <c:numRef>
              <c:f>'Project 3 - Part 1'!$G$2:$G$237</c:f>
              <c:numCache>
                <c:formatCode>General</c:formatCode>
                <c:ptCount val="236"/>
                <c:pt idx="0">
                  <c:v>108.0</c:v>
                </c:pt>
                <c:pt idx="1">
                  <c:v>133.0</c:v>
                </c:pt>
                <c:pt idx="2">
                  <c:v>837.0</c:v>
                </c:pt>
                <c:pt idx="3">
                  <c:v>232.0</c:v>
                </c:pt>
                <c:pt idx="4">
                  <c:v>86.0</c:v>
                </c:pt>
                <c:pt idx="5">
                  <c:v>99.0</c:v>
                </c:pt>
                <c:pt idx="6">
                  <c:v>177.0</c:v>
                </c:pt>
                <c:pt idx="7">
                  <c:v>291.0</c:v>
                </c:pt>
                <c:pt idx="8">
                  <c:v>151.0</c:v>
                </c:pt>
                <c:pt idx="9">
                  <c:v>307.0</c:v>
                </c:pt>
                <c:pt idx="10">
                  <c:v>110.0</c:v>
                </c:pt>
                <c:pt idx="11">
                  <c:v>271.0</c:v>
                </c:pt>
                <c:pt idx="12">
                  <c:v>156.0</c:v>
                </c:pt>
                <c:pt idx="13">
                  <c:v>1714.0</c:v>
                </c:pt>
                <c:pt idx="14">
                  <c:v>348.0</c:v>
                </c:pt>
                <c:pt idx="15">
                  <c:v>651.0</c:v>
                </c:pt>
                <c:pt idx="16">
                  <c:v>561.0</c:v>
                </c:pt>
                <c:pt idx="17">
                  <c:v>150.0</c:v>
                </c:pt>
                <c:pt idx="18">
                  <c:v>189.0</c:v>
                </c:pt>
                <c:pt idx="19">
                  <c:v>89.0</c:v>
                </c:pt>
                <c:pt idx="20">
                  <c:v>412.0</c:v>
                </c:pt>
                <c:pt idx="21">
                  <c:v>199.0</c:v>
                </c:pt>
                <c:pt idx="22">
                  <c:v>178.0</c:v>
                </c:pt>
                <c:pt idx="23">
                  <c:v>72.0</c:v>
                </c:pt>
                <c:pt idx="24">
                  <c:v>145.0</c:v>
                </c:pt>
                <c:pt idx="25">
                  <c:v>230.0</c:v>
                </c:pt>
                <c:pt idx="26">
                  <c:v>129.0</c:v>
                </c:pt>
                <c:pt idx="27">
                  <c:v>127.0</c:v>
                </c:pt>
                <c:pt idx="28">
                  <c:v>425.0</c:v>
                </c:pt>
                <c:pt idx="29">
                  <c:v>483.0</c:v>
                </c:pt>
                <c:pt idx="30">
                  <c:v>346.0</c:v>
                </c:pt>
                <c:pt idx="31">
                  <c:v>659.0</c:v>
                </c:pt>
                <c:pt idx="32">
                  <c:v>516.0</c:v>
                </c:pt>
                <c:pt idx="33">
                  <c:v>436.0</c:v>
                </c:pt>
                <c:pt idx="34">
                  <c:v>378.0</c:v>
                </c:pt>
                <c:pt idx="35">
                  <c:v>127.0</c:v>
                </c:pt>
                <c:pt idx="36">
                  <c:v>183.0</c:v>
                </c:pt>
                <c:pt idx="37">
                  <c:v>93.0</c:v>
                </c:pt>
                <c:pt idx="38">
                  <c:v>174.0</c:v>
                </c:pt>
                <c:pt idx="39">
                  <c:v>127.0</c:v>
                </c:pt>
                <c:pt idx="40">
                  <c:v>94.0</c:v>
                </c:pt>
                <c:pt idx="41">
                  <c:v>94.0</c:v>
                </c:pt>
                <c:pt idx="42">
                  <c:v>373.0</c:v>
                </c:pt>
                <c:pt idx="43">
                  <c:v>174.0</c:v>
                </c:pt>
                <c:pt idx="44">
                  <c:v>244.0</c:v>
                </c:pt>
                <c:pt idx="45">
                  <c:v>215.0</c:v>
                </c:pt>
                <c:pt idx="46">
                  <c:v>176.0</c:v>
                </c:pt>
                <c:pt idx="47">
                  <c:v>1147.0</c:v>
                </c:pt>
                <c:pt idx="48">
                  <c:v>101.0</c:v>
                </c:pt>
                <c:pt idx="49">
                  <c:v>0.0</c:v>
                </c:pt>
                <c:pt idx="50">
                  <c:v>145.0</c:v>
                </c:pt>
                <c:pt idx="51">
                  <c:v>3175.0</c:v>
                </c:pt>
                <c:pt idx="52">
                  <c:v>965.0</c:v>
                </c:pt>
                <c:pt idx="53">
                  <c:v>416.0</c:v>
                </c:pt>
                <c:pt idx="54">
                  <c:v>413.0</c:v>
                </c:pt>
                <c:pt idx="55">
                  <c:v>79.0</c:v>
                </c:pt>
                <c:pt idx="56">
                  <c:v>472.0</c:v>
                </c:pt>
                <c:pt idx="57">
                  <c:v>603.0</c:v>
                </c:pt>
                <c:pt idx="58">
                  <c:v>167.0</c:v>
                </c:pt>
                <c:pt idx="59">
                  <c:v>195.0</c:v>
                </c:pt>
                <c:pt idx="60">
                  <c:v>199.0</c:v>
                </c:pt>
                <c:pt idx="61">
                  <c:v>532.0</c:v>
                </c:pt>
                <c:pt idx="62">
                  <c:v>343.0</c:v>
                </c:pt>
                <c:pt idx="63">
                  <c:v>712.0</c:v>
                </c:pt>
                <c:pt idx="64">
                  <c:v>286.0</c:v>
                </c:pt>
                <c:pt idx="65">
                  <c:v>150.0</c:v>
                </c:pt>
                <c:pt idx="66">
                  <c:v>139.0</c:v>
                </c:pt>
                <c:pt idx="67">
                  <c:v>553.0</c:v>
                </c:pt>
                <c:pt idx="68">
                  <c:v>391.0</c:v>
                </c:pt>
                <c:pt idx="69">
                  <c:v>187.0</c:v>
                </c:pt>
                <c:pt idx="70">
                  <c:v>212.0</c:v>
                </c:pt>
                <c:pt idx="71">
                  <c:v>114.0</c:v>
                </c:pt>
                <c:pt idx="72">
                  <c:v>737.0</c:v>
                </c:pt>
                <c:pt idx="73">
                  <c:v>114.0</c:v>
                </c:pt>
                <c:pt idx="74">
                  <c:v>303.0</c:v>
                </c:pt>
                <c:pt idx="75">
                  <c:v>763.0</c:v>
                </c:pt>
                <c:pt idx="76">
                  <c:v>763.0</c:v>
                </c:pt>
                <c:pt idx="77">
                  <c:v>148.0</c:v>
                </c:pt>
                <c:pt idx="78">
                  <c:v>325.0</c:v>
                </c:pt>
                <c:pt idx="79">
                  <c:v>553.0</c:v>
                </c:pt>
                <c:pt idx="80">
                  <c:v>257.0</c:v>
                </c:pt>
                <c:pt idx="81">
                  <c:v>127.0</c:v>
                </c:pt>
                <c:pt idx="82">
                  <c:v>163.0</c:v>
                </c:pt>
                <c:pt idx="83">
                  <c:v>632.0</c:v>
                </c:pt>
                <c:pt idx="84">
                  <c:v>310.0</c:v>
                </c:pt>
                <c:pt idx="85">
                  <c:v>346.0</c:v>
                </c:pt>
                <c:pt idx="86">
                  <c:v>656.0</c:v>
                </c:pt>
                <c:pt idx="87">
                  <c:v>131.0</c:v>
                </c:pt>
                <c:pt idx="88">
                  <c:v>1777.0</c:v>
                </c:pt>
                <c:pt idx="89">
                  <c:v>138.0</c:v>
                </c:pt>
                <c:pt idx="90">
                  <c:v>131.0</c:v>
                </c:pt>
                <c:pt idx="91">
                  <c:v>493.0</c:v>
                </c:pt>
                <c:pt idx="92">
                  <c:v>627.0</c:v>
                </c:pt>
                <c:pt idx="93">
                  <c:v>98.0</c:v>
                </c:pt>
                <c:pt idx="94">
                  <c:v>482.0</c:v>
                </c:pt>
                <c:pt idx="95">
                  <c:v>161.0</c:v>
                </c:pt>
                <c:pt idx="96">
                  <c:v>1187.0</c:v>
                </c:pt>
                <c:pt idx="97">
                  <c:v>183.0</c:v>
                </c:pt>
                <c:pt idx="98">
                  <c:v>458.0</c:v>
                </c:pt>
                <c:pt idx="99">
                  <c:v>181.0</c:v>
                </c:pt>
                <c:pt idx="100">
                  <c:v>311.0</c:v>
                </c:pt>
                <c:pt idx="101">
                  <c:v>404.0</c:v>
                </c:pt>
                <c:pt idx="102">
                  <c:v>341.0</c:v>
                </c:pt>
                <c:pt idx="103">
                  <c:v>138.0</c:v>
                </c:pt>
                <c:pt idx="104">
                  <c:v>104.0</c:v>
                </c:pt>
                <c:pt idx="105">
                  <c:v>1832.0</c:v>
                </c:pt>
                <c:pt idx="106">
                  <c:v>1154.0</c:v>
                </c:pt>
                <c:pt idx="107">
                  <c:v>174.0</c:v>
                </c:pt>
                <c:pt idx="108">
                  <c:v>80.0</c:v>
                </c:pt>
                <c:pt idx="109">
                  <c:v>209.0</c:v>
                </c:pt>
                <c:pt idx="110">
                  <c:v>163.0</c:v>
                </c:pt>
                <c:pt idx="111">
                  <c:v>195.0</c:v>
                </c:pt>
                <c:pt idx="112">
                  <c:v>336.0</c:v>
                </c:pt>
                <c:pt idx="113">
                  <c:v>247.0</c:v>
                </c:pt>
                <c:pt idx="114">
                  <c:v>288.0</c:v>
                </c:pt>
                <c:pt idx="115">
                  <c:v>733.0</c:v>
                </c:pt>
                <c:pt idx="116">
                  <c:v>120.0</c:v>
                </c:pt>
                <c:pt idx="117">
                  <c:v>565.0</c:v>
                </c:pt>
                <c:pt idx="118">
                  <c:v>115.0</c:v>
                </c:pt>
                <c:pt idx="119">
                  <c:v>146.0</c:v>
                </c:pt>
                <c:pt idx="120">
                  <c:v>295.0</c:v>
                </c:pt>
                <c:pt idx="121">
                  <c:v>162.0</c:v>
                </c:pt>
                <c:pt idx="122">
                  <c:v>107.0</c:v>
                </c:pt>
                <c:pt idx="123">
                  <c:v>165.0</c:v>
                </c:pt>
                <c:pt idx="124">
                  <c:v>135.0</c:v>
                </c:pt>
                <c:pt idx="125">
                  <c:v>111.0</c:v>
                </c:pt>
                <c:pt idx="126">
                  <c:v>161.0</c:v>
                </c:pt>
                <c:pt idx="127">
                  <c:v>87.0</c:v>
                </c:pt>
                <c:pt idx="128">
                  <c:v>5160.0</c:v>
                </c:pt>
                <c:pt idx="129">
                  <c:v>215.0</c:v>
                </c:pt>
                <c:pt idx="130">
                  <c:v>641.0</c:v>
                </c:pt>
                <c:pt idx="131">
                  <c:v>268.0</c:v>
                </c:pt>
                <c:pt idx="132">
                  <c:v>580.0</c:v>
                </c:pt>
                <c:pt idx="133">
                  <c:v>375.0</c:v>
                </c:pt>
                <c:pt idx="134">
                  <c:v>338.0</c:v>
                </c:pt>
                <c:pt idx="135">
                  <c:v>100.0</c:v>
                </c:pt>
                <c:pt idx="136">
                  <c:v>253.0</c:v>
                </c:pt>
                <c:pt idx="137">
                  <c:v>304.0</c:v>
                </c:pt>
                <c:pt idx="138">
                  <c:v>221.0</c:v>
                </c:pt>
                <c:pt idx="139">
                  <c:v>192.0</c:v>
                </c:pt>
                <c:pt idx="140">
                  <c:v>379.0</c:v>
                </c:pt>
                <c:pt idx="141">
                  <c:v>1159.0</c:v>
                </c:pt>
                <c:pt idx="142">
                  <c:v>126.0</c:v>
                </c:pt>
                <c:pt idx="143">
                  <c:v>157.0</c:v>
                </c:pt>
                <c:pt idx="144">
                  <c:v>855.0</c:v>
                </c:pt>
                <c:pt idx="145">
                  <c:v>437.0</c:v>
                </c:pt>
                <c:pt idx="146">
                  <c:v>537.0</c:v>
                </c:pt>
                <c:pt idx="147">
                  <c:v>122.0</c:v>
                </c:pt>
                <c:pt idx="148">
                  <c:v>127.0</c:v>
                </c:pt>
                <c:pt idx="149">
                  <c:v>720.0</c:v>
                </c:pt>
                <c:pt idx="150">
                  <c:v>82.0</c:v>
                </c:pt>
                <c:pt idx="151">
                  <c:v>395.0</c:v>
                </c:pt>
                <c:pt idx="152">
                  <c:v>1270.0</c:v>
                </c:pt>
                <c:pt idx="153">
                  <c:v>120.0</c:v>
                </c:pt>
                <c:pt idx="154">
                  <c:v>466.0</c:v>
                </c:pt>
                <c:pt idx="155">
                  <c:v>329.0</c:v>
                </c:pt>
                <c:pt idx="156">
                  <c:v>125.0</c:v>
                </c:pt>
                <c:pt idx="157">
                  <c:v>425.0</c:v>
                </c:pt>
                <c:pt idx="158">
                  <c:v>1872.0</c:v>
                </c:pt>
                <c:pt idx="159">
                  <c:v>395.0</c:v>
                </c:pt>
                <c:pt idx="160">
                  <c:v>199.0</c:v>
                </c:pt>
                <c:pt idx="161">
                  <c:v>209.0</c:v>
                </c:pt>
                <c:pt idx="162">
                  <c:v>1483.0</c:v>
                </c:pt>
                <c:pt idx="163">
                  <c:v>197.0</c:v>
                </c:pt>
                <c:pt idx="164">
                  <c:v>137.0</c:v>
                </c:pt>
                <c:pt idx="165">
                  <c:v>341.0</c:v>
                </c:pt>
                <c:pt idx="166">
                  <c:v>147.0</c:v>
                </c:pt>
                <c:pt idx="167">
                  <c:v>305.0</c:v>
                </c:pt>
                <c:pt idx="168">
                  <c:v>90.0</c:v>
                </c:pt>
                <c:pt idx="169">
                  <c:v>486.0</c:v>
                </c:pt>
                <c:pt idx="170">
                  <c:v>164.0</c:v>
                </c:pt>
                <c:pt idx="171">
                  <c:v>239.0</c:v>
                </c:pt>
                <c:pt idx="172">
                  <c:v>217.0</c:v>
                </c:pt>
                <c:pt idx="173">
                  <c:v>533.0</c:v>
                </c:pt>
                <c:pt idx="174">
                  <c:v>594.0</c:v>
                </c:pt>
                <c:pt idx="175">
                  <c:v>1146.0</c:v>
                </c:pt>
                <c:pt idx="176">
                  <c:v>101.0</c:v>
                </c:pt>
                <c:pt idx="177">
                  <c:v>165.0</c:v>
                </c:pt>
                <c:pt idx="178">
                  <c:v>92.0</c:v>
                </c:pt>
                <c:pt idx="179">
                  <c:v>69.0</c:v>
                </c:pt>
                <c:pt idx="180">
                  <c:v>2731.0</c:v>
                </c:pt>
                <c:pt idx="181">
                  <c:v>454.0</c:v>
                </c:pt>
                <c:pt idx="182">
                  <c:v>917.0</c:v>
                </c:pt>
                <c:pt idx="183">
                  <c:v>273.0</c:v>
                </c:pt>
                <c:pt idx="184">
                  <c:v>99.0</c:v>
                </c:pt>
                <c:pt idx="185">
                  <c:v>89.0</c:v>
                </c:pt>
                <c:pt idx="186">
                  <c:v>191.0</c:v>
                </c:pt>
                <c:pt idx="187">
                  <c:v>239.0</c:v>
                </c:pt>
                <c:pt idx="188">
                  <c:v>170.0</c:v>
                </c:pt>
                <c:pt idx="189">
                  <c:v>604.0</c:v>
                </c:pt>
                <c:pt idx="190">
                  <c:v>92.0</c:v>
                </c:pt>
                <c:pt idx="191">
                  <c:v>192.0</c:v>
                </c:pt>
                <c:pt idx="192">
                  <c:v>576.0</c:v>
                </c:pt>
                <c:pt idx="193">
                  <c:v>628.0</c:v>
                </c:pt>
                <c:pt idx="194">
                  <c:v>850.0</c:v>
                </c:pt>
                <c:pt idx="195">
                  <c:v>427.0</c:v>
                </c:pt>
                <c:pt idx="196">
                  <c:v>477.0</c:v>
                </c:pt>
                <c:pt idx="197">
                  <c:v>240.0</c:v>
                </c:pt>
                <c:pt idx="198">
                  <c:v>1475.0</c:v>
                </c:pt>
                <c:pt idx="199">
                  <c:v>352.0</c:v>
                </c:pt>
                <c:pt idx="200">
                  <c:v>296.0</c:v>
                </c:pt>
                <c:pt idx="201">
                  <c:v>195.0</c:v>
                </c:pt>
                <c:pt idx="202">
                  <c:v>127.0</c:v>
                </c:pt>
                <c:pt idx="203">
                  <c:v>85.0</c:v>
                </c:pt>
                <c:pt idx="204">
                  <c:v>408.0</c:v>
                </c:pt>
                <c:pt idx="205">
                  <c:v>215.0</c:v>
                </c:pt>
                <c:pt idx="206">
                  <c:v>123.0</c:v>
                </c:pt>
                <c:pt idx="207">
                  <c:v>115.0</c:v>
                </c:pt>
                <c:pt idx="208">
                  <c:v>115.0</c:v>
                </c:pt>
                <c:pt idx="209">
                  <c:v>715.0</c:v>
                </c:pt>
                <c:pt idx="210">
                  <c:v>154.0</c:v>
                </c:pt>
                <c:pt idx="211">
                  <c:v>716.0</c:v>
                </c:pt>
                <c:pt idx="212">
                  <c:v>361.0</c:v>
                </c:pt>
                <c:pt idx="213">
                  <c:v>297.0</c:v>
                </c:pt>
                <c:pt idx="214">
                  <c:v>84.0</c:v>
                </c:pt>
                <c:pt idx="215">
                  <c:v>361.0</c:v>
                </c:pt>
                <c:pt idx="216">
                  <c:v>126.0</c:v>
                </c:pt>
                <c:pt idx="217">
                  <c:v>105.0</c:v>
                </c:pt>
                <c:pt idx="218">
                  <c:v>215.0</c:v>
                </c:pt>
                <c:pt idx="219">
                  <c:v>155.0</c:v>
                </c:pt>
                <c:pt idx="220">
                  <c:v>369.0</c:v>
                </c:pt>
                <c:pt idx="221">
                  <c:v>83.0</c:v>
                </c:pt>
                <c:pt idx="222">
                  <c:v>167.0</c:v>
                </c:pt>
                <c:pt idx="223">
                  <c:v>186.0</c:v>
                </c:pt>
                <c:pt idx="224">
                  <c:v>144.0</c:v>
                </c:pt>
                <c:pt idx="225">
                  <c:v>206.0</c:v>
                </c:pt>
                <c:pt idx="226">
                  <c:v>149.0</c:v>
                </c:pt>
                <c:pt idx="227">
                  <c:v>242.0</c:v>
                </c:pt>
                <c:pt idx="228">
                  <c:v>490.0</c:v>
                </c:pt>
                <c:pt idx="229">
                  <c:v>148.0</c:v>
                </c:pt>
                <c:pt idx="230">
                  <c:v>586.0</c:v>
                </c:pt>
                <c:pt idx="231">
                  <c:v>290.0</c:v>
                </c:pt>
                <c:pt idx="232">
                  <c:v>2214.0</c:v>
                </c:pt>
                <c:pt idx="233">
                  <c:v>202.0</c:v>
                </c:pt>
                <c:pt idx="234">
                  <c:v>221.0</c:v>
                </c:pt>
                <c:pt idx="235">
                  <c:v>302.0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970184"/>
        <c:axId val="2127965272"/>
      </c:scatterChart>
      <c:valAx>
        <c:axId val="2127970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7965272"/>
        <c:crosses val="autoZero"/>
        <c:crossBetween val="midCat"/>
      </c:valAx>
      <c:valAx>
        <c:axId val="2127965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7970184"/>
        <c:crosses val="autoZero"/>
        <c:crossBetween val="midCat"/>
        <c:majorUnit val="200.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Project 5: Benchmark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'Project 5'!$B$1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val>
            <c:numRef>
              <c:f>'Project 5'!$B$2:$B$156</c:f>
              <c:numCache>
                <c:formatCode>General</c:formatCode>
                <c:ptCount val="155"/>
                <c:pt idx="0">
                  <c:v>0.0</c:v>
                </c:pt>
                <c:pt idx="1">
                  <c:v>0.0</c:v>
                </c:pt>
                <c:pt idx="2">
                  <c:v>5.478</c:v>
                </c:pt>
                <c:pt idx="3">
                  <c:v>29.946</c:v>
                </c:pt>
                <c:pt idx="4">
                  <c:v>35.106</c:v>
                </c:pt>
                <c:pt idx="5">
                  <c:v>39.755</c:v>
                </c:pt>
                <c:pt idx="6">
                  <c:v>43.12300000000001</c:v>
                </c:pt>
                <c:pt idx="7">
                  <c:v>45.568</c:v>
                </c:pt>
                <c:pt idx="8">
                  <c:v>45.612</c:v>
                </c:pt>
                <c:pt idx="9">
                  <c:v>47.271</c:v>
                </c:pt>
                <c:pt idx="10">
                  <c:v>47.899</c:v>
                </c:pt>
                <c:pt idx="11">
                  <c:v>48.264</c:v>
                </c:pt>
                <c:pt idx="12">
                  <c:v>48.305</c:v>
                </c:pt>
                <c:pt idx="13">
                  <c:v>48.53100000000001</c:v>
                </c:pt>
                <c:pt idx="14">
                  <c:v>48.701</c:v>
                </c:pt>
                <c:pt idx="15">
                  <c:v>49.197</c:v>
                </c:pt>
                <c:pt idx="16">
                  <c:v>49.706</c:v>
                </c:pt>
                <c:pt idx="17">
                  <c:v>50.044</c:v>
                </c:pt>
                <c:pt idx="18">
                  <c:v>50.054</c:v>
                </c:pt>
                <c:pt idx="19">
                  <c:v>50.08300000000001</c:v>
                </c:pt>
                <c:pt idx="20">
                  <c:v>51.04</c:v>
                </c:pt>
                <c:pt idx="21">
                  <c:v>51.258</c:v>
                </c:pt>
                <c:pt idx="22">
                  <c:v>51.504</c:v>
                </c:pt>
                <c:pt idx="23">
                  <c:v>51.716</c:v>
                </c:pt>
                <c:pt idx="24">
                  <c:v>51.838</c:v>
                </c:pt>
                <c:pt idx="25">
                  <c:v>52.179</c:v>
                </c:pt>
                <c:pt idx="26">
                  <c:v>52.512</c:v>
                </c:pt>
                <c:pt idx="27">
                  <c:v>52.57100000000001</c:v>
                </c:pt>
                <c:pt idx="28">
                  <c:v>52.829</c:v>
                </c:pt>
                <c:pt idx="29">
                  <c:v>52.841</c:v>
                </c:pt>
                <c:pt idx="30">
                  <c:v>53.07400000000001</c:v>
                </c:pt>
                <c:pt idx="31">
                  <c:v>53.119</c:v>
                </c:pt>
                <c:pt idx="32">
                  <c:v>53.197</c:v>
                </c:pt>
                <c:pt idx="33">
                  <c:v>53.96800000000001</c:v>
                </c:pt>
                <c:pt idx="34">
                  <c:v>54.081</c:v>
                </c:pt>
                <c:pt idx="35">
                  <c:v>54.142</c:v>
                </c:pt>
                <c:pt idx="36">
                  <c:v>54.286</c:v>
                </c:pt>
                <c:pt idx="37">
                  <c:v>54.346</c:v>
                </c:pt>
                <c:pt idx="38">
                  <c:v>54.353</c:v>
                </c:pt>
                <c:pt idx="39">
                  <c:v>54.364</c:v>
                </c:pt>
                <c:pt idx="40">
                  <c:v>54.463</c:v>
                </c:pt>
                <c:pt idx="41">
                  <c:v>54.517</c:v>
                </c:pt>
                <c:pt idx="42">
                  <c:v>54.74</c:v>
                </c:pt>
                <c:pt idx="43">
                  <c:v>54.872</c:v>
                </c:pt>
                <c:pt idx="44">
                  <c:v>54.913</c:v>
                </c:pt>
                <c:pt idx="45">
                  <c:v>55.0</c:v>
                </c:pt>
                <c:pt idx="46">
                  <c:v>55.125</c:v>
                </c:pt>
                <c:pt idx="47">
                  <c:v>55.17</c:v>
                </c:pt>
                <c:pt idx="48">
                  <c:v>55.222</c:v>
                </c:pt>
                <c:pt idx="49">
                  <c:v>55.52</c:v>
                </c:pt>
                <c:pt idx="50">
                  <c:v>55.815</c:v>
                </c:pt>
                <c:pt idx="51">
                  <c:v>55.873</c:v>
                </c:pt>
                <c:pt idx="52">
                  <c:v>56.027</c:v>
                </c:pt>
                <c:pt idx="53">
                  <c:v>56.16600000000001</c:v>
                </c:pt>
                <c:pt idx="54">
                  <c:v>56.245</c:v>
                </c:pt>
                <c:pt idx="55">
                  <c:v>56.258</c:v>
                </c:pt>
                <c:pt idx="56">
                  <c:v>56.54600000000001</c:v>
                </c:pt>
                <c:pt idx="57">
                  <c:v>56.678</c:v>
                </c:pt>
                <c:pt idx="58">
                  <c:v>56.79400000000001</c:v>
                </c:pt>
                <c:pt idx="59">
                  <c:v>56.882</c:v>
                </c:pt>
                <c:pt idx="60">
                  <c:v>56.981</c:v>
                </c:pt>
                <c:pt idx="61">
                  <c:v>57.024</c:v>
                </c:pt>
                <c:pt idx="62">
                  <c:v>57.264</c:v>
                </c:pt>
                <c:pt idx="63">
                  <c:v>57.498</c:v>
                </c:pt>
                <c:pt idx="64">
                  <c:v>57.552</c:v>
                </c:pt>
                <c:pt idx="65">
                  <c:v>57.559</c:v>
                </c:pt>
                <c:pt idx="66">
                  <c:v>57.561</c:v>
                </c:pt>
                <c:pt idx="67">
                  <c:v>57.775</c:v>
                </c:pt>
                <c:pt idx="68">
                  <c:v>57.79900000000001</c:v>
                </c:pt>
                <c:pt idx="69">
                  <c:v>57.807</c:v>
                </c:pt>
                <c:pt idx="70">
                  <c:v>58.465</c:v>
                </c:pt>
                <c:pt idx="71">
                  <c:v>58.998</c:v>
                </c:pt>
                <c:pt idx="72">
                  <c:v>59.003</c:v>
                </c:pt>
                <c:pt idx="73">
                  <c:v>59.168</c:v>
                </c:pt>
                <c:pt idx="74">
                  <c:v>59.24</c:v>
                </c:pt>
                <c:pt idx="75">
                  <c:v>59.265</c:v>
                </c:pt>
                <c:pt idx="76">
                  <c:v>59.33600000000001</c:v>
                </c:pt>
                <c:pt idx="77">
                  <c:v>59.458</c:v>
                </c:pt>
                <c:pt idx="78">
                  <c:v>59.59900000000001</c:v>
                </c:pt>
                <c:pt idx="79">
                  <c:v>59.616</c:v>
                </c:pt>
                <c:pt idx="80">
                  <c:v>59.62300000000001</c:v>
                </c:pt>
                <c:pt idx="81">
                  <c:v>59.638</c:v>
                </c:pt>
                <c:pt idx="82">
                  <c:v>59.719</c:v>
                </c:pt>
                <c:pt idx="83">
                  <c:v>60.173</c:v>
                </c:pt>
                <c:pt idx="84">
                  <c:v>60.541</c:v>
                </c:pt>
                <c:pt idx="85">
                  <c:v>60.684</c:v>
                </c:pt>
                <c:pt idx="86">
                  <c:v>60.71700000000001</c:v>
                </c:pt>
                <c:pt idx="87">
                  <c:v>60.985</c:v>
                </c:pt>
                <c:pt idx="88">
                  <c:v>61.445</c:v>
                </c:pt>
                <c:pt idx="89">
                  <c:v>61.555</c:v>
                </c:pt>
                <c:pt idx="90">
                  <c:v>61.672</c:v>
                </c:pt>
                <c:pt idx="91">
                  <c:v>61.78700000000001</c:v>
                </c:pt>
                <c:pt idx="92">
                  <c:v>62.052</c:v>
                </c:pt>
                <c:pt idx="93">
                  <c:v>62.114</c:v>
                </c:pt>
                <c:pt idx="94">
                  <c:v>62.118</c:v>
                </c:pt>
                <c:pt idx="95">
                  <c:v>62.508</c:v>
                </c:pt>
                <c:pt idx="96">
                  <c:v>62.66300000000001</c:v>
                </c:pt>
                <c:pt idx="97">
                  <c:v>62.842</c:v>
                </c:pt>
                <c:pt idx="98">
                  <c:v>63.155</c:v>
                </c:pt>
                <c:pt idx="99">
                  <c:v>63.448</c:v>
                </c:pt>
                <c:pt idx="100">
                  <c:v>63.812</c:v>
                </c:pt>
                <c:pt idx="101">
                  <c:v>63.905</c:v>
                </c:pt>
                <c:pt idx="102">
                  <c:v>64.05599999999998</c:v>
                </c:pt>
                <c:pt idx="103">
                  <c:v>64.094</c:v>
                </c:pt>
                <c:pt idx="104">
                  <c:v>64.215</c:v>
                </c:pt>
                <c:pt idx="105">
                  <c:v>64.282</c:v>
                </c:pt>
                <c:pt idx="106">
                  <c:v>64.70800000000001</c:v>
                </c:pt>
                <c:pt idx="107">
                  <c:v>64.771</c:v>
                </c:pt>
                <c:pt idx="108">
                  <c:v>64.974</c:v>
                </c:pt>
                <c:pt idx="109">
                  <c:v>65.117</c:v>
                </c:pt>
                <c:pt idx="110">
                  <c:v>65.707</c:v>
                </c:pt>
                <c:pt idx="111">
                  <c:v>65.762</c:v>
                </c:pt>
                <c:pt idx="112">
                  <c:v>65.833</c:v>
                </c:pt>
                <c:pt idx="113">
                  <c:v>65.959</c:v>
                </c:pt>
                <c:pt idx="114">
                  <c:v>66.06</c:v>
                </c:pt>
                <c:pt idx="115">
                  <c:v>66.221</c:v>
                </c:pt>
                <c:pt idx="116">
                  <c:v>66.236</c:v>
                </c:pt>
                <c:pt idx="117">
                  <c:v>66.38899999999998</c:v>
                </c:pt>
                <c:pt idx="118">
                  <c:v>66.85599999999998</c:v>
                </c:pt>
                <c:pt idx="119">
                  <c:v>66.895</c:v>
                </c:pt>
                <c:pt idx="120">
                  <c:v>67.285</c:v>
                </c:pt>
                <c:pt idx="121">
                  <c:v>67.436</c:v>
                </c:pt>
                <c:pt idx="122">
                  <c:v>67.486</c:v>
                </c:pt>
                <c:pt idx="123">
                  <c:v>67.634</c:v>
                </c:pt>
                <c:pt idx="124">
                  <c:v>68.044</c:v>
                </c:pt>
                <c:pt idx="125">
                  <c:v>68.164</c:v>
                </c:pt>
                <c:pt idx="126">
                  <c:v>68.619</c:v>
                </c:pt>
                <c:pt idx="127">
                  <c:v>68.65</c:v>
                </c:pt>
                <c:pt idx="128">
                  <c:v>68.698</c:v>
                </c:pt>
                <c:pt idx="129">
                  <c:v>69.10799999999998</c:v>
                </c:pt>
                <c:pt idx="130">
                  <c:v>69.17899999999996</c:v>
                </c:pt>
                <c:pt idx="131">
                  <c:v>69.429</c:v>
                </c:pt>
                <c:pt idx="132">
                  <c:v>70.59800000000001</c:v>
                </c:pt>
                <c:pt idx="133">
                  <c:v>70.614</c:v>
                </c:pt>
                <c:pt idx="134">
                  <c:v>71.048</c:v>
                </c:pt>
                <c:pt idx="135">
                  <c:v>71.087</c:v>
                </c:pt>
                <c:pt idx="136">
                  <c:v>71.407</c:v>
                </c:pt>
                <c:pt idx="137">
                  <c:v>71.60299999999998</c:v>
                </c:pt>
                <c:pt idx="138">
                  <c:v>71.941</c:v>
                </c:pt>
                <c:pt idx="139">
                  <c:v>72.048</c:v>
                </c:pt>
                <c:pt idx="140">
                  <c:v>72.521</c:v>
                </c:pt>
                <c:pt idx="141">
                  <c:v>73.05299999999998</c:v>
                </c:pt>
                <c:pt idx="142">
                  <c:v>73.137</c:v>
                </c:pt>
                <c:pt idx="143">
                  <c:v>73.545</c:v>
                </c:pt>
                <c:pt idx="144">
                  <c:v>74.613</c:v>
                </c:pt>
                <c:pt idx="145">
                  <c:v>76.514</c:v>
                </c:pt>
                <c:pt idx="146">
                  <c:v>76.752</c:v>
                </c:pt>
                <c:pt idx="147">
                  <c:v>78.165</c:v>
                </c:pt>
                <c:pt idx="148">
                  <c:v>83.813</c:v>
                </c:pt>
                <c:pt idx="149">
                  <c:v>84.988</c:v>
                </c:pt>
                <c:pt idx="150">
                  <c:v>85.442</c:v>
                </c:pt>
                <c:pt idx="151">
                  <c:v>85.814</c:v>
                </c:pt>
                <c:pt idx="152">
                  <c:v>85.85799999999998</c:v>
                </c:pt>
                <c:pt idx="153">
                  <c:v>86.05</c:v>
                </c:pt>
                <c:pt idx="154">
                  <c:v>93.308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143032"/>
        <c:axId val="2141764296"/>
      </c:barChart>
      <c:catAx>
        <c:axId val="2142143032"/>
        <c:scaling>
          <c:orientation val="minMax"/>
        </c:scaling>
        <c:delete val="1"/>
        <c:axPos val="b"/>
        <c:majorTickMark val="out"/>
        <c:minorTickMark val="none"/>
        <c:tickLblPos val="nextTo"/>
        <c:crossAx val="2141764296"/>
        <c:crosses val="autoZero"/>
        <c:auto val="1"/>
        <c:lblAlgn val="ctr"/>
        <c:lblOffset val="100"/>
        <c:noMultiLvlLbl val="0"/>
      </c:catAx>
      <c:valAx>
        <c:axId val="2141764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2143032"/>
        <c:crosses val="autoZero"/>
        <c:crossBetween val="between"/>
        <c:majorUnit val="5.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Project 5: Performance vs Lines of Codes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'Project 5'!$G$1</c:f>
              <c:strCache>
                <c:ptCount val="1"/>
                <c:pt idx="0">
                  <c:v>Lines</c:v>
                </c:pt>
              </c:strCache>
            </c:strRef>
          </c:tx>
          <c:spPr>
            <a:ln w="28575">
              <a:noFill/>
            </a:ln>
          </c:spPr>
          <c:xVal>
            <c:numRef>
              <c:f>'Project 5'!$B$2:$B$156</c:f>
              <c:numCache>
                <c:formatCode>General</c:formatCode>
                <c:ptCount val="155"/>
                <c:pt idx="0">
                  <c:v>0.0</c:v>
                </c:pt>
                <c:pt idx="1">
                  <c:v>0.0</c:v>
                </c:pt>
                <c:pt idx="2">
                  <c:v>5.478</c:v>
                </c:pt>
                <c:pt idx="3">
                  <c:v>29.946</c:v>
                </c:pt>
                <c:pt idx="4">
                  <c:v>35.106</c:v>
                </c:pt>
                <c:pt idx="5">
                  <c:v>39.755</c:v>
                </c:pt>
                <c:pt idx="6">
                  <c:v>43.12300000000001</c:v>
                </c:pt>
                <c:pt idx="7">
                  <c:v>45.568</c:v>
                </c:pt>
                <c:pt idx="8">
                  <c:v>45.612</c:v>
                </c:pt>
                <c:pt idx="9">
                  <c:v>47.271</c:v>
                </c:pt>
                <c:pt idx="10">
                  <c:v>47.899</c:v>
                </c:pt>
                <c:pt idx="11">
                  <c:v>48.264</c:v>
                </c:pt>
                <c:pt idx="12">
                  <c:v>48.305</c:v>
                </c:pt>
                <c:pt idx="13">
                  <c:v>48.53100000000001</c:v>
                </c:pt>
                <c:pt idx="14">
                  <c:v>48.701</c:v>
                </c:pt>
                <c:pt idx="15">
                  <c:v>49.197</c:v>
                </c:pt>
                <c:pt idx="16">
                  <c:v>49.706</c:v>
                </c:pt>
                <c:pt idx="17">
                  <c:v>50.044</c:v>
                </c:pt>
                <c:pt idx="18">
                  <c:v>50.054</c:v>
                </c:pt>
                <c:pt idx="19">
                  <c:v>50.08300000000001</c:v>
                </c:pt>
                <c:pt idx="20">
                  <c:v>51.04</c:v>
                </c:pt>
                <c:pt idx="21">
                  <c:v>51.258</c:v>
                </c:pt>
                <c:pt idx="22">
                  <c:v>51.504</c:v>
                </c:pt>
                <c:pt idx="23">
                  <c:v>51.716</c:v>
                </c:pt>
                <c:pt idx="24">
                  <c:v>51.838</c:v>
                </c:pt>
                <c:pt idx="25">
                  <c:v>52.179</c:v>
                </c:pt>
                <c:pt idx="26">
                  <c:v>52.512</c:v>
                </c:pt>
                <c:pt idx="27">
                  <c:v>52.57100000000001</c:v>
                </c:pt>
                <c:pt idx="28">
                  <c:v>52.829</c:v>
                </c:pt>
                <c:pt idx="29">
                  <c:v>52.841</c:v>
                </c:pt>
                <c:pt idx="30">
                  <c:v>53.07400000000001</c:v>
                </c:pt>
                <c:pt idx="31">
                  <c:v>53.119</c:v>
                </c:pt>
                <c:pt idx="32">
                  <c:v>53.197</c:v>
                </c:pt>
                <c:pt idx="33">
                  <c:v>53.96800000000001</c:v>
                </c:pt>
                <c:pt idx="34">
                  <c:v>54.081</c:v>
                </c:pt>
                <c:pt idx="35">
                  <c:v>54.142</c:v>
                </c:pt>
                <c:pt idx="36">
                  <c:v>54.286</c:v>
                </c:pt>
                <c:pt idx="37">
                  <c:v>54.346</c:v>
                </c:pt>
                <c:pt idx="38">
                  <c:v>54.353</c:v>
                </c:pt>
                <c:pt idx="39">
                  <c:v>54.364</c:v>
                </c:pt>
                <c:pt idx="40">
                  <c:v>54.463</c:v>
                </c:pt>
                <c:pt idx="41">
                  <c:v>54.517</c:v>
                </c:pt>
                <c:pt idx="42">
                  <c:v>54.74</c:v>
                </c:pt>
                <c:pt idx="43">
                  <c:v>54.872</c:v>
                </c:pt>
                <c:pt idx="44">
                  <c:v>54.913</c:v>
                </c:pt>
                <c:pt idx="45">
                  <c:v>55.0</c:v>
                </c:pt>
                <c:pt idx="46">
                  <c:v>55.125</c:v>
                </c:pt>
                <c:pt idx="47">
                  <c:v>55.17</c:v>
                </c:pt>
                <c:pt idx="48">
                  <c:v>55.222</c:v>
                </c:pt>
                <c:pt idx="49">
                  <c:v>55.52</c:v>
                </c:pt>
                <c:pt idx="50">
                  <c:v>55.815</c:v>
                </c:pt>
                <c:pt idx="51">
                  <c:v>55.873</c:v>
                </c:pt>
                <c:pt idx="52">
                  <c:v>56.027</c:v>
                </c:pt>
                <c:pt idx="53">
                  <c:v>56.16600000000001</c:v>
                </c:pt>
                <c:pt idx="54">
                  <c:v>56.245</c:v>
                </c:pt>
                <c:pt idx="55">
                  <c:v>56.258</c:v>
                </c:pt>
                <c:pt idx="56">
                  <c:v>56.54600000000001</c:v>
                </c:pt>
                <c:pt idx="57">
                  <c:v>56.678</c:v>
                </c:pt>
                <c:pt idx="58">
                  <c:v>56.79400000000001</c:v>
                </c:pt>
                <c:pt idx="59">
                  <c:v>56.882</c:v>
                </c:pt>
                <c:pt idx="60">
                  <c:v>56.981</c:v>
                </c:pt>
                <c:pt idx="61">
                  <c:v>57.024</c:v>
                </c:pt>
                <c:pt idx="62">
                  <c:v>57.264</c:v>
                </c:pt>
                <c:pt idx="63">
                  <c:v>57.498</c:v>
                </c:pt>
                <c:pt idx="64">
                  <c:v>57.552</c:v>
                </c:pt>
                <c:pt idx="65">
                  <c:v>57.559</c:v>
                </c:pt>
                <c:pt idx="66">
                  <c:v>57.561</c:v>
                </c:pt>
                <c:pt idx="67">
                  <c:v>57.775</c:v>
                </c:pt>
                <c:pt idx="68">
                  <c:v>57.79900000000001</c:v>
                </c:pt>
                <c:pt idx="69">
                  <c:v>57.807</c:v>
                </c:pt>
                <c:pt idx="70">
                  <c:v>58.465</c:v>
                </c:pt>
                <c:pt idx="71">
                  <c:v>58.998</c:v>
                </c:pt>
                <c:pt idx="72">
                  <c:v>59.003</c:v>
                </c:pt>
                <c:pt idx="73">
                  <c:v>59.168</c:v>
                </c:pt>
                <c:pt idx="74">
                  <c:v>59.24</c:v>
                </c:pt>
                <c:pt idx="75">
                  <c:v>59.265</c:v>
                </c:pt>
                <c:pt idx="76">
                  <c:v>59.33600000000001</c:v>
                </c:pt>
                <c:pt idx="77">
                  <c:v>59.458</c:v>
                </c:pt>
                <c:pt idx="78">
                  <c:v>59.59900000000001</c:v>
                </c:pt>
                <c:pt idx="79">
                  <c:v>59.616</c:v>
                </c:pt>
                <c:pt idx="80">
                  <c:v>59.62300000000001</c:v>
                </c:pt>
                <c:pt idx="81">
                  <c:v>59.638</c:v>
                </c:pt>
                <c:pt idx="82">
                  <c:v>59.719</c:v>
                </c:pt>
                <c:pt idx="83">
                  <c:v>60.173</c:v>
                </c:pt>
                <c:pt idx="84">
                  <c:v>60.541</c:v>
                </c:pt>
                <c:pt idx="85">
                  <c:v>60.684</c:v>
                </c:pt>
                <c:pt idx="86">
                  <c:v>60.71700000000001</c:v>
                </c:pt>
                <c:pt idx="87">
                  <c:v>60.985</c:v>
                </c:pt>
                <c:pt idx="88">
                  <c:v>61.445</c:v>
                </c:pt>
                <c:pt idx="89">
                  <c:v>61.555</c:v>
                </c:pt>
                <c:pt idx="90">
                  <c:v>61.672</c:v>
                </c:pt>
                <c:pt idx="91">
                  <c:v>61.78700000000001</c:v>
                </c:pt>
                <c:pt idx="92">
                  <c:v>62.052</c:v>
                </c:pt>
                <c:pt idx="93">
                  <c:v>62.114</c:v>
                </c:pt>
                <c:pt idx="94">
                  <c:v>62.118</c:v>
                </c:pt>
                <c:pt idx="95">
                  <c:v>62.508</c:v>
                </c:pt>
                <c:pt idx="96">
                  <c:v>62.66300000000001</c:v>
                </c:pt>
                <c:pt idx="97">
                  <c:v>62.842</c:v>
                </c:pt>
                <c:pt idx="98">
                  <c:v>63.155</c:v>
                </c:pt>
                <c:pt idx="99">
                  <c:v>63.448</c:v>
                </c:pt>
                <c:pt idx="100">
                  <c:v>63.812</c:v>
                </c:pt>
                <c:pt idx="101">
                  <c:v>63.905</c:v>
                </c:pt>
                <c:pt idx="102">
                  <c:v>64.05599999999998</c:v>
                </c:pt>
                <c:pt idx="103">
                  <c:v>64.094</c:v>
                </c:pt>
                <c:pt idx="104">
                  <c:v>64.215</c:v>
                </c:pt>
                <c:pt idx="105">
                  <c:v>64.282</c:v>
                </c:pt>
                <c:pt idx="106">
                  <c:v>64.70800000000001</c:v>
                </c:pt>
                <c:pt idx="107">
                  <c:v>64.771</c:v>
                </c:pt>
                <c:pt idx="108">
                  <c:v>64.974</c:v>
                </c:pt>
                <c:pt idx="109">
                  <c:v>65.117</c:v>
                </c:pt>
                <c:pt idx="110">
                  <c:v>65.707</c:v>
                </c:pt>
                <c:pt idx="111">
                  <c:v>65.762</c:v>
                </c:pt>
                <c:pt idx="112">
                  <c:v>65.833</c:v>
                </c:pt>
                <c:pt idx="113">
                  <c:v>65.959</c:v>
                </c:pt>
                <c:pt idx="114">
                  <c:v>66.06</c:v>
                </c:pt>
                <c:pt idx="115">
                  <c:v>66.221</c:v>
                </c:pt>
                <c:pt idx="116">
                  <c:v>66.236</c:v>
                </c:pt>
                <c:pt idx="117">
                  <c:v>66.38899999999998</c:v>
                </c:pt>
                <c:pt idx="118">
                  <c:v>66.85599999999998</c:v>
                </c:pt>
                <c:pt idx="119">
                  <c:v>66.895</c:v>
                </c:pt>
                <c:pt idx="120">
                  <c:v>67.285</c:v>
                </c:pt>
                <c:pt idx="121">
                  <c:v>67.436</c:v>
                </c:pt>
                <c:pt idx="122">
                  <c:v>67.486</c:v>
                </c:pt>
                <c:pt idx="123">
                  <c:v>67.634</c:v>
                </c:pt>
                <c:pt idx="124">
                  <c:v>68.044</c:v>
                </c:pt>
                <c:pt idx="125">
                  <c:v>68.164</c:v>
                </c:pt>
                <c:pt idx="126">
                  <c:v>68.619</c:v>
                </c:pt>
                <c:pt idx="127">
                  <c:v>68.65</c:v>
                </c:pt>
                <c:pt idx="128">
                  <c:v>68.698</c:v>
                </c:pt>
                <c:pt idx="129">
                  <c:v>69.10799999999998</c:v>
                </c:pt>
                <c:pt idx="130">
                  <c:v>69.17899999999996</c:v>
                </c:pt>
                <c:pt idx="131">
                  <c:v>69.429</c:v>
                </c:pt>
                <c:pt idx="132">
                  <c:v>70.59800000000001</c:v>
                </c:pt>
                <c:pt idx="133">
                  <c:v>70.614</c:v>
                </c:pt>
                <c:pt idx="134">
                  <c:v>71.048</c:v>
                </c:pt>
                <c:pt idx="135">
                  <c:v>71.087</c:v>
                </c:pt>
                <c:pt idx="136">
                  <c:v>71.407</c:v>
                </c:pt>
                <c:pt idx="137">
                  <c:v>71.60299999999998</c:v>
                </c:pt>
                <c:pt idx="138">
                  <c:v>71.941</c:v>
                </c:pt>
                <c:pt idx="139">
                  <c:v>72.048</c:v>
                </c:pt>
                <c:pt idx="140">
                  <c:v>72.521</c:v>
                </c:pt>
                <c:pt idx="141">
                  <c:v>73.05299999999998</c:v>
                </c:pt>
                <c:pt idx="142">
                  <c:v>73.137</c:v>
                </c:pt>
                <c:pt idx="143">
                  <c:v>73.545</c:v>
                </c:pt>
                <c:pt idx="144">
                  <c:v>74.613</c:v>
                </c:pt>
                <c:pt idx="145">
                  <c:v>76.514</c:v>
                </c:pt>
                <c:pt idx="146">
                  <c:v>76.752</c:v>
                </c:pt>
                <c:pt idx="147">
                  <c:v>78.165</c:v>
                </c:pt>
                <c:pt idx="148">
                  <c:v>83.813</c:v>
                </c:pt>
                <c:pt idx="149">
                  <c:v>84.988</c:v>
                </c:pt>
                <c:pt idx="150">
                  <c:v>85.442</c:v>
                </c:pt>
                <c:pt idx="151">
                  <c:v>85.814</c:v>
                </c:pt>
                <c:pt idx="152">
                  <c:v>85.85799999999998</c:v>
                </c:pt>
                <c:pt idx="153">
                  <c:v>86.05</c:v>
                </c:pt>
                <c:pt idx="154">
                  <c:v>93.308</c:v>
                </c:pt>
              </c:numCache>
            </c:numRef>
          </c:xVal>
          <c:yVal>
            <c:numRef>
              <c:f>'Project 5'!$G$2:$G$156</c:f>
              <c:numCache>
                <c:formatCode>General</c:formatCode>
                <c:ptCount val="155"/>
                <c:pt idx="0">
                  <c:v>87.0</c:v>
                </c:pt>
                <c:pt idx="1">
                  <c:v>74.0</c:v>
                </c:pt>
                <c:pt idx="2">
                  <c:v>409.0</c:v>
                </c:pt>
                <c:pt idx="3">
                  <c:v>677.0</c:v>
                </c:pt>
                <c:pt idx="4">
                  <c:v>178.0</c:v>
                </c:pt>
                <c:pt idx="5">
                  <c:v>464.0</c:v>
                </c:pt>
                <c:pt idx="6">
                  <c:v>289.0</c:v>
                </c:pt>
                <c:pt idx="7">
                  <c:v>79.0</c:v>
                </c:pt>
                <c:pt idx="8">
                  <c:v>167.0</c:v>
                </c:pt>
                <c:pt idx="9">
                  <c:v>857.0</c:v>
                </c:pt>
                <c:pt idx="10">
                  <c:v>111.0</c:v>
                </c:pt>
                <c:pt idx="11">
                  <c:v>303.0</c:v>
                </c:pt>
                <c:pt idx="12">
                  <c:v>257.0</c:v>
                </c:pt>
                <c:pt idx="13">
                  <c:v>452.0</c:v>
                </c:pt>
                <c:pt idx="14">
                  <c:v>575.0</c:v>
                </c:pt>
                <c:pt idx="15">
                  <c:v>679.0</c:v>
                </c:pt>
                <c:pt idx="16">
                  <c:v>365.0</c:v>
                </c:pt>
                <c:pt idx="17">
                  <c:v>124.0</c:v>
                </c:pt>
                <c:pt idx="18">
                  <c:v>161.0</c:v>
                </c:pt>
                <c:pt idx="19">
                  <c:v>348.0</c:v>
                </c:pt>
                <c:pt idx="20">
                  <c:v>209.0</c:v>
                </c:pt>
                <c:pt idx="21">
                  <c:v>230.0</c:v>
                </c:pt>
                <c:pt idx="22">
                  <c:v>2105.0</c:v>
                </c:pt>
                <c:pt idx="23">
                  <c:v>224.0</c:v>
                </c:pt>
                <c:pt idx="24">
                  <c:v>516.0</c:v>
                </c:pt>
                <c:pt idx="25">
                  <c:v>288.0</c:v>
                </c:pt>
                <c:pt idx="26">
                  <c:v>295.0</c:v>
                </c:pt>
                <c:pt idx="27">
                  <c:v>447.0</c:v>
                </c:pt>
                <c:pt idx="28">
                  <c:v>375.0</c:v>
                </c:pt>
                <c:pt idx="29">
                  <c:v>120.0</c:v>
                </c:pt>
                <c:pt idx="30">
                  <c:v>87.0</c:v>
                </c:pt>
                <c:pt idx="31">
                  <c:v>162.0</c:v>
                </c:pt>
                <c:pt idx="32">
                  <c:v>121.0</c:v>
                </c:pt>
                <c:pt idx="33">
                  <c:v>268.0</c:v>
                </c:pt>
                <c:pt idx="34">
                  <c:v>338.0</c:v>
                </c:pt>
                <c:pt idx="35">
                  <c:v>235.0</c:v>
                </c:pt>
                <c:pt idx="36">
                  <c:v>402.0</c:v>
                </c:pt>
                <c:pt idx="37">
                  <c:v>253.0</c:v>
                </c:pt>
                <c:pt idx="38">
                  <c:v>100.0</c:v>
                </c:pt>
                <c:pt idx="39">
                  <c:v>199.0</c:v>
                </c:pt>
                <c:pt idx="40">
                  <c:v>524.0</c:v>
                </c:pt>
                <c:pt idx="41">
                  <c:v>72.0</c:v>
                </c:pt>
                <c:pt idx="42">
                  <c:v>414.0</c:v>
                </c:pt>
                <c:pt idx="43">
                  <c:v>355.0</c:v>
                </c:pt>
                <c:pt idx="44">
                  <c:v>128.0</c:v>
                </c:pt>
                <c:pt idx="45">
                  <c:v>415.0</c:v>
                </c:pt>
                <c:pt idx="46">
                  <c:v>720.0</c:v>
                </c:pt>
                <c:pt idx="47">
                  <c:v>122.0</c:v>
                </c:pt>
                <c:pt idx="48">
                  <c:v>221.0</c:v>
                </c:pt>
                <c:pt idx="49">
                  <c:v>253.0</c:v>
                </c:pt>
                <c:pt idx="50">
                  <c:v>82.0</c:v>
                </c:pt>
                <c:pt idx="51">
                  <c:v>107.0</c:v>
                </c:pt>
                <c:pt idx="52">
                  <c:v>1520.0</c:v>
                </c:pt>
                <c:pt idx="53">
                  <c:v>101.0</c:v>
                </c:pt>
                <c:pt idx="54">
                  <c:v>197.0</c:v>
                </c:pt>
                <c:pt idx="55">
                  <c:v>395.0</c:v>
                </c:pt>
                <c:pt idx="56">
                  <c:v>253.0</c:v>
                </c:pt>
                <c:pt idx="57">
                  <c:v>265.0</c:v>
                </c:pt>
                <c:pt idx="58">
                  <c:v>395.0</c:v>
                </c:pt>
                <c:pt idx="59">
                  <c:v>143.0</c:v>
                </c:pt>
                <c:pt idx="60">
                  <c:v>917.0</c:v>
                </c:pt>
                <c:pt idx="61">
                  <c:v>486.0</c:v>
                </c:pt>
                <c:pt idx="62">
                  <c:v>5167.0</c:v>
                </c:pt>
                <c:pt idx="63">
                  <c:v>2760.0</c:v>
                </c:pt>
                <c:pt idx="64">
                  <c:v>243.0</c:v>
                </c:pt>
                <c:pt idx="65">
                  <c:v>384.0</c:v>
                </c:pt>
                <c:pt idx="66">
                  <c:v>273.0</c:v>
                </c:pt>
                <c:pt idx="67">
                  <c:v>280.0</c:v>
                </c:pt>
                <c:pt idx="68">
                  <c:v>239.0</c:v>
                </c:pt>
                <c:pt idx="69">
                  <c:v>341.0</c:v>
                </c:pt>
                <c:pt idx="70">
                  <c:v>610.0</c:v>
                </c:pt>
                <c:pt idx="71">
                  <c:v>428.0</c:v>
                </c:pt>
                <c:pt idx="72">
                  <c:v>850.0</c:v>
                </c:pt>
                <c:pt idx="73">
                  <c:v>604.0</c:v>
                </c:pt>
                <c:pt idx="74">
                  <c:v>610.0</c:v>
                </c:pt>
                <c:pt idx="75">
                  <c:v>192.0</c:v>
                </c:pt>
                <c:pt idx="76">
                  <c:v>246.0</c:v>
                </c:pt>
                <c:pt idx="77">
                  <c:v>152.0</c:v>
                </c:pt>
                <c:pt idx="78">
                  <c:v>202.0</c:v>
                </c:pt>
                <c:pt idx="79">
                  <c:v>246.0</c:v>
                </c:pt>
                <c:pt idx="80">
                  <c:v>3313.0</c:v>
                </c:pt>
                <c:pt idx="81">
                  <c:v>890.0</c:v>
                </c:pt>
                <c:pt idx="82">
                  <c:v>628.0</c:v>
                </c:pt>
                <c:pt idx="83">
                  <c:v>295.0</c:v>
                </c:pt>
                <c:pt idx="84">
                  <c:v>1475.0</c:v>
                </c:pt>
                <c:pt idx="85">
                  <c:v>154.0</c:v>
                </c:pt>
                <c:pt idx="86">
                  <c:v>352.0</c:v>
                </c:pt>
                <c:pt idx="87">
                  <c:v>89.0</c:v>
                </c:pt>
                <c:pt idx="88">
                  <c:v>454.0</c:v>
                </c:pt>
                <c:pt idx="89">
                  <c:v>720.0</c:v>
                </c:pt>
                <c:pt idx="90">
                  <c:v>585.0</c:v>
                </c:pt>
                <c:pt idx="91">
                  <c:v>408.0</c:v>
                </c:pt>
                <c:pt idx="92">
                  <c:v>2442.0</c:v>
                </c:pt>
                <c:pt idx="93">
                  <c:v>85.0</c:v>
                </c:pt>
                <c:pt idx="94">
                  <c:v>903.0</c:v>
                </c:pt>
                <c:pt idx="95">
                  <c:v>165.0</c:v>
                </c:pt>
                <c:pt idx="96">
                  <c:v>167.0</c:v>
                </c:pt>
                <c:pt idx="97">
                  <c:v>115.0</c:v>
                </c:pt>
                <c:pt idx="98">
                  <c:v>337.0</c:v>
                </c:pt>
                <c:pt idx="99">
                  <c:v>360.0</c:v>
                </c:pt>
                <c:pt idx="100">
                  <c:v>342.0</c:v>
                </c:pt>
                <c:pt idx="101">
                  <c:v>747.0</c:v>
                </c:pt>
                <c:pt idx="102">
                  <c:v>126.0</c:v>
                </c:pt>
                <c:pt idx="103">
                  <c:v>195.0</c:v>
                </c:pt>
                <c:pt idx="104">
                  <c:v>828.0</c:v>
                </c:pt>
                <c:pt idx="105">
                  <c:v>732.0</c:v>
                </c:pt>
                <c:pt idx="106">
                  <c:v>1409.0</c:v>
                </c:pt>
                <c:pt idx="107">
                  <c:v>151.0</c:v>
                </c:pt>
                <c:pt idx="108">
                  <c:v>798.0</c:v>
                </c:pt>
                <c:pt idx="109">
                  <c:v>361.0</c:v>
                </c:pt>
                <c:pt idx="110">
                  <c:v>199.0</c:v>
                </c:pt>
                <c:pt idx="111">
                  <c:v>147.0</c:v>
                </c:pt>
                <c:pt idx="112">
                  <c:v>112.0</c:v>
                </c:pt>
                <c:pt idx="113">
                  <c:v>215.0</c:v>
                </c:pt>
                <c:pt idx="114">
                  <c:v>674.0</c:v>
                </c:pt>
                <c:pt idx="115">
                  <c:v>374.0</c:v>
                </c:pt>
                <c:pt idx="116">
                  <c:v>165.0</c:v>
                </c:pt>
                <c:pt idx="117">
                  <c:v>155.0</c:v>
                </c:pt>
                <c:pt idx="118">
                  <c:v>212.0</c:v>
                </c:pt>
                <c:pt idx="119">
                  <c:v>670.0</c:v>
                </c:pt>
                <c:pt idx="120">
                  <c:v>112.0</c:v>
                </c:pt>
                <c:pt idx="121">
                  <c:v>144.0</c:v>
                </c:pt>
                <c:pt idx="122">
                  <c:v>185.0</c:v>
                </c:pt>
                <c:pt idx="123">
                  <c:v>182.0</c:v>
                </c:pt>
                <c:pt idx="124">
                  <c:v>892.0</c:v>
                </c:pt>
                <c:pt idx="125">
                  <c:v>173.0</c:v>
                </c:pt>
                <c:pt idx="126">
                  <c:v>112.0</c:v>
                </c:pt>
                <c:pt idx="127">
                  <c:v>150.0</c:v>
                </c:pt>
                <c:pt idx="128">
                  <c:v>242.0</c:v>
                </c:pt>
                <c:pt idx="129">
                  <c:v>1075.0</c:v>
                </c:pt>
                <c:pt idx="130">
                  <c:v>729.0</c:v>
                </c:pt>
                <c:pt idx="131">
                  <c:v>148.0</c:v>
                </c:pt>
                <c:pt idx="132">
                  <c:v>814.0</c:v>
                </c:pt>
                <c:pt idx="133">
                  <c:v>202.0</c:v>
                </c:pt>
                <c:pt idx="134">
                  <c:v>297.0</c:v>
                </c:pt>
                <c:pt idx="135">
                  <c:v>2214.0</c:v>
                </c:pt>
                <c:pt idx="136">
                  <c:v>449.0</c:v>
                </c:pt>
                <c:pt idx="137">
                  <c:v>207.0</c:v>
                </c:pt>
                <c:pt idx="138">
                  <c:v>540.0</c:v>
                </c:pt>
                <c:pt idx="139">
                  <c:v>1609.0</c:v>
                </c:pt>
                <c:pt idx="140">
                  <c:v>1634.0</c:v>
                </c:pt>
                <c:pt idx="141">
                  <c:v>369.0</c:v>
                </c:pt>
                <c:pt idx="142">
                  <c:v>121.0</c:v>
                </c:pt>
                <c:pt idx="143">
                  <c:v>1840.0</c:v>
                </c:pt>
                <c:pt idx="144">
                  <c:v>189.0</c:v>
                </c:pt>
                <c:pt idx="145">
                  <c:v>914.0</c:v>
                </c:pt>
                <c:pt idx="146">
                  <c:v>311.0</c:v>
                </c:pt>
                <c:pt idx="147">
                  <c:v>1067.0</c:v>
                </c:pt>
                <c:pt idx="148">
                  <c:v>410.0</c:v>
                </c:pt>
                <c:pt idx="149">
                  <c:v>153.0</c:v>
                </c:pt>
                <c:pt idx="150">
                  <c:v>449.0</c:v>
                </c:pt>
                <c:pt idx="151">
                  <c:v>453.0</c:v>
                </c:pt>
                <c:pt idx="152">
                  <c:v>595.0</c:v>
                </c:pt>
                <c:pt idx="153">
                  <c:v>277.0</c:v>
                </c:pt>
                <c:pt idx="154">
                  <c:v>453.0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1566312"/>
        <c:axId val="2141622008"/>
      </c:scatterChart>
      <c:valAx>
        <c:axId val="2141566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Gflop/s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1622008"/>
        <c:crosses val="autoZero"/>
        <c:crossBetween val="midCat"/>
        <c:majorUnit val="5.0"/>
      </c:valAx>
      <c:valAx>
        <c:axId val="2141622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Lines of Codes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1566312"/>
        <c:crosses val="autoZero"/>
        <c:crossBetween val="midCat"/>
        <c:majorUnit val="20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'Project 3 - special'!$B$1</c:f>
              <c:strCache>
                <c:ptCount val="1"/>
                <c:pt idx="0">
                  <c:v>average</c:v>
                </c:pt>
              </c:strCache>
            </c:strRef>
          </c:tx>
          <c:marker>
            <c:symbol val="none"/>
          </c:marker>
          <c:cat>
            <c:strRef>
              <c:f>'Project 3 - special'!$A$2:$A$84</c:f>
              <c:strCache>
                <c:ptCount val="83"/>
                <c:pt idx="0">
                  <c:v>1063x52	</c:v>
                </c:pt>
                <c:pt idx="1">
                  <c:v>1101x37	</c:v>
                </c:pt>
                <c:pt idx="2">
                  <c:v>1105x87	</c:v>
                </c:pt>
                <c:pt idx="3">
                  <c:v>1179x48	</c:v>
                </c:pt>
                <c:pt idx="4">
                  <c:v>1395x73	</c:v>
                </c:pt>
                <c:pt idx="5">
                  <c:v>1406x43	</c:v>
                </c:pt>
                <c:pt idx="6">
                  <c:v>1491x75	</c:v>
                </c:pt>
                <c:pt idx="7">
                  <c:v>1661x86	</c:v>
                </c:pt>
                <c:pt idx="8">
                  <c:v>1692x60	</c:v>
                </c:pt>
                <c:pt idx="9">
                  <c:v>2048x31	</c:v>
                </c:pt>
                <c:pt idx="10">
                  <c:v>2371x44	</c:v>
                </c:pt>
                <c:pt idx="11">
                  <c:v>2488x44	</c:v>
                </c:pt>
                <c:pt idx="12">
                  <c:v>2582x38	</c:v>
                </c:pt>
                <c:pt idx="13">
                  <c:v>2741x36	</c:v>
                </c:pt>
                <c:pt idx="14">
                  <c:v>2747x91	</c:v>
                </c:pt>
                <c:pt idx="15">
                  <c:v>2808x70	</c:v>
                </c:pt>
                <c:pt idx="16">
                  <c:v>2859x75	</c:v>
                </c:pt>
                <c:pt idx="17">
                  <c:v>2952x91	</c:v>
                </c:pt>
                <c:pt idx="18">
                  <c:v>2961x66	</c:v>
                </c:pt>
                <c:pt idx="19">
                  <c:v>3273x70	</c:v>
                </c:pt>
                <c:pt idx="20">
                  <c:v>3356x52	</c:v>
                </c:pt>
                <c:pt idx="21">
                  <c:v>3371x48	</c:v>
                </c:pt>
                <c:pt idx="22">
                  <c:v>3413x94	</c:v>
                </c:pt>
                <c:pt idx="23">
                  <c:v>3452x71	</c:v>
                </c:pt>
                <c:pt idx="24">
                  <c:v>3608x52	</c:v>
                </c:pt>
                <c:pt idx="25">
                  <c:v>3664x74	</c:v>
                </c:pt>
                <c:pt idx="26">
                  <c:v>3895x89	</c:v>
                </c:pt>
                <c:pt idx="27">
                  <c:v>4048x57	</c:v>
                </c:pt>
                <c:pt idx="28">
                  <c:v>4074x49	</c:v>
                </c:pt>
                <c:pt idx="29">
                  <c:v>4572x46	</c:v>
                </c:pt>
                <c:pt idx="30">
                  <c:v>4592x50	</c:v>
                </c:pt>
                <c:pt idx="31">
                  <c:v>4725x95	</c:v>
                </c:pt>
                <c:pt idx="32">
                  <c:v>4730x80	</c:v>
                </c:pt>
                <c:pt idx="33">
                  <c:v>4814x82	</c:v>
                </c:pt>
                <c:pt idx="34">
                  <c:v>4886x79	</c:v>
                </c:pt>
                <c:pt idx="35">
                  <c:v>4910x62	</c:v>
                </c:pt>
                <c:pt idx="36">
                  <c:v>4938x42	</c:v>
                </c:pt>
                <c:pt idx="37">
                  <c:v>5006x63	</c:v>
                </c:pt>
                <c:pt idx="38">
                  <c:v>5338x95	</c:v>
                </c:pt>
                <c:pt idx="39">
                  <c:v>5416x99	</c:v>
                </c:pt>
                <c:pt idx="40">
                  <c:v>5607x41	</c:v>
                </c:pt>
                <c:pt idx="41">
                  <c:v>5653x65	</c:v>
                </c:pt>
                <c:pt idx="42">
                  <c:v>5685x64	</c:v>
                </c:pt>
                <c:pt idx="43">
                  <c:v>5698x95	</c:v>
                </c:pt>
                <c:pt idx="44">
                  <c:v>5749x84	</c:v>
                </c:pt>
                <c:pt idx="45">
                  <c:v>5820x94	</c:v>
                </c:pt>
                <c:pt idx="46">
                  <c:v>5866x67	</c:v>
                </c:pt>
                <c:pt idx="47">
                  <c:v>5903x65	</c:v>
                </c:pt>
                <c:pt idx="48">
                  <c:v>5904x48	</c:v>
                </c:pt>
                <c:pt idx="49">
                  <c:v>6015x98	</c:v>
                </c:pt>
                <c:pt idx="50">
                  <c:v>6338x82	</c:v>
                </c:pt>
                <c:pt idx="51">
                  <c:v>6379x70	</c:v>
                </c:pt>
                <c:pt idx="52">
                  <c:v>6546x33	</c:v>
                </c:pt>
                <c:pt idx="53">
                  <c:v>6636x61	</c:v>
                </c:pt>
                <c:pt idx="54">
                  <c:v>6766x60	</c:v>
                </c:pt>
                <c:pt idx="55">
                  <c:v>6813x33	</c:v>
                </c:pt>
                <c:pt idx="56">
                  <c:v>6980x89	</c:v>
                </c:pt>
                <c:pt idx="57">
                  <c:v>7048x41	</c:v>
                </c:pt>
                <c:pt idx="58">
                  <c:v>7213x41	</c:v>
                </c:pt>
                <c:pt idx="59">
                  <c:v>7217x54	</c:v>
                </c:pt>
                <c:pt idx="60">
                  <c:v>7689x42	</c:v>
                </c:pt>
                <c:pt idx="61">
                  <c:v>7897x36	</c:v>
                </c:pt>
                <c:pt idx="62">
                  <c:v>7916x98	</c:v>
                </c:pt>
                <c:pt idx="63">
                  <c:v>8130x62	</c:v>
                </c:pt>
                <c:pt idx="64">
                  <c:v>8232x59	</c:v>
                </c:pt>
                <c:pt idx="65">
                  <c:v>8280x42	</c:v>
                </c:pt>
                <c:pt idx="66">
                  <c:v>8351x44	</c:v>
                </c:pt>
                <c:pt idx="67">
                  <c:v>8371x97	</c:v>
                </c:pt>
                <c:pt idx="68">
                  <c:v>8413x62	</c:v>
                </c:pt>
                <c:pt idx="69">
                  <c:v>8658x37	</c:v>
                </c:pt>
                <c:pt idx="70">
                  <c:v>8804x94	</c:v>
                </c:pt>
                <c:pt idx="71">
                  <c:v>8901x46	</c:v>
                </c:pt>
                <c:pt idx="72">
                  <c:v>9010x82	</c:v>
                </c:pt>
                <c:pt idx="73">
                  <c:v>9050x78	</c:v>
                </c:pt>
                <c:pt idx="74">
                  <c:v>9069x80	</c:v>
                </c:pt>
                <c:pt idx="75">
                  <c:v>9111x61	</c:v>
                </c:pt>
                <c:pt idx="76">
                  <c:v>9117x79	</c:v>
                </c:pt>
                <c:pt idx="77">
                  <c:v>9194x71	</c:v>
                </c:pt>
                <c:pt idx="78">
                  <c:v>9494x65	</c:v>
                </c:pt>
                <c:pt idx="79">
                  <c:v>9645x32	</c:v>
                </c:pt>
                <c:pt idx="80">
                  <c:v>9651x80	</c:v>
                </c:pt>
                <c:pt idx="81">
                  <c:v>9959x35	</c:v>
                </c:pt>
                <c:pt idx="82">
                  <c:v>9991x97	</c:v>
                </c:pt>
              </c:strCache>
            </c:strRef>
          </c:cat>
          <c:val>
            <c:numRef>
              <c:f>'Project 3 - special'!$B$2:$B$84</c:f>
              <c:numCache>
                <c:formatCode>General</c:formatCode>
                <c:ptCount val="83"/>
                <c:pt idx="0">
                  <c:v>74.646</c:v>
                </c:pt>
                <c:pt idx="1">
                  <c:v>72.20800000000001</c:v>
                </c:pt>
                <c:pt idx="2">
                  <c:v>88.421</c:v>
                </c:pt>
                <c:pt idx="3">
                  <c:v>78.902</c:v>
                </c:pt>
                <c:pt idx="4">
                  <c:v>87.487</c:v>
                </c:pt>
                <c:pt idx="5">
                  <c:v>78.866</c:v>
                </c:pt>
                <c:pt idx="6">
                  <c:v>86.88899999999998</c:v>
                </c:pt>
                <c:pt idx="7">
                  <c:v>95.31800000000001</c:v>
                </c:pt>
                <c:pt idx="8">
                  <c:v>83.34500000000001</c:v>
                </c:pt>
                <c:pt idx="9">
                  <c:v>74.881</c:v>
                </c:pt>
                <c:pt idx="10">
                  <c:v>81.012</c:v>
                </c:pt>
                <c:pt idx="11">
                  <c:v>81.05299999999998</c:v>
                </c:pt>
                <c:pt idx="12">
                  <c:v>79.709</c:v>
                </c:pt>
                <c:pt idx="13">
                  <c:v>76.966</c:v>
                </c:pt>
                <c:pt idx="14">
                  <c:v>94.275</c:v>
                </c:pt>
                <c:pt idx="15">
                  <c:v>95.206</c:v>
                </c:pt>
                <c:pt idx="16">
                  <c:v>90.404</c:v>
                </c:pt>
                <c:pt idx="17">
                  <c:v>94.35799999999998</c:v>
                </c:pt>
                <c:pt idx="18">
                  <c:v>84.921</c:v>
                </c:pt>
                <c:pt idx="19">
                  <c:v>94.62699999999998</c:v>
                </c:pt>
                <c:pt idx="20">
                  <c:v>85.20800000000001</c:v>
                </c:pt>
                <c:pt idx="21">
                  <c:v>90.277</c:v>
                </c:pt>
                <c:pt idx="22">
                  <c:v>99.17799999999998</c:v>
                </c:pt>
                <c:pt idx="23">
                  <c:v>96.746</c:v>
                </c:pt>
                <c:pt idx="24">
                  <c:v>86.643</c:v>
                </c:pt>
                <c:pt idx="25">
                  <c:v>92.267</c:v>
                </c:pt>
                <c:pt idx="26">
                  <c:v>93.59500000000001</c:v>
                </c:pt>
                <c:pt idx="27">
                  <c:v>85.981</c:v>
                </c:pt>
                <c:pt idx="28">
                  <c:v>82.365</c:v>
                </c:pt>
                <c:pt idx="29">
                  <c:v>88.738</c:v>
                </c:pt>
                <c:pt idx="30">
                  <c:v>86.258</c:v>
                </c:pt>
                <c:pt idx="31">
                  <c:v>101.55</c:v>
                </c:pt>
                <c:pt idx="32">
                  <c:v>101.48</c:v>
                </c:pt>
                <c:pt idx="33">
                  <c:v>94.542</c:v>
                </c:pt>
                <c:pt idx="34">
                  <c:v>97.767</c:v>
                </c:pt>
                <c:pt idx="35">
                  <c:v>93.753</c:v>
                </c:pt>
                <c:pt idx="36">
                  <c:v>81.37099999999998</c:v>
                </c:pt>
                <c:pt idx="37">
                  <c:v>93.538</c:v>
                </c:pt>
                <c:pt idx="38">
                  <c:v>102.11</c:v>
                </c:pt>
                <c:pt idx="39">
                  <c:v>98.552</c:v>
                </c:pt>
                <c:pt idx="40">
                  <c:v>80.041</c:v>
                </c:pt>
                <c:pt idx="41">
                  <c:v>88.365</c:v>
                </c:pt>
                <c:pt idx="42">
                  <c:v>95.649</c:v>
                </c:pt>
                <c:pt idx="43">
                  <c:v>101.74</c:v>
                </c:pt>
                <c:pt idx="44">
                  <c:v>98.15899999999998</c:v>
                </c:pt>
                <c:pt idx="45">
                  <c:v>100.52</c:v>
                </c:pt>
                <c:pt idx="46">
                  <c:v>92.042</c:v>
                </c:pt>
                <c:pt idx="47">
                  <c:v>88.839</c:v>
                </c:pt>
                <c:pt idx="48">
                  <c:v>92.588</c:v>
                </c:pt>
                <c:pt idx="49">
                  <c:v>98.074</c:v>
                </c:pt>
                <c:pt idx="50">
                  <c:v>95.409</c:v>
                </c:pt>
                <c:pt idx="51">
                  <c:v>96.357</c:v>
                </c:pt>
                <c:pt idx="52">
                  <c:v>73.48200000000001</c:v>
                </c:pt>
                <c:pt idx="53">
                  <c:v>94.62699999999998</c:v>
                </c:pt>
                <c:pt idx="54">
                  <c:v>93.002</c:v>
                </c:pt>
                <c:pt idx="55">
                  <c:v>72.552</c:v>
                </c:pt>
                <c:pt idx="56">
                  <c:v>96.588</c:v>
                </c:pt>
                <c:pt idx="57">
                  <c:v>79.297</c:v>
                </c:pt>
                <c:pt idx="58">
                  <c:v>80.002</c:v>
                </c:pt>
                <c:pt idx="59">
                  <c:v>91.364</c:v>
                </c:pt>
                <c:pt idx="60">
                  <c:v>79.006</c:v>
                </c:pt>
                <c:pt idx="61">
                  <c:v>81.646</c:v>
                </c:pt>
                <c:pt idx="62">
                  <c:v>96.515</c:v>
                </c:pt>
                <c:pt idx="63">
                  <c:v>95.267</c:v>
                </c:pt>
                <c:pt idx="64">
                  <c:v>91.008</c:v>
                </c:pt>
                <c:pt idx="65">
                  <c:v>82.261</c:v>
                </c:pt>
                <c:pt idx="66">
                  <c:v>84.231</c:v>
                </c:pt>
                <c:pt idx="67">
                  <c:v>97.37199999999998</c:v>
                </c:pt>
                <c:pt idx="68">
                  <c:v>95.784</c:v>
                </c:pt>
                <c:pt idx="69">
                  <c:v>83.564</c:v>
                </c:pt>
                <c:pt idx="70">
                  <c:v>102.45</c:v>
                </c:pt>
                <c:pt idx="71">
                  <c:v>90.294</c:v>
                </c:pt>
                <c:pt idx="72">
                  <c:v>96.049</c:v>
                </c:pt>
                <c:pt idx="73">
                  <c:v>97.87299999999998</c:v>
                </c:pt>
                <c:pt idx="74">
                  <c:v>102.82</c:v>
                </c:pt>
                <c:pt idx="75">
                  <c:v>94.17399999999998</c:v>
                </c:pt>
                <c:pt idx="76">
                  <c:v>99.422</c:v>
                </c:pt>
                <c:pt idx="77">
                  <c:v>99.516</c:v>
                </c:pt>
                <c:pt idx="78">
                  <c:v>89.863</c:v>
                </c:pt>
                <c:pt idx="79">
                  <c:v>85.711</c:v>
                </c:pt>
                <c:pt idx="80">
                  <c:v>102.31</c:v>
                </c:pt>
                <c:pt idx="81">
                  <c:v>79.978</c:v>
                </c:pt>
                <c:pt idx="82">
                  <c:v>98.604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1460664"/>
        <c:axId val="2141429752"/>
      </c:lineChart>
      <c:catAx>
        <c:axId val="2141460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Matrix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141429752"/>
        <c:crosses val="autoZero"/>
        <c:auto val="1"/>
        <c:lblAlgn val="ctr"/>
        <c:lblOffset val="100"/>
        <c:noMultiLvlLbl val="0"/>
      </c:catAx>
      <c:valAx>
        <c:axId val="2141429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Gflop/s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1460664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'Project 3 - special'!$A$1:$A$93</c:f>
              <c:strCache>
                <c:ptCount val="93"/>
                <c:pt idx="0">
                  <c:v>1001x88	</c:v>
                </c:pt>
                <c:pt idx="1">
                  <c:v>1063x52	</c:v>
                </c:pt>
                <c:pt idx="2">
                  <c:v>1101x37	</c:v>
                </c:pt>
                <c:pt idx="3">
                  <c:v>1105x87	</c:v>
                </c:pt>
                <c:pt idx="4">
                  <c:v>1179x48	</c:v>
                </c:pt>
                <c:pt idx="5">
                  <c:v>1395x73	</c:v>
                </c:pt>
                <c:pt idx="6">
                  <c:v>1406x43	</c:v>
                </c:pt>
                <c:pt idx="7">
                  <c:v>1491x75	</c:v>
                </c:pt>
                <c:pt idx="8">
                  <c:v>1692x60	</c:v>
                </c:pt>
                <c:pt idx="9">
                  <c:v>2048x31	</c:v>
                </c:pt>
                <c:pt idx="10">
                  <c:v>2182x90	</c:v>
                </c:pt>
                <c:pt idx="11">
                  <c:v>2371x44	</c:v>
                </c:pt>
                <c:pt idx="12">
                  <c:v>2488x44	</c:v>
                </c:pt>
                <c:pt idx="13">
                  <c:v>2582x38	</c:v>
                </c:pt>
                <c:pt idx="14">
                  <c:v>2696x87	</c:v>
                </c:pt>
                <c:pt idx="15">
                  <c:v>2741x36	</c:v>
                </c:pt>
                <c:pt idx="16">
                  <c:v>2747x91	</c:v>
                </c:pt>
                <c:pt idx="17">
                  <c:v>2808x70	</c:v>
                </c:pt>
                <c:pt idx="18">
                  <c:v>2859x75	</c:v>
                </c:pt>
                <c:pt idx="19">
                  <c:v>2952x91	</c:v>
                </c:pt>
                <c:pt idx="20">
                  <c:v>2961x66	</c:v>
                </c:pt>
                <c:pt idx="21">
                  <c:v>3125x50	</c:v>
                </c:pt>
                <c:pt idx="22">
                  <c:v>3273x70	</c:v>
                </c:pt>
                <c:pt idx="23">
                  <c:v>3356x52	</c:v>
                </c:pt>
                <c:pt idx="24">
                  <c:v>3371x48	</c:v>
                </c:pt>
                <c:pt idx="25">
                  <c:v>3413x94	</c:v>
                </c:pt>
                <c:pt idx="26">
                  <c:v>3452x71	</c:v>
                </c:pt>
                <c:pt idx="27">
                  <c:v>3608x52	</c:v>
                </c:pt>
                <c:pt idx="28">
                  <c:v>3664x74	</c:v>
                </c:pt>
                <c:pt idx="29">
                  <c:v>3699x72	</c:v>
                </c:pt>
                <c:pt idx="30">
                  <c:v>3895x89	</c:v>
                </c:pt>
                <c:pt idx="31">
                  <c:v>4048x57	</c:v>
                </c:pt>
                <c:pt idx="32">
                  <c:v>4074x49	</c:v>
                </c:pt>
                <c:pt idx="33">
                  <c:v>4284x92	</c:v>
                </c:pt>
                <c:pt idx="34">
                  <c:v>4592x50	</c:v>
                </c:pt>
                <c:pt idx="35">
                  <c:v>4725x95	</c:v>
                </c:pt>
                <c:pt idx="36">
                  <c:v>4730x80	</c:v>
                </c:pt>
                <c:pt idx="37">
                  <c:v>4814x82	</c:v>
                </c:pt>
                <c:pt idx="38">
                  <c:v>4886x79	</c:v>
                </c:pt>
                <c:pt idx="39">
                  <c:v>4938x42	</c:v>
                </c:pt>
                <c:pt idx="40">
                  <c:v>5006x63	</c:v>
                </c:pt>
                <c:pt idx="41">
                  <c:v>5240x93	</c:v>
                </c:pt>
                <c:pt idx="42">
                  <c:v>5338x95	</c:v>
                </c:pt>
                <c:pt idx="43">
                  <c:v>5416x99	</c:v>
                </c:pt>
                <c:pt idx="44">
                  <c:v>5607x41	</c:v>
                </c:pt>
                <c:pt idx="45">
                  <c:v>5641x73	</c:v>
                </c:pt>
                <c:pt idx="46">
                  <c:v>5685x64	</c:v>
                </c:pt>
                <c:pt idx="47">
                  <c:v>5698x95	</c:v>
                </c:pt>
                <c:pt idx="48">
                  <c:v>5749x84	</c:v>
                </c:pt>
                <c:pt idx="49">
                  <c:v>5820x94	</c:v>
                </c:pt>
                <c:pt idx="50">
                  <c:v>5866x67	</c:v>
                </c:pt>
                <c:pt idx="51">
                  <c:v>5903x65	</c:v>
                </c:pt>
                <c:pt idx="52">
                  <c:v>5904x48	</c:v>
                </c:pt>
                <c:pt idx="53">
                  <c:v>6015x98	</c:v>
                </c:pt>
                <c:pt idx="54">
                  <c:v>6338x82	</c:v>
                </c:pt>
                <c:pt idx="55">
                  <c:v>6470x32	</c:v>
                </c:pt>
                <c:pt idx="56">
                  <c:v>6546x33	</c:v>
                </c:pt>
                <c:pt idx="57">
                  <c:v>6599x42	</c:v>
                </c:pt>
                <c:pt idx="58">
                  <c:v>6636x61	</c:v>
                </c:pt>
                <c:pt idx="59">
                  <c:v>6766x60	</c:v>
                </c:pt>
                <c:pt idx="60">
                  <c:v>6813x33	</c:v>
                </c:pt>
                <c:pt idx="61">
                  <c:v>6980x89	</c:v>
                </c:pt>
                <c:pt idx="62">
                  <c:v>7048x41	</c:v>
                </c:pt>
                <c:pt idx="63">
                  <c:v>7120x59	</c:v>
                </c:pt>
                <c:pt idx="64">
                  <c:v>7213x41	</c:v>
                </c:pt>
                <c:pt idx="65">
                  <c:v>7217x54	</c:v>
                </c:pt>
                <c:pt idx="66">
                  <c:v>7234x55	</c:v>
                </c:pt>
                <c:pt idx="67">
                  <c:v>7524x36	</c:v>
                </c:pt>
                <c:pt idx="68">
                  <c:v>7689x42	</c:v>
                </c:pt>
                <c:pt idx="69">
                  <c:v>7897x36	</c:v>
                </c:pt>
                <c:pt idx="70">
                  <c:v>7916x98	</c:v>
                </c:pt>
                <c:pt idx="71">
                  <c:v>8130x62	</c:v>
                </c:pt>
                <c:pt idx="72">
                  <c:v>8232x59	</c:v>
                </c:pt>
                <c:pt idx="73">
                  <c:v>8280x42	</c:v>
                </c:pt>
                <c:pt idx="74">
                  <c:v>8347x45	</c:v>
                </c:pt>
                <c:pt idx="75">
                  <c:v>8351x44	</c:v>
                </c:pt>
                <c:pt idx="76">
                  <c:v>8371x97	</c:v>
                </c:pt>
                <c:pt idx="77">
                  <c:v>8413x62	</c:v>
                </c:pt>
                <c:pt idx="78">
                  <c:v>8658x37	</c:v>
                </c:pt>
                <c:pt idx="79">
                  <c:v>8804x94	</c:v>
                </c:pt>
                <c:pt idx="80">
                  <c:v>8901x46	</c:v>
                </c:pt>
                <c:pt idx="81">
                  <c:v>9002x86	</c:v>
                </c:pt>
                <c:pt idx="82">
                  <c:v>9010x82	</c:v>
                </c:pt>
                <c:pt idx="83">
                  <c:v>9050x78	</c:v>
                </c:pt>
                <c:pt idx="84">
                  <c:v>9069x80	</c:v>
                </c:pt>
                <c:pt idx="85">
                  <c:v>9111x61	</c:v>
                </c:pt>
                <c:pt idx="86">
                  <c:v>9117x79	</c:v>
                </c:pt>
                <c:pt idx="87">
                  <c:v>9194x71	</c:v>
                </c:pt>
                <c:pt idx="88">
                  <c:v>9494x65	</c:v>
                </c:pt>
                <c:pt idx="89">
                  <c:v>9535x85	</c:v>
                </c:pt>
                <c:pt idx="90">
                  <c:v>9645x32	</c:v>
                </c:pt>
                <c:pt idx="91">
                  <c:v>9651x80	</c:v>
                </c:pt>
                <c:pt idx="92">
                  <c:v>9959x35	</c:v>
                </c:pt>
              </c:strCache>
            </c:strRef>
          </c:cat>
          <c:val>
            <c:numRef>
              <c:f>'Project 3 - special'!$B$1:$B$93</c:f>
              <c:numCache>
                <c:formatCode>General</c:formatCode>
                <c:ptCount val="93"/>
                <c:pt idx="0">
                  <c:v>94.584</c:v>
                </c:pt>
                <c:pt idx="1">
                  <c:v>76.316</c:v>
                </c:pt>
                <c:pt idx="2">
                  <c:v>76.005</c:v>
                </c:pt>
                <c:pt idx="3">
                  <c:v>92.917</c:v>
                </c:pt>
                <c:pt idx="4">
                  <c:v>80.647</c:v>
                </c:pt>
                <c:pt idx="5">
                  <c:v>86.278</c:v>
                </c:pt>
                <c:pt idx="6">
                  <c:v>78.269</c:v>
                </c:pt>
                <c:pt idx="7">
                  <c:v>87.555</c:v>
                </c:pt>
                <c:pt idx="8">
                  <c:v>85.486</c:v>
                </c:pt>
                <c:pt idx="9">
                  <c:v>78.581</c:v>
                </c:pt>
                <c:pt idx="10">
                  <c:v>93.632</c:v>
                </c:pt>
                <c:pt idx="11">
                  <c:v>80.571</c:v>
                </c:pt>
                <c:pt idx="12">
                  <c:v>83.583</c:v>
                </c:pt>
                <c:pt idx="13">
                  <c:v>80.721</c:v>
                </c:pt>
                <c:pt idx="14">
                  <c:v>91.32199999999998</c:v>
                </c:pt>
                <c:pt idx="15">
                  <c:v>78.415</c:v>
                </c:pt>
                <c:pt idx="16">
                  <c:v>92.915</c:v>
                </c:pt>
                <c:pt idx="17">
                  <c:v>96.12599999999998</c:v>
                </c:pt>
                <c:pt idx="18">
                  <c:v>89.62099999999998</c:v>
                </c:pt>
                <c:pt idx="19">
                  <c:v>93.85299999999998</c:v>
                </c:pt>
                <c:pt idx="20">
                  <c:v>87.253</c:v>
                </c:pt>
                <c:pt idx="21">
                  <c:v>83.557</c:v>
                </c:pt>
                <c:pt idx="22">
                  <c:v>95.069</c:v>
                </c:pt>
                <c:pt idx="23">
                  <c:v>86.403</c:v>
                </c:pt>
                <c:pt idx="24">
                  <c:v>88.984</c:v>
                </c:pt>
                <c:pt idx="25">
                  <c:v>98.30299999999998</c:v>
                </c:pt>
                <c:pt idx="26">
                  <c:v>98.201</c:v>
                </c:pt>
                <c:pt idx="27">
                  <c:v>87.338</c:v>
                </c:pt>
                <c:pt idx="28">
                  <c:v>93.046</c:v>
                </c:pt>
                <c:pt idx="29">
                  <c:v>98.13299999999998</c:v>
                </c:pt>
                <c:pt idx="30">
                  <c:v>92.491</c:v>
                </c:pt>
                <c:pt idx="31">
                  <c:v>86.314</c:v>
                </c:pt>
                <c:pt idx="32">
                  <c:v>83.244</c:v>
                </c:pt>
                <c:pt idx="33">
                  <c:v>96.008</c:v>
                </c:pt>
                <c:pt idx="34">
                  <c:v>86.991</c:v>
                </c:pt>
                <c:pt idx="35">
                  <c:v>101.92</c:v>
                </c:pt>
                <c:pt idx="36">
                  <c:v>100.46</c:v>
                </c:pt>
                <c:pt idx="37">
                  <c:v>93.55299999999998</c:v>
                </c:pt>
                <c:pt idx="38">
                  <c:v>97.12599999999998</c:v>
                </c:pt>
                <c:pt idx="39">
                  <c:v>80.87199999999998</c:v>
                </c:pt>
                <c:pt idx="40">
                  <c:v>93.15299999999998</c:v>
                </c:pt>
                <c:pt idx="41">
                  <c:v>100.18</c:v>
                </c:pt>
                <c:pt idx="42">
                  <c:v>99.12599999999998</c:v>
                </c:pt>
                <c:pt idx="43">
                  <c:v>98.428</c:v>
                </c:pt>
                <c:pt idx="44">
                  <c:v>79.522</c:v>
                </c:pt>
                <c:pt idx="45">
                  <c:v>90.104</c:v>
                </c:pt>
                <c:pt idx="46">
                  <c:v>97.423</c:v>
                </c:pt>
                <c:pt idx="47">
                  <c:v>100.26</c:v>
                </c:pt>
                <c:pt idx="48">
                  <c:v>97.48500000000001</c:v>
                </c:pt>
                <c:pt idx="49">
                  <c:v>99.772</c:v>
                </c:pt>
                <c:pt idx="50">
                  <c:v>92.638</c:v>
                </c:pt>
                <c:pt idx="51">
                  <c:v>86.617</c:v>
                </c:pt>
                <c:pt idx="52">
                  <c:v>93.16299999999998</c:v>
                </c:pt>
                <c:pt idx="53">
                  <c:v>97.82199999999998</c:v>
                </c:pt>
                <c:pt idx="54">
                  <c:v>94.331</c:v>
                </c:pt>
                <c:pt idx="55">
                  <c:v>84.868</c:v>
                </c:pt>
                <c:pt idx="56">
                  <c:v>73.805</c:v>
                </c:pt>
                <c:pt idx="57">
                  <c:v>80.971</c:v>
                </c:pt>
                <c:pt idx="58">
                  <c:v>94.149</c:v>
                </c:pt>
                <c:pt idx="59">
                  <c:v>92.07499999999998</c:v>
                </c:pt>
                <c:pt idx="60">
                  <c:v>74.421</c:v>
                </c:pt>
                <c:pt idx="61">
                  <c:v>95.62599999999998</c:v>
                </c:pt>
                <c:pt idx="62">
                  <c:v>79.969</c:v>
                </c:pt>
                <c:pt idx="63">
                  <c:v>91.255</c:v>
                </c:pt>
                <c:pt idx="64">
                  <c:v>79.938</c:v>
                </c:pt>
                <c:pt idx="65">
                  <c:v>92.786</c:v>
                </c:pt>
                <c:pt idx="66">
                  <c:v>94.316</c:v>
                </c:pt>
                <c:pt idx="67">
                  <c:v>82.407</c:v>
                </c:pt>
                <c:pt idx="68">
                  <c:v>81.416</c:v>
                </c:pt>
                <c:pt idx="69">
                  <c:v>82.354</c:v>
                </c:pt>
                <c:pt idx="70">
                  <c:v>98.81200000000001</c:v>
                </c:pt>
                <c:pt idx="71">
                  <c:v>94.692</c:v>
                </c:pt>
                <c:pt idx="72">
                  <c:v>90.56200000000001</c:v>
                </c:pt>
                <c:pt idx="73">
                  <c:v>82.481</c:v>
                </c:pt>
                <c:pt idx="74">
                  <c:v>87.13299999999998</c:v>
                </c:pt>
                <c:pt idx="75">
                  <c:v>85.37099999999998</c:v>
                </c:pt>
                <c:pt idx="76">
                  <c:v>96.393</c:v>
                </c:pt>
                <c:pt idx="77">
                  <c:v>95.713</c:v>
                </c:pt>
                <c:pt idx="78">
                  <c:v>84.288</c:v>
                </c:pt>
                <c:pt idx="79">
                  <c:v>101.63</c:v>
                </c:pt>
                <c:pt idx="80">
                  <c:v>89.031</c:v>
                </c:pt>
                <c:pt idx="81">
                  <c:v>98.782</c:v>
                </c:pt>
                <c:pt idx="82">
                  <c:v>95.27299999999998</c:v>
                </c:pt>
                <c:pt idx="83">
                  <c:v>96.68599999999998</c:v>
                </c:pt>
                <c:pt idx="84">
                  <c:v>101.99</c:v>
                </c:pt>
                <c:pt idx="85">
                  <c:v>93.12399999999998</c:v>
                </c:pt>
                <c:pt idx="86">
                  <c:v>99.20500000000001</c:v>
                </c:pt>
                <c:pt idx="87">
                  <c:v>99.02299999999998</c:v>
                </c:pt>
                <c:pt idx="88">
                  <c:v>89.947</c:v>
                </c:pt>
                <c:pt idx="89">
                  <c:v>98.961</c:v>
                </c:pt>
                <c:pt idx="90">
                  <c:v>86.281</c:v>
                </c:pt>
                <c:pt idx="91">
                  <c:v>100.73</c:v>
                </c:pt>
                <c:pt idx="92">
                  <c:v>80.004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124024"/>
        <c:axId val="2143170408"/>
      </c:lineChart>
      <c:catAx>
        <c:axId val="2143124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Matrix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143170408"/>
        <c:crosses val="autoZero"/>
        <c:auto val="1"/>
        <c:lblAlgn val="ctr"/>
        <c:lblOffset val="100"/>
        <c:noMultiLvlLbl val="0"/>
      </c:catAx>
      <c:valAx>
        <c:axId val="2143170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Gflop/s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3124024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3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3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2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1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2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2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6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4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7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E8AE-C8D7-4D1A-9259-EC028506A853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E3B4-765C-4BB9-9089-E66951F05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7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Matrix Multiplication Results</a:t>
            </a:r>
            <a:br>
              <a:rPr lang="en-US" dirty="0" smtClean="0"/>
            </a:br>
            <a:r>
              <a:rPr lang="en-US" dirty="0" smtClean="0"/>
              <a:t>Projects 3 and 5 (EC)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Loc</a:t>
            </a:r>
            <a:r>
              <a:rPr lang="en-US" dirty="0" smtClean="0">
                <a:solidFill>
                  <a:srgbClr val="FF0000"/>
                </a:solidFill>
              </a:rPr>
              <a:t> Do and </a:t>
            </a:r>
            <a:r>
              <a:rPr lang="en-US" dirty="0" err="1" smtClean="0">
                <a:solidFill>
                  <a:srgbClr val="FF0000"/>
                </a:solidFill>
              </a:rPr>
              <a:t>Anirudh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Garg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CS61c Fall 2012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84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Place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6538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Vaisahaal</a:t>
            </a:r>
            <a:r>
              <a:rPr lang="en-US" dirty="0" smtClean="0"/>
              <a:t> Shankar and Nikita </a:t>
            </a:r>
            <a:r>
              <a:rPr lang="en-US" dirty="0" err="1" smtClean="0"/>
              <a:t>Kitaev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90.594 </a:t>
            </a:r>
            <a:r>
              <a:rPr lang="en-US" dirty="0" err="1" smtClean="0"/>
              <a:t>Gflop</a:t>
            </a:r>
            <a:r>
              <a:rPr lang="en-US" dirty="0" smtClean="0"/>
              <a:t>/s</a:t>
            </a:r>
          </a:p>
          <a:p>
            <a:pPr lvl="1"/>
            <a:r>
              <a:rPr lang="en-US" dirty="0" smtClean="0"/>
              <a:t>277 lines of codes</a:t>
            </a:r>
            <a:endParaRPr lang="en-US" dirty="0"/>
          </a:p>
        </p:txBody>
      </p:sp>
      <p:pic>
        <p:nvPicPr>
          <p:cNvPr id="4" name="Picture 3" descr="shankar_vaisha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9000"/>
            <a:ext cx="2971800" cy="2971800"/>
          </a:xfrm>
          <a:prstGeom prst="rect">
            <a:avLst/>
          </a:prstGeom>
        </p:spPr>
      </p:pic>
      <p:pic>
        <p:nvPicPr>
          <p:cNvPr id="5" name="Picture 4" descr="cs61c-ai@Nikita_Kitaev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4" t="35551" r="6015"/>
          <a:stretch/>
        </p:blipFill>
        <p:spPr>
          <a:xfrm>
            <a:off x="4191000" y="3429000"/>
            <a:ext cx="3810000" cy="30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99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Place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313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Daniel Chin </a:t>
            </a:r>
            <a:r>
              <a:rPr lang="en-US" dirty="0"/>
              <a:t>and Parker </a:t>
            </a:r>
            <a:r>
              <a:rPr lang="en-US" dirty="0" err="1" smtClean="0"/>
              <a:t>Schuh</a:t>
            </a:r>
            <a:endParaRPr lang="en-US" dirty="0" smtClean="0"/>
          </a:p>
          <a:p>
            <a:pPr lvl="1"/>
            <a:r>
              <a:rPr lang="en-US" dirty="0" smtClean="0"/>
              <a:t>95.143 </a:t>
            </a:r>
            <a:r>
              <a:rPr lang="en-US" dirty="0" err="1" smtClean="0"/>
              <a:t>Gflop</a:t>
            </a:r>
            <a:r>
              <a:rPr lang="en-US" dirty="0" smtClean="0"/>
              <a:t>/s</a:t>
            </a:r>
          </a:p>
          <a:p>
            <a:pPr lvl="1"/>
            <a:r>
              <a:rPr lang="en-US" dirty="0" smtClean="0"/>
              <a:t>453 lines of codes</a:t>
            </a:r>
            <a:endParaRPr lang="en-US" dirty="0"/>
          </a:p>
        </p:txBody>
      </p:sp>
      <p:pic>
        <p:nvPicPr>
          <p:cNvPr id="4" name="Picture 3" descr="cs61c-jc@Parker_Schu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05200"/>
            <a:ext cx="2514600" cy="3017520"/>
          </a:xfrm>
          <a:prstGeom prst="rect">
            <a:avLst/>
          </a:prstGeom>
        </p:spPr>
      </p:pic>
      <p:pic>
        <p:nvPicPr>
          <p:cNvPr id="5" name="Picture 4" descr="cs61c-nj@Daniel_Luk_Chi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1" b="25711"/>
          <a:stretch/>
        </p:blipFill>
        <p:spPr>
          <a:xfrm>
            <a:off x="1219200" y="3505200"/>
            <a:ext cx="2743200" cy="2896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8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Place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939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3-1: Average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7189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20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3-1: 60x60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222614"/>
              </p:ext>
            </p:extLst>
          </p:nvPr>
        </p:nvGraphicFramePr>
        <p:xfrm>
          <a:off x="685800" y="14478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36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Proj3-1: Performance </a:t>
            </a:r>
            <a:r>
              <a:rPr lang="en-US" dirty="0" err="1" smtClean="0"/>
              <a:t>vs</a:t>
            </a:r>
            <a:r>
              <a:rPr lang="en-US" dirty="0" smtClean="0"/>
              <a:t> Lines of Codes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962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3-2: Benchmark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206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3-2: Performance </a:t>
            </a:r>
            <a:r>
              <a:rPr lang="en-US" dirty="0" err="1" smtClean="0"/>
              <a:t>vs</a:t>
            </a:r>
            <a:r>
              <a:rPr lang="en-US" dirty="0" smtClean="0"/>
              <a:t> Lines of Codes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407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58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5: Benchmark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7205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232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5: Performance vs. </a:t>
            </a:r>
            <a:br>
              <a:rPr lang="en-US" dirty="0" smtClean="0"/>
            </a:br>
            <a:r>
              <a:rPr lang="en-US" dirty="0" smtClean="0"/>
              <a:t>Lines of Codes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9108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824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Richie </a:t>
            </a:r>
            <a:r>
              <a:rPr lang="en-US" dirty="0" err="1" smtClean="0"/>
              <a:t>Zeng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Paroma</a:t>
            </a:r>
            <a:r>
              <a:rPr lang="en-US" dirty="0"/>
              <a:t> </a:t>
            </a:r>
            <a:r>
              <a:rPr lang="en-US" dirty="0" err="1" smtClean="0"/>
              <a:t>Varma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90.505 </a:t>
            </a:r>
            <a:r>
              <a:rPr lang="en-US" dirty="0" err="1" smtClean="0"/>
              <a:t>Gflop</a:t>
            </a:r>
            <a:r>
              <a:rPr lang="en-US" dirty="0" smtClean="0"/>
              <a:t>/s</a:t>
            </a:r>
          </a:p>
          <a:p>
            <a:pPr lvl="1"/>
            <a:r>
              <a:rPr lang="en-US" dirty="0" smtClean="0"/>
              <a:t>153 lines of codes</a:t>
            </a:r>
            <a:endParaRPr lang="en-US" dirty="0"/>
          </a:p>
        </p:txBody>
      </p:sp>
      <p:pic>
        <p:nvPicPr>
          <p:cNvPr id="4" name="Picture 3" descr="Richie-Ze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505200"/>
            <a:ext cx="3903579" cy="2781300"/>
          </a:xfrm>
          <a:prstGeom prst="rect">
            <a:avLst/>
          </a:prstGeom>
        </p:spPr>
      </p:pic>
      <p:pic>
        <p:nvPicPr>
          <p:cNvPr id="5" name="Picture 4" descr="paroma_varm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5" t="9096" r="28158"/>
          <a:stretch/>
        </p:blipFill>
        <p:spPr>
          <a:xfrm>
            <a:off x="5334000" y="3200400"/>
            <a:ext cx="2839201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170</Words>
  <Application>Microsoft Macintosh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Matrix Multiplication Results Projects 3 and 5 (EC)</vt:lpstr>
      <vt:lpstr>Project 3-1: Average</vt:lpstr>
      <vt:lpstr>Project 3-1: 60x60</vt:lpstr>
      <vt:lpstr>Proj3-1: Performance vs Lines of Codes</vt:lpstr>
      <vt:lpstr>Project 3-2: Benchmark</vt:lpstr>
      <vt:lpstr>Project 3-2: Performance vs Lines of Codes</vt:lpstr>
      <vt:lpstr>Project 5: Benchmark</vt:lpstr>
      <vt:lpstr>Project 5: Performance vs.  Lines of Codes</vt:lpstr>
      <vt:lpstr>Third Place </vt:lpstr>
      <vt:lpstr>Third Place</vt:lpstr>
      <vt:lpstr>Second Place</vt:lpstr>
      <vt:lpstr>Second Place</vt:lpstr>
      <vt:lpstr>First Place</vt:lpstr>
      <vt:lpstr>First Place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 Do</dc:creator>
  <cp:lastModifiedBy>Randy Katz</cp:lastModifiedBy>
  <cp:revision>28</cp:revision>
  <dcterms:created xsi:type="dcterms:W3CDTF">2012-11-25T00:06:58Z</dcterms:created>
  <dcterms:modified xsi:type="dcterms:W3CDTF">2012-11-26T17:45:36Z</dcterms:modified>
</cp:coreProperties>
</file>