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4" r:id="rId2"/>
  </p:sldMasterIdLst>
  <p:notesMasterIdLst>
    <p:notesMasterId r:id="rId38"/>
  </p:notesMasterIdLst>
  <p:handoutMasterIdLst>
    <p:handoutMasterId r:id="rId39"/>
  </p:handoutMasterIdLst>
  <p:sldIdLst>
    <p:sldId id="814" r:id="rId3"/>
    <p:sldId id="788" r:id="rId4"/>
    <p:sldId id="792" r:id="rId5"/>
    <p:sldId id="731" r:id="rId6"/>
    <p:sldId id="776" r:id="rId7"/>
    <p:sldId id="742" r:id="rId8"/>
    <p:sldId id="710" r:id="rId9"/>
    <p:sldId id="802" r:id="rId10"/>
    <p:sldId id="743" r:id="rId11"/>
    <p:sldId id="762" r:id="rId12"/>
    <p:sldId id="801" r:id="rId13"/>
    <p:sldId id="799" r:id="rId14"/>
    <p:sldId id="800" r:id="rId15"/>
    <p:sldId id="712" r:id="rId16"/>
    <p:sldId id="817" r:id="rId17"/>
    <p:sldId id="815" r:id="rId18"/>
    <p:sldId id="816" r:id="rId19"/>
    <p:sldId id="738" r:id="rId20"/>
    <p:sldId id="777" r:id="rId21"/>
    <p:sldId id="796" r:id="rId22"/>
    <p:sldId id="803" r:id="rId23"/>
    <p:sldId id="805" r:id="rId24"/>
    <p:sldId id="747" r:id="rId25"/>
    <p:sldId id="761" r:id="rId26"/>
    <p:sldId id="754" r:id="rId27"/>
    <p:sldId id="755" r:id="rId28"/>
    <p:sldId id="753" r:id="rId29"/>
    <p:sldId id="808" r:id="rId30"/>
    <p:sldId id="756" r:id="rId31"/>
    <p:sldId id="809" r:id="rId32"/>
    <p:sldId id="810" r:id="rId33"/>
    <p:sldId id="811" r:id="rId34"/>
    <p:sldId id="806" r:id="rId35"/>
    <p:sldId id="807" r:id="rId36"/>
    <p:sldId id="813" r:id="rId37"/>
  </p:sldIdLst>
  <p:sldSz cx="9144000" cy="6858000" type="screen4x3"/>
  <p:notesSz cx="7315200" cy="9601200"/>
  <p:defaultTextStyle>
    <a:defPPr>
      <a:defRPr lang="en-US"/>
    </a:defPPr>
    <a:lvl1pPr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1pPr>
    <a:lvl2pPr marL="454025" indent="1588"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2pPr>
    <a:lvl3pPr marL="911225" indent="1588"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3pPr>
    <a:lvl4pPr marL="1368425" indent="1588"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4pPr>
    <a:lvl5pPr marL="1825625" indent="1588"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5pPr>
    <a:lvl6pPr marL="2286000" algn="l" defTabSz="457200" rtl="0" eaLnBrk="1" latinLnBrk="0" hangingPunct="1">
      <a:defRPr sz="2000" b="1" kern="1200">
        <a:solidFill>
          <a:schemeClr val="tx1"/>
        </a:solidFill>
        <a:latin typeface="Courier New" charset="0"/>
        <a:ea typeface="ＭＳ Ｐゴシック" charset="0"/>
        <a:cs typeface="ＭＳ Ｐゴシック" charset="0"/>
      </a:defRPr>
    </a:lvl6pPr>
    <a:lvl7pPr marL="2743200" algn="l" defTabSz="457200" rtl="0" eaLnBrk="1" latinLnBrk="0" hangingPunct="1">
      <a:defRPr sz="2000" b="1" kern="1200">
        <a:solidFill>
          <a:schemeClr val="tx1"/>
        </a:solidFill>
        <a:latin typeface="Courier New" charset="0"/>
        <a:ea typeface="ＭＳ Ｐゴシック" charset="0"/>
        <a:cs typeface="ＭＳ Ｐゴシック" charset="0"/>
      </a:defRPr>
    </a:lvl7pPr>
    <a:lvl8pPr marL="3200400" algn="l" defTabSz="457200" rtl="0" eaLnBrk="1" latinLnBrk="0" hangingPunct="1">
      <a:defRPr sz="2000" b="1" kern="1200">
        <a:solidFill>
          <a:schemeClr val="tx1"/>
        </a:solidFill>
        <a:latin typeface="Courier New" charset="0"/>
        <a:ea typeface="ＭＳ Ｐゴシック" charset="0"/>
        <a:cs typeface="ＭＳ Ｐゴシック" charset="0"/>
      </a:defRPr>
    </a:lvl8pPr>
    <a:lvl9pPr marL="3657600" algn="l" defTabSz="457200" rtl="0" eaLnBrk="1" latinLnBrk="0" hangingPunct="1">
      <a:defRPr sz="2000" b="1" kern="1200">
        <a:solidFill>
          <a:schemeClr val="tx1"/>
        </a:solidFill>
        <a:latin typeface="Courier Ne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0075"/>
    <a:srgbClr val="A2E5EA"/>
    <a:srgbClr val="FF9857"/>
    <a:srgbClr val="FFFF99"/>
    <a:srgbClr val="FFCC99"/>
    <a:srgbClr val="FF3300"/>
    <a:srgbClr val="CC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384" y="-40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80" d="100"/>
          <a:sy n="80" d="100"/>
        </p:scale>
        <p:origin x="-1296"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ea typeface="+mn-ea"/>
                <a:cs typeface="+mn-cs"/>
              </a:defRPr>
            </a:lvl1pPr>
          </a:lstStyle>
          <a:p>
            <a:pPr>
              <a:defRPr/>
            </a:pPr>
            <a:endParaRPr lang="en-US"/>
          </a:p>
        </p:txBody>
      </p:sp>
      <p:sp>
        <p:nvSpPr>
          <p:cNvPr id="10649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defTabSz="966788">
              <a:defRPr sz="1300">
                <a:ea typeface="+mn-ea"/>
                <a:cs typeface="+mn-cs"/>
              </a:defRPr>
            </a:lvl1pPr>
          </a:lstStyle>
          <a:p>
            <a:pPr>
              <a:defRPr/>
            </a:pPr>
            <a:endParaRPr lang="en-US"/>
          </a:p>
        </p:txBody>
      </p:sp>
      <p:sp>
        <p:nvSpPr>
          <p:cNvPr id="10650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defTabSz="966788">
              <a:defRPr sz="1300"/>
            </a:lvl1pPr>
          </a:lstStyle>
          <a:p>
            <a:pPr>
              <a:defRPr/>
            </a:pPr>
            <a:fld id="{A5386466-CAA8-2146-B4D8-1E4B9277B4B4}" type="slidenum">
              <a:rPr lang="en-US"/>
              <a:pPr>
                <a:defRPr/>
              </a:pPr>
              <a:t>‹#›</a:t>
            </a:fld>
            <a:endParaRPr lang="en-US"/>
          </a:p>
        </p:txBody>
      </p:sp>
    </p:spTree>
    <p:extLst>
      <p:ext uri="{BB962C8B-B14F-4D97-AF65-F5344CB8AC3E}">
        <p14:creationId xmlns:p14="http://schemas.microsoft.com/office/powerpoint/2010/main" val="2395655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defTabSz="957263">
              <a:defRPr sz="1300" b="0">
                <a:latin typeface="Times New Roman" charset="0"/>
                <a:ea typeface="+mn-ea"/>
                <a:cs typeface="+mn-cs"/>
              </a:defRPr>
            </a:lvl1pPr>
          </a:lstStyle>
          <a:p>
            <a:pPr>
              <a:defRPr/>
            </a:pPr>
            <a:endParaRPr lang="en-US"/>
          </a:p>
        </p:txBody>
      </p:sp>
      <p:sp>
        <p:nvSpPr>
          <p:cNvPr id="20484"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61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defTabSz="957263">
              <a:defRPr sz="1300" b="0">
                <a:latin typeface="Times New Roman" charset="0"/>
              </a:defRPr>
            </a:lvl1pPr>
          </a:lstStyle>
          <a:p>
            <a:pPr>
              <a:defRPr/>
            </a:pPr>
            <a:fld id="{B4E35C0A-C136-9540-A71D-0382C1F90C70}" type="slidenum">
              <a:rPr lang="en-US"/>
              <a:pPr>
                <a:defRPr/>
              </a:pPr>
              <a:t>‹#›</a:t>
            </a:fld>
            <a:endParaRPr lang="en-US"/>
          </a:p>
        </p:txBody>
      </p:sp>
    </p:spTree>
    <p:extLst>
      <p:ext uri="{BB962C8B-B14F-4D97-AF65-F5344CB8AC3E}">
        <p14:creationId xmlns:p14="http://schemas.microsoft.com/office/powerpoint/2010/main" val="23718646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4025"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1225"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68425"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5625"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5649" algn="l" defTabSz="457130" rtl="0" eaLnBrk="1" latinLnBrk="0" hangingPunct="1">
      <a:defRPr sz="1200" kern="1200">
        <a:solidFill>
          <a:schemeClr val="tx1"/>
        </a:solidFill>
        <a:latin typeface="+mn-lt"/>
        <a:ea typeface="+mn-ea"/>
        <a:cs typeface="+mn-cs"/>
      </a:defRPr>
    </a:lvl6pPr>
    <a:lvl7pPr marL="2742780" algn="l" defTabSz="457130" rtl="0" eaLnBrk="1" latinLnBrk="0" hangingPunct="1">
      <a:defRPr sz="1200" kern="1200">
        <a:solidFill>
          <a:schemeClr val="tx1"/>
        </a:solidFill>
        <a:latin typeface="+mn-lt"/>
        <a:ea typeface="+mn-ea"/>
        <a:cs typeface="+mn-cs"/>
      </a:defRPr>
    </a:lvl7pPr>
    <a:lvl8pPr marL="3199908" algn="l" defTabSz="457130" rtl="0" eaLnBrk="1" latinLnBrk="0" hangingPunct="1">
      <a:defRPr sz="1200" kern="1200">
        <a:solidFill>
          <a:schemeClr val="tx1"/>
        </a:solidFill>
        <a:latin typeface="+mn-lt"/>
        <a:ea typeface="+mn-ea"/>
        <a:cs typeface="+mn-cs"/>
      </a:defRPr>
    </a:lvl8pPr>
    <a:lvl9pPr marL="3657039"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hape 846"/>
          <p:cNvSpPr>
            <a:spLocks noGrp="1" noRot="1" noChangeAspect="1"/>
          </p:cNvSpPr>
          <p:nvPr>
            <p:ph type="sldImg"/>
          </p:nvPr>
        </p:nvSpPr>
        <p:spPr>
          <a:ln/>
        </p:spPr>
      </p:sp>
      <p:sp>
        <p:nvSpPr>
          <p:cNvPr id="48130" name="Shape 847"/>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hape 292"/>
          <p:cNvSpPr>
            <a:spLocks noGrp="1" noRot="1" noChangeAspect="1"/>
          </p:cNvSpPr>
          <p:nvPr>
            <p:ph type="sldImg"/>
          </p:nvPr>
        </p:nvSpPr>
        <p:spPr>
          <a:ln/>
        </p:spPr>
      </p:sp>
      <p:sp>
        <p:nvSpPr>
          <p:cNvPr id="50178" name="Shape 293"/>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0DAA039D-7D9D-DA4B-A569-EDDCB525A300}" type="slidenum">
              <a:rPr lang="en-US" sz="1300" b="0">
                <a:latin typeface="Times New Roman" charset="0"/>
              </a:rPr>
              <a:pPr eaLnBrk="1" hangingPunct="1"/>
              <a:t>24</a:t>
            </a:fld>
            <a:endParaRPr lang="en-US" sz="1300" b="0">
              <a:latin typeface="Times New Roman" charset="0"/>
            </a:endParaRPr>
          </a:p>
        </p:txBody>
      </p:sp>
      <p:sp>
        <p:nvSpPr>
          <p:cNvPr id="53250" name="Rectangle 2"/>
          <p:cNvSpPr>
            <a:spLocks noGrp="1" noRot="1" noChangeAspect="1" noChangeArrowheads="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r>
              <a:rPr lang="en-US">
                <a:ea typeface="ＭＳ Ｐゴシック" charset="0"/>
                <a:cs typeface="ＭＳ Ｐゴシック" charset="0"/>
              </a:rPr>
              <a:t>Contrary to wisdom of the day!</a:t>
            </a:r>
          </a:p>
          <a:p>
            <a:r>
              <a:rPr lang="en-US">
                <a:ea typeface="ＭＳ Ｐゴシック" charset="0"/>
                <a:cs typeface="ＭＳ Ｐゴシック" charset="0"/>
              </a:rPr>
              <a:t>Talmud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6212C3F-8C82-0B4A-BB22-A3100A42A6EE}" type="slidenum">
              <a:rPr lang="en-US" sz="1300" b="0">
                <a:latin typeface="Times New Roman" charset="0"/>
              </a:rPr>
              <a:pPr eaLnBrk="1" hangingPunct="1"/>
              <a:t>25</a:t>
            </a:fld>
            <a:endParaRPr lang="en-US" sz="1300" b="0">
              <a:latin typeface="Times New Roman" charset="0"/>
            </a:endParaRPr>
          </a:p>
        </p:txBody>
      </p:sp>
      <p:sp>
        <p:nvSpPr>
          <p:cNvPr id="55298" name="Rectangle 2"/>
          <p:cNvSpPr>
            <a:spLocks noGrp="1" noRot="1" noChangeAspect="1" noChangeArrowheads="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5F09B0F7-9B16-0C45-B667-1B33FA0E13D6}" type="slidenum">
              <a:rPr lang="en-US" sz="1300" b="0">
                <a:latin typeface="Times New Roman" charset="0"/>
              </a:rPr>
              <a:pPr eaLnBrk="1" hangingPunct="1"/>
              <a:t>26</a:t>
            </a:fld>
            <a:endParaRPr lang="en-US" sz="1300" b="0">
              <a:latin typeface="Times New Roman" charset="0"/>
            </a:endParaRPr>
          </a:p>
        </p:txBody>
      </p:sp>
      <p:sp>
        <p:nvSpPr>
          <p:cNvPr id="57346" name="Rectangle 2"/>
          <p:cNvSpPr>
            <a:spLocks noGrp="1" noRot="1" noChangeAspect="1" noChangeArrowheads="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r>
              <a:rPr lang="en-US">
                <a:ea typeface="ＭＳ Ｐゴシック" charset="0"/>
                <a:cs typeface="ＭＳ Ｐゴシック" charset="0"/>
              </a:rPr>
              <a:t>Contrary to wisdom of the day!</a:t>
            </a:r>
          </a:p>
          <a:p>
            <a:r>
              <a:rPr lang="en-US">
                <a:ea typeface="ＭＳ Ｐゴシック" charset="0"/>
                <a:cs typeface="ＭＳ Ｐゴシック" charset="0"/>
              </a:rPr>
              <a:t>Talmud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94EE3D4D-40A3-8D44-8A8E-415D20D3BA9D}" type="slidenum">
              <a:rPr lang="en-US" sz="1300" b="0">
                <a:latin typeface="Times New Roman" charset="0"/>
              </a:rPr>
              <a:pPr eaLnBrk="1" hangingPunct="1"/>
              <a:t>27</a:t>
            </a:fld>
            <a:endParaRPr lang="en-US" sz="1300" b="0">
              <a:latin typeface="Times New Roman" charset="0"/>
            </a:endParaRPr>
          </a:p>
        </p:txBody>
      </p:sp>
      <p:sp>
        <p:nvSpPr>
          <p:cNvPr id="59394" name="Rectangle 2"/>
          <p:cNvSpPr>
            <a:spLocks noGrp="1" noRot="1" noChangeAspect="1" noChangeArrowheads="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ln>
        </p:spPr>
        <p:txBody>
          <a:bodyPr/>
          <a:lstStyle/>
          <a:p>
            <a:r>
              <a:rPr lang="en-US">
                <a:ea typeface="ＭＳ Ｐゴシック" charset="0"/>
                <a:cs typeface="ＭＳ Ｐゴシック" charset="0"/>
              </a:rPr>
              <a:t>Contrary to wisdom of the day!</a:t>
            </a:r>
          </a:p>
          <a:p>
            <a:r>
              <a:rPr lang="en-US">
                <a:ea typeface="ＭＳ Ｐゴシック" charset="0"/>
                <a:cs typeface="ＭＳ Ｐゴシック" charset="0"/>
              </a:rPr>
              <a:t>Talmud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90EFB3B-5062-9F44-820B-6EE687039559}" type="slidenum">
              <a:rPr lang="en-US" sz="1300" b="0">
                <a:latin typeface="Times New Roman" charset="0"/>
              </a:rPr>
              <a:pPr eaLnBrk="1" hangingPunct="1"/>
              <a:t>29</a:t>
            </a:fld>
            <a:endParaRPr lang="en-US" sz="1300" b="0">
              <a:latin typeface="Times New Roman" charset="0"/>
            </a:endParaRPr>
          </a:p>
        </p:txBody>
      </p:sp>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r>
              <a:rPr lang="en-US">
                <a:ea typeface="ＭＳ Ｐゴシック" charset="0"/>
                <a:cs typeface="ＭＳ Ｐゴシック" charset="0"/>
              </a:rPr>
              <a:t>Contrary to wisdom of the day!</a:t>
            </a:r>
          </a:p>
          <a:p>
            <a:r>
              <a:rPr lang="en-US">
                <a:ea typeface="ＭＳ Ｐゴシック" charset="0"/>
                <a:cs typeface="ＭＳ Ｐゴシック" charset="0"/>
              </a:rPr>
              <a:t>Talmud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hape 261"/>
          <p:cNvSpPr>
            <a:spLocks noGrp="1" noRot="1" noChangeAspect="1"/>
          </p:cNvSpPr>
          <p:nvPr>
            <p:ph type="sldImg"/>
          </p:nvPr>
        </p:nvSpPr>
        <p:spPr>
          <a:ln/>
        </p:spPr>
      </p:sp>
      <p:sp>
        <p:nvSpPr>
          <p:cNvPr id="67586" name="Shape 262"/>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261"/>
          <p:cNvSpPr>
            <a:spLocks noGrp="1" noRot="1" noChangeAspect="1"/>
          </p:cNvSpPr>
          <p:nvPr>
            <p:ph type="sldImg"/>
          </p:nvPr>
        </p:nvSpPr>
        <p:spPr>
          <a:ln/>
        </p:spPr>
      </p:sp>
      <p:sp>
        <p:nvSpPr>
          <p:cNvPr id="22530" name="Shape 262"/>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E274BE9-847F-CE4B-BF62-3669DAE04580}" type="slidenum">
              <a:rPr lang="en-US" sz="1300" b="0">
                <a:latin typeface="Times New Roman" charset="0"/>
              </a:rPr>
              <a:pPr eaLnBrk="1" hangingPunct="1"/>
              <a:t>9</a:t>
            </a:fld>
            <a:endParaRPr lang="en-US" sz="1300" b="0">
              <a:latin typeface="Times New Roman" charset="0"/>
            </a:endParaRPr>
          </a:p>
        </p:txBody>
      </p:sp>
      <p:sp>
        <p:nvSpPr>
          <p:cNvPr id="30722" name="Rectangle 2"/>
          <p:cNvSpPr>
            <a:spLocks noGrp="1" noRot="1" noChangeAspect="1" noChangeArrowheads="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r>
              <a:rPr lang="en-US">
                <a:ea typeface="ＭＳ Ｐゴシック" charset="0"/>
                <a:cs typeface="ＭＳ Ｐゴシック" charset="0"/>
              </a:rPr>
              <a:t>Why go up? Why not stay down in the lower levels?</a:t>
            </a:r>
          </a:p>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hape 451"/>
          <p:cNvSpPr>
            <a:spLocks noGrp="1" noRot="1" noChangeAspect="1"/>
          </p:cNvSpPr>
          <p:nvPr>
            <p:ph type="sldImg"/>
          </p:nvPr>
        </p:nvSpPr>
        <p:spPr>
          <a:ln/>
        </p:spPr>
      </p:sp>
      <p:sp>
        <p:nvSpPr>
          <p:cNvPr id="78850" name="Shape 452"/>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951D8316-8A7A-E64C-B0C2-7F65A8BAA08F}" type="slidenum">
              <a:rPr lang="en-US" sz="1300" b="0">
                <a:latin typeface="Times New Roman" charset="0"/>
              </a:rPr>
              <a:pPr eaLnBrk="1" hangingPunct="1"/>
              <a:t>16</a:t>
            </a:fld>
            <a:endParaRPr lang="en-US" sz="1300" b="0">
              <a:latin typeface="Times New Roman" charset="0"/>
            </a:endParaRPr>
          </a:p>
        </p:txBody>
      </p:sp>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95115C0-3702-D440-BF2D-1BAC9F50C777}" type="slidenum">
              <a:rPr lang="en-US" sz="1300" b="0">
                <a:latin typeface="Times New Roman" charset="0"/>
              </a:rPr>
              <a:pPr eaLnBrk="1" hangingPunct="1"/>
              <a:t>17</a:t>
            </a:fld>
            <a:endParaRPr lang="en-US" sz="1300" b="0">
              <a:latin typeface="Times New Roman" charset="0"/>
            </a:endParaRPr>
          </a:p>
        </p:txBody>
      </p:sp>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A0FE1BB-EB0F-5742-A3CF-69C76F090127}" type="slidenum">
              <a:rPr lang="en-US" sz="1300" b="0">
                <a:latin typeface="Times New Roman" charset="0"/>
              </a:rPr>
              <a:pPr eaLnBrk="1" hangingPunct="1"/>
              <a:t>18</a:t>
            </a:fld>
            <a:endParaRPr lang="en-US" sz="1300" b="0">
              <a:latin typeface="Times New Roman" charset="0"/>
            </a:endParaRPr>
          </a:p>
        </p:txBody>
      </p:sp>
      <p:sp>
        <p:nvSpPr>
          <p:cNvPr id="41986" name="Rectangle 2"/>
          <p:cNvSpPr>
            <a:spLocks noGrp="1" noRot="1" noChangeAspect="1" noChangeArrowheads="1" noTextEdit="1"/>
          </p:cNvSpPr>
          <p:nvPr>
            <p:ph type="sldImg"/>
          </p:nvPr>
        </p:nvSpPr>
        <p:spPr>
          <a:xfrm>
            <a:off x="1250950" y="708025"/>
            <a:ext cx="4814888" cy="3611563"/>
          </a:xfrm>
          <a:solidFill>
            <a:srgbClr val="FFFFFF"/>
          </a:solidFill>
          <a:ln/>
        </p:spPr>
      </p:sp>
      <p:sp>
        <p:nvSpPr>
          <p:cNvPr id="41987" name="Rectangle 3"/>
          <p:cNvSpPr>
            <a:spLocks noGrp="1" noChangeArrowheads="1"/>
          </p:cNvSpPr>
          <p:nvPr>
            <p:ph type="body" idx="1"/>
          </p:nvPr>
        </p:nvSpPr>
        <p:spPr>
          <a:xfrm>
            <a:off x="942975" y="4564063"/>
            <a:ext cx="5429250" cy="4333875"/>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fr-FR">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hape 292"/>
          <p:cNvSpPr>
            <a:spLocks noGrp="1" noRot="1" noChangeAspect="1"/>
          </p:cNvSpPr>
          <p:nvPr>
            <p:ph type="sldImg"/>
          </p:nvPr>
        </p:nvSpPr>
        <p:spPr>
          <a:ln/>
        </p:spPr>
      </p:sp>
      <p:sp>
        <p:nvSpPr>
          <p:cNvPr id="44034" name="Shape 293"/>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hape 292"/>
          <p:cNvSpPr>
            <a:spLocks noGrp="1" noRot="1" noChangeAspect="1"/>
          </p:cNvSpPr>
          <p:nvPr>
            <p:ph type="sldImg"/>
          </p:nvPr>
        </p:nvSpPr>
        <p:spPr>
          <a:ln/>
        </p:spPr>
      </p:sp>
      <p:sp>
        <p:nvSpPr>
          <p:cNvPr id="46082" name="Shape 293"/>
          <p:cNvSpPr>
            <a:spLocks noGrp="1"/>
          </p:cNvSpPr>
          <p:nvPr>
            <p:ph type="body"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230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30" indent="0" algn="ctr">
              <a:buNone/>
              <a:defRPr/>
            </a:lvl2pPr>
            <a:lvl3pPr marL="914259" indent="0" algn="ctr">
              <a:buNone/>
              <a:defRPr/>
            </a:lvl3pPr>
            <a:lvl4pPr marL="1371390" indent="0" algn="ctr">
              <a:buNone/>
              <a:defRPr/>
            </a:lvl4pPr>
            <a:lvl5pPr marL="1828519" indent="0" algn="ctr">
              <a:buNone/>
              <a:defRPr/>
            </a:lvl5pPr>
            <a:lvl6pPr marL="2285649" indent="0" algn="ctr">
              <a:buNone/>
              <a:defRPr/>
            </a:lvl6pPr>
            <a:lvl7pPr marL="2742780" indent="0" algn="ctr">
              <a:buNone/>
              <a:defRPr/>
            </a:lvl7pPr>
            <a:lvl8pPr marL="3199908" indent="0" algn="ctr">
              <a:buNone/>
              <a:defRPr/>
            </a:lvl8pPr>
            <a:lvl9pPr marL="365703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FDF780-2A50-DE4C-9DAF-58D2F4B5BBC3}" type="slidenum">
              <a:rPr lang="en-US"/>
              <a:pPr>
                <a:defRPr/>
              </a:pPr>
              <a:t>‹#›</a:t>
            </a:fld>
            <a:endParaRPr lang="en-US"/>
          </a:p>
        </p:txBody>
      </p:sp>
    </p:spTree>
    <p:extLst>
      <p:ext uri="{BB962C8B-B14F-4D97-AF65-F5344CB8AC3E}">
        <p14:creationId xmlns:p14="http://schemas.microsoft.com/office/powerpoint/2010/main" val="418127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8AFB88-3AD1-B944-9E29-1615ACEEC207}" type="slidenum">
              <a:rPr lang="en-US"/>
              <a:pPr>
                <a:defRPr/>
              </a:pPr>
              <a:t>‹#›</a:t>
            </a:fld>
            <a:endParaRPr lang="en-US"/>
          </a:p>
        </p:txBody>
      </p:sp>
    </p:spTree>
    <p:extLst>
      <p:ext uri="{BB962C8B-B14F-4D97-AF65-F5344CB8AC3E}">
        <p14:creationId xmlns:p14="http://schemas.microsoft.com/office/powerpoint/2010/main" val="279532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9F5384-91D7-6D46-B352-171D82679607}" type="slidenum">
              <a:rPr lang="en-US"/>
              <a:pPr>
                <a:defRPr/>
              </a:pPr>
              <a:t>‹#›</a:t>
            </a:fld>
            <a:endParaRPr lang="en-US"/>
          </a:p>
        </p:txBody>
      </p:sp>
    </p:spTree>
    <p:extLst>
      <p:ext uri="{BB962C8B-B14F-4D97-AF65-F5344CB8AC3E}">
        <p14:creationId xmlns:p14="http://schemas.microsoft.com/office/powerpoint/2010/main" val="377383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r>
              <a:rPr/>
              <a:t>Title Text</a:t>
            </a:r>
          </a:p>
        </p:txBody>
      </p:sp>
      <p:sp>
        <p:nvSpPr>
          <p:cNvPr id="11" name="Shape 11"/>
          <p:cNvSpPr>
            <a:spLocks noGrp="1"/>
          </p:cNvSpPr>
          <p:nvPr>
            <p:ph type="body" idx="1"/>
          </p:nvPr>
        </p:nvSpPr>
        <p:spPr>
          <a:prstGeom prst="rect">
            <a:avLst/>
          </a:prstGeom>
        </p:spPr>
        <p:txBody>
          <a:bodyPr/>
          <a:lstStyle>
            <a:lvl2pPr marL="937440" indent="-401760">
              <a:spcBef>
                <a:spcPts val="1687"/>
              </a:spcBef>
              <a:buChar char="-"/>
              <a:defRPr sz="2500" i="1"/>
            </a:lvl2pPr>
            <a:lvl3pPr marL="1249920" indent="-401760">
              <a:spcBef>
                <a:spcPts val="1687"/>
              </a:spcBef>
              <a:buFont typeface="Gill Sans"/>
              <a:buChar char="-"/>
              <a:defRPr sz="2500" i="1">
                <a:latin typeface="Gill Sans"/>
                <a:ea typeface="Gill Sans"/>
                <a:cs typeface="Gill Sans"/>
                <a:sym typeface="Gill Sans"/>
              </a:defRPr>
            </a:lvl3pPr>
            <a:lvl4pPr marL="1562400" indent="-401760">
              <a:spcBef>
                <a:spcPts val="1687"/>
              </a:spcBef>
              <a:buFont typeface="Gill Sans"/>
              <a:buChar char="-"/>
              <a:defRPr sz="2500" i="1">
                <a:latin typeface="Gill Sans"/>
                <a:ea typeface="Gill Sans"/>
                <a:cs typeface="Gill Sans"/>
                <a:sym typeface="Gill Sans"/>
              </a:defRPr>
            </a:lvl4pPr>
            <a:lvl5pPr marL="1874880" indent="-401760">
              <a:spcBef>
                <a:spcPts val="1687"/>
              </a:spcBef>
              <a:buFont typeface="Gill Sans"/>
              <a:buChar char="-"/>
              <a:defRPr sz="2500" i="1">
                <a:latin typeface="Gill Sans"/>
                <a:ea typeface="Gill Sans"/>
                <a:cs typeface="Gill Sans"/>
                <a:sym typeface="Gill Sans"/>
              </a:defRPr>
            </a:lvl5pPr>
          </a:lstStyle>
          <a:p>
            <a:pPr lvl="0"/>
            <a:r>
              <a:rPr/>
              <a:t>Body Level One</a:t>
            </a:r>
          </a:p>
          <a:p>
            <a:pPr lvl="1"/>
            <a:r>
              <a:rPr/>
              <a:t>Body Level Two</a:t>
            </a:r>
          </a:p>
          <a:p>
            <a:pPr lvl="2"/>
            <a:r>
              <a:rPr/>
              <a:t>Body Level Three</a:t>
            </a:r>
          </a:p>
          <a:p>
            <a:pPr lvl="3"/>
            <a:r>
              <a:rPr/>
              <a:t>Body Level Four</a:t>
            </a:r>
          </a:p>
          <a:p>
            <a:pPr lvl="4"/>
            <a:r>
              <a:rPr/>
              <a:t>Body Level Five</a:t>
            </a:r>
          </a:p>
        </p:txBody>
      </p:sp>
      <p:sp>
        <p:nvSpPr>
          <p:cNvPr id="4" name="Shape 12"/>
          <p:cNvSpPr>
            <a:spLocks noGrp="1"/>
          </p:cNvSpPr>
          <p:nvPr>
            <p:ph type="sldNum" sz="quarter" idx="10"/>
          </p:nvPr>
        </p:nvSpPr>
        <p:spPr/>
        <p:txBody>
          <a:bodyPr/>
          <a:lstStyle>
            <a:lvl1pPr>
              <a:defRPr/>
            </a:lvl1pPr>
          </a:lstStyle>
          <a:p>
            <a:pPr>
              <a:defRPr/>
            </a:pPr>
            <a:fld id="{6C2E2A34-520B-B94F-B2DF-8AD8A007FDB4}" type="slidenum">
              <a:rPr/>
              <a:pPr>
                <a:defRPr/>
              </a:pPr>
              <a:t>‹#›</a:t>
            </a:fld>
            <a:endParaRPr/>
          </a:p>
        </p:txBody>
      </p:sp>
    </p:spTree>
    <p:extLst>
      <p:ext uri="{BB962C8B-B14F-4D97-AF65-F5344CB8AC3E}">
        <p14:creationId xmlns:p14="http://schemas.microsoft.com/office/powerpoint/2010/main" val="1868640353"/>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r>
              <a:rPr/>
              <a:t>Title Text</a:t>
            </a:r>
          </a:p>
        </p:txBody>
      </p:sp>
      <p:sp>
        <p:nvSpPr>
          <p:cNvPr id="11" name="Shape 11"/>
          <p:cNvSpPr>
            <a:spLocks noGrp="1"/>
          </p:cNvSpPr>
          <p:nvPr>
            <p:ph type="body" idx="1"/>
          </p:nvPr>
        </p:nvSpPr>
        <p:spPr>
          <a:prstGeom prst="rect">
            <a:avLst/>
          </a:prstGeom>
        </p:spPr>
        <p:txBody>
          <a:bodyPr/>
          <a:lstStyle>
            <a:lvl2pPr marL="936384" indent="-401303">
              <a:spcBef>
                <a:spcPts val="1687"/>
              </a:spcBef>
              <a:buChar char="-"/>
              <a:defRPr sz="2500" i="1"/>
            </a:lvl2pPr>
            <a:lvl3pPr marL="1248512" indent="-401303">
              <a:spcBef>
                <a:spcPts val="1687"/>
              </a:spcBef>
              <a:buFont typeface="Gill Sans"/>
              <a:buChar char="-"/>
              <a:defRPr sz="2500" i="1">
                <a:latin typeface="Gill Sans"/>
                <a:ea typeface="Gill Sans"/>
                <a:cs typeface="Gill Sans"/>
                <a:sym typeface="Gill Sans"/>
              </a:defRPr>
            </a:lvl3pPr>
            <a:lvl4pPr marL="1560640" indent="-401303">
              <a:spcBef>
                <a:spcPts val="1687"/>
              </a:spcBef>
              <a:buFont typeface="Gill Sans"/>
              <a:buChar char="-"/>
              <a:defRPr sz="2500" i="1">
                <a:latin typeface="Gill Sans"/>
                <a:ea typeface="Gill Sans"/>
                <a:cs typeface="Gill Sans"/>
                <a:sym typeface="Gill Sans"/>
              </a:defRPr>
            </a:lvl4pPr>
            <a:lvl5pPr marL="1872768" indent="-401303">
              <a:spcBef>
                <a:spcPts val="1687"/>
              </a:spcBef>
              <a:buFont typeface="Gill Sans"/>
              <a:buChar char="-"/>
              <a:defRPr sz="2500" i="1">
                <a:latin typeface="Gill Sans"/>
                <a:ea typeface="Gill Sans"/>
                <a:cs typeface="Gill Sans"/>
                <a:sym typeface="Gill Sans"/>
              </a:defRPr>
            </a:lvl5pPr>
          </a:lstStyle>
          <a:p>
            <a:pPr lvl="0"/>
            <a:r>
              <a:rPr/>
              <a:t>Body Level One</a:t>
            </a:r>
          </a:p>
          <a:p>
            <a:pPr lvl="1"/>
            <a:r>
              <a:rPr/>
              <a:t>Body Level Two</a:t>
            </a:r>
          </a:p>
          <a:p>
            <a:pPr lvl="2"/>
            <a:r>
              <a:rPr/>
              <a:t>Body Level Three</a:t>
            </a:r>
          </a:p>
          <a:p>
            <a:pPr lvl="3"/>
            <a:r>
              <a:rPr/>
              <a:t>Body Level Four</a:t>
            </a:r>
          </a:p>
          <a:p>
            <a:pPr lvl="4"/>
            <a:r>
              <a:rPr/>
              <a:t>Body Level Five</a:t>
            </a:r>
          </a:p>
        </p:txBody>
      </p:sp>
      <p:sp>
        <p:nvSpPr>
          <p:cNvPr id="4" name="Shape 12"/>
          <p:cNvSpPr>
            <a:spLocks noGrp="1"/>
          </p:cNvSpPr>
          <p:nvPr>
            <p:ph type="sldNum" sz="quarter" idx="10"/>
          </p:nvPr>
        </p:nvSpPr>
        <p:spPr>
          <a:xfrm>
            <a:off x="8369300" y="6232525"/>
            <a:ext cx="198438" cy="200025"/>
          </a:xfrm>
          <a:ln w="12700">
            <a:miter lim="400000"/>
          </a:ln>
        </p:spPr>
        <p:txBody>
          <a:bodyPr/>
          <a:lstStyle>
            <a:lvl1pPr algn="r" defTabSz="914353">
              <a:defRPr b="1"/>
            </a:lvl1pPr>
          </a:lstStyle>
          <a:p>
            <a:pPr>
              <a:defRPr/>
            </a:pPr>
            <a:fld id="{15B52925-B073-734D-B655-A155269D02DB}" type="slidenum">
              <a:rPr lang="en-US"/>
              <a:pPr>
                <a:defRPr/>
              </a:pPr>
              <a:t>‹#›</a:t>
            </a:fld>
            <a:endParaRPr lang="en-US"/>
          </a:p>
        </p:txBody>
      </p:sp>
    </p:spTree>
    <p:extLst>
      <p:ext uri="{BB962C8B-B14F-4D97-AF65-F5344CB8AC3E}">
        <p14:creationId xmlns:p14="http://schemas.microsoft.com/office/powerpoint/2010/main" val="2693930837"/>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copy">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r>
              <a:rPr/>
              <a:t>Title Text</a:t>
            </a:r>
          </a:p>
        </p:txBody>
      </p:sp>
      <p:sp>
        <p:nvSpPr>
          <p:cNvPr id="15" name="Shape 15"/>
          <p:cNvSpPr>
            <a:spLocks noGrp="1"/>
          </p:cNvSpPr>
          <p:nvPr>
            <p:ph type="body" idx="1"/>
          </p:nvPr>
        </p:nvSpPr>
        <p:spPr>
          <a:prstGeom prst="rect">
            <a:avLst/>
          </a:prstGeom>
        </p:spPr>
        <p:txBody>
          <a:bodyPr/>
          <a:lstStyle>
            <a:lvl2pPr marL="936384" indent="-401303">
              <a:spcBef>
                <a:spcPts val="1687"/>
              </a:spcBef>
              <a:buChar char="-"/>
              <a:defRPr sz="2500" i="1"/>
            </a:lvl2pPr>
            <a:lvl3pPr marL="1248512" indent="-401303">
              <a:spcBef>
                <a:spcPts val="1687"/>
              </a:spcBef>
              <a:buFont typeface="Gill Sans"/>
              <a:buChar char="-"/>
              <a:defRPr sz="2500" i="1">
                <a:latin typeface="Gill Sans"/>
                <a:ea typeface="Gill Sans"/>
                <a:cs typeface="Gill Sans"/>
                <a:sym typeface="Gill Sans"/>
              </a:defRPr>
            </a:lvl3pPr>
            <a:lvl4pPr marL="1560640" indent="-401303">
              <a:spcBef>
                <a:spcPts val="1687"/>
              </a:spcBef>
              <a:buFont typeface="Gill Sans"/>
              <a:buChar char="-"/>
              <a:defRPr sz="2500" i="1">
                <a:latin typeface="Gill Sans"/>
                <a:ea typeface="Gill Sans"/>
                <a:cs typeface="Gill Sans"/>
                <a:sym typeface="Gill Sans"/>
              </a:defRPr>
            </a:lvl4pPr>
            <a:lvl5pPr marL="1872768" indent="-401303">
              <a:spcBef>
                <a:spcPts val="1687"/>
              </a:spcBef>
              <a:buFont typeface="Gill Sans"/>
              <a:buChar char="-"/>
              <a:defRPr sz="2500" i="1">
                <a:latin typeface="Gill Sans"/>
                <a:ea typeface="Gill Sans"/>
                <a:cs typeface="Gill Sans"/>
                <a:sym typeface="Gill Sans"/>
              </a:defRPr>
            </a:lvl5pPr>
          </a:lstStyle>
          <a:p>
            <a:pPr lvl="0"/>
            <a:r>
              <a:rPr/>
              <a:t>Body Level One</a:t>
            </a:r>
          </a:p>
          <a:p>
            <a:pPr lvl="1"/>
            <a:r>
              <a:rPr/>
              <a:t>Body Level Two</a:t>
            </a:r>
          </a:p>
          <a:p>
            <a:pPr lvl="2"/>
            <a:r>
              <a:rPr/>
              <a:t>Body Level Three</a:t>
            </a:r>
          </a:p>
          <a:p>
            <a:pPr lvl="3"/>
            <a:r>
              <a:rPr/>
              <a:t>Body Level Four</a:t>
            </a:r>
          </a:p>
          <a:p>
            <a:pPr lvl="4"/>
            <a:r>
              <a:rPr/>
              <a:t>Body Level Five</a:t>
            </a:r>
          </a:p>
        </p:txBody>
      </p:sp>
      <p:sp>
        <p:nvSpPr>
          <p:cNvPr id="4" name="Shape 16"/>
          <p:cNvSpPr>
            <a:spLocks noGrp="1"/>
          </p:cNvSpPr>
          <p:nvPr>
            <p:ph type="sldNum" sz="quarter" idx="10"/>
          </p:nvPr>
        </p:nvSpPr>
        <p:spPr>
          <a:xfrm>
            <a:off x="8369300" y="6330950"/>
            <a:ext cx="198438" cy="200025"/>
          </a:xfrm>
          <a:ln w="12700">
            <a:miter lim="400000"/>
          </a:ln>
        </p:spPr>
        <p:txBody>
          <a:bodyPr/>
          <a:lstStyle>
            <a:lvl1pPr algn="r" defTabSz="914353">
              <a:defRPr b="1">
                <a:solidFill>
                  <a:srgbClr val="919191"/>
                </a:solidFill>
              </a:defRPr>
            </a:lvl1pPr>
          </a:lstStyle>
          <a:p>
            <a:pPr>
              <a:defRPr/>
            </a:pPr>
            <a:fld id="{69310C93-4F92-E34C-A9BA-43612835B8A2}" type="slidenum">
              <a:rPr lang="en-US"/>
              <a:pPr>
                <a:defRPr/>
              </a:pPr>
              <a:t>‹#›</a:t>
            </a:fld>
            <a:endParaRPr lang="en-US"/>
          </a:p>
        </p:txBody>
      </p:sp>
    </p:spTree>
    <p:extLst>
      <p:ext uri="{BB962C8B-B14F-4D97-AF65-F5344CB8AC3E}">
        <p14:creationId xmlns:p14="http://schemas.microsoft.com/office/powerpoint/2010/main" val="3707084974"/>
      </p:ext>
    </p:extLst>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585" indent="0" algn="ctr">
              <a:buNone/>
              <a:defRPr/>
            </a:lvl2pPr>
            <a:lvl3pPr marL="913180" indent="0" algn="ctr">
              <a:buNone/>
              <a:defRPr/>
            </a:lvl3pPr>
            <a:lvl4pPr marL="1369780" indent="0" algn="ctr">
              <a:buNone/>
              <a:defRPr/>
            </a:lvl4pPr>
            <a:lvl5pPr marL="1826370" indent="0" algn="ctr">
              <a:buNone/>
              <a:defRPr/>
            </a:lvl5pPr>
            <a:lvl6pPr marL="2282958" indent="0" algn="ctr">
              <a:buNone/>
              <a:defRPr/>
            </a:lvl6pPr>
            <a:lvl7pPr marL="2739556" indent="0" algn="ctr">
              <a:buNone/>
              <a:defRPr/>
            </a:lvl7pPr>
            <a:lvl8pPr marL="3196144" indent="0" algn="ctr">
              <a:buNone/>
              <a:defRPr/>
            </a:lvl8pPr>
            <a:lvl9pPr marL="3652738"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bwMode="auto">
          <a:xfrm>
            <a:off x="457200" y="6248400"/>
            <a:ext cx="21336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317" tIns="45659" rIns="91317" bIns="45659" numCol="1" anchor="t" anchorCtr="0" compatLnSpc="1">
            <a:prstTxWarp prst="textNoShape">
              <a:avLst/>
            </a:prstTxWarp>
          </a:bodyPr>
          <a:lstStyle>
            <a:lvl1pPr algn="ctr" defTabSz="409554">
              <a:defRPr sz="3000" b="0">
                <a:solidFill>
                  <a:srgbClr val="000000"/>
                </a:solidFill>
                <a:latin typeface="Gill Sans" charset="0"/>
                <a:cs typeface="Gill Sans" charset="0"/>
                <a:sym typeface="Gill Sans" charset="0"/>
              </a:defRPr>
            </a:lvl1pPr>
          </a:lstStyle>
          <a:p>
            <a:pPr>
              <a:defRPr/>
            </a:pPr>
            <a:endParaRPr lang="en-US"/>
          </a:p>
        </p:txBody>
      </p:sp>
      <p:sp>
        <p:nvSpPr>
          <p:cNvPr id="5" name="Rectangle 4"/>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317" tIns="45659" rIns="91317" bIns="45659" numCol="1" anchor="t" anchorCtr="0" compatLnSpc="1">
            <a:prstTxWarp prst="textNoShape">
              <a:avLst/>
            </a:prstTxWarp>
          </a:bodyPr>
          <a:lstStyle>
            <a:lvl1pPr algn="ctr" defTabSz="409554">
              <a:defRPr sz="3000" b="0">
                <a:solidFill>
                  <a:srgbClr val="000000"/>
                </a:solidFill>
                <a:latin typeface="Gill Sans" charset="0"/>
                <a:cs typeface="Gill Sans" charset="0"/>
                <a:sym typeface="Gill Sans" charset="0"/>
              </a:defRPr>
            </a:lvl1pPr>
          </a:lstStyle>
          <a:p>
            <a:pPr>
              <a:defRPr/>
            </a:pPr>
            <a:endParaRPr lang="en-US"/>
          </a:p>
        </p:txBody>
      </p:sp>
      <p:sp>
        <p:nvSpPr>
          <p:cNvPr id="6" name="Rectangle 5"/>
          <p:cNvSpPr>
            <a:spLocks noGrp="1" noChangeArrowheads="1"/>
          </p:cNvSpPr>
          <p:nvPr>
            <p:ph type="sldNum" sz="quarter" idx="12"/>
          </p:nvPr>
        </p:nvSpPr>
        <p:spPr>
          <a:xfrm>
            <a:off x="8369300" y="6232525"/>
            <a:ext cx="198438" cy="200025"/>
          </a:xfrm>
          <a:ln w="12700">
            <a:miter lim="400000"/>
          </a:ln>
        </p:spPr>
        <p:txBody>
          <a:bodyPr/>
          <a:lstStyle>
            <a:lvl1pPr algn="r" defTabSz="914353">
              <a:defRPr b="1"/>
            </a:lvl1pPr>
          </a:lstStyle>
          <a:p>
            <a:pPr>
              <a:defRPr/>
            </a:pPr>
            <a:fld id="{A7ABFDE0-0031-3D45-BC71-2993A43E5953}" type="slidenum">
              <a:rPr lang="en-US"/>
              <a:pPr>
                <a:defRPr/>
              </a:pPr>
              <a:t>‹#›</a:t>
            </a:fld>
            <a:endParaRPr lang="en-US"/>
          </a:p>
        </p:txBody>
      </p:sp>
    </p:spTree>
    <p:extLst>
      <p:ext uri="{BB962C8B-B14F-4D97-AF65-F5344CB8AC3E}">
        <p14:creationId xmlns:p14="http://schemas.microsoft.com/office/powerpoint/2010/main" val="4292572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bwMode="auto">
          <a:xfrm>
            <a:off x="457200" y="6248400"/>
            <a:ext cx="21336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317" tIns="45659" rIns="91317" bIns="45659" numCol="1" anchor="t" anchorCtr="0" compatLnSpc="1">
            <a:prstTxWarp prst="textNoShape">
              <a:avLst/>
            </a:prstTxWarp>
          </a:bodyPr>
          <a:lstStyle>
            <a:lvl1pPr algn="ctr" defTabSz="409554">
              <a:defRPr sz="3000" b="0">
                <a:solidFill>
                  <a:srgbClr val="000000"/>
                </a:solidFill>
                <a:latin typeface="Gill Sans" charset="0"/>
                <a:cs typeface="Gill Sans" charset="0"/>
                <a:sym typeface="Gill Sans" charset="0"/>
              </a:defRPr>
            </a:lvl1pPr>
          </a:lstStyle>
          <a:p>
            <a:pPr>
              <a:defRPr/>
            </a:pPr>
            <a:endParaRPr lang="en-US"/>
          </a:p>
        </p:txBody>
      </p:sp>
      <p:sp>
        <p:nvSpPr>
          <p:cNvPr id="5" name="Rectangle 4"/>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317" tIns="45659" rIns="91317" bIns="45659" numCol="1" anchor="t" anchorCtr="0" compatLnSpc="1">
            <a:prstTxWarp prst="textNoShape">
              <a:avLst/>
            </a:prstTxWarp>
          </a:bodyPr>
          <a:lstStyle>
            <a:lvl1pPr algn="ctr" defTabSz="409554">
              <a:defRPr sz="3000" b="0">
                <a:solidFill>
                  <a:srgbClr val="000000"/>
                </a:solidFill>
                <a:latin typeface="Gill Sans" charset="0"/>
                <a:cs typeface="Gill Sans" charset="0"/>
                <a:sym typeface="Gill Sans" charset="0"/>
              </a:defRPr>
            </a:lvl1pPr>
          </a:lstStyle>
          <a:p>
            <a:pPr>
              <a:defRPr/>
            </a:pPr>
            <a:endParaRPr lang="en-US"/>
          </a:p>
        </p:txBody>
      </p:sp>
      <p:sp>
        <p:nvSpPr>
          <p:cNvPr id="6" name="Rectangle 5"/>
          <p:cNvSpPr>
            <a:spLocks noGrp="1" noChangeArrowheads="1"/>
          </p:cNvSpPr>
          <p:nvPr>
            <p:ph type="sldNum" sz="quarter" idx="12"/>
          </p:nvPr>
        </p:nvSpPr>
        <p:spPr>
          <a:xfrm>
            <a:off x="8369300" y="6232525"/>
            <a:ext cx="198438" cy="200025"/>
          </a:xfrm>
          <a:ln w="12700">
            <a:miter lim="400000"/>
          </a:ln>
        </p:spPr>
        <p:txBody>
          <a:bodyPr/>
          <a:lstStyle>
            <a:lvl1pPr algn="r" defTabSz="914353">
              <a:defRPr b="1"/>
            </a:lvl1pPr>
          </a:lstStyle>
          <a:p>
            <a:pPr>
              <a:defRPr/>
            </a:pPr>
            <a:fld id="{BFCCB819-0ABE-F14F-AA71-6F6092575AB4}" type="slidenum">
              <a:rPr lang="en-US"/>
              <a:pPr>
                <a:defRPr/>
              </a:pPr>
              <a:t>‹#›</a:t>
            </a:fld>
            <a:endParaRPr lang="en-US"/>
          </a:p>
        </p:txBody>
      </p:sp>
    </p:spTree>
    <p:extLst>
      <p:ext uri="{BB962C8B-B14F-4D97-AF65-F5344CB8AC3E}">
        <p14:creationId xmlns:p14="http://schemas.microsoft.com/office/powerpoint/2010/main" val="252186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CC7C6E-D9F4-3E4A-BD69-C2525D57A9F2}" type="slidenum">
              <a:rPr lang="en-US"/>
              <a:pPr>
                <a:defRPr/>
              </a:pPr>
              <a:t>‹#›</a:t>
            </a:fld>
            <a:endParaRPr lang="en-US"/>
          </a:p>
        </p:txBody>
      </p:sp>
    </p:spTree>
    <p:extLst>
      <p:ext uri="{BB962C8B-B14F-4D97-AF65-F5344CB8AC3E}">
        <p14:creationId xmlns:p14="http://schemas.microsoft.com/office/powerpoint/2010/main" val="96898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130" indent="0">
              <a:buNone/>
              <a:defRPr sz="1800"/>
            </a:lvl2pPr>
            <a:lvl3pPr marL="914259" indent="0">
              <a:buNone/>
              <a:defRPr sz="1600"/>
            </a:lvl3pPr>
            <a:lvl4pPr marL="1371390" indent="0">
              <a:buNone/>
              <a:defRPr sz="1400"/>
            </a:lvl4pPr>
            <a:lvl5pPr marL="1828519" indent="0">
              <a:buNone/>
              <a:defRPr sz="1400"/>
            </a:lvl5pPr>
            <a:lvl6pPr marL="2285649" indent="0">
              <a:buNone/>
              <a:defRPr sz="1400"/>
            </a:lvl6pPr>
            <a:lvl7pPr marL="2742780" indent="0">
              <a:buNone/>
              <a:defRPr sz="1400"/>
            </a:lvl7pPr>
            <a:lvl8pPr marL="3199908" indent="0">
              <a:buNone/>
              <a:defRPr sz="1400"/>
            </a:lvl8pPr>
            <a:lvl9pPr marL="3657039"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F0208E-7E04-CC45-A50A-A05BE4B4B5F2}" type="slidenum">
              <a:rPr lang="en-US"/>
              <a:pPr>
                <a:defRPr/>
              </a:pPr>
              <a:t>‹#›</a:t>
            </a:fld>
            <a:endParaRPr lang="en-US"/>
          </a:p>
        </p:txBody>
      </p:sp>
    </p:spTree>
    <p:extLst>
      <p:ext uri="{BB962C8B-B14F-4D97-AF65-F5344CB8AC3E}">
        <p14:creationId xmlns:p14="http://schemas.microsoft.com/office/powerpoint/2010/main" val="233396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F32BB2-5525-EE4E-8CC7-5425E86E476B}" type="slidenum">
              <a:rPr lang="en-US"/>
              <a:pPr>
                <a:defRPr/>
              </a:pPr>
              <a:t>‹#›</a:t>
            </a:fld>
            <a:endParaRPr lang="en-US"/>
          </a:p>
        </p:txBody>
      </p:sp>
    </p:spTree>
    <p:extLst>
      <p:ext uri="{BB962C8B-B14F-4D97-AF65-F5344CB8AC3E}">
        <p14:creationId xmlns:p14="http://schemas.microsoft.com/office/powerpoint/2010/main" val="76531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30" indent="0">
              <a:buNone/>
              <a:defRPr sz="2000" b="1"/>
            </a:lvl2pPr>
            <a:lvl3pPr marL="914259" indent="0">
              <a:buNone/>
              <a:defRPr sz="1800" b="1"/>
            </a:lvl3pPr>
            <a:lvl4pPr marL="1371390" indent="0">
              <a:buNone/>
              <a:defRPr sz="1600" b="1"/>
            </a:lvl4pPr>
            <a:lvl5pPr marL="1828519" indent="0">
              <a:buNone/>
              <a:defRPr sz="1600" b="1"/>
            </a:lvl5pPr>
            <a:lvl6pPr marL="2285649" indent="0">
              <a:buNone/>
              <a:defRPr sz="1600" b="1"/>
            </a:lvl6pPr>
            <a:lvl7pPr marL="2742780" indent="0">
              <a:buNone/>
              <a:defRPr sz="1600" b="1"/>
            </a:lvl7pPr>
            <a:lvl8pPr marL="3199908"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30" indent="0">
              <a:buNone/>
              <a:defRPr sz="2000" b="1"/>
            </a:lvl2pPr>
            <a:lvl3pPr marL="914259" indent="0">
              <a:buNone/>
              <a:defRPr sz="1800" b="1"/>
            </a:lvl3pPr>
            <a:lvl4pPr marL="1371390" indent="0">
              <a:buNone/>
              <a:defRPr sz="1600" b="1"/>
            </a:lvl4pPr>
            <a:lvl5pPr marL="1828519" indent="0">
              <a:buNone/>
              <a:defRPr sz="1600" b="1"/>
            </a:lvl5pPr>
            <a:lvl6pPr marL="2285649" indent="0">
              <a:buNone/>
              <a:defRPr sz="1600" b="1"/>
            </a:lvl6pPr>
            <a:lvl7pPr marL="2742780" indent="0">
              <a:buNone/>
              <a:defRPr sz="1600" b="1"/>
            </a:lvl7pPr>
            <a:lvl8pPr marL="3199908"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384779-8B87-DD4B-B28F-F7D5B8B38E70}" type="slidenum">
              <a:rPr lang="en-US"/>
              <a:pPr>
                <a:defRPr/>
              </a:pPr>
              <a:t>‹#›</a:t>
            </a:fld>
            <a:endParaRPr lang="en-US"/>
          </a:p>
        </p:txBody>
      </p:sp>
    </p:spTree>
    <p:extLst>
      <p:ext uri="{BB962C8B-B14F-4D97-AF65-F5344CB8AC3E}">
        <p14:creationId xmlns:p14="http://schemas.microsoft.com/office/powerpoint/2010/main" val="266828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56132D5-7ED1-D54D-A557-25D74BFC9818}" type="slidenum">
              <a:rPr lang="en-US"/>
              <a:pPr>
                <a:defRPr/>
              </a:pPr>
              <a:t>‹#›</a:t>
            </a:fld>
            <a:endParaRPr lang="en-US"/>
          </a:p>
        </p:txBody>
      </p:sp>
    </p:spTree>
    <p:extLst>
      <p:ext uri="{BB962C8B-B14F-4D97-AF65-F5344CB8AC3E}">
        <p14:creationId xmlns:p14="http://schemas.microsoft.com/office/powerpoint/2010/main" val="100800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C2C10B-13FB-3F40-87DA-0DF5D968F3A5}" type="slidenum">
              <a:rPr lang="en-US"/>
              <a:pPr>
                <a:defRPr/>
              </a:pPr>
              <a:t>‹#›</a:t>
            </a:fld>
            <a:endParaRPr lang="en-US"/>
          </a:p>
        </p:txBody>
      </p:sp>
    </p:spTree>
    <p:extLst>
      <p:ext uri="{BB962C8B-B14F-4D97-AF65-F5344CB8AC3E}">
        <p14:creationId xmlns:p14="http://schemas.microsoft.com/office/powerpoint/2010/main" val="166016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30" indent="0">
              <a:buNone/>
              <a:defRPr sz="1200"/>
            </a:lvl2pPr>
            <a:lvl3pPr marL="914259" indent="0">
              <a:buNone/>
              <a:defRPr sz="1000"/>
            </a:lvl3pPr>
            <a:lvl4pPr marL="1371390" indent="0">
              <a:buNone/>
              <a:defRPr sz="900"/>
            </a:lvl4pPr>
            <a:lvl5pPr marL="1828519" indent="0">
              <a:buNone/>
              <a:defRPr sz="900"/>
            </a:lvl5pPr>
            <a:lvl6pPr marL="2285649" indent="0">
              <a:buNone/>
              <a:defRPr sz="900"/>
            </a:lvl6pPr>
            <a:lvl7pPr marL="2742780" indent="0">
              <a:buNone/>
              <a:defRPr sz="900"/>
            </a:lvl7pPr>
            <a:lvl8pPr marL="3199908" indent="0">
              <a:buNone/>
              <a:defRPr sz="900"/>
            </a:lvl8pPr>
            <a:lvl9pPr marL="3657039"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3D2193-019F-4D4D-AA7C-1FB0A2F75CCF}" type="slidenum">
              <a:rPr lang="en-US"/>
              <a:pPr>
                <a:defRPr/>
              </a:pPr>
              <a:t>‹#›</a:t>
            </a:fld>
            <a:endParaRPr lang="en-US"/>
          </a:p>
        </p:txBody>
      </p:sp>
    </p:spTree>
    <p:extLst>
      <p:ext uri="{BB962C8B-B14F-4D97-AF65-F5344CB8AC3E}">
        <p14:creationId xmlns:p14="http://schemas.microsoft.com/office/powerpoint/2010/main" val="230219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30" indent="0">
              <a:buNone/>
              <a:defRPr sz="2800"/>
            </a:lvl2pPr>
            <a:lvl3pPr marL="914259" indent="0">
              <a:buNone/>
              <a:defRPr sz="2400"/>
            </a:lvl3pPr>
            <a:lvl4pPr marL="1371390" indent="0">
              <a:buNone/>
              <a:defRPr sz="2000"/>
            </a:lvl4pPr>
            <a:lvl5pPr marL="1828519" indent="0">
              <a:buNone/>
              <a:defRPr sz="2000"/>
            </a:lvl5pPr>
            <a:lvl6pPr marL="2285649" indent="0">
              <a:buNone/>
              <a:defRPr sz="2000"/>
            </a:lvl6pPr>
            <a:lvl7pPr marL="2742780" indent="0">
              <a:buNone/>
              <a:defRPr sz="2000"/>
            </a:lvl7pPr>
            <a:lvl8pPr marL="3199908" indent="0">
              <a:buNone/>
              <a:defRPr sz="2000"/>
            </a:lvl8pPr>
            <a:lvl9pPr marL="3657039"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30" indent="0">
              <a:buNone/>
              <a:defRPr sz="1200"/>
            </a:lvl2pPr>
            <a:lvl3pPr marL="914259" indent="0">
              <a:buNone/>
              <a:defRPr sz="1000"/>
            </a:lvl3pPr>
            <a:lvl4pPr marL="1371390" indent="0">
              <a:buNone/>
              <a:defRPr sz="900"/>
            </a:lvl4pPr>
            <a:lvl5pPr marL="1828519" indent="0">
              <a:buNone/>
              <a:defRPr sz="900"/>
            </a:lvl5pPr>
            <a:lvl6pPr marL="2285649" indent="0">
              <a:buNone/>
              <a:defRPr sz="900"/>
            </a:lvl6pPr>
            <a:lvl7pPr marL="2742780" indent="0">
              <a:buNone/>
              <a:defRPr sz="900"/>
            </a:lvl7pPr>
            <a:lvl8pPr marL="3199908" indent="0">
              <a:buNone/>
              <a:defRPr sz="900"/>
            </a:lvl8pPr>
            <a:lvl9pPr marL="3657039"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DF894E-1DC8-294D-9168-169DE4334DA0}" type="slidenum">
              <a:rPr lang="en-US"/>
              <a:pPr>
                <a:defRPr/>
              </a:pPr>
              <a:t>‹#›</a:t>
            </a:fld>
            <a:endParaRPr lang="en-US"/>
          </a:p>
        </p:txBody>
      </p:sp>
    </p:spTree>
    <p:extLst>
      <p:ext uri="{BB962C8B-B14F-4D97-AF65-F5344CB8AC3E}">
        <p14:creationId xmlns:p14="http://schemas.microsoft.com/office/powerpoint/2010/main" val="4937029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22238"/>
            <a:ext cx="82296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45713" rIns="91425" bIns="45713"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45713" rIns="91425" bIns="4571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2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a:defRPr sz="1000" b="0">
                <a:latin typeface="+mn-lt"/>
                <a:ea typeface="+mn-ea"/>
                <a:cs typeface="+mn-cs"/>
              </a:defRPr>
            </a:lvl1pPr>
          </a:lstStyle>
          <a:p>
            <a:pPr>
              <a:defRPr/>
            </a:pPr>
            <a:endParaRPr lang="en-US"/>
          </a:p>
        </p:txBody>
      </p:sp>
      <p:sp>
        <p:nvSpPr>
          <p:cNvPr id="901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ctr">
              <a:defRPr sz="1000" b="0">
                <a:latin typeface="+mn-lt"/>
                <a:ea typeface="+mn-ea"/>
                <a:cs typeface="+mn-cs"/>
              </a:defRPr>
            </a:lvl1pPr>
          </a:lstStyle>
          <a:p>
            <a:pPr>
              <a:defRPr/>
            </a:pPr>
            <a:endParaRPr lang="en-US"/>
          </a:p>
        </p:txBody>
      </p:sp>
      <p:sp>
        <p:nvSpPr>
          <p:cNvPr id="90112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000" b="0">
                <a:latin typeface="Arial" charset="0"/>
              </a:defRPr>
            </a:lvl1pPr>
          </a:lstStyle>
          <a:p>
            <a:pPr>
              <a:defRPr/>
            </a:pPr>
            <a:fld id="{58BBC380-7396-A748-8430-C37A31030F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iming>
    <p:tnLst>
      <p:par>
        <p:cTn xmlns:p14="http://schemas.microsoft.com/office/powerpoint/2010/mai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9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39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39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3900" b="1">
          <a:solidFill>
            <a:schemeClr val="tx2"/>
          </a:solidFill>
          <a:latin typeface="Arial" charset="0"/>
          <a:ea typeface="ＭＳ Ｐゴシック" charset="-128"/>
          <a:cs typeface="ＭＳ Ｐゴシック" charset="-128"/>
        </a:defRPr>
      </a:lvl5pPr>
      <a:lvl6pPr marL="457130" algn="l" rtl="0" fontAlgn="base">
        <a:spcBef>
          <a:spcPct val="0"/>
        </a:spcBef>
        <a:spcAft>
          <a:spcPct val="0"/>
        </a:spcAft>
        <a:defRPr sz="3900" b="1">
          <a:solidFill>
            <a:schemeClr val="tx2"/>
          </a:solidFill>
          <a:latin typeface="Arial" charset="0"/>
        </a:defRPr>
      </a:lvl6pPr>
      <a:lvl7pPr marL="914259" algn="l" rtl="0" fontAlgn="base">
        <a:spcBef>
          <a:spcPct val="0"/>
        </a:spcBef>
        <a:spcAft>
          <a:spcPct val="0"/>
        </a:spcAft>
        <a:defRPr sz="3900" b="1">
          <a:solidFill>
            <a:schemeClr val="tx2"/>
          </a:solidFill>
          <a:latin typeface="Arial" charset="0"/>
        </a:defRPr>
      </a:lvl7pPr>
      <a:lvl8pPr marL="1371390" algn="l" rtl="0" fontAlgn="base">
        <a:spcBef>
          <a:spcPct val="0"/>
        </a:spcBef>
        <a:spcAft>
          <a:spcPct val="0"/>
        </a:spcAft>
        <a:defRPr sz="3900" b="1">
          <a:solidFill>
            <a:schemeClr val="tx2"/>
          </a:solidFill>
          <a:latin typeface="Arial" charset="0"/>
        </a:defRPr>
      </a:lvl8pPr>
      <a:lvl9pPr marL="1828519" algn="l" rtl="0" fontAlgn="base">
        <a:spcBef>
          <a:spcPct val="0"/>
        </a:spcBef>
        <a:spcAft>
          <a:spcPct val="0"/>
        </a:spcAft>
        <a:defRPr sz="3900" b="1">
          <a:solidFill>
            <a:schemeClr val="tx2"/>
          </a:solidFill>
          <a:latin typeface="Arial" charset="0"/>
        </a:defRPr>
      </a:lvl9pPr>
    </p:titleStyle>
    <p:bodyStyle>
      <a:lvl1pPr marL="339725" indent="-339725" algn="l" rtl="0" eaLnBrk="0" fontAlgn="base" hangingPunct="0">
        <a:spcBef>
          <a:spcPct val="20000"/>
        </a:spcBef>
        <a:spcAft>
          <a:spcPct val="0"/>
        </a:spcAft>
        <a:buClr>
          <a:schemeClr val="tx2"/>
        </a:buClr>
        <a:buSzPct val="70000"/>
        <a:buFont typeface="Wingdings" charset="0"/>
        <a:buChar char="l"/>
        <a:defRPr sz="2800">
          <a:solidFill>
            <a:schemeClr val="tx1"/>
          </a:solidFill>
          <a:latin typeface="+mn-lt"/>
          <a:ea typeface="ＭＳ Ｐゴシック" charset="-128"/>
          <a:cs typeface="ＭＳ Ｐゴシック" charset="-128"/>
        </a:defRPr>
      </a:lvl1pPr>
      <a:lvl2pPr marL="688975" indent="-344488" algn="l" rtl="0" eaLnBrk="0" fontAlgn="base" hangingPunct="0">
        <a:spcBef>
          <a:spcPct val="20000"/>
        </a:spcBef>
        <a:spcAft>
          <a:spcPct val="0"/>
        </a:spcAft>
        <a:buClr>
          <a:schemeClr val="accent2"/>
        </a:buClr>
        <a:buSzPct val="70000"/>
        <a:buFont typeface="Wingdings" charset="0"/>
        <a:buChar char="l"/>
        <a:defRPr sz="2400">
          <a:solidFill>
            <a:schemeClr val="tx1"/>
          </a:solidFill>
          <a:latin typeface="+mn-lt"/>
          <a:ea typeface="ＭＳ Ｐゴシック" charset="-128"/>
        </a:defRPr>
      </a:lvl2pPr>
      <a:lvl3pPr marL="984250" indent="-290513" algn="l" rtl="0" eaLnBrk="0" fontAlgn="base" hangingPunct="0">
        <a:spcBef>
          <a:spcPct val="20000"/>
        </a:spcBef>
        <a:spcAft>
          <a:spcPct val="0"/>
        </a:spcAft>
        <a:buClr>
          <a:schemeClr val="accent1"/>
        </a:buClr>
        <a:buSzPct val="70000"/>
        <a:buFont typeface="Wingdings" charset="0"/>
        <a:buChar char="l"/>
        <a:defRPr sz="2000">
          <a:solidFill>
            <a:schemeClr val="tx1"/>
          </a:solidFill>
          <a:latin typeface="+mn-lt"/>
          <a:ea typeface="ＭＳ Ｐゴシック" charset="-128"/>
        </a:defRPr>
      </a:lvl3pPr>
      <a:lvl4pPr marL="1277938" indent="-288925" algn="l" rtl="0" eaLnBrk="0" fontAlgn="base" hangingPunct="0">
        <a:spcBef>
          <a:spcPct val="20000"/>
        </a:spcBef>
        <a:spcAft>
          <a:spcPct val="0"/>
        </a:spcAft>
        <a:buClr>
          <a:schemeClr val="tx2"/>
        </a:buClr>
        <a:buSzPct val="75000"/>
        <a:buFont typeface="Wingdings" charset="0"/>
        <a:buChar char="§"/>
        <a:defRPr>
          <a:solidFill>
            <a:schemeClr val="tx1"/>
          </a:solidFill>
          <a:latin typeface="+mn-lt"/>
          <a:ea typeface="ＭＳ Ｐゴシック" charset="-128"/>
        </a:defRPr>
      </a:lvl4pPr>
      <a:lvl5pPr marL="1595438" indent="-312738" algn="l" rtl="0" eaLnBrk="0" fontAlgn="base" hangingPunct="0">
        <a:spcBef>
          <a:spcPct val="20000"/>
        </a:spcBef>
        <a:spcAft>
          <a:spcPct val="0"/>
        </a:spcAft>
        <a:buClr>
          <a:schemeClr val="folHlink"/>
        </a:buClr>
        <a:buSzPct val="80000"/>
        <a:buFont typeface="Wingdings" charset="0"/>
        <a:buChar char="§"/>
        <a:defRPr>
          <a:solidFill>
            <a:schemeClr val="tx1"/>
          </a:solidFill>
          <a:latin typeface="+mn-lt"/>
          <a:ea typeface="ＭＳ Ｐゴシック" charset="-128"/>
        </a:defRPr>
      </a:lvl5pPr>
      <a:lvl6pPr marL="2055498" indent="-315865" algn="l" rtl="0" fontAlgn="base">
        <a:spcBef>
          <a:spcPct val="20000"/>
        </a:spcBef>
        <a:spcAft>
          <a:spcPct val="0"/>
        </a:spcAft>
        <a:buClr>
          <a:schemeClr val="folHlink"/>
        </a:buClr>
        <a:buSzPct val="80000"/>
        <a:buFont typeface="Wingdings" charset="2"/>
        <a:buChar char="§"/>
        <a:defRPr>
          <a:solidFill>
            <a:schemeClr val="tx1"/>
          </a:solidFill>
          <a:latin typeface="+mn-lt"/>
          <a:ea typeface="ＭＳ Ｐゴシック" charset="-128"/>
        </a:defRPr>
      </a:lvl6pPr>
      <a:lvl7pPr marL="2512628" indent="-315865" algn="l" rtl="0" fontAlgn="base">
        <a:spcBef>
          <a:spcPct val="20000"/>
        </a:spcBef>
        <a:spcAft>
          <a:spcPct val="0"/>
        </a:spcAft>
        <a:buClr>
          <a:schemeClr val="folHlink"/>
        </a:buClr>
        <a:buSzPct val="80000"/>
        <a:buFont typeface="Wingdings" charset="2"/>
        <a:buChar char="§"/>
        <a:defRPr>
          <a:solidFill>
            <a:schemeClr val="tx1"/>
          </a:solidFill>
          <a:latin typeface="+mn-lt"/>
          <a:ea typeface="ＭＳ Ｐゴシック" charset="-128"/>
        </a:defRPr>
      </a:lvl7pPr>
      <a:lvl8pPr marL="2969757" indent="-315865" algn="l" rtl="0" fontAlgn="base">
        <a:spcBef>
          <a:spcPct val="20000"/>
        </a:spcBef>
        <a:spcAft>
          <a:spcPct val="0"/>
        </a:spcAft>
        <a:buClr>
          <a:schemeClr val="folHlink"/>
        </a:buClr>
        <a:buSzPct val="80000"/>
        <a:buFont typeface="Wingdings" charset="2"/>
        <a:buChar char="§"/>
        <a:defRPr>
          <a:solidFill>
            <a:schemeClr val="tx1"/>
          </a:solidFill>
          <a:latin typeface="+mn-lt"/>
          <a:ea typeface="ＭＳ Ｐゴシック" charset="-128"/>
        </a:defRPr>
      </a:lvl8pPr>
      <a:lvl9pPr marL="3426888" indent="-315865" algn="l" rtl="0" fontAlgn="base">
        <a:spcBef>
          <a:spcPct val="20000"/>
        </a:spcBef>
        <a:spcAft>
          <a:spcPct val="0"/>
        </a:spcAft>
        <a:buClr>
          <a:schemeClr val="folHlink"/>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59" algn="l" defTabSz="457130" rtl="0" eaLnBrk="1" latinLnBrk="0" hangingPunct="1">
        <a:defRPr sz="1800" kern="1200">
          <a:solidFill>
            <a:schemeClr val="tx1"/>
          </a:solidFill>
          <a:latin typeface="+mn-lt"/>
          <a:ea typeface="+mn-ea"/>
          <a:cs typeface="+mn-cs"/>
        </a:defRPr>
      </a:lvl3pPr>
      <a:lvl4pPr marL="1371390" algn="l" defTabSz="457130" rtl="0" eaLnBrk="1" latinLnBrk="0" hangingPunct="1">
        <a:defRPr sz="1800" kern="1200">
          <a:solidFill>
            <a:schemeClr val="tx1"/>
          </a:solidFill>
          <a:latin typeface="+mn-lt"/>
          <a:ea typeface="+mn-ea"/>
          <a:cs typeface="+mn-cs"/>
        </a:defRPr>
      </a:lvl4pPr>
      <a:lvl5pPr marL="1828519" algn="l" defTabSz="457130" rtl="0" eaLnBrk="1" latinLnBrk="0" hangingPunct="1">
        <a:defRPr sz="1800" kern="1200">
          <a:solidFill>
            <a:schemeClr val="tx1"/>
          </a:solidFill>
          <a:latin typeface="+mn-lt"/>
          <a:ea typeface="+mn-ea"/>
          <a:cs typeface="+mn-cs"/>
        </a:defRPr>
      </a:lvl5pPr>
      <a:lvl6pPr marL="2285649" algn="l" defTabSz="457130" rtl="0" eaLnBrk="1" latinLnBrk="0" hangingPunct="1">
        <a:defRPr sz="1800" kern="1200">
          <a:solidFill>
            <a:schemeClr val="tx1"/>
          </a:solidFill>
          <a:latin typeface="+mn-lt"/>
          <a:ea typeface="+mn-ea"/>
          <a:cs typeface="+mn-cs"/>
        </a:defRPr>
      </a:lvl6pPr>
      <a:lvl7pPr marL="2742780" algn="l" defTabSz="457130" rtl="0" eaLnBrk="1" latinLnBrk="0" hangingPunct="1">
        <a:defRPr sz="1800" kern="1200">
          <a:solidFill>
            <a:schemeClr val="tx1"/>
          </a:solidFill>
          <a:latin typeface="+mn-lt"/>
          <a:ea typeface="+mn-ea"/>
          <a:cs typeface="+mn-cs"/>
        </a:defRPr>
      </a:lvl7pPr>
      <a:lvl8pPr marL="3199908" algn="l" defTabSz="457130" rtl="0" eaLnBrk="1" latinLnBrk="0" hangingPunct="1">
        <a:defRPr sz="1800" kern="1200">
          <a:solidFill>
            <a:schemeClr val="tx1"/>
          </a:solidFill>
          <a:latin typeface="+mn-lt"/>
          <a:ea typeface="+mn-ea"/>
          <a:cs typeface="+mn-cs"/>
        </a:defRPr>
      </a:lvl8pPr>
      <a:lvl9pPr marL="3657039"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Shape 3"/>
          <p:cNvSpPr>
            <a:spLocks noGrp="1"/>
          </p:cNvSpPr>
          <p:nvPr>
            <p:ph type="title"/>
          </p:nvPr>
        </p:nvSpPr>
        <p:spPr bwMode="auto">
          <a:xfrm>
            <a:off x="893763" y="179388"/>
            <a:ext cx="735806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FAA26D3D-D897-4be2-8F04-BA451C77F1D7}">
              <ma14:placeholderFlag xmlns:ma14="http://schemas.microsoft.com/office/mac/drawingml/2011/main" val="1"/>
            </a:ext>
            <a:ext uri="{C572A759-6A51-4108-AA02-DFA0A04FC94B}">
              <ma14:wrappingTextBoxFlag xmlns:ma14="http://schemas.microsoft.com/office/mac/drawingml/2011/main" val="1"/>
            </a:ext>
          </a:extLst>
        </p:spPr>
        <p:txBody>
          <a:bodyPr vert="horz" wrap="square" lIns="35668" tIns="35668" rIns="35668" bIns="35668" numCol="1" anchor="ctr" anchorCtr="0" compatLnSpc="1">
            <a:prstTxWarp prst="textNoShape">
              <a:avLst/>
            </a:prstTxWarp>
          </a:bodyPr>
          <a:lstStyle/>
          <a:p>
            <a:pPr lvl="0"/>
            <a:r>
              <a:rPr lang="en-US">
                <a:sym typeface="Calibri" charset="0"/>
              </a:rPr>
              <a:t>Title Text</a:t>
            </a:r>
          </a:p>
        </p:txBody>
      </p:sp>
      <p:sp>
        <p:nvSpPr>
          <p:cNvPr id="14339" name="Shape 4"/>
          <p:cNvSpPr>
            <a:spLocks noGrp="1"/>
          </p:cNvSpPr>
          <p:nvPr>
            <p:ph type="body" idx="1"/>
          </p:nvPr>
        </p:nvSpPr>
        <p:spPr bwMode="auto">
          <a:xfrm>
            <a:off x="874713" y="1946275"/>
            <a:ext cx="7358062"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FAA26D3D-D897-4be2-8F04-BA451C77F1D7}">
              <ma14:placeholderFlag xmlns:ma14="http://schemas.microsoft.com/office/mac/drawingml/2011/main" val="1"/>
            </a:ext>
            <a:ext uri="{C572A759-6A51-4108-AA02-DFA0A04FC94B}">
              <ma14:wrappingTextBoxFlag xmlns:ma14="http://schemas.microsoft.com/office/mac/drawingml/2011/main" val="1"/>
            </a:ext>
          </a:extLst>
        </p:spPr>
        <p:txBody>
          <a:bodyPr vert="horz" wrap="square" lIns="35668" tIns="35668" rIns="35668" bIns="35668" numCol="1" anchor="ctr" anchorCtr="0" compatLnSpc="1">
            <a:prstTxWarp prst="textNoShape">
              <a:avLst/>
            </a:prstTxWarp>
          </a:bodyPr>
          <a:lstStyle/>
          <a:p>
            <a:pPr lvl="0"/>
            <a:r>
              <a:rPr lang="en-US">
                <a:sym typeface="Calibri" charset="0"/>
              </a:rPr>
              <a:t>Body Level One</a:t>
            </a:r>
          </a:p>
          <a:p>
            <a:pPr lvl="1"/>
            <a:r>
              <a:rPr lang="en-US">
                <a:sym typeface="Calibri" charset="0"/>
              </a:rPr>
              <a:t>Body Level Two</a:t>
            </a:r>
          </a:p>
          <a:p>
            <a:pPr lvl="2"/>
            <a:r>
              <a:rPr lang="en-US">
                <a:sym typeface="Calibri" charset="0"/>
              </a:rPr>
              <a:t>Body Level Three</a:t>
            </a:r>
          </a:p>
          <a:p>
            <a:pPr lvl="3"/>
            <a:r>
              <a:rPr lang="en-US">
                <a:sym typeface="Calibri" charset="0"/>
              </a:rPr>
              <a:t>Body Level Four</a:t>
            </a:r>
          </a:p>
          <a:p>
            <a:pPr lvl="4"/>
            <a:r>
              <a:rPr lang="en-US">
                <a:sym typeface="Calibri" charset="0"/>
              </a:rPr>
              <a:t>Body Level Five</a:t>
            </a:r>
          </a:p>
        </p:txBody>
      </p:sp>
      <p:sp>
        <p:nvSpPr>
          <p:cNvPr id="61444" name="Shape 5"/>
          <p:cNvSpPr>
            <a:spLocks noGrp="1"/>
          </p:cNvSpPr>
          <p:nvPr>
            <p:ph type="sldNum" sz="quarter" idx="2"/>
          </p:nvPr>
        </p:nvSpPr>
        <p:spPr bwMode="auto">
          <a:xfrm>
            <a:off x="8372475" y="6232525"/>
            <a:ext cx="1952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409554">
              <a:defRPr sz="1300" b="0">
                <a:solidFill>
                  <a:srgbClr val="424242"/>
                </a:solidFill>
                <a:latin typeface="Calibri" charset="0"/>
                <a:cs typeface="Calibri" charset="0"/>
                <a:sym typeface="Calibri" charset="0"/>
              </a:defRPr>
            </a:lvl1pPr>
          </a:lstStyle>
          <a:p>
            <a:pPr>
              <a:defRPr/>
            </a:pPr>
            <a:fld id="{97B9EFC9-1EBA-524C-B274-3B85AC555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Lst>
  <p:transition xmlns:p14="http://schemas.microsoft.com/office/powerpoint/2010/main" spd="med"/>
  <p:txStyles>
    <p:titleStyle>
      <a:lvl1pPr algn="ctr" defTabSz="407988" rtl="0" eaLnBrk="0" fontAlgn="base" hangingPunct="0">
        <a:spcBef>
          <a:spcPct val="0"/>
        </a:spcBef>
        <a:spcAft>
          <a:spcPct val="0"/>
        </a:spcAft>
        <a:defRPr sz="4500">
          <a:solidFill>
            <a:srgbClr val="424242"/>
          </a:solidFill>
          <a:latin typeface="+mn-lt"/>
          <a:ea typeface="ＭＳ Ｐゴシック" charset="0"/>
          <a:cs typeface="+mn-cs"/>
          <a:sym typeface="Calibri" charset="0"/>
        </a:defRPr>
      </a:lvl1pPr>
      <a:lvl2pPr algn="ctr" defTabSz="407988" rtl="0" eaLnBrk="0" fontAlgn="base" hangingPunct="0">
        <a:spcBef>
          <a:spcPct val="0"/>
        </a:spcBef>
        <a:spcAft>
          <a:spcPct val="0"/>
        </a:spcAft>
        <a:defRPr sz="4500">
          <a:solidFill>
            <a:srgbClr val="424242"/>
          </a:solidFill>
          <a:latin typeface="+mn-lt"/>
          <a:ea typeface="ＭＳ Ｐゴシック" charset="0"/>
          <a:cs typeface="+mn-cs"/>
          <a:sym typeface="Calibri" charset="0"/>
        </a:defRPr>
      </a:lvl2pPr>
      <a:lvl3pPr algn="ctr" defTabSz="407988" rtl="0" eaLnBrk="0" fontAlgn="base" hangingPunct="0">
        <a:spcBef>
          <a:spcPct val="0"/>
        </a:spcBef>
        <a:spcAft>
          <a:spcPct val="0"/>
        </a:spcAft>
        <a:defRPr sz="4500">
          <a:solidFill>
            <a:srgbClr val="424242"/>
          </a:solidFill>
          <a:latin typeface="+mn-lt"/>
          <a:ea typeface="ＭＳ Ｐゴシック" charset="0"/>
          <a:cs typeface="+mn-cs"/>
          <a:sym typeface="Calibri" charset="0"/>
        </a:defRPr>
      </a:lvl3pPr>
      <a:lvl4pPr algn="ctr" defTabSz="407988" rtl="0" eaLnBrk="0" fontAlgn="base" hangingPunct="0">
        <a:spcBef>
          <a:spcPct val="0"/>
        </a:spcBef>
        <a:spcAft>
          <a:spcPct val="0"/>
        </a:spcAft>
        <a:defRPr sz="4500">
          <a:solidFill>
            <a:srgbClr val="424242"/>
          </a:solidFill>
          <a:latin typeface="+mn-lt"/>
          <a:ea typeface="ＭＳ Ｐゴシック" charset="0"/>
          <a:cs typeface="+mn-cs"/>
          <a:sym typeface="Calibri" charset="0"/>
        </a:defRPr>
      </a:lvl4pPr>
      <a:lvl5pPr algn="ctr" defTabSz="407988" rtl="0" eaLnBrk="0" fontAlgn="base" hangingPunct="0">
        <a:spcBef>
          <a:spcPct val="0"/>
        </a:spcBef>
        <a:spcAft>
          <a:spcPct val="0"/>
        </a:spcAft>
        <a:defRPr sz="4500">
          <a:solidFill>
            <a:srgbClr val="424242"/>
          </a:solidFill>
          <a:latin typeface="+mn-lt"/>
          <a:ea typeface="ＭＳ Ｐゴシック" charset="0"/>
          <a:cs typeface="+mn-cs"/>
          <a:sym typeface="Calibri" charset="0"/>
        </a:defRPr>
      </a:lvl5pPr>
      <a:lvl6pPr indent="802618" algn="ctr" defTabSz="410226">
        <a:defRPr sz="4500">
          <a:solidFill>
            <a:srgbClr val="424242"/>
          </a:solidFill>
          <a:latin typeface="+mn-lt"/>
          <a:ea typeface="+mn-ea"/>
          <a:cs typeface="+mn-cs"/>
          <a:sym typeface="Calibri"/>
        </a:defRPr>
      </a:lvl6pPr>
      <a:lvl7pPr indent="963137" algn="ctr" defTabSz="410226">
        <a:defRPr sz="4500">
          <a:solidFill>
            <a:srgbClr val="424242"/>
          </a:solidFill>
          <a:latin typeface="+mn-lt"/>
          <a:ea typeface="+mn-ea"/>
          <a:cs typeface="+mn-cs"/>
          <a:sym typeface="Calibri"/>
        </a:defRPr>
      </a:lvl7pPr>
      <a:lvl8pPr indent="1123659" algn="ctr" defTabSz="410226">
        <a:defRPr sz="4500">
          <a:solidFill>
            <a:srgbClr val="424242"/>
          </a:solidFill>
          <a:latin typeface="+mn-lt"/>
          <a:ea typeface="+mn-ea"/>
          <a:cs typeface="+mn-cs"/>
          <a:sym typeface="Calibri"/>
        </a:defRPr>
      </a:lvl8pPr>
      <a:lvl9pPr indent="1284184" algn="ctr" defTabSz="410226">
        <a:defRPr sz="4500">
          <a:solidFill>
            <a:srgbClr val="424242"/>
          </a:solidFill>
          <a:latin typeface="+mn-lt"/>
          <a:ea typeface="+mn-ea"/>
          <a:cs typeface="+mn-cs"/>
          <a:sym typeface="Calibri"/>
        </a:defRPr>
      </a:lvl9pPr>
    </p:titleStyle>
    <p:bodyStyle>
      <a:lvl1pPr marL="622300" indent="-398463" algn="l" defTabSz="407988" rtl="0" eaLnBrk="0" fontAlgn="base" hangingPunct="0">
        <a:spcBef>
          <a:spcPts val="2813"/>
        </a:spcBef>
        <a:spcAft>
          <a:spcPct val="0"/>
        </a:spcAft>
        <a:buSzPct val="95000"/>
        <a:buChar char="‣"/>
        <a:defRPr sz="3000">
          <a:solidFill>
            <a:srgbClr val="424242"/>
          </a:solidFill>
          <a:latin typeface="+mn-lt"/>
          <a:ea typeface="ＭＳ Ｐゴシック" charset="0"/>
          <a:cs typeface="+mn-cs"/>
          <a:sym typeface="Calibri" charset="0"/>
        </a:defRPr>
      </a:lvl1pPr>
      <a:lvl2pPr marL="1001713" indent="-465138" algn="l" defTabSz="407988" rtl="0" eaLnBrk="0" fontAlgn="base" hangingPunct="0">
        <a:spcBef>
          <a:spcPts val="2813"/>
        </a:spcBef>
        <a:spcAft>
          <a:spcPct val="0"/>
        </a:spcAft>
        <a:buSzPct val="95000"/>
        <a:buChar char="‣"/>
        <a:defRPr sz="3000">
          <a:solidFill>
            <a:srgbClr val="424242"/>
          </a:solidFill>
          <a:latin typeface="+mn-lt"/>
          <a:ea typeface="+mn-ea"/>
          <a:cs typeface="+mn-cs"/>
          <a:sym typeface="Calibri" charset="0"/>
        </a:defRPr>
      </a:lvl2pPr>
      <a:lvl3pPr marL="1312863" indent="-465138" algn="l" defTabSz="407988" rtl="0" eaLnBrk="0" fontAlgn="base" hangingPunct="0">
        <a:spcBef>
          <a:spcPts val="2813"/>
        </a:spcBef>
        <a:spcAft>
          <a:spcPct val="0"/>
        </a:spcAft>
        <a:buSzPct val="95000"/>
        <a:buChar char="‣"/>
        <a:defRPr sz="3000">
          <a:solidFill>
            <a:srgbClr val="424242"/>
          </a:solidFill>
          <a:latin typeface="+mn-lt"/>
          <a:ea typeface="+mn-ea"/>
          <a:cs typeface="+mn-cs"/>
          <a:sym typeface="Calibri" charset="0"/>
        </a:defRPr>
      </a:lvl3pPr>
      <a:lvl4pPr marL="1625600" indent="-465138" algn="l" defTabSz="407988" rtl="0" eaLnBrk="0" fontAlgn="base" hangingPunct="0">
        <a:spcBef>
          <a:spcPts val="2813"/>
        </a:spcBef>
        <a:spcAft>
          <a:spcPct val="0"/>
        </a:spcAft>
        <a:buSzPct val="95000"/>
        <a:buChar char="‣"/>
        <a:defRPr sz="3000">
          <a:solidFill>
            <a:srgbClr val="424242"/>
          </a:solidFill>
          <a:latin typeface="+mn-lt"/>
          <a:ea typeface="+mn-ea"/>
          <a:cs typeface="+mn-cs"/>
          <a:sym typeface="Calibri" charset="0"/>
        </a:defRPr>
      </a:lvl4pPr>
      <a:lvl5pPr marL="1936750" indent="-465138" algn="l" defTabSz="407988" rtl="0" eaLnBrk="0" fontAlgn="base" hangingPunct="0">
        <a:spcBef>
          <a:spcPts val="2813"/>
        </a:spcBef>
        <a:spcAft>
          <a:spcPct val="0"/>
        </a:spcAft>
        <a:buSzPct val="95000"/>
        <a:buChar char="‣"/>
        <a:defRPr sz="3000">
          <a:solidFill>
            <a:srgbClr val="424242"/>
          </a:solidFill>
          <a:latin typeface="+mn-lt"/>
          <a:ea typeface="+mn-ea"/>
          <a:cs typeface="+mn-cs"/>
          <a:sym typeface="Calibri" charset="0"/>
        </a:defRPr>
      </a:lvl5pPr>
      <a:lvl6pPr marL="2189360" indent="-468192" defTabSz="410226">
        <a:spcBef>
          <a:spcPts val="2812"/>
        </a:spcBef>
        <a:buSzPct val="95000"/>
        <a:buChar char="‣"/>
        <a:defRPr sz="3000">
          <a:solidFill>
            <a:srgbClr val="424242"/>
          </a:solidFill>
          <a:latin typeface="+mn-lt"/>
          <a:ea typeface="+mn-ea"/>
          <a:cs typeface="+mn-cs"/>
          <a:sym typeface="Calibri"/>
        </a:defRPr>
      </a:lvl6pPr>
      <a:lvl7pPr marL="2439058" indent="-468192" defTabSz="410226">
        <a:spcBef>
          <a:spcPts val="2812"/>
        </a:spcBef>
        <a:buSzPct val="95000"/>
        <a:buChar char="‣"/>
        <a:defRPr sz="3000">
          <a:solidFill>
            <a:srgbClr val="424242"/>
          </a:solidFill>
          <a:latin typeface="+mn-lt"/>
          <a:ea typeface="+mn-ea"/>
          <a:cs typeface="+mn-cs"/>
          <a:sym typeface="Calibri"/>
        </a:defRPr>
      </a:lvl7pPr>
      <a:lvl8pPr marL="2688765" indent="-468192" defTabSz="410226">
        <a:spcBef>
          <a:spcPts val="2812"/>
        </a:spcBef>
        <a:buSzPct val="95000"/>
        <a:buChar char="‣"/>
        <a:defRPr sz="3000">
          <a:solidFill>
            <a:srgbClr val="424242"/>
          </a:solidFill>
          <a:latin typeface="+mn-lt"/>
          <a:ea typeface="+mn-ea"/>
          <a:cs typeface="+mn-cs"/>
          <a:sym typeface="Calibri"/>
        </a:defRPr>
      </a:lvl8pPr>
      <a:lvl9pPr marL="2938462" indent="-468192" defTabSz="410226">
        <a:spcBef>
          <a:spcPts val="2812"/>
        </a:spcBef>
        <a:buSzPct val="95000"/>
        <a:buChar char="‣"/>
        <a:defRPr sz="3000">
          <a:solidFill>
            <a:srgbClr val="424242"/>
          </a:solidFill>
          <a:latin typeface="+mn-lt"/>
          <a:ea typeface="+mn-ea"/>
          <a:cs typeface="+mn-cs"/>
          <a:sym typeface="Calibri"/>
        </a:defRPr>
      </a:lvl9pPr>
    </p:bodyStyle>
    <p:otherStyle>
      <a:lvl1pPr algn="ctr" defTabSz="410226">
        <a:defRPr>
          <a:solidFill>
            <a:schemeClr val="tx1"/>
          </a:solidFill>
          <a:latin typeface="+mn-lt"/>
          <a:ea typeface="+mn-ea"/>
          <a:cs typeface="+mn-cs"/>
          <a:sym typeface="Calibri"/>
        </a:defRPr>
      </a:lvl1pPr>
      <a:lvl2pPr indent="160524" algn="ctr" defTabSz="410226">
        <a:defRPr>
          <a:solidFill>
            <a:schemeClr val="tx1"/>
          </a:solidFill>
          <a:latin typeface="+mn-lt"/>
          <a:ea typeface="+mn-ea"/>
          <a:cs typeface="+mn-cs"/>
          <a:sym typeface="Calibri"/>
        </a:defRPr>
      </a:lvl2pPr>
      <a:lvl3pPr indent="321042" algn="ctr" defTabSz="410226">
        <a:defRPr>
          <a:solidFill>
            <a:schemeClr val="tx1"/>
          </a:solidFill>
          <a:latin typeface="+mn-lt"/>
          <a:ea typeface="+mn-ea"/>
          <a:cs typeface="+mn-cs"/>
          <a:sym typeface="Calibri"/>
        </a:defRPr>
      </a:lvl3pPr>
      <a:lvl4pPr indent="481569" algn="ctr" defTabSz="410226">
        <a:defRPr>
          <a:solidFill>
            <a:schemeClr val="tx1"/>
          </a:solidFill>
          <a:latin typeface="+mn-lt"/>
          <a:ea typeface="+mn-ea"/>
          <a:cs typeface="+mn-cs"/>
          <a:sym typeface="Calibri"/>
        </a:defRPr>
      </a:lvl4pPr>
      <a:lvl5pPr indent="642090" algn="ctr" defTabSz="410226">
        <a:defRPr>
          <a:solidFill>
            <a:schemeClr val="tx1"/>
          </a:solidFill>
          <a:latin typeface="+mn-lt"/>
          <a:ea typeface="+mn-ea"/>
          <a:cs typeface="+mn-cs"/>
          <a:sym typeface="Calibri"/>
        </a:defRPr>
      </a:lvl5pPr>
      <a:lvl6pPr indent="802618" algn="ctr" defTabSz="410226">
        <a:defRPr>
          <a:solidFill>
            <a:schemeClr val="tx1"/>
          </a:solidFill>
          <a:latin typeface="+mn-lt"/>
          <a:ea typeface="+mn-ea"/>
          <a:cs typeface="+mn-cs"/>
          <a:sym typeface="Calibri"/>
        </a:defRPr>
      </a:lvl6pPr>
      <a:lvl7pPr indent="963137" algn="ctr" defTabSz="410226">
        <a:defRPr>
          <a:solidFill>
            <a:schemeClr val="tx1"/>
          </a:solidFill>
          <a:latin typeface="+mn-lt"/>
          <a:ea typeface="+mn-ea"/>
          <a:cs typeface="+mn-cs"/>
          <a:sym typeface="Calibri"/>
        </a:defRPr>
      </a:lvl7pPr>
      <a:lvl8pPr indent="1123659" algn="ctr" defTabSz="410226">
        <a:defRPr>
          <a:solidFill>
            <a:schemeClr val="tx1"/>
          </a:solidFill>
          <a:latin typeface="+mn-lt"/>
          <a:ea typeface="+mn-ea"/>
          <a:cs typeface="+mn-cs"/>
          <a:sym typeface="Calibri"/>
        </a:defRPr>
      </a:lvl8pPr>
      <a:lvl9pPr indent="1284184" algn="ctr" defTabSz="410226">
        <a:defRPr>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 Id="rId3" Type="http://schemas.openxmlformats.org/officeDocument/2006/relationships/hyperlink" Target="http://inst.eecs.berkeley.edu/~cs168/fa1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ctrTitle"/>
          </p:nvPr>
        </p:nvSpPr>
        <p:spPr>
          <a:xfrm>
            <a:off x="-122238" y="1447800"/>
            <a:ext cx="9647238" cy="1470025"/>
          </a:xfrm>
        </p:spPr>
        <p:txBody>
          <a:bodyPr/>
          <a:lstStyle/>
          <a:p>
            <a:r>
              <a:rPr lang="en-US" sz="4600">
                <a:solidFill>
                  <a:srgbClr val="942193"/>
                </a:solidFill>
                <a:latin typeface="Calibri" charset="0"/>
              </a:rPr>
              <a:t>Layering and the network layer</a:t>
            </a:r>
            <a:endParaRPr lang="en-US" sz="1800">
              <a:solidFill>
                <a:srgbClr val="000000"/>
              </a:solidFill>
              <a:latin typeface="Arial" charset="0"/>
              <a:cs typeface="ＭＳ Ｐゴシック" charset="0"/>
            </a:endParaRPr>
          </a:p>
        </p:txBody>
      </p:sp>
      <p:sp>
        <p:nvSpPr>
          <p:cNvPr id="73730" name="Subtitle 2"/>
          <p:cNvSpPr>
            <a:spLocks noGrp="1"/>
          </p:cNvSpPr>
          <p:nvPr>
            <p:ph type="subTitle" idx="1"/>
          </p:nvPr>
        </p:nvSpPr>
        <p:spPr>
          <a:xfrm>
            <a:off x="714375" y="2706688"/>
            <a:ext cx="7620000" cy="3349625"/>
          </a:xfrm>
        </p:spPr>
        <p:txBody>
          <a:bodyPr/>
          <a:lstStyle/>
          <a:p>
            <a:pPr eaLnBrk="1" hangingPunct="1"/>
            <a:r>
              <a:rPr lang="en-US" sz="3200">
                <a:latin typeface="Calibri" charset="0"/>
                <a:cs typeface="ＭＳ Ｐゴシック" charset="0"/>
              </a:rPr>
              <a:t>CS168, Fall 2014</a:t>
            </a:r>
            <a:br>
              <a:rPr lang="en-US" sz="3200">
                <a:latin typeface="Calibri" charset="0"/>
                <a:cs typeface="ＭＳ Ｐゴシック" charset="0"/>
              </a:rPr>
            </a:br>
            <a:r>
              <a:rPr lang="en-US" sz="3200">
                <a:latin typeface="Calibri" charset="0"/>
                <a:cs typeface="ＭＳ Ｐゴシック" charset="0"/>
              </a:rPr>
              <a:t>Sylvia Ratnasamy</a:t>
            </a:r>
            <a:br>
              <a:rPr lang="en-US" sz="3200">
                <a:latin typeface="Calibri" charset="0"/>
                <a:cs typeface="ＭＳ Ｐゴシック" charset="0"/>
              </a:rPr>
            </a:br>
            <a:r>
              <a:rPr lang="en-US" sz="3200" u="sng">
                <a:solidFill>
                  <a:srgbClr val="660066"/>
                </a:solidFill>
                <a:latin typeface="Calibri" charset="0"/>
                <a:cs typeface="ＭＳ Ｐゴシック" charset="0"/>
                <a:hlinkClick r:id="rId3"/>
              </a:rPr>
              <a:t>http://inst.eecs.berkeley.edu/~cs168/fa14/</a:t>
            </a:r>
            <a:endParaRPr lang="en-US" sz="3200">
              <a:solidFill>
                <a:srgbClr val="660066"/>
              </a:solidFill>
              <a:latin typeface="Calibri"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ChangeArrowheads="1"/>
          </p:cNvSpPr>
          <p:nvPr>
            <p:ph type="title"/>
          </p:nvPr>
        </p:nvSpPr>
        <p:spPr/>
        <p:txBody>
          <a:bodyPr rIns="142565"/>
          <a:lstStyle/>
          <a:p>
            <a:pPr marL="47625"/>
            <a:r>
              <a:rPr lang="en-US" sz="4400">
                <a:latin typeface="Calibri" charset="0"/>
                <a:ea typeface="ＭＳ Ｐゴシック" charset="0"/>
                <a:cs typeface="Calibri" charset="0"/>
              </a:rPr>
              <a:t>A closer look: end-system</a:t>
            </a:r>
          </a:p>
        </p:txBody>
      </p:sp>
      <p:sp>
        <p:nvSpPr>
          <p:cNvPr id="13317" name="Rectangle 5"/>
          <p:cNvSpPr>
            <a:spLocks noGrp="1" noChangeArrowheads="1"/>
          </p:cNvSpPr>
          <p:nvPr>
            <p:ph type="body" idx="1"/>
          </p:nvPr>
        </p:nvSpPr>
        <p:spPr>
          <a:xfrm>
            <a:off x="457200" y="2057400"/>
            <a:ext cx="8077200" cy="4648200"/>
          </a:xfrm>
        </p:spPr>
        <p:txBody>
          <a:bodyPr rIns="142565"/>
          <a:lstStyle/>
          <a:p>
            <a:pPr marL="685695" lvl="1" indent="-347609">
              <a:defRPr/>
            </a:pPr>
            <a:r>
              <a:rPr lang="en-US" sz="3600" dirty="0">
                <a:latin typeface="Calibri"/>
                <a:cs typeface="Calibri"/>
              </a:rPr>
              <a:t>Application</a:t>
            </a:r>
          </a:p>
          <a:p>
            <a:pPr marL="980925" lvl="2" indent="-293643">
              <a:defRPr/>
            </a:pPr>
            <a:r>
              <a:rPr lang="en-US" sz="3200" dirty="0">
                <a:solidFill>
                  <a:srgbClr val="660066"/>
                </a:solidFill>
                <a:latin typeface="Calibri"/>
                <a:cs typeface="Calibri"/>
              </a:rPr>
              <a:t>Web server, browser, mail, game </a:t>
            </a:r>
          </a:p>
          <a:p>
            <a:pPr marL="685695" lvl="1" indent="-347609">
              <a:defRPr/>
            </a:pPr>
            <a:r>
              <a:rPr lang="en-US" sz="3600" dirty="0">
                <a:latin typeface="Calibri"/>
                <a:cs typeface="Calibri"/>
              </a:rPr>
              <a:t>Transport and network layer </a:t>
            </a:r>
          </a:p>
          <a:p>
            <a:pPr marL="1030131" lvl="2" indent="-293643">
              <a:defRPr/>
            </a:pPr>
            <a:r>
              <a:rPr lang="en-US" sz="3200" dirty="0">
                <a:solidFill>
                  <a:srgbClr val="660066"/>
                </a:solidFill>
                <a:latin typeface="Calibri"/>
                <a:cs typeface="Calibri"/>
              </a:rPr>
              <a:t>typically part of the operating system</a:t>
            </a:r>
          </a:p>
          <a:p>
            <a:pPr marL="685695" lvl="1" indent="-347609">
              <a:defRPr/>
            </a:pPr>
            <a:r>
              <a:rPr lang="en-US" sz="3600" dirty="0" err="1">
                <a:latin typeface="Calibri"/>
                <a:cs typeface="Calibri"/>
              </a:rPr>
              <a:t>Datalink</a:t>
            </a:r>
            <a:r>
              <a:rPr lang="en-US" sz="3600" dirty="0">
                <a:latin typeface="Calibri"/>
                <a:cs typeface="Calibri"/>
              </a:rPr>
              <a:t>  and physical layer</a:t>
            </a:r>
          </a:p>
          <a:p>
            <a:pPr marL="1030131" lvl="2" indent="-293643">
              <a:defRPr/>
            </a:pPr>
            <a:r>
              <a:rPr lang="en-US" sz="3200" dirty="0">
                <a:solidFill>
                  <a:srgbClr val="660066"/>
                </a:solidFill>
                <a:latin typeface="Calibri"/>
                <a:cs typeface="Calibri"/>
              </a:rPr>
              <a:t>hardware/firmware/drivers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427038"/>
            <a:ext cx="8229600" cy="1173162"/>
          </a:xfrm>
        </p:spPr>
        <p:txBody>
          <a:bodyPr/>
          <a:lstStyle/>
          <a:p>
            <a:pPr algn="ctr"/>
            <a:r>
              <a:rPr lang="en-US" sz="4000">
                <a:latin typeface="Calibri" charset="0"/>
                <a:ea typeface="ＭＳ Ｐゴシック" charset="0"/>
                <a:cs typeface="Calibri" charset="0"/>
              </a:rPr>
              <a:t>What gets implemented in </a:t>
            </a:r>
            <a:br>
              <a:rPr lang="en-US" sz="4000">
                <a:latin typeface="Calibri" charset="0"/>
                <a:ea typeface="ＭＳ Ｐゴシック" charset="0"/>
                <a:cs typeface="Calibri" charset="0"/>
              </a:rPr>
            </a:br>
            <a:r>
              <a:rPr lang="en-US" sz="4000">
                <a:latin typeface="Calibri" charset="0"/>
                <a:ea typeface="ＭＳ Ｐゴシック" charset="0"/>
                <a:cs typeface="Calibri" charset="0"/>
              </a:rPr>
              <a:t>the network? </a:t>
            </a:r>
          </a:p>
        </p:txBody>
      </p:sp>
      <p:sp>
        <p:nvSpPr>
          <p:cNvPr id="3" name="Content Placeholder 2"/>
          <p:cNvSpPr>
            <a:spLocks noGrp="1"/>
          </p:cNvSpPr>
          <p:nvPr>
            <p:ph idx="1"/>
          </p:nvPr>
        </p:nvSpPr>
        <p:spPr>
          <a:xfrm>
            <a:off x="228600" y="2141538"/>
            <a:ext cx="8915400" cy="4411662"/>
          </a:xfrm>
        </p:spPr>
        <p:txBody>
          <a:bodyPr/>
          <a:lstStyle/>
          <a:p>
            <a:r>
              <a:rPr lang="en-US">
                <a:latin typeface="Calibri" charset="0"/>
                <a:ea typeface="ＭＳ Ｐゴシック" charset="0"/>
                <a:cs typeface="Calibri" charset="0"/>
              </a:rPr>
              <a:t>Bits arrive on wire </a:t>
            </a:r>
            <a:r>
              <a:rPr lang="en-US">
                <a:solidFill>
                  <a:srgbClr val="800000"/>
                </a:solidFill>
                <a:latin typeface="Calibri" charset="0"/>
                <a:ea typeface="ＭＳ Ｐゴシック" charset="0"/>
                <a:cs typeface="Calibri" charset="0"/>
                <a:sym typeface="Wingdings" charset="0"/>
              </a:rPr>
              <a:t> </a:t>
            </a:r>
            <a:r>
              <a:rPr lang="en-US">
                <a:solidFill>
                  <a:srgbClr val="800000"/>
                </a:solidFill>
                <a:latin typeface="Calibri" charset="0"/>
                <a:ea typeface="ＭＳ Ｐゴシック" charset="0"/>
                <a:cs typeface="Calibri" charset="0"/>
              </a:rPr>
              <a:t>physical layer (L1)</a:t>
            </a:r>
          </a:p>
          <a:p>
            <a:r>
              <a:rPr lang="en-US">
                <a:latin typeface="Calibri" charset="0"/>
                <a:ea typeface="ＭＳ Ｐゴシック" charset="0"/>
                <a:cs typeface="Calibri" charset="0"/>
              </a:rPr>
              <a:t>Packets must be delivered across links and </a:t>
            </a:r>
            <a:br>
              <a:rPr lang="en-US">
                <a:latin typeface="Calibri" charset="0"/>
                <a:ea typeface="ＭＳ Ｐゴシック" charset="0"/>
                <a:cs typeface="Calibri" charset="0"/>
              </a:rPr>
            </a:br>
            <a:r>
              <a:rPr lang="en-US">
                <a:latin typeface="Calibri" charset="0"/>
                <a:ea typeface="ＭＳ Ｐゴシック" charset="0"/>
                <a:cs typeface="Calibri" charset="0"/>
              </a:rPr>
              <a:t>local networks</a:t>
            </a:r>
            <a:r>
              <a:rPr lang="en-US">
                <a:solidFill>
                  <a:srgbClr val="800000"/>
                </a:solidFill>
                <a:latin typeface="Calibri" charset="0"/>
                <a:ea typeface="ＭＳ Ｐゴシック" charset="0"/>
                <a:cs typeface="Calibri" charset="0"/>
              </a:rPr>
              <a:t> </a:t>
            </a:r>
            <a:r>
              <a:rPr lang="en-US">
                <a:solidFill>
                  <a:srgbClr val="800000"/>
                </a:solidFill>
                <a:latin typeface="Calibri" charset="0"/>
                <a:ea typeface="ＭＳ Ｐゴシック" charset="0"/>
                <a:cs typeface="Calibri" charset="0"/>
                <a:sym typeface="Wingdings" charset="0"/>
              </a:rPr>
              <a:t> </a:t>
            </a:r>
            <a:r>
              <a:rPr lang="en-US">
                <a:solidFill>
                  <a:srgbClr val="800000"/>
                </a:solidFill>
                <a:latin typeface="Calibri" charset="0"/>
                <a:ea typeface="ＭＳ Ｐゴシック" charset="0"/>
                <a:cs typeface="Calibri" charset="0"/>
              </a:rPr>
              <a:t>datalink layer (L2)</a:t>
            </a:r>
          </a:p>
          <a:p>
            <a:r>
              <a:rPr lang="en-US">
                <a:latin typeface="Calibri" charset="0"/>
                <a:ea typeface="ＭＳ Ｐゴシック" charset="0"/>
                <a:cs typeface="Calibri" charset="0"/>
              </a:rPr>
              <a:t>Packets must be delivered between networks </a:t>
            </a:r>
            <a:br>
              <a:rPr lang="en-US">
                <a:latin typeface="Calibri" charset="0"/>
                <a:ea typeface="ＭＳ Ｐゴシック" charset="0"/>
                <a:cs typeface="Calibri" charset="0"/>
              </a:rPr>
            </a:br>
            <a:r>
              <a:rPr lang="en-US">
                <a:latin typeface="Calibri" charset="0"/>
                <a:ea typeface="ＭＳ Ｐゴシック" charset="0"/>
                <a:cs typeface="Calibri" charset="0"/>
              </a:rPr>
              <a:t>for global delivery </a:t>
            </a:r>
            <a:r>
              <a:rPr lang="en-US">
                <a:solidFill>
                  <a:srgbClr val="800000"/>
                </a:solidFill>
                <a:latin typeface="Calibri" charset="0"/>
                <a:ea typeface="ＭＳ Ｐゴシック" charset="0"/>
                <a:cs typeface="Calibri" charset="0"/>
                <a:sym typeface="Wingdings" charset="0"/>
              </a:rPr>
              <a:t> network layer (L3)</a:t>
            </a:r>
          </a:p>
          <a:p>
            <a:endParaRPr lang="en-US">
              <a:latin typeface="Calibri" charset="0"/>
              <a:ea typeface="ＭＳ Ｐゴシック" charset="0"/>
              <a:cs typeface="Calibri" charset="0"/>
              <a:sym typeface="Wingdings" charset="0"/>
            </a:endParaRPr>
          </a:p>
          <a:p>
            <a:r>
              <a:rPr lang="en-US">
                <a:latin typeface="Calibri" charset="0"/>
                <a:ea typeface="ＭＳ Ｐゴシック" charset="0"/>
                <a:cs typeface="Calibri" charset="0"/>
                <a:sym typeface="Wingdings" charset="0"/>
              </a:rPr>
              <a:t>Hence:</a:t>
            </a:r>
          </a:p>
          <a:p>
            <a:pPr lvl="1"/>
            <a:r>
              <a:rPr lang="en-US">
                <a:solidFill>
                  <a:srgbClr val="800000"/>
                </a:solidFill>
                <a:latin typeface="Calibri" charset="0"/>
                <a:ea typeface="ＭＳ Ｐゴシック" charset="0"/>
                <a:cs typeface="Calibri" charset="0"/>
                <a:sym typeface="Wingdings" charset="0"/>
              </a:rPr>
              <a:t>switches: implement physical and datalink layers (L1, L2)</a:t>
            </a:r>
          </a:p>
          <a:p>
            <a:pPr lvl="1"/>
            <a:r>
              <a:rPr lang="en-US">
                <a:solidFill>
                  <a:srgbClr val="800000"/>
                </a:solidFill>
                <a:latin typeface="Calibri" charset="0"/>
                <a:ea typeface="ＭＳ Ｐゴシック" charset="0"/>
                <a:cs typeface="Calibri" charset="0"/>
                <a:sym typeface="Wingdings" charset="0"/>
              </a:rPr>
              <a:t>routers: implement physical, datalink, network layers (L1, L2, L3) </a:t>
            </a:r>
            <a:endParaRPr lang="en-US">
              <a:solidFill>
                <a:srgbClr val="800000"/>
              </a:solidFill>
              <a:latin typeface="Calibri" charset="0"/>
              <a:ea typeface="ＭＳ Ｐゴシック" charset="0"/>
              <a:cs typeface="Calibri" charset="0"/>
            </a:endParaRPr>
          </a:p>
          <a:p>
            <a:endParaRPr lang="en-US">
              <a:solidFill>
                <a:srgbClr val="800000"/>
              </a:solidFill>
              <a:latin typeface="Calibri" charset="0"/>
              <a:ea typeface="ＭＳ Ｐゴシック" charset="0"/>
              <a:cs typeface="Calibri" charset="0"/>
            </a:endParaRPr>
          </a:p>
          <a:p>
            <a:pPr lvl="1"/>
            <a:endParaRPr lang="en-US">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ph type="title"/>
          </p:nvPr>
        </p:nvSpPr>
        <p:spPr/>
        <p:txBody>
          <a:bodyPr rIns="142565"/>
          <a:lstStyle/>
          <a:p>
            <a:pPr marL="47625"/>
            <a:r>
              <a:rPr lang="en-US" sz="4400">
                <a:latin typeface="Calibri" charset="0"/>
                <a:ea typeface="ＭＳ Ｐゴシック" charset="0"/>
                <a:cs typeface="Calibri" charset="0"/>
              </a:rPr>
              <a:t>A closer look: network</a:t>
            </a:r>
          </a:p>
        </p:txBody>
      </p:sp>
      <p:sp>
        <p:nvSpPr>
          <p:cNvPr id="49" name="Shape 383"/>
          <p:cNvSpPr>
            <a:spLocks noGrp="1"/>
          </p:cNvSpPr>
          <p:nvPr>
            <p:ph type="sldNum" sz="quarter" idx="12"/>
          </p:nvPr>
        </p:nvSpPr>
        <p:spPr>
          <a:xfrm>
            <a:off x="11906250" y="8864600"/>
            <a:ext cx="279400" cy="284163"/>
          </a:xfrm>
          <a:extLst>
            <a:ext uri="{C572A759-6A51-4108-AA02-DFA0A04FC94B}">
              <ma14:wrappingTextBoxFlag xmlns:ma14="http://schemas.microsoft.com/office/mac/drawingml/2011/main" val="1"/>
            </a:ext>
          </a:extLst>
        </p:spPr>
        <p:txBody>
          <a:bodyPr/>
          <a:lstStyle/>
          <a:p>
            <a:pPr defTabSz="914259" fontAlgn="auto">
              <a:spcBef>
                <a:spcPts val="0"/>
              </a:spcBef>
              <a:spcAft>
                <a:spcPts val="0"/>
              </a:spcAft>
              <a:defRPr>
                <a:solidFill>
                  <a:srgbClr val="000000"/>
                </a:solidFill>
              </a:defRPr>
            </a:pPr>
            <a:fld id="{7521480C-ED20-354C-8D4F-38F03EF2220B}" type="slidenum">
              <a:rPr sz="1800" kern="0">
                <a:solidFill>
                  <a:srgbClr val="919191"/>
                </a:solidFill>
              </a:rPr>
              <a:pPr defTabSz="914259" fontAlgn="auto">
                <a:spcBef>
                  <a:spcPts val="0"/>
                </a:spcBef>
                <a:spcAft>
                  <a:spcPts val="0"/>
                </a:spcAft>
                <a:defRPr>
                  <a:solidFill>
                    <a:srgbClr val="000000"/>
                  </a:solidFill>
                </a:defRPr>
              </a:pPr>
              <a:t>12</a:t>
            </a:fld>
            <a:endParaRPr sz="1800" kern="0">
              <a:solidFill>
                <a:srgbClr val="919191"/>
              </a:solidFill>
            </a:endParaRPr>
          </a:p>
        </p:txBody>
      </p:sp>
      <p:grpSp>
        <p:nvGrpSpPr>
          <p:cNvPr id="33795" name="Group 2"/>
          <p:cNvGrpSpPr>
            <a:grpSpLocks/>
          </p:cNvGrpSpPr>
          <p:nvPr/>
        </p:nvGrpSpPr>
        <p:grpSpPr bwMode="auto">
          <a:xfrm>
            <a:off x="914400" y="1828800"/>
            <a:ext cx="6858000" cy="4724400"/>
            <a:chOff x="2641600" y="2171699"/>
            <a:chExt cx="9448800" cy="5803902"/>
          </a:xfrm>
        </p:grpSpPr>
        <p:sp>
          <p:nvSpPr>
            <p:cNvPr id="43" name="Shape 377"/>
            <p:cNvSpPr/>
            <p:nvPr/>
          </p:nvSpPr>
          <p:spPr>
            <a:xfrm>
              <a:off x="7265388" y="5256972"/>
              <a:ext cx="3910753" cy="22876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7"/>
                  </a:cubicBezTo>
                  <a:cubicBezTo>
                    <a:pt x="12954" y="20639"/>
                    <a:pt x="6724" y="20639"/>
                    <a:pt x="2882" y="16797"/>
                  </a:cubicBezTo>
                  <a:cubicBezTo>
                    <a:pt x="-961" y="12954"/>
                    <a:pt x="-961" y="6724"/>
                    <a:pt x="2882" y="2882"/>
                  </a:cubicBezTo>
                  <a:cubicBezTo>
                    <a:pt x="6724" y="-961"/>
                    <a:pt x="12954" y="-961"/>
                    <a:pt x="16796" y="2882"/>
                  </a:cubicBezTo>
                </a:path>
              </a:pathLst>
            </a:custGeom>
            <a:solidFill>
              <a:srgbClr val="D4FB79"/>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44" name="Shape 378"/>
            <p:cNvSpPr/>
            <p:nvPr/>
          </p:nvSpPr>
          <p:spPr>
            <a:xfrm>
              <a:off x="2945625" y="2768471"/>
              <a:ext cx="5181529" cy="27049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4FB79"/>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46" name="Shape 380"/>
            <p:cNvSpPr/>
            <p:nvPr/>
          </p:nvSpPr>
          <p:spPr>
            <a:xfrm>
              <a:off x="5443432" y="2752869"/>
              <a:ext cx="448380" cy="1708407"/>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47" name="Shape 381"/>
            <p:cNvSpPr/>
            <p:nvPr/>
          </p:nvSpPr>
          <p:spPr>
            <a:xfrm flipH="1" flipV="1">
              <a:off x="8905804" y="6245742"/>
              <a:ext cx="2950563" cy="1224748"/>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0" name="Shape 384"/>
            <p:cNvSpPr/>
            <p:nvPr/>
          </p:nvSpPr>
          <p:spPr>
            <a:xfrm>
              <a:off x="2904067" y="3809897"/>
              <a:ext cx="2856512" cy="606524"/>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3" name="Shape 387"/>
            <p:cNvSpPr/>
            <p:nvPr/>
          </p:nvSpPr>
          <p:spPr>
            <a:xfrm>
              <a:off x="2641600" y="3542715"/>
              <a:ext cx="507436" cy="50901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56" name="Shape 390"/>
            <p:cNvSpPr/>
            <p:nvPr/>
          </p:nvSpPr>
          <p:spPr>
            <a:xfrm>
              <a:off x="3039674" y="2495438"/>
              <a:ext cx="2677160" cy="1860525"/>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7" name="Shape 391"/>
            <p:cNvSpPr/>
            <p:nvPr/>
          </p:nvSpPr>
          <p:spPr>
            <a:xfrm>
              <a:off x="3977993" y="2645607"/>
              <a:ext cx="1782585" cy="1694754"/>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8" name="Shape 392"/>
            <p:cNvSpPr/>
            <p:nvPr/>
          </p:nvSpPr>
          <p:spPr>
            <a:xfrm>
              <a:off x="2781582" y="2171699"/>
              <a:ext cx="507436" cy="50706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59" name="Shape 393"/>
            <p:cNvSpPr/>
            <p:nvPr/>
          </p:nvSpPr>
          <p:spPr>
            <a:xfrm>
              <a:off x="3722088" y="2362822"/>
              <a:ext cx="507436" cy="50706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2" name="Shape 396"/>
            <p:cNvSpPr/>
            <p:nvPr/>
          </p:nvSpPr>
          <p:spPr>
            <a:xfrm flipH="1">
              <a:off x="8877371" y="5186764"/>
              <a:ext cx="2478122" cy="1043377"/>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3" name="Shape 397"/>
            <p:cNvSpPr/>
            <p:nvPr/>
          </p:nvSpPr>
          <p:spPr>
            <a:xfrm>
              <a:off x="8967047" y="6306199"/>
              <a:ext cx="1089237" cy="1390519"/>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4" name="Shape 398"/>
            <p:cNvSpPr/>
            <p:nvPr/>
          </p:nvSpPr>
          <p:spPr>
            <a:xfrm>
              <a:off x="11125836" y="4915682"/>
              <a:ext cx="507436" cy="50706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5" name="Shape 399"/>
            <p:cNvSpPr/>
            <p:nvPr/>
          </p:nvSpPr>
          <p:spPr>
            <a:xfrm>
              <a:off x="9817877" y="7468540"/>
              <a:ext cx="507436" cy="50706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6" name="Shape 400"/>
            <p:cNvSpPr/>
            <p:nvPr/>
          </p:nvSpPr>
          <p:spPr>
            <a:xfrm flipH="1" flipV="1">
              <a:off x="8967047" y="6200886"/>
              <a:ext cx="2375323" cy="604573"/>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7" name="Shape 401"/>
            <p:cNvSpPr/>
            <p:nvPr/>
          </p:nvSpPr>
          <p:spPr>
            <a:xfrm>
              <a:off x="11125836" y="6590934"/>
              <a:ext cx="507436" cy="509012"/>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9" name="Shape 403"/>
            <p:cNvSpPr/>
            <p:nvPr/>
          </p:nvSpPr>
          <p:spPr>
            <a:xfrm>
              <a:off x="11582964" y="7187706"/>
              <a:ext cx="507436" cy="509012"/>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70" name="Shape 404"/>
            <p:cNvSpPr/>
            <p:nvPr/>
          </p:nvSpPr>
          <p:spPr>
            <a:xfrm>
              <a:off x="5745269" y="4430072"/>
              <a:ext cx="3206468" cy="181567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74" name="Shape 408"/>
            <p:cNvSpPr/>
            <p:nvPr/>
          </p:nvSpPr>
          <p:spPr>
            <a:xfrm>
              <a:off x="8269323" y="5227719"/>
              <a:ext cx="1437004" cy="6552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424242"/>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2800" b="0" kern="0">
                  <a:solidFill>
                    <a:srgbClr val="000000"/>
                  </a:solidFill>
                  <a:latin typeface="Calibri"/>
                  <a:ea typeface="Calibri"/>
                  <a:cs typeface="Calibri"/>
                </a:rPr>
                <a:t>switch</a:t>
              </a:r>
            </a:p>
          </p:txBody>
        </p:sp>
        <p:sp>
          <p:nvSpPr>
            <p:cNvPr id="75" name="Shape 409"/>
            <p:cNvSpPr/>
            <p:nvPr/>
          </p:nvSpPr>
          <p:spPr>
            <a:xfrm>
              <a:off x="5786826" y="3094161"/>
              <a:ext cx="853017" cy="6552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5E5E5E"/>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2800" b="0" kern="0" dirty="0">
                  <a:solidFill>
                    <a:srgbClr val="000000"/>
                  </a:solidFill>
                  <a:latin typeface="Calibri"/>
                  <a:ea typeface="Calibri"/>
                  <a:cs typeface="Calibri"/>
                </a:rPr>
                <a:t>link</a:t>
              </a:r>
            </a:p>
          </p:txBody>
        </p:sp>
        <p:sp>
          <p:nvSpPr>
            <p:cNvPr id="76" name="Shape 410"/>
            <p:cNvSpPr/>
            <p:nvPr/>
          </p:nvSpPr>
          <p:spPr>
            <a:xfrm>
              <a:off x="5511236" y="4077080"/>
              <a:ext cx="636482" cy="633826"/>
            </a:xfrm>
            <a:prstGeom prst="roundRect">
              <a:avLst>
                <a:gd name="adj" fmla="val 30000"/>
              </a:avLst>
            </a:prstGeom>
            <a:solidFill>
              <a:srgbClr val="424242"/>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78" name="Shape 412"/>
            <p:cNvSpPr/>
            <p:nvPr/>
          </p:nvSpPr>
          <p:spPr>
            <a:xfrm>
              <a:off x="8623653" y="5931754"/>
              <a:ext cx="634294" cy="633827"/>
            </a:xfrm>
            <a:prstGeom prst="roundRect">
              <a:avLst>
                <a:gd name="adj" fmla="val 30000"/>
              </a:avLst>
            </a:prstGeom>
            <a:solidFill>
              <a:srgbClr val="424242"/>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79" name="Shape 413"/>
            <p:cNvSpPr/>
            <p:nvPr/>
          </p:nvSpPr>
          <p:spPr>
            <a:xfrm>
              <a:off x="5180966" y="2413528"/>
              <a:ext cx="509622" cy="507061"/>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grpSp>
      <p:sp>
        <p:nvSpPr>
          <p:cNvPr id="80" name="Shape 414"/>
          <p:cNvSpPr/>
          <p:nvPr/>
        </p:nvSpPr>
        <p:spPr>
          <a:xfrm>
            <a:off x="3568700" y="8267700"/>
            <a:ext cx="6261100" cy="749300"/>
          </a:xfrm>
          <a:prstGeom prst="rect">
            <a:avLst/>
          </a:prstGeom>
          <a:ln w="12700">
            <a:miter lim="400000"/>
          </a:ln>
          <a:extLst>
            <a:ext uri="{C572A759-6A51-4108-AA02-DFA0A04FC94B}">
              <ma14:wrappingTextBoxFlag xmlns:ma14="http://schemas.microsoft.com/office/mac/drawingml/2011/main" val="1"/>
            </a:ext>
          </a:extLst>
        </p:spPr>
        <p:txBody>
          <a:bodyPr lIns="50793" tIns="50793" rIns="50793" bIns="50793" anchor="ctr">
            <a:spAutoFit/>
          </a:bodyPr>
          <a:lstStyle>
            <a:lvl1pPr>
              <a:defRPr b="1">
                <a:solidFill>
                  <a:srgbClr val="D4FB79"/>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4200" b="0" kern="0">
                <a:solidFill>
                  <a:srgbClr val="000000"/>
                </a:solidFill>
                <a:latin typeface="Calibri"/>
                <a:ea typeface="Calibri"/>
                <a:cs typeface="Calibri"/>
              </a:rPr>
              <a:t>Internet Service Provider</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ChangeArrowheads="1"/>
          </p:cNvSpPr>
          <p:nvPr>
            <p:ph type="title"/>
          </p:nvPr>
        </p:nvSpPr>
        <p:spPr/>
        <p:txBody>
          <a:bodyPr rIns="142565"/>
          <a:lstStyle/>
          <a:p>
            <a:pPr marL="47625"/>
            <a:r>
              <a:rPr lang="en-US" sz="4400">
                <a:latin typeface="Calibri" charset="0"/>
                <a:ea typeface="ＭＳ Ｐゴシック" charset="0"/>
                <a:cs typeface="Calibri" charset="0"/>
              </a:rPr>
              <a:t>A closer look: network</a:t>
            </a:r>
          </a:p>
        </p:txBody>
      </p:sp>
      <p:sp>
        <p:nvSpPr>
          <p:cNvPr id="49" name="Shape 383"/>
          <p:cNvSpPr>
            <a:spLocks noGrp="1"/>
          </p:cNvSpPr>
          <p:nvPr>
            <p:ph type="sldNum" sz="quarter" idx="12"/>
          </p:nvPr>
        </p:nvSpPr>
        <p:spPr>
          <a:xfrm>
            <a:off x="11906250" y="8864600"/>
            <a:ext cx="279400" cy="284163"/>
          </a:xfrm>
          <a:extLst>
            <a:ext uri="{C572A759-6A51-4108-AA02-DFA0A04FC94B}">
              <ma14:wrappingTextBoxFlag xmlns:ma14="http://schemas.microsoft.com/office/mac/drawingml/2011/main" val="1"/>
            </a:ext>
          </a:extLst>
        </p:spPr>
        <p:txBody>
          <a:bodyPr/>
          <a:lstStyle/>
          <a:p>
            <a:pPr defTabSz="914259" fontAlgn="auto">
              <a:spcBef>
                <a:spcPts val="0"/>
              </a:spcBef>
              <a:spcAft>
                <a:spcPts val="0"/>
              </a:spcAft>
              <a:defRPr>
                <a:solidFill>
                  <a:srgbClr val="000000"/>
                </a:solidFill>
              </a:defRPr>
            </a:pPr>
            <a:fld id="{1AC9CF9B-2E61-2745-A65C-A9A1FF7D72AB}" type="slidenum">
              <a:rPr sz="1800" kern="0">
                <a:solidFill>
                  <a:srgbClr val="919191"/>
                </a:solidFill>
              </a:rPr>
              <a:pPr defTabSz="914259" fontAlgn="auto">
                <a:spcBef>
                  <a:spcPts val="0"/>
                </a:spcBef>
                <a:spcAft>
                  <a:spcPts val="0"/>
                </a:spcAft>
                <a:defRPr>
                  <a:solidFill>
                    <a:srgbClr val="000000"/>
                  </a:solidFill>
                </a:defRPr>
              </a:pPr>
              <a:t>13</a:t>
            </a:fld>
            <a:endParaRPr sz="1800" kern="0">
              <a:solidFill>
                <a:srgbClr val="919191"/>
              </a:solidFill>
            </a:endParaRPr>
          </a:p>
        </p:txBody>
      </p:sp>
      <p:sp>
        <p:nvSpPr>
          <p:cNvPr id="43" name="Shape 377"/>
          <p:cNvSpPr/>
          <p:nvPr/>
        </p:nvSpPr>
        <p:spPr>
          <a:xfrm>
            <a:off x="4270375" y="4340225"/>
            <a:ext cx="2838450" cy="18621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7"/>
                </a:cubicBezTo>
                <a:cubicBezTo>
                  <a:pt x="12954" y="20639"/>
                  <a:pt x="6724" y="20639"/>
                  <a:pt x="2882" y="16797"/>
                </a:cubicBezTo>
                <a:cubicBezTo>
                  <a:pt x="-961" y="12954"/>
                  <a:pt x="-961" y="6724"/>
                  <a:pt x="2882" y="2882"/>
                </a:cubicBezTo>
                <a:cubicBezTo>
                  <a:pt x="6724" y="-961"/>
                  <a:pt x="12954" y="-961"/>
                  <a:pt x="16796" y="2882"/>
                </a:cubicBezTo>
              </a:path>
            </a:pathLst>
          </a:custGeom>
          <a:solidFill>
            <a:srgbClr val="D4FB79"/>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44" name="Shape 378"/>
          <p:cNvSpPr/>
          <p:nvPr/>
        </p:nvSpPr>
        <p:spPr>
          <a:xfrm>
            <a:off x="1135063" y="2314575"/>
            <a:ext cx="3760787" cy="22018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4FB79"/>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46" name="Shape 380"/>
          <p:cNvSpPr/>
          <p:nvPr/>
        </p:nvSpPr>
        <p:spPr>
          <a:xfrm>
            <a:off x="2947988" y="2301875"/>
            <a:ext cx="325437" cy="139065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0" name="Shape 384"/>
          <p:cNvSpPr/>
          <p:nvPr/>
        </p:nvSpPr>
        <p:spPr>
          <a:xfrm>
            <a:off x="1104900" y="3162300"/>
            <a:ext cx="2073275" cy="493713"/>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3" name="Shape 387"/>
          <p:cNvSpPr/>
          <p:nvPr/>
        </p:nvSpPr>
        <p:spPr>
          <a:xfrm>
            <a:off x="914400" y="2944813"/>
            <a:ext cx="368300" cy="414337"/>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56" name="Shape 390"/>
          <p:cNvSpPr/>
          <p:nvPr/>
        </p:nvSpPr>
        <p:spPr>
          <a:xfrm>
            <a:off x="1203325" y="2092325"/>
            <a:ext cx="1943100" cy="1514475"/>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7" name="Shape 391"/>
          <p:cNvSpPr/>
          <p:nvPr/>
        </p:nvSpPr>
        <p:spPr>
          <a:xfrm>
            <a:off x="1884363" y="2214563"/>
            <a:ext cx="1293812" cy="1379537"/>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58" name="Shape 392"/>
          <p:cNvSpPr/>
          <p:nvPr/>
        </p:nvSpPr>
        <p:spPr>
          <a:xfrm>
            <a:off x="1016000" y="1828800"/>
            <a:ext cx="368300" cy="412750"/>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59" name="Shape 393"/>
          <p:cNvSpPr/>
          <p:nvPr/>
        </p:nvSpPr>
        <p:spPr>
          <a:xfrm>
            <a:off x="1698625" y="1984375"/>
            <a:ext cx="368300" cy="412750"/>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70" name="Shape 404"/>
          <p:cNvSpPr/>
          <p:nvPr/>
        </p:nvSpPr>
        <p:spPr>
          <a:xfrm>
            <a:off x="3962400" y="4114800"/>
            <a:ext cx="762000" cy="4572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74" name="Shape 408"/>
          <p:cNvSpPr/>
          <p:nvPr/>
        </p:nvSpPr>
        <p:spPr>
          <a:xfrm>
            <a:off x="5486400" y="4572000"/>
            <a:ext cx="1068388" cy="533400"/>
          </a:xfrm>
          <a:prstGeom prst="rect">
            <a:avLst/>
          </a:prstGeom>
          <a:ln w="12700">
            <a:miter lim="400000"/>
          </a:ln>
          <a:extLst>
            <a:ext uri="{C572A759-6A51-4108-AA02-DFA0A04FC94B}">
              <ma14:wrappingTextBoxFlag xmlns:ma14="http://schemas.microsoft.com/office/mac/drawingml/2011/main" val="1"/>
            </a:ext>
          </a:extLst>
        </p:spPr>
        <p:txBody>
          <a:bodyPr wrap="none" lIns="50793" tIns="50793" rIns="50793" bIns="50793" anchor="ctr">
            <a:spAutoFit/>
          </a:bodyPr>
          <a:lstStyle>
            <a:lvl1pPr>
              <a:defRPr b="1">
                <a:solidFill>
                  <a:srgbClr val="424242"/>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2800" b="0" kern="0" dirty="0">
                <a:solidFill>
                  <a:srgbClr val="000000"/>
                </a:solidFill>
                <a:latin typeface="Calibri"/>
                <a:ea typeface="Calibri"/>
                <a:cs typeface="Calibri"/>
              </a:rPr>
              <a:t>switch</a:t>
            </a:r>
          </a:p>
        </p:txBody>
      </p:sp>
      <p:sp>
        <p:nvSpPr>
          <p:cNvPr id="75" name="Shape 409"/>
          <p:cNvSpPr/>
          <p:nvPr/>
        </p:nvSpPr>
        <p:spPr>
          <a:xfrm>
            <a:off x="3197225" y="2579688"/>
            <a:ext cx="619125" cy="533400"/>
          </a:xfrm>
          <a:prstGeom prst="rect">
            <a:avLst/>
          </a:prstGeom>
          <a:ln w="12700">
            <a:miter lim="400000"/>
          </a:ln>
          <a:extLst>
            <a:ext uri="{C572A759-6A51-4108-AA02-DFA0A04FC94B}">
              <ma14:wrappingTextBoxFlag xmlns:ma14="http://schemas.microsoft.com/office/mac/drawingml/2011/main" val="1"/>
            </a:ext>
          </a:extLst>
        </p:spPr>
        <p:txBody>
          <a:bodyPr wrap="none" lIns="50793" tIns="50793" rIns="50793" bIns="50793" anchor="ctr">
            <a:spAutoFit/>
          </a:bodyPr>
          <a:lstStyle>
            <a:lvl1pPr>
              <a:defRPr b="1">
                <a:solidFill>
                  <a:srgbClr val="5E5E5E"/>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2800" b="0" kern="0" dirty="0">
                <a:solidFill>
                  <a:srgbClr val="000000"/>
                </a:solidFill>
                <a:latin typeface="Calibri"/>
                <a:ea typeface="Calibri"/>
                <a:cs typeface="Calibri"/>
              </a:rPr>
              <a:t>link</a:t>
            </a:r>
          </a:p>
        </p:txBody>
      </p:sp>
      <p:grpSp>
        <p:nvGrpSpPr>
          <p:cNvPr id="34831" name="Group 1"/>
          <p:cNvGrpSpPr>
            <a:grpSpLocks/>
          </p:cNvGrpSpPr>
          <p:nvPr/>
        </p:nvGrpSpPr>
        <p:grpSpPr bwMode="auto">
          <a:xfrm>
            <a:off x="5867400" y="4343400"/>
            <a:ext cx="1905000" cy="2209800"/>
            <a:chOff x="5255956" y="4061776"/>
            <a:chExt cx="2516444" cy="2491424"/>
          </a:xfrm>
        </p:grpSpPr>
        <p:sp>
          <p:nvSpPr>
            <p:cNvPr id="47" name="Shape 381"/>
            <p:cNvSpPr/>
            <p:nvPr/>
          </p:nvSpPr>
          <p:spPr>
            <a:xfrm flipH="1" flipV="1">
              <a:off x="5461466" y="5144615"/>
              <a:ext cx="2141075" cy="996927"/>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2" name="Shape 396"/>
            <p:cNvSpPr/>
            <p:nvPr/>
          </p:nvSpPr>
          <p:spPr>
            <a:xfrm flipH="1">
              <a:off x="5440495" y="4283713"/>
              <a:ext cx="1799257" cy="848373"/>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3" name="Shape 397"/>
            <p:cNvSpPr/>
            <p:nvPr/>
          </p:nvSpPr>
          <p:spPr>
            <a:xfrm>
              <a:off x="5505504" y="5194730"/>
              <a:ext cx="790582" cy="1131164"/>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4" name="Shape 398"/>
            <p:cNvSpPr/>
            <p:nvPr/>
          </p:nvSpPr>
          <p:spPr>
            <a:xfrm>
              <a:off x="7071990" y="4061776"/>
              <a:ext cx="369078" cy="413448"/>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5" name="Shape 399"/>
            <p:cNvSpPr/>
            <p:nvPr/>
          </p:nvSpPr>
          <p:spPr>
            <a:xfrm>
              <a:off x="6122033" y="6139753"/>
              <a:ext cx="369078" cy="413447"/>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6" name="Shape 400"/>
            <p:cNvSpPr/>
            <p:nvPr/>
          </p:nvSpPr>
          <p:spPr>
            <a:xfrm flipH="1" flipV="1">
              <a:off x="5505504" y="5107029"/>
              <a:ext cx="1723764" cy="493989"/>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67" name="Shape 401"/>
            <p:cNvSpPr/>
            <p:nvPr/>
          </p:nvSpPr>
          <p:spPr>
            <a:xfrm>
              <a:off x="7071990" y="5425616"/>
              <a:ext cx="369078" cy="413448"/>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69" name="Shape 403"/>
            <p:cNvSpPr/>
            <p:nvPr/>
          </p:nvSpPr>
          <p:spPr>
            <a:xfrm>
              <a:off x="7403322" y="5912446"/>
              <a:ext cx="369078" cy="413448"/>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78" name="Shape 412"/>
            <p:cNvSpPr/>
            <p:nvPr/>
          </p:nvSpPr>
          <p:spPr>
            <a:xfrm>
              <a:off x="5255956" y="4888671"/>
              <a:ext cx="461348" cy="517257"/>
            </a:xfrm>
            <a:prstGeom prst="roundRect">
              <a:avLst>
                <a:gd name="adj" fmla="val 30000"/>
              </a:avLst>
            </a:prstGeom>
            <a:solidFill>
              <a:srgbClr val="424242"/>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grpSp>
      <p:sp>
        <p:nvSpPr>
          <p:cNvPr id="79" name="Shape 413"/>
          <p:cNvSpPr/>
          <p:nvPr/>
        </p:nvSpPr>
        <p:spPr>
          <a:xfrm>
            <a:off x="2757488" y="2025650"/>
            <a:ext cx="369887" cy="412750"/>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30" name="Shape 404"/>
          <p:cNvSpPr/>
          <p:nvPr/>
        </p:nvSpPr>
        <p:spPr>
          <a:xfrm flipV="1">
            <a:off x="5334000" y="5334000"/>
            <a:ext cx="609600" cy="762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31" name="Shape 404"/>
          <p:cNvSpPr/>
          <p:nvPr/>
        </p:nvSpPr>
        <p:spPr>
          <a:xfrm>
            <a:off x="5029200" y="4724400"/>
            <a:ext cx="838200" cy="4572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80" name="Shape 414"/>
          <p:cNvSpPr/>
          <p:nvPr/>
        </p:nvSpPr>
        <p:spPr>
          <a:xfrm>
            <a:off x="3568700" y="8267700"/>
            <a:ext cx="6261100" cy="749300"/>
          </a:xfrm>
          <a:prstGeom prst="rect">
            <a:avLst/>
          </a:prstGeom>
          <a:ln w="12700">
            <a:miter lim="400000"/>
          </a:ln>
          <a:extLst>
            <a:ext uri="{C572A759-6A51-4108-AA02-DFA0A04FC94B}">
              <ma14:wrappingTextBoxFlag xmlns:ma14="http://schemas.microsoft.com/office/mac/drawingml/2011/main" val="1"/>
            </a:ext>
          </a:extLst>
        </p:spPr>
        <p:txBody>
          <a:bodyPr lIns="50793" tIns="50793" rIns="50793" bIns="50793" anchor="ctr">
            <a:spAutoFit/>
          </a:bodyPr>
          <a:lstStyle>
            <a:lvl1pPr>
              <a:defRPr b="1">
                <a:solidFill>
                  <a:srgbClr val="D4FB79"/>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4200" b="0" kern="0">
                <a:solidFill>
                  <a:srgbClr val="000000"/>
                </a:solidFill>
                <a:latin typeface="Calibri"/>
                <a:ea typeface="Calibri"/>
                <a:cs typeface="Calibri"/>
              </a:rPr>
              <a:t>Internet Service Provider</a:t>
            </a:r>
          </a:p>
        </p:txBody>
      </p:sp>
      <p:sp>
        <p:nvSpPr>
          <p:cNvPr id="35" name="Shape 404"/>
          <p:cNvSpPr/>
          <p:nvPr/>
        </p:nvSpPr>
        <p:spPr>
          <a:xfrm flipH="1" flipV="1">
            <a:off x="3352800" y="3733800"/>
            <a:ext cx="381000" cy="2286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36" name="Shape 404"/>
          <p:cNvSpPr/>
          <p:nvPr/>
        </p:nvSpPr>
        <p:spPr>
          <a:xfrm flipH="1">
            <a:off x="3200400" y="4191000"/>
            <a:ext cx="685800" cy="5334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37" name="Shape 404"/>
          <p:cNvSpPr/>
          <p:nvPr/>
        </p:nvSpPr>
        <p:spPr>
          <a:xfrm flipH="1" flipV="1">
            <a:off x="4114800" y="4648200"/>
            <a:ext cx="609600" cy="762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38" name="Shape 404"/>
          <p:cNvSpPr/>
          <p:nvPr/>
        </p:nvSpPr>
        <p:spPr>
          <a:xfrm flipV="1">
            <a:off x="4800600" y="4114800"/>
            <a:ext cx="152400" cy="457200"/>
          </a:xfrm>
          <a:prstGeom prst="line">
            <a:avLst/>
          </a:prstGeom>
          <a:ln w="63500">
            <a:solidFill>
              <a:srgbClr val="797979"/>
            </a:solidFill>
            <a:miter lim="400000"/>
          </a:ln>
        </p:spPr>
        <p:txBody>
          <a:bodyPr lIns="0" tIns="0" rIns="0" bIns="0" anchor="ctr"/>
          <a:lstStyle/>
          <a:p>
            <a:pPr algn="l" defTabSz="457130" fontAlgn="auto">
              <a:spcBef>
                <a:spcPts val="0"/>
              </a:spcBef>
              <a:spcAft>
                <a:spcPts val="0"/>
              </a:spcAft>
              <a:defRPr sz="1200">
                <a:latin typeface="Helvetica"/>
                <a:ea typeface="Helvetica"/>
                <a:cs typeface="Helvetica"/>
                <a:sym typeface="Helvetica"/>
              </a:defRPr>
            </a:pPr>
            <a:endParaRPr sz="1200" b="0" kern="0">
              <a:solidFill>
                <a:sysClr val="windowText" lastClr="000000"/>
              </a:solidFill>
              <a:latin typeface="Helvetica"/>
              <a:ea typeface="Helvetica"/>
              <a:cs typeface="Helvetica"/>
              <a:sym typeface="Helvetica"/>
            </a:endParaRPr>
          </a:p>
        </p:txBody>
      </p:sp>
      <p:sp>
        <p:nvSpPr>
          <p:cNvPr id="33" name="Shape 410"/>
          <p:cNvSpPr/>
          <p:nvPr/>
        </p:nvSpPr>
        <p:spPr>
          <a:xfrm>
            <a:off x="3733800" y="3810000"/>
            <a:ext cx="460375" cy="517525"/>
          </a:xfrm>
          <a:prstGeom prst="roundRect">
            <a:avLst>
              <a:gd name="adj" fmla="val 30000"/>
            </a:avLst>
          </a:prstGeom>
          <a:solidFill>
            <a:srgbClr val="800000"/>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660066"/>
              </a:solidFill>
              <a:effectLst>
                <a:outerShdw blurRad="38100" dist="12700" dir="5400000" rotWithShape="0">
                  <a:srgbClr val="000000">
                    <a:alpha val="50000"/>
                  </a:srgbClr>
                </a:outerShdw>
              </a:effectLst>
            </a:endParaRPr>
          </a:p>
        </p:txBody>
      </p:sp>
      <p:sp>
        <p:nvSpPr>
          <p:cNvPr id="32" name="Shape 410"/>
          <p:cNvSpPr/>
          <p:nvPr/>
        </p:nvSpPr>
        <p:spPr>
          <a:xfrm>
            <a:off x="4572000" y="4419600"/>
            <a:ext cx="460375" cy="517525"/>
          </a:xfrm>
          <a:prstGeom prst="roundRect">
            <a:avLst>
              <a:gd name="adj" fmla="val 30000"/>
            </a:avLst>
          </a:prstGeom>
          <a:solidFill>
            <a:srgbClr val="800000"/>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660066"/>
              </a:solidFill>
              <a:effectLst>
                <a:outerShdw blurRad="38100" dist="12700" dir="5400000" rotWithShape="0">
                  <a:srgbClr val="000000">
                    <a:alpha val="50000"/>
                  </a:srgbClr>
                </a:outerShdw>
              </a:effectLst>
            </a:endParaRPr>
          </a:p>
        </p:txBody>
      </p:sp>
      <p:sp>
        <p:nvSpPr>
          <p:cNvPr id="39" name="Shape 408"/>
          <p:cNvSpPr/>
          <p:nvPr/>
        </p:nvSpPr>
        <p:spPr>
          <a:xfrm>
            <a:off x="5029200" y="3581400"/>
            <a:ext cx="1192213" cy="533400"/>
          </a:xfrm>
          <a:prstGeom prst="rect">
            <a:avLst/>
          </a:prstGeom>
          <a:ln w="12700">
            <a:miter lim="400000"/>
          </a:ln>
          <a:extLst>
            <a:ext uri="{C572A759-6A51-4108-AA02-DFA0A04FC94B}">
              <ma14:wrappingTextBoxFlag xmlns:ma14="http://schemas.microsoft.com/office/mac/drawingml/2011/main" val="1"/>
            </a:ext>
          </a:extLst>
        </p:spPr>
        <p:txBody>
          <a:bodyPr wrap="none" lIns="50793" tIns="50793" rIns="50793" bIns="50793" anchor="ctr">
            <a:spAutoFit/>
          </a:bodyPr>
          <a:lstStyle>
            <a:lvl1pPr>
              <a:defRPr b="1">
                <a:solidFill>
                  <a:srgbClr val="424242"/>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lang="en-US" sz="2800" b="0" kern="0" dirty="0">
                <a:solidFill>
                  <a:srgbClr val="800000"/>
                </a:solidFill>
                <a:latin typeface="Calibri"/>
                <a:ea typeface="Calibri"/>
                <a:cs typeface="Calibri"/>
              </a:rPr>
              <a:t>routers</a:t>
            </a:r>
            <a:endParaRPr sz="2800" b="0" kern="0" dirty="0">
              <a:solidFill>
                <a:srgbClr val="800000"/>
              </a:solidFill>
              <a:latin typeface="Calibri"/>
              <a:ea typeface="Calibri"/>
              <a:cs typeface="Calibri"/>
            </a:endParaRPr>
          </a:p>
        </p:txBody>
      </p:sp>
      <p:cxnSp>
        <p:nvCxnSpPr>
          <p:cNvPr id="34843" name="Straight Arrow Connector 4"/>
          <p:cNvCxnSpPr>
            <a:cxnSpLocks noChangeShapeType="1"/>
          </p:cNvCxnSpPr>
          <p:nvPr/>
        </p:nvCxnSpPr>
        <p:spPr bwMode="auto">
          <a:xfrm flipH="1">
            <a:off x="4191000" y="3962400"/>
            <a:ext cx="914400" cy="0"/>
          </a:xfrm>
          <a:prstGeom prst="straightConnector1">
            <a:avLst/>
          </a:prstGeom>
          <a:noFill/>
          <a:ln w="9525">
            <a:solidFill>
              <a:srgbClr val="800000"/>
            </a:solidFill>
            <a:prstDash val="sysDash"/>
            <a:round/>
            <a:headEnd/>
            <a:tailEnd type="arrow" w="med" len="med"/>
          </a:ln>
          <a:extLst>
            <a:ext uri="{909E8E84-426E-40dd-AFC4-6F175D3DCCD1}">
              <a14:hiddenFill xmlns:a14="http://schemas.microsoft.com/office/drawing/2010/main">
                <a:noFill/>
              </a14:hiddenFill>
            </a:ext>
          </a:extLst>
        </p:spPr>
      </p:cxnSp>
      <p:cxnSp>
        <p:nvCxnSpPr>
          <p:cNvPr id="34844" name="Straight Arrow Connector 41"/>
          <p:cNvCxnSpPr>
            <a:cxnSpLocks noChangeShapeType="1"/>
          </p:cNvCxnSpPr>
          <p:nvPr/>
        </p:nvCxnSpPr>
        <p:spPr bwMode="auto">
          <a:xfrm flipH="1">
            <a:off x="4953000" y="4000500"/>
            <a:ext cx="228600" cy="495300"/>
          </a:xfrm>
          <a:prstGeom prst="straightConnector1">
            <a:avLst/>
          </a:prstGeom>
          <a:noFill/>
          <a:ln w="9525">
            <a:solidFill>
              <a:srgbClr val="800000"/>
            </a:solidFill>
            <a:prstDash val="sysDash"/>
            <a:round/>
            <a:headEnd/>
            <a:tailEnd type="arrow" w="med" len="med"/>
          </a:ln>
          <a:extLst>
            <a:ext uri="{909E8E84-426E-40dd-AFC4-6F175D3DCCD1}">
              <a14:hiddenFill xmlns:a14="http://schemas.microsoft.com/office/drawing/2010/main">
                <a:noFill/>
              </a14:hiddenFill>
            </a:ext>
          </a:extLst>
        </p:spPr>
      </p:cxnSp>
      <p:sp>
        <p:nvSpPr>
          <p:cNvPr id="40" name="Shape 410"/>
          <p:cNvSpPr/>
          <p:nvPr/>
        </p:nvSpPr>
        <p:spPr>
          <a:xfrm>
            <a:off x="2971800" y="3429000"/>
            <a:ext cx="461963" cy="515938"/>
          </a:xfrm>
          <a:prstGeom prst="roundRect">
            <a:avLst>
              <a:gd name="adj" fmla="val 30000"/>
            </a:avLst>
          </a:prstGeom>
          <a:solidFill>
            <a:srgbClr val="424242"/>
          </a:solidFill>
          <a:ln w="12700">
            <a:miter lim="400000"/>
          </a:ln>
        </p:spPr>
        <p:txBody>
          <a:bodyPr lIns="0" tIns="0" rIns="0" bIns="0" anchor="ctr"/>
          <a:lstStyle/>
          <a:p>
            <a:pPr defTabSz="914259" fontAlgn="auto">
              <a:spcBef>
                <a:spcPts val="0"/>
              </a:spcBef>
              <a:spcAft>
                <a:spcPts val="0"/>
              </a:spcAft>
              <a:defRPr sz="4000">
                <a:solidFill>
                  <a:srgbClr val="FFFFFF"/>
                </a:solidFill>
                <a:effectLst>
                  <a:outerShdw blurRad="38100" dist="12700" dir="5400000" rotWithShape="0">
                    <a:srgbClr val="000000">
                      <a:alpha val="50000"/>
                    </a:srgbClr>
                  </a:outerShdw>
                </a:effectLst>
              </a:defRPr>
            </a:pPr>
            <a:endParaRPr sz="4000" b="0" kern="0">
              <a:solidFill>
                <a:srgbClr val="FFFFFF"/>
              </a:solidFill>
              <a:effectLst>
                <a:outerShdw blurRad="38100" dist="12700" dir="5400000" rotWithShape="0">
                  <a:srgbClr val="000000">
                    <a:alpha val="50000"/>
                  </a:srgbClr>
                </a:outerShdw>
              </a:effectLst>
            </a:endParaRPr>
          </a:p>
        </p:txBody>
      </p:sp>
      <p:sp>
        <p:nvSpPr>
          <p:cNvPr id="48" name="Shape 408"/>
          <p:cNvSpPr/>
          <p:nvPr/>
        </p:nvSpPr>
        <p:spPr>
          <a:xfrm>
            <a:off x="1905000" y="3657600"/>
            <a:ext cx="1068388" cy="533400"/>
          </a:xfrm>
          <a:prstGeom prst="rect">
            <a:avLst/>
          </a:prstGeom>
          <a:ln w="12700">
            <a:miter lim="400000"/>
          </a:ln>
          <a:extLst>
            <a:ext uri="{C572A759-6A51-4108-AA02-DFA0A04FC94B}">
              <ma14:wrappingTextBoxFlag xmlns:ma14="http://schemas.microsoft.com/office/mac/drawingml/2011/main" val="1"/>
            </a:ext>
          </a:extLst>
        </p:spPr>
        <p:txBody>
          <a:bodyPr wrap="none" lIns="50793" tIns="50793" rIns="50793" bIns="50793" anchor="ctr">
            <a:spAutoFit/>
          </a:bodyPr>
          <a:lstStyle>
            <a:lvl1pPr>
              <a:defRPr b="1">
                <a:solidFill>
                  <a:srgbClr val="424242"/>
                </a:solidFill>
                <a:latin typeface="+mn-lt"/>
                <a:ea typeface="+mn-ea"/>
                <a:cs typeface="+mn-cs"/>
                <a:sym typeface="Calibri"/>
              </a:defRPr>
            </a:lvl1pPr>
          </a:lstStyle>
          <a:p>
            <a:pPr defTabSz="914259" fontAlgn="auto">
              <a:spcBef>
                <a:spcPts val="0"/>
              </a:spcBef>
              <a:spcAft>
                <a:spcPts val="0"/>
              </a:spcAft>
              <a:defRPr sz="1800" b="0">
                <a:solidFill>
                  <a:srgbClr val="000000"/>
                </a:solidFill>
              </a:defRPr>
            </a:pPr>
            <a:r>
              <a:rPr sz="2800" b="0" kern="0" dirty="0">
                <a:solidFill>
                  <a:srgbClr val="000000"/>
                </a:solidFill>
                <a:latin typeface="Calibri"/>
                <a:ea typeface="Calibri"/>
                <a:cs typeface="Calibri"/>
              </a:rPr>
              <a:t>switch</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algn="ctr"/>
            <a:r>
              <a:rPr lang="en-US">
                <a:latin typeface="Calibri" charset="0"/>
                <a:ea typeface="ＭＳ Ｐゴシック" charset="0"/>
                <a:cs typeface="Calibri" charset="0"/>
              </a:rPr>
              <a:t>Switches </a:t>
            </a:r>
            <a:r>
              <a:rPr lang="en-US" i="1">
                <a:latin typeface="Calibri" charset="0"/>
                <a:ea typeface="ＭＳ Ｐゴシック" charset="0"/>
                <a:cs typeface="Calibri" charset="0"/>
              </a:rPr>
              <a:t>vs.</a:t>
            </a:r>
            <a:r>
              <a:rPr lang="en-US">
                <a:latin typeface="Calibri" charset="0"/>
                <a:ea typeface="ＭＳ Ｐゴシック" charset="0"/>
                <a:cs typeface="Calibri" charset="0"/>
              </a:rPr>
              <a:t> Routers</a:t>
            </a:r>
          </a:p>
        </p:txBody>
      </p:sp>
      <p:sp>
        <p:nvSpPr>
          <p:cNvPr id="3" name="Content Placeholder 2"/>
          <p:cNvSpPr>
            <a:spLocks noGrp="1"/>
          </p:cNvSpPr>
          <p:nvPr>
            <p:ph idx="1"/>
          </p:nvPr>
        </p:nvSpPr>
        <p:spPr/>
        <p:txBody>
          <a:bodyPr/>
          <a:lstStyle/>
          <a:p>
            <a:r>
              <a:rPr lang="en-US">
                <a:latin typeface="Calibri" charset="0"/>
                <a:ea typeface="ＭＳ Ｐゴシック" charset="0"/>
                <a:cs typeface="Calibri" charset="0"/>
              </a:rPr>
              <a:t>Switches do what routers do but don’t participate in global delivery, just local delivery</a:t>
            </a:r>
          </a:p>
          <a:p>
            <a:pPr lvl="1"/>
            <a:r>
              <a:rPr lang="en-US" sz="2800">
                <a:solidFill>
                  <a:srgbClr val="800000"/>
                </a:solidFill>
                <a:latin typeface="Calibri" charset="0"/>
                <a:ea typeface="ＭＳ Ｐゴシック" charset="0"/>
                <a:cs typeface="Calibri" charset="0"/>
              </a:rPr>
              <a:t>switches only need to support L1, L2</a:t>
            </a:r>
          </a:p>
          <a:p>
            <a:pPr lvl="1"/>
            <a:r>
              <a:rPr lang="en-US" sz="2800">
                <a:solidFill>
                  <a:srgbClr val="800000"/>
                </a:solidFill>
                <a:latin typeface="Calibri" charset="0"/>
                <a:ea typeface="ＭＳ Ｐゴシック" charset="0"/>
                <a:cs typeface="Calibri" charset="0"/>
              </a:rPr>
              <a:t>routers support L1-L3</a:t>
            </a:r>
          </a:p>
          <a:p>
            <a:endParaRPr lang="en-US">
              <a:latin typeface="Calibri" charset="0"/>
              <a:ea typeface="ＭＳ Ｐゴシック" charset="0"/>
              <a:cs typeface="Calibri" charset="0"/>
            </a:endParaRPr>
          </a:p>
          <a:p>
            <a:r>
              <a:rPr lang="en-US">
                <a:latin typeface="Calibri" charset="0"/>
                <a:ea typeface="ＭＳ Ｐゴシック" charset="0"/>
                <a:cs typeface="Calibri" charset="0"/>
              </a:rPr>
              <a:t>Won’t focus on the router/switch distinction</a:t>
            </a:r>
          </a:p>
          <a:p>
            <a:pPr lvl="1"/>
            <a:r>
              <a:rPr lang="en-US" sz="2800">
                <a:solidFill>
                  <a:srgbClr val="800000"/>
                </a:solidFill>
                <a:latin typeface="Calibri" charset="0"/>
                <a:ea typeface="ＭＳ Ｐゴシック" charset="0"/>
                <a:cs typeface="Calibri" charset="0"/>
              </a:rPr>
              <a:t>when I say switch, I almost always mean router</a:t>
            </a:r>
          </a:p>
          <a:p>
            <a:pPr lvl="1"/>
            <a:r>
              <a:rPr lang="en-US" sz="2800">
                <a:solidFill>
                  <a:srgbClr val="800000"/>
                </a:solidFill>
                <a:latin typeface="Calibri" charset="0"/>
                <a:ea typeface="ＭＳ Ｐゴシック" charset="0"/>
                <a:cs typeface="Calibri" charset="0"/>
              </a:rPr>
              <a:t>almost all boxes support network layer these days</a:t>
            </a:r>
          </a:p>
          <a:p>
            <a:endParaRPr lang="en-US">
              <a:solidFill>
                <a:srgbClr val="800000"/>
              </a:solidFill>
              <a:latin typeface="Calibri" charset="0"/>
              <a:ea typeface="ＭＳ Ｐゴシック" charset="0"/>
              <a:cs typeface="Calibri" charset="0"/>
            </a:endParaRPr>
          </a:p>
          <a:p>
            <a:pPr lvl="1"/>
            <a:endParaRPr lang="en-US" sz="2800">
              <a:solidFill>
                <a:srgbClr val="800000"/>
              </a:solidFill>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Shape 436"/>
          <p:cNvSpPr/>
          <p:nvPr/>
        </p:nvSpPr>
        <p:spPr>
          <a:xfrm>
            <a:off x="-160338" y="3884613"/>
            <a:ext cx="9304338" cy="892175"/>
          </a:xfrm>
          <a:prstGeom prst="rect">
            <a:avLst/>
          </a:prstGeom>
          <a:solidFill>
            <a:srgbClr val="FFD479">
              <a:alpha val="25000"/>
            </a:srgbClr>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433" name="Shape 433"/>
          <p:cNvSpPr/>
          <p:nvPr/>
        </p:nvSpPr>
        <p:spPr>
          <a:xfrm>
            <a:off x="9525" y="1098550"/>
            <a:ext cx="9170988" cy="928688"/>
          </a:xfrm>
          <a:prstGeom prst="rect">
            <a:avLst/>
          </a:prstGeom>
          <a:solidFill>
            <a:srgbClr val="0096FF">
              <a:alpha val="25000"/>
            </a:srgbClr>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434" name="Shape 434"/>
          <p:cNvSpPr/>
          <p:nvPr/>
        </p:nvSpPr>
        <p:spPr>
          <a:xfrm>
            <a:off x="-223838" y="2027238"/>
            <a:ext cx="9377363" cy="928687"/>
          </a:xfrm>
          <a:prstGeom prst="rect">
            <a:avLst/>
          </a:prstGeom>
          <a:solidFill>
            <a:srgbClr val="942193">
              <a:alpha val="25000"/>
            </a:srgbClr>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435" name="Shape 435"/>
          <p:cNvSpPr/>
          <p:nvPr/>
        </p:nvSpPr>
        <p:spPr>
          <a:xfrm>
            <a:off x="-223838" y="2955925"/>
            <a:ext cx="9377363" cy="928688"/>
          </a:xfrm>
          <a:prstGeom prst="rect">
            <a:avLst/>
          </a:prstGeom>
          <a:solidFill>
            <a:srgbClr val="008F00">
              <a:alpha val="25000"/>
            </a:srgbClr>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437" name="Shape 437"/>
          <p:cNvSpPr/>
          <p:nvPr/>
        </p:nvSpPr>
        <p:spPr>
          <a:xfrm>
            <a:off x="-84138" y="4768850"/>
            <a:ext cx="9304338" cy="884238"/>
          </a:xfrm>
          <a:prstGeom prst="rect">
            <a:avLst/>
          </a:prstGeom>
          <a:solidFill>
            <a:srgbClr val="EBEBEB"/>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74758" name="Shape 443"/>
          <p:cNvSpPr>
            <a:spLocks noChangeArrowheads="1"/>
          </p:cNvSpPr>
          <p:nvPr/>
        </p:nvSpPr>
        <p:spPr bwMode="auto">
          <a:xfrm>
            <a:off x="152400" y="1447800"/>
            <a:ext cx="6318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App</a:t>
            </a:r>
          </a:p>
        </p:txBody>
      </p:sp>
      <p:sp>
        <p:nvSpPr>
          <p:cNvPr id="74759" name="Shape 444"/>
          <p:cNvSpPr>
            <a:spLocks noChangeArrowheads="1"/>
          </p:cNvSpPr>
          <p:nvPr/>
        </p:nvSpPr>
        <p:spPr bwMode="auto">
          <a:xfrm>
            <a:off x="76200" y="2378075"/>
            <a:ext cx="137953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Transport</a:t>
            </a:r>
          </a:p>
        </p:txBody>
      </p:sp>
      <p:sp>
        <p:nvSpPr>
          <p:cNvPr id="74760" name="Shape 445"/>
          <p:cNvSpPr>
            <a:spLocks noChangeArrowheads="1"/>
          </p:cNvSpPr>
          <p:nvPr/>
        </p:nvSpPr>
        <p:spPr bwMode="auto">
          <a:xfrm>
            <a:off x="-381000" y="3216275"/>
            <a:ext cx="16748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lIns="35717" tIns="35717" rIns="35717" bIns="35717" anchor="ctr">
            <a:spAutoFit/>
          </a:bodyPr>
          <a:lstStyle/>
          <a:p>
            <a:r>
              <a:rPr lang="en-US" sz="2400" b="0">
                <a:solidFill>
                  <a:srgbClr val="000000"/>
                </a:solidFill>
                <a:latin typeface="Arial" charset="0"/>
                <a:sym typeface="Calibri" charset="0"/>
              </a:rPr>
              <a:t>Network</a:t>
            </a:r>
          </a:p>
        </p:txBody>
      </p:sp>
      <p:sp>
        <p:nvSpPr>
          <p:cNvPr id="74761" name="Shape 446"/>
          <p:cNvSpPr>
            <a:spLocks noChangeArrowheads="1"/>
          </p:cNvSpPr>
          <p:nvPr/>
        </p:nvSpPr>
        <p:spPr bwMode="auto">
          <a:xfrm>
            <a:off x="228600" y="4084638"/>
            <a:ext cx="6365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Link</a:t>
            </a:r>
          </a:p>
        </p:txBody>
      </p:sp>
      <p:sp>
        <p:nvSpPr>
          <p:cNvPr id="74762" name="Shape 447"/>
          <p:cNvSpPr>
            <a:spLocks noChangeArrowheads="1"/>
          </p:cNvSpPr>
          <p:nvPr/>
        </p:nvSpPr>
        <p:spPr bwMode="auto">
          <a:xfrm>
            <a:off x="152400" y="4935538"/>
            <a:ext cx="12176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Physical</a:t>
            </a:r>
          </a:p>
        </p:txBody>
      </p:sp>
      <p:sp>
        <p:nvSpPr>
          <p:cNvPr id="449" name="Shape 449"/>
          <p:cNvSpPr/>
          <p:nvPr/>
        </p:nvSpPr>
        <p:spPr>
          <a:xfrm>
            <a:off x="1600200" y="1066800"/>
            <a:ext cx="2286000" cy="4554538"/>
          </a:xfrm>
          <a:prstGeom prst="roundRect">
            <a:avLst>
              <a:gd name="adj" fmla="val 4202"/>
            </a:avLst>
          </a:prstGeom>
          <a:ln w="63500">
            <a:solidFill>
              <a:srgbClr val="0096FF"/>
            </a:solidFill>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grpSp>
        <p:nvGrpSpPr>
          <p:cNvPr id="2" name="Group 1"/>
          <p:cNvGrpSpPr>
            <a:grpSpLocks/>
          </p:cNvGrpSpPr>
          <p:nvPr/>
        </p:nvGrpSpPr>
        <p:grpSpPr bwMode="auto">
          <a:xfrm>
            <a:off x="1676400" y="4114800"/>
            <a:ext cx="2133600" cy="482600"/>
            <a:chOff x="1676400" y="4114800"/>
            <a:chExt cx="2133600" cy="482203"/>
          </a:xfrm>
        </p:grpSpPr>
        <p:sp>
          <p:nvSpPr>
            <p:cNvPr id="440" name="Shape 440"/>
            <p:cNvSpPr/>
            <p:nvPr/>
          </p:nvSpPr>
          <p:spPr>
            <a:xfrm>
              <a:off x="26019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24" name="Shape 439"/>
            <p:cNvSpPr>
              <a:spLocks noChangeArrowheads="1"/>
            </p:cNvSpPr>
            <p:nvPr/>
          </p:nvSpPr>
          <p:spPr bwMode="auto">
            <a:xfrm>
              <a:off x="3048000" y="41148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22" name="Shape 440"/>
            <p:cNvSpPr/>
            <p:nvPr/>
          </p:nvSpPr>
          <p:spPr>
            <a:xfrm>
              <a:off x="21447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n</a:t>
              </a:r>
              <a:endParaRPr sz="1800" b="0" baseline="-25000" dirty="0">
                <a:solidFill>
                  <a:srgbClr val="424242"/>
                </a:solidFill>
                <a:latin typeface="+mn-lt"/>
                <a:ea typeface="+mn-ea"/>
                <a:cs typeface="+mn-cs"/>
                <a:sym typeface="Calibri"/>
              </a:endParaRPr>
            </a:p>
          </p:txBody>
        </p:sp>
        <p:sp>
          <p:nvSpPr>
            <p:cNvPr id="23" name="Shape 440"/>
            <p:cNvSpPr/>
            <p:nvPr/>
          </p:nvSpPr>
          <p:spPr>
            <a:xfrm>
              <a:off x="1676400" y="4114800"/>
              <a:ext cx="457200"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a:solidFill>
                    <a:srgbClr val="424242"/>
                  </a:solidFill>
                  <a:latin typeface="+mn-lt"/>
                  <a:ea typeface="+mn-ea"/>
                  <a:cs typeface="+mn-cs"/>
                  <a:sym typeface="Calibri"/>
                </a:rPr>
                <a:t>H</a:t>
              </a:r>
              <a:r>
                <a:rPr lang="en-US" sz="1800" b="0" baseline="-25000" dirty="0">
                  <a:solidFill>
                    <a:srgbClr val="424242"/>
                  </a:solidFill>
                  <a:latin typeface="+mn-lt"/>
                  <a:ea typeface="+mn-ea"/>
                  <a:cs typeface="+mn-cs"/>
                  <a:sym typeface="Calibri"/>
                </a:rPr>
                <a:t>l</a:t>
              </a:r>
              <a:endParaRPr sz="1800" b="0" baseline="-25000" dirty="0">
                <a:solidFill>
                  <a:srgbClr val="424242"/>
                </a:solidFill>
                <a:latin typeface="+mn-lt"/>
                <a:ea typeface="+mn-ea"/>
                <a:cs typeface="+mn-cs"/>
                <a:sym typeface="Calibri"/>
              </a:endParaRPr>
            </a:p>
          </p:txBody>
        </p:sp>
      </p:grpSp>
      <p:sp>
        <p:nvSpPr>
          <p:cNvPr id="24" name="Shape 449"/>
          <p:cNvSpPr/>
          <p:nvPr/>
        </p:nvSpPr>
        <p:spPr>
          <a:xfrm>
            <a:off x="6781800" y="1066800"/>
            <a:ext cx="2286000" cy="4554538"/>
          </a:xfrm>
          <a:prstGeom prst="roundRect">
            <a:avLst>
              <a:gd name="adj" fmla="val 4202"/>
            </a:avLst>
          </a:prstGeom>
          <a:ln w="63500">
            <a:solidFill>
              <a:srgbClr val="0096FF"/>
            </a:solidFill>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25" name="Shape 450"/>
          <p:cNvSpPr/>
          <p:nvPr/>
        </p:nvSpPr>
        <p:spPr>
          <a:xfrm>
            <a:off x="4191000" y="2971800"/>
            <a:ext cx="2286000" cy="2630488"/>
          </a:xfrm>
          <a:prstGeom prst="roundRect">
            <a:avLst>
              <a:gd name="adj" fmla="val 7772"/>
            </a:avLst>
          </a:prstGeom>
          <a:ln w="63500">
            <a:solidFill>
              <a:schemeClr val="tx1"/>
            </a:solidFill>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74767" name="Shape 447"/>
          <p:cNvSpPr>
            <a:spLocks noChangeArrowheads="1"/>
          </p:cNvSpPr>
          <p:nvPr/>
        </p:nvSpPr>
        <p:spPr bwMode="auto">
          <a:xfrm>
            <a:off x="2362200" y="5638800"/>
            <a:ext cx="7524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Alice</a:t>
            </a:r>
          </a:p>
        </p:txBody>
      </p:sp>
      <p:sp>
        <p:nvSpPr>
          <p:cNvPr id="74768" name="Shape 447"/>
          <p:cNvSpPr>
            <a:spLocks noChangeArrowheads="1"/>
          </p:cNvSpPr>
          <p:nvPr/>
        </p:nvSpPr>
        <p:spPr bwMode="auto">
          <a:xfrm>
            <a:off x="7686675" y="5654675"/>
            <a:ext cx="6191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Bob</a:t>
            </a:r>
          </a:p>
        </p:txBody>
      </p:sp>
      <p:sp>
        <p:nvSpPr>
          <p:cNvPr id="74769" name="Shape 447"/>
          <p:cNvSpPr>
            <a:spLocks noChangeArrowheads="1"/>
          </p:cNvSpPr>
          <p:nvPr/>
        </p:nvSpPr>
        <p:spPr bwMode="auto">
          <a:xfrm>
            <a:off x="4876800" y="5638800"/>
            <a:ext cx="9953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C572A759-6A51-4108-AA02-DFA0A04FC94B}">
              <ma14:wrappingTextBoxFlag xmlns:ma14="http://schemas.microsoft.com/office/mac/drawingml/2011/main" val="1"/>
            </a:ext>
          </a:extLst>
        </p:spPr>
        <p:txBody>
          <a:bodyPr wrap="none" lIns="35717" tIns="35717" rIns="35717" bIns="35717" anchor="ctr">
            <a:spAutoFit/>
          </a:bodyPr>
          <a:lstStyle/>
          <a:p>
            <a:r>
              <a:rPr lang="en-US" sz="2400" b="0">
                <a:solidFill>
                  <a:srgbClr val="000000"/>
                </a:solidFill>
                <a:latin typeface="Arial" charset="0"/>
                <a:sym typeface="Calibri" charset="0"/>
              </a:rPr>
              <a:t>Router</a:t>
            </a:r>
          </a:p>
        </p:txBody>
      </p:sp>
      <p:grpSp>
        <p:nvGrpSpPr>
          <p:cNvPr id="3" name="Group 2"/>
          <p:cNvGrpSpPr>
            <a:grpSpLocks/>
          </p:cNvGrpSpPr>
          <p:nvPr/>
        </p:nvGrpSpPr>
        <p:grpSpPr bwMode="auto">
          <a:xfrm>
            <a:off x="2144713" y="3200400"/>
            <a:ext cx="1665287" cy="482600"/>
            <a:chOff x="2144316" y="3200400"/>
            <a:chExt cx="1665684" cy="482203"/>
          </a:xfrm>
        </p:grpSpPr>
        <p:sp>
          <p:nvSpPr>
            <p:cNvPr id="29" name="Shape 440"/>
            <p:cNvSpPr/>
            <p:nvPr/>
          </p:nvSpPr>
          <p:spPr>
            <a:xfrm>
              <a:off x="2601625" y="3200400"/>
              <a:ext cx="446193"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21" name="Shape 439"/>
            <p:cNvSpPr>
              <a:spLocks noChangeArrowheads="1"/>
            </p:cNvSpPr>
            <p:nvPr/>
          </p:nvSpPr>
          <p:spPr bwMode="auto">
            <a:xfrm>
              <a:off x="3048000" y="32004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31" name="Shape 440"/>
            <p:cNvSpPr/>
            <p:nvPr/>
          </p:nvSpPr>
          <p:spPr>
            <a:xfrm>
              <a:off x="2144316" y="3200400"/>
              <a:ext cx="446193"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n</a:t>
              </a:r>
              <a:endParaRPr sz="1800" b="0" baseline="-25000" dirty="0">
                <a:solidFill>
                  <a:srgbClr val="424242"/>
                </a:solidFill>
                <a:latin typeface="+mn-lt"/>
                <a:ea typeface="+mn-ea"/>
                <a:cs typeface="+mn-cs"/>
                <a:sym typeface="Calibri"/>
              </a:endParaRPr>
            </a:p>
          </p:txBody>
        </p:sp>
      </p:grpSp>
      <p:grpSp>
        <p:nvGrpSpPr>
          <p:cNvPr id="4" name="Group 3"/>
          <p:cNvGrpSpPr>
            <a:grpSpLocks/>
          </p:cNvGrpSpPr>
          <p:nvPr/>
        </p:nvGrpSpPr>
        <p:grpSpPr bwMode="auto">
          <a:xfrm>
            <a:off x="2601913" y="2336800"/>
            <a:ext cx="1208087" cy="482600"/>
            <a:chOff x="2601516" y="2337197"/>
            <a:chExt cx="1208484" cy="482203"/>
          </a:xfrm>
        </p:grpSpPr>
        <p:sp>
          <p:nvSpPr>
            <p:cNvPr id="33" name="Shape 440"/>
            <p:cNvSpPr/>
            <p:nvPr/>
          </p:nvSpPr>
          <p:spPr>
            <a:xfrm>
              <a:off x="2601516" y="2337197"/>
              <a:ext cx="446234"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19" name="Shape 439"/>
            <p:cNvSpPr>
              <a:spLocks noChangeArrowheads="1"/>
            </p:cNvSpPr>
            <p:nvPr/>
          </p:nvSpPr>
          <p:spPr bwMode="auto">
            <a:xfrm>
              <a:off x="3048000" y="2337197"/>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grpSp>
      <p:sp>
        <p:nvSpPr>
          <p:cNvPr id="38" name="Shape 439"/>
          <p:cNvSpPr>
            <a:spLocks noChangeArrowheads="1"/>
          </p:cNvSpPr>
          <p:nvPr/>
        </p:nvSpPr>
        <p:spPr bwMode="auto">
          <a:xfrm>
            <a:off x="3048000" y="1422400"/>
            <a:ext cx="762000" cy="482600"/>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grpSp>
        <p:nvGrpSpPr>
          <p:cNvPr id="53" name="Group 52"/>
          <p:cNvGrpSpPr>
            <a:grpSpLocks/>
          </p:cNvGrpSpPr>
          <p:nvPr/>
        </p:nvGrpSpPr>
        <p:grpSpPr bwMode="auto">
          <a:xfrm>
            <a:off x="7783513" y="2362200"/>
            <a:ext cx="1208087" cy="482600"/>
            <a:chOff x="2601516" y="2337197"/>
            <a:chExt cx="1208484" cy="482203"/>
          </a:xfrm>
        </p:grpSpPr>
        <p:sp>
          <p:nvSpPr>
            <p:cNvPr id="54" name="Shape 440"/>
            <p:cNvSpPr/>
            <p:nvPr/>
          </p:nvSpPr>
          <p:spPr>
            <a:xfrm>
              <a:off x="2601516" y="2337197"/>
              <a:ext cx="446234"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17" name="Shape 439"/>
            <p:cNvSpPr>
              <a:spLocks noChangeArrowheads="1"/>
            </p:cNvSpPr>
            <p:nvPr/>
          </p:nvSpPr>
          <p:spPr bwMode="auto">
            <a:xfrm>
              <a:off x="3048000" y="2337197"/>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grpSp>
      <p:sp>
        <p:nvSpPr>
          <p:cNvPr id="56" name="Shape 439"/>
          <p:cNvSpPr>
            <a:spLocks noChangeArrowheads="1"/>
          </p:cNvSpPr>
          <p:nvPr/>
        </p:nvSpPr>
        <p:spPr bwMode="auto">
          <a:xfrm>
            <a:off x="8229600" y="1447800"/>
            <a:ext cx="762000" cy="482600"/>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grpSp>
        <p:nvGrpSpPr>
          <p:cNvPr id="57" name="Group 56"/>
          <p:cNvGrpSpPr>
            <a:grpSpLocks/>
          </p:cNvGrpSpPr>
          <p:nvPr/>
        </p:nvGrpSpPr>
        <p:grpSpPr bwMode="auto">
          <a:xfrm>
            <a:off x="4267200" y="4114800"/>
            <a:ext cx="2133600" cy="482600"/>
            <a:chOff x="1676400" y="4114800"/>
            <a:chExt cx="2133600" cy="482203"/>
          </a:xfrm>
        </p:grpSpPr>
        <p:sp>
          <p:nvSpPr>
            <p:cNvPr id="58" name="Shape 440"/>
            <p:cNvSpPr/>
            <p:nvPr/>
          </p:nvSpPr>
          <p:spPr>
            <a:xfrm>
              <a:off x="26019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13" name="Shape 439"/>
            <p:cNvSpPr>
              <a:spLocks noChangeArrowheads="1"/>
            </p:cNvSpPr>
            <p:nvPr/>
          </p:nvSpPr>
          <p:spPr bwMode="auto">
            <a:xfrm>
              <a:off x="3048000" y="41148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60" name="Shape 440"/>
            <p:cNvSpPr/>
            <p:nvPr/>
          </p:nvSpPr>
          <p:spPr>
            <a:xfrm>
              <a:off x="21447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n</a:t>
              </a:r>
              <a:endParaRPr sz="1800" b="0" baseline="-25000" dirty="0">
                <a:solidFill>
                  <a:srgbClr val="424242"/>
                </a:solidFill>
                <a:latin typeface="+mn-lt"/>
                <a:ea typeface="+mn-ea"/>
                <a:cs typeface="+mn-cs"/>
                <a:sym typeface="Calibri"/>
              </a:endParaRPr>
            </a:p>
          </p:txBody>
        </p:sp>
        <p:sp>
          <p:nvSpPr>
            <p:cNvPr id="61" name="Shape 440"/>
            <p:cNvSpPr/>
            <p:nvPr/>
          </p:nvSpPr>
          <p:spPr>
            <a:xfrm>
              <a:off x="1676400" y="4114800"/>
              <a:ext cx="457200"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a:solidFill>
                    <a:srgbClr val="424242"/>
                  </a:solidFill>
                  <a:latin typeface="+mn-lt"/>
                  <a:ea typeface="+mn-ea"/>
                  <a:cs typeface="+mn-cs"/>
                  <a:sym typeface="Calibri"/>
                </a:rPr>
                <a:t>H</a:t>
              </a:r>
              <a:r>
                <a:rPr lang="en-US" sz="1800" b="0" baseline="-25000" dirty="0">
                  <a:solidFill>
                    <a:srgbClr val="424242"/>
                  </a:solidFill>
                  <a:latin typeface="+mn-lt"/>
                  <a:ea typeface="+mn-ea"/>
                  <a:cs typeface="+mn-cs"/>
                  <a:sym typeface="Calibri"/>
                </a:rPr>
                <a:t>l</a:t>
              </a:r>
              <a:endParaRPr sz="1800" b="0" baseline="-25000" dirty="0">
                <a:solidFill>
                  <a:srgbClr val="424242"/>
                </a:solidFill>
                <a:latin typeface="+mn-lt"/>
                <a:ea typeface="+mn-ea"/>
                <a:cs typeface="+mn-cs"/>
                <a:sym typeface="Calibri"/>
              </a:endParaRPr>
            </a:p>
          </p:txBody>
        </p:sp>
      </p:grpSp>
      <p:grpSp>
        <p:nvGrpSpPr>
          <p:cNvPr id="62" name="Group 61"/>
          <p:cNvGrpSpPr>
            <a:grpSpLocks/>
          </p:cNvGrpSpPr>
          <p:nvPr/>
        </p:nvGrpSpPr>
        <p:grpSpPr bwMode="auto">
          <a:xfrm>
            <a:off x="4735513" y="3200400"/>
            <a:ext cx="1665287" cy="482600"/>
            <a:chOff x="2144316" y="3200400"/>
            <a:chExt cx="1665684" cy="482203"/>
          </a:xfrm>
        </p:grpSpPr>
        <p:sp>
          <p:nvSpPr>
            <p:cNvPr id="63" name="Shape 440"/>
            <p:cNvSpPr/>
            <p:nvPr/>
          </p:nvSpPr>
          <p:spPr>
            <a:xfrm>
              <a:off x="2601625" y="3200400"/>
              <a:ext cx="446193"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10" name="Shape 439"/>
            <p:cNvSpPr>
              <a:spLocks noChangeArrowheads="1"/>
            </p:cNvSpPr>
            <p:nvPr/>
          </p:nvSpPr>
          <p:spPr bwMode="auto">
            <a:xfrm>
              <a:off x="3048000" y="32004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65" name="Shape 440"/>
            <p:cNvSpPr/>
            <p:nvPr/>
          </p:nvSpPr>
          <p:spPr>
            <a:xfrm>
              <a:off x="2144316" y="3200400"/>
              <a:ext cx="446193"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n</a:t>
              </a:r>
              <a:endParaRPr sz="1800" b="0" baseline="-25000" dirty="0">
                <a:solidFill>
                  <a:srgbClr val="424242"/>
                </a:solidFill>
                <a:latin typeface="+mn-lt"/>
                <a:ea typeface="+mn-ea"/>
                <a:cs typeface="+mn-cs"/>
                <a:sym typeface="Calibri"/>
              </a:endParaRPr>
            </a:p>
          </p:txBody>
        </p:sp>
      </p:grpSp>
      <p:grpSp>
        <p:nvGrpSpPr>
          <p:cNvPr id="66" name="Group 65"/>
          <p:cNvGrpSpPr>
            <a:grpSpLocks/>
          </p:cNvGrpSpPr>
          <p:nvPr/>
        </p:nvGrpSpPr>
        <p:grpSpPr bwMode="auto">
          <a:xfrm>
            <a:off x="4267200" y="4114800"/>
            <a:ext cx="2133600" cy="482600"/>
            <a:chOff x="1676400" y="4114800"/>
            <a:chExt cx="2133600" cy="482203"/>
          </a:xfrm>
        </p:grpSpPr>
        <p:sp>
          <p:nvSpPr>
            <p:cNvPr id="67" name="Shape 440"/>
            <p:cNvSpPr/>
            <p:nvPr/>
          </p:nvSpPr>
          <p:spPr>
            <a:xfrm>
              <a:off x="26019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806" name="Shape 439"/>
            <p:cNvSpPr>
              <a:spLocks noChangeArrowheads="1"/>
            </p:cNvSpPr>
            <p:nvPr/>
          </p:nvSpPr>
          <p:spPr bwMode="auto">
            <a:xfrm>
              <a:off x="3048000" y="41148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69" name="Shape 440"/>
            <p:cNvSpPr/>
            <p:nvPr/>
          </p:nvSpPr>
          <p:spPr>
            <a:xfrm>
              <a:off x="2144713" y="4114800"/>
              <a:ext cx="446087" cy="482203"/>
            </a:xfrm>
            <a:prstGeom prst="rect">
              <a:avLst/>
            </a:prstGeom>
            <a:ln w="28575" cmpd="sng">
              <a:solidFill>
                <a:srgbClr val="0000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chemeClr val="tx1">
                      <a:lumMod val="75000"/>
                      <a:lumOff val="25000"/>
                    </a:schemeClr>
                  </a:solidFill>
                  <a:latin typeface="+mn-lt"/>
                  <a:ea typeface="+mn-ea"/>
                  <a:cs typeface="+mn-cs"/>
                  <a:sym typeface="Calibri"/>
                </a:rPr>
                <a:t>H</a:t>
              </a:r>
              <a:r>
                <a:rPr lang="en-US" sz="1800" b="0" baseline="-25000" dirty="0" err="1">
                  <a:solidFill>
                    <a:schemeClr val="tx1">
                      <a:lumMod val="75000"/>
                      <a:lumOff val="25000"/>
                    </a:schemeClr>
                  </a:solidFill>
                  <a:latin typeface="+mn-lt"/>
                  <a:ea typeface="+mn-ea"/>
                  <a:cs typeface="+mn-cs"/>
                  <a:sym typeface="Calibri"/>
                </a:rPr>
                <a:t>n</a:t>
              </a:r>
              <a:endParaRPr sz="1800" b="0" baseline="-25000" dirty="0">
                <a:solidFill>
                  <a:schemeClr val="tx1">
                    <a:lumMod val="75000"/>
                    <a:lumOff val="25000"/>
                  </a:schemeClr>
                </a:solidFill>
                <a:latin typeface="+mn-lt"/>
                <a:ea typeface="+mn-ea"/>
                <a:cs typeface="+mn-cs"/>
                <a:sym typeface="Calibri"/>
              </a:endParaRPr>
            </a:p>
          </p:txBody>
        </p:sp>
        <p:sp>
          <p:nvSpPr>
            <p:cNvPr id="70" name="Shape 440"/>
            <p:cNvSpPr/>
            <p:nvPr/>
          </p:nvSpPr>
          <p:spPr>
            <a:xfrm>
              <a:off x="1676400" y="4114800"/>
              <a:ext cx="457200" cy="482203"/>
            </a:xfrm>
            <a:prstGeom prst="rect">
              <a:avLst/>
            </a:prstGeom>
            <a:ln w="28575" cmpd="sng">
              <a:solidFill>
                <a:srgbClr val="FF0000"/>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a:solidFill>
                    <a:srgbClr val="FF0000"/>
                  </a:solidFill>
                  <a:latin typeface="+mn-lt"/>
                  <a:ea typeface="+mn-ea"/>
                  <a:cs typeface="+mn-cs"/>
                  <a:sym typeface="Calibri"/>
                </a:rPr>
                <a:t>H</a:t>
              </a:r>
              <a:r>
                <a:rPr lang="en-US" sz="1800" b="0" baseline="-25000" dirty="0">
                  <a:solidFill>
                    <a:srgbClr val="FF0000"/>
                  </a:solidFill>
                  <a:latin typeface="+mn-lt"/>
                  <a:ea typeface="+mn-ea"/>
                  <a:cs typeface="+mn-cs"/>
                  <a:sym typeface="Calibri"/>
                </a:rPr>
                <a:t>l</a:t>
              </a:r>
              <a:endParaRPr sz="1800" b="0" baseline="-25000" dirty="0">
                <a:solidFill>
                  <a:srgbClr val="FF0000"/>
                </a:solidFill>
                <a:latin typeface="+mn-lt"/>
                <a:ea typeface="+mn-ea"/>
                <a:cs typeface="+mn-cs"/>
                <a:sym typeface="Calibri"/>
              </a:endParaRPr>
            </a:p>
          </p:txBody>
        </p:sp>
      </p:grpSp>
      <p:grpSp>
        <p:nvGrpSpPr>
          <p:cNvPr id="89" name="Group 88"/>
          <p:cNvGrpSpPr>
            <a:grpSpLocks/>
          </p:cNvGrpSpPr>
          <p:nvPr/>
        </p:nvGrpSpPr>
        <p:grpSpPr bwMode="auto">
          <a:xfrm>
            <a:off x="7315200" y="3251200"/>
            <a:ext cx="1676400" cy="482600"/>
            <a:chOff x="2133600" y="3200400"/>
            <a:chExt cx="1676400" cy="482203"/>
          </a:xfrm>
        </p:grpSpPr>
        <p:sp>
          <p:nvSpPr>
            <p:cNvPr id="90" name="Shape 440"/>
            <p:cNvSpPr/>
            <p:nvPr/>
          </p:nvSpPr>
          <p:spPr>
            <a:xfrm>
              <a:off x="2601913" y="3200400"/>
              <a:ext cx="446087" cy="482203"/>
            </a:xfrm>
            <a:prstGeom prst="rect">
              <a:avLst/>
            </a:prstGeom>
            <a:ln w="28575" cmpd="sng">
              <a:solidFill>
                <a:srgbClr val="0000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latin typeface="+mn-lt"/>
                  <a:ea typeface="+mn-ea"/>
                  <a:cs typeface="+mn-cs"/>
                  <a:sym typeface="Calibri"/>
                </a:rPr>
                <a:t>H</a:t>
              </a:r>
              <a:r>
                <a:rPr lang="en-US" sz="1800" b="0" baseline="-25000" dirty="0" err="1">
                  <a:latin typeface="+mn-lt"/>
                  <a:ea typeface="+mn-ea"/>
                  <a:cs typeface="+mn-cs"/>
                  <a:sym typeface="Calibri"/>
                </a:rPr>
                <a:t>t</a:t>
              </a:r>
              <a:endParaRPr sz="1800" b="0" baseline="-25000" dirty="0">
                <a:latin typeface="+mn-lt"/>
                <a:ea typeface="+mn-ea"/>
                <a:cs typeface="+mn-cs"/>
                <a:sym typeface="Calibri"/>
              </a:endParaRPr>
            </a:p>
          </p:txBody>
        </p:sp>
        <p:sp>
          <p:nvSpPr>
            <p:cNvPr id="74803" name="Shape 439"/>
            <p:cNvSpPr>
              <a:spLocks noChangeArrowheads="1"/>
            </p:cNvSpPr>
            <p:nvPr/>
          </p:nvSpPr>
          <p:spPr bwMode="auto">
            <a:xfrm>
              <a:off x="3048000" y="32004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92" name="Shape 440"/>
            <p:cNvSpPr/>
            <p:nvPr/>
          </p:nvSpPr>
          <p:spPr>
            <a:xfrm>
              <a:off x="2133600" y="3200400"/>
              <a:ext cx="446088" cy="482203"/>
            </a:xfrm>
            <a:prstGeom prst="rect">
              <a:avLst/>
            </a:prstGeom>
            <a:ln w="28575" cmpd="sng">
              <a:solidFill>
                <a:srgbClr val="0000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latin typeface="+mn-lt"/>
                  <a:ea typeface="+mn-ea"/>
                  <a:cs typeface="+mn-cs"/>
                  <a:sym typeface="Calibri"/>
                </a:rPr>
                <a:t>H</a:t>
              </a:r>
              <a:r>
                <a:rPr lang="en-US" sz="1800" b="0" baseline="-25000" dirty="0" err="1">
                  <a:latin typeface="+mn-lt"/>
                  <a:ea typeface="+mn-ea"/>
                  <a:cs typeface="+mn-cs"/>
                  <a:sym typeface="Calibri"/>
                </a:rPr>
                <a:t>n</a:t>
              </a:r>
              <a:endParaRPr sz="1800" b="0" baseline="-25000" dirty="0">
                <a:latin typeface="+mn-lt"/>
                <a:ea typeface="+mn-ea"/>
                <a:cs typeface="+mn-cs"/>
                <a:sym typeface="Calibri"/>
              </a:endParaRPr>
            </a:p>
          </p:txBody>
        </p:sp>
      </p:grpSp>
      <p:sp>
        <p:nvSpPr>
          <p:cNvPr id="74779" name="Shape 594"/>
          <p:cNvSpPr>
            <a:spLocks noChangeShapeType="1"/>
          </p:cNvSpPr>
          <p:nvPr/>
        </p:nvSpPr>
        <p:spPr bwMode="auto">
          <a:xfrm>
            <a:off x="2895600" y="6324600"/>
            <a:ext cx="2133600" cy="0"/>
          </a:xfrm>
          <a:prstGeom prst="line">
            <a:avLst/>
          </a:prstGeom>
          <a:noFill/>
          <a:ln w="63500">
            <a:solidFill>
              <a:srgbClr val="797979"/>
            </a:solidFill>
            <a:miter lim="400000"/>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94" name="Shape 596"/>
          <p:cNvSpPr/>
          <p:nvPr/>
        </p:nvSpPr>
        <p:spPr>
          <a:xfrm>
            <a:off x="2438400" y="6096000"/>
            <a:ext cx="508000" cy="508000"/>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95" name="Shape 614"/>
          <p:cNvSpPr/>
          <p:nvPr/>
        </p:nvSpPr>
        <p:spPr>
          <a:xfrm>
            <a:off x="5080000" y="6162675"/>
            <a:ext cx="558800" cy="466725"/>
          </a:xfrm>
          <a:prstGeom prst="roundRect">
            <a:avLst>
              <a:gd name="adj" fmla="val 30000"/>
            </a:avLst>
          </a:prstGeom>
          <a:solidFill>
            <a:srgbClr val="424242"/>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96" name="Shape 596"/>
          <p:cNvSpPr/>
          <p:nvPr/>
        </p:nvSpPr>
        <p:spPr>
          <a:xfrm>
            <a:off x="7721600" y="6121400"/>
            <a:ext cx="508000" cy="508000"/>
          </a:xfrm>
          <a:custGeom>
            <a:avLst/>
            <a:gdLst/>
            <a:ahLst/>
            <a:cxnLst>
              <a:cxn ang="0">
                <a:pos x="wd2" y="hd2"/>
              </a:cxn>
              <a:cxn ang="5400000">
                <a:pos x="wd2" y="hd2"/>
              </a:cxn>
              <a:cxn ang="10800000">
                <a:pos x="wd2" y="hd2"/>
              </a:cxn>
              <a:cxn ang="16200000">
                <a:pos x="wd2" y="hd2"/>
              </a:cxn>
            </a:cxnLst>
            <a:rect l="0" t="0" r="r" b="b"/>
            <a:pathLst>
              <a:path w="19679" h="19679" extrusionOk="0">
                <a:moveTo>
                  <a:pt x="16797" y="2882"/>
                </a:moveTo>
                <a:cubicBezTo>
                  <a:pt x="20639" y="6724"/>
                  <a:pt x="20639" y="12954"/>
                  <a:pt x="16797" y="16796"/>
                </a:cubicBezTo>
                <a:cubicBezTo>
                  <a:pt x="12954" y="20639"/>
                  <a:pt x="6724" y="20639"/>
                  <a:pt x="2882" y="16796"/>
                </a:cubicBezTo>
                <a:cubicBezTo>
                  <a:pt x="-961" y="12954"/>
                  <a:pt x="-961" y="6724"/>
                  <a:pt x="2882" y="2882"/>
                </a:cubicBezTo>
                <a:cubicBezTo>
                  <a:pt x="6724" y="-961"/>
                  <a:pt x="12954" y="-961"/>
                  <a:pt x="16797" y="2882"/>
                </a:cubicBezTo>
              </a:path>
            </a:pathLst>
          </a:custGeom>
          <a:solidFill>
            <a:srgbClr val="0096FF"/>
          </a:solidFill>
          <a:ln w="12700">
            <a:miter lim="400000"/>
          </a:ln>
        </p:spPr>
        <p:txBody>
          <a:bodyPr lIns="0" tIns="0" rIns="0" bIns="0" anchor="ctr"/>
          <a:lstStyle/>
          <a:p>
            <a:pP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endParaRPr>
          </a:p>
        </p:txBody>
      </p:sp>
      <p:sp>
        <p:nvSpPr>
          <p:cNvPr id="74783" name="Shape 594"/>
          <p:cNvSpPr>
            <a:spLocks noChangeShapeType="1"/>
          </p:cNvSpPr>
          <p:nvPr/>
        </p:nvSpPr>
        <p:spPr bwMode="auto">
          <a:xfrm>
            <a:off x="5638800" y="6324600"/>
            <a:ext cx="2133600" cy="0"/>
          </a:xfrm>
          <a:prstGeom prst="line">
            <a:avLst/>
          </a:prstGeom>
          <a:noFill/>
          <a:ln w="63500">
            <a:solidFill>
              <a:srgbClr val="797979"/>
            </a:solidFill>
            <a:miter lim="400000"/>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cxnSp>
        <p:nvCxnSpPr>
          <p:cNvPr id="6" name="Straight Arrow Connector 5"/>
          <p:cNvCxnSpPr>
            <a:cxnSpLocks noChangeShapeType="1"/>
          </p:cNvCxnSpPr>
          <p:nvPr/>
        </p:nvCxnSpPr>
        <p:spPr bwMode="auto">
          <a:xfrm>
            <a:off x="3429000" y="1905000"/>
            <a:ext cx="0"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0" name="Straight Arrow Connector 99"/>
          <p:cNvCxnSpPr>
            <a:cxnSpLocks noChangeShapeType="1"/>
          </p:cNvCxnSpPr>
          <p:nvPr/>
        </p:nvCxnSpPr>
        <p:spPr bwMode="auto">
          <a:xfrm>
            <a:off x="3429000" y="28194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Straight Arrow Connector 101"/>
          <p:cNvCxnSpPr>
            <a:cxnSpLocks noChangeShapeType="1"/>
          </p:cNvCxnSpPr>
          <p:nvPr/>
        </p:nvCxnSpPr>
        <p:spPr bwMode="auto">
          <a:xfrm>
            <a:off x="3429000" y="37338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Straight Arrow Connector 102"/>
          <p:cNvCxnSpPr>
            <a:cxnSpLocks noChangeShapeType="1"/>
          </p:cNvCxnSpPr>
          <p:nvPr/>
        </p:nvCxnSpPr>
        <p:spPr bwMode="auto">
          <a:xfrm>
            <a:off x="6019800" y="37338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grpSp>
        <p:nvGrpSpPr>
          <p:cNvPr id="104" name="Group 103"/>
          <p:cNvGrpSpPr>
            <a:grpSpLocks/>
          </p:cNvGrpSpPr>
          <p:nvPr/>
        </p:nvGrpSpPr>
        <p:grpSpPr bwMode="auto">
          <a:xfrm>
            <a:off x="6858000" y="4114800"/>
            <a:ext cx="2133600" cy="482600"/>
            <a:chOff x="1676400" y="4114800"/>
            <a:chExt cx="2133600" cy="482203"/>
          </a:xfrm>
        </p:grpSpPr>
        <p:sp>
          <p:nvSpPr>
            <p:cNvPr id="105" name="Shape 440"/>
            <p:cNvSpPr/>
            <p:nvPr/>
          </p:nvSpPr>
          <p:spPr>
            <a:xfrm>
              <a:off x="2601913" y="4114800"/>
              <a:ext cx="446087" cy="482203"/>
            </a:xfrm>
            <a:prstGeom prst="rect">
              <a:avLst/>
            </a:prstGeom>
            <a:ln w="28575" cmpd="sng">
              <a:solidFill>
                <a:srgbClr val="0433FF"/>
              </a:solidFill>
              <a:miter lim="400000"/>
            </a:ln>
            <a:extLst>
              <a:ext uri="{C572A759-6A51-4108-AA02-DFA0A04FC94B}">
                <ma14:wrappingTextBoxFlag xmlns:ma14="http://schemas.microsoft.com/office/mac/drawingml/2011/main" val="1"/>
              </a:ext>
            </a:extLst>
          </p:spPr>
          <p:txBody>
            <a:bodyPr lIns="0" tIns="0" rIns="0" bIns="0" anchor="ctr"/>
            <a:lstStyle/>
            <a:p>
              <a:pPr algn="ctr">
                <a:defRPr sz="1800"/>
              </a:pPr>
              <a:r>
                <a:rPr lang="en-US" sz="1800" b="0" dirty="0" err="1">
                  <a:solidFill>
                    <a:srgbClr val="424242"/>
                  </a:solidFill>
                  <a:latin typeface="+mn-lt"/>
                  <a:ea typeface="+mn-ea"/>
                  <a:cs typeface="+mn-cs"/>
                  <a:sym typeface="Calibri"/>
                </a:rPr>
                <a:t>H</a:t>
              </a:r>
              <a:r>
                <a:rPr lang="en-US" sz="1800" b="0" baseline="-25000" dirty="0" err="1">
                  <a:solidFill>
                    <a:srgbClr val="424242"/>
                  </a:solidFill>
                  <a:latin typeface="+mn-lt"/>
                  <a:ea typeface="+mn-ea"/>
                  <a:cs typeface="+mn-cs"/>
                  <a:sym typeface="Calibri"/>
                </a:rPr>
                <a:t>t</a:t>
              </a:r>
              <a:endParaRPr sz="1800" b="0" baseline="-25000" dirty="0">
                <a:solidFill>
                  <a:srgbClr val="424242"/>
                </a:solidFill>
                <a:latin typeface="+mn-lt"/>
                <a:ea typeface="+mn-ea"/>
                <a:cs typeface="+mn-cs"/>
                <a:sym typeface="Calibri"/>
              </a:endParaRPr>
            </a:p>
          </p:txBody>
        </p:sp>
        <p:sp>
          <p:nvSpPr>
            <p:cNvPr id="74799" name="Shape 439"/>
            <p:cNvSpPr>
              <a:spLocks noChangeArrowheads="1"/>
            </p:cNvSpPr>
            <p:nvPr/>
          </p:nvSpPr>
          <p:spPr bwMode="auto">
            <a:xfrm>
              <a:off x="3048000" y="4114800"/>
              <a:ext cx="762000" cy="482203"/>
            </a:xfrm>
            <a:prstGeom prst="rect">
              <a:avLst/>
            </a:prstGeom>
            <a:noFill/>
            <a:ln w="28575">
              <a:solidFill>
                <a:srgbClr val="0433FF"/>
              </a:solidFill>
              <a:miter lim="400000"/>
              <a:headEnd/>
              <a:tailEnd/>
            </a:ln>
            <a:extLst>
              <a:ext uri="{909E8E84-426E-40dd-AFC4-6F175D3DCCD1}">
                <a14:hiddenFill xmlns:a14="http://schemas.microsoft.com/office/drawing/2010/main">
                  <a:solidFill>
                    <a:srgbClr val="FFFFFF"/>
                  </a:solidFill>
                </a14:hiddenFill>
              </a:ext>
              <a:ext uri="{C572A759-6A51-4108-AA02-DFA0A04FC94B}">
                <ma14:wrappingTextBoxFlag xmlns:ma14="http://schemas.microsoft.com/office/mac/drawingml/2011/main" val="1"/>
              </a:ext>
            </a:extLst>
          </p:spPr>
          <p:txBody>
            <a:bodyPr lIns="0" tIns="0" rIns="0" bIns="0" anchor="ctr"/>
            <a:lstStyle/>
            <a:p>
              <a:pPr algn="ctr"/>
              <a:r>
                <a:rPr lang="en-US" sz="2400" b="0">
                  <a:solidFill>
                    <a:srgbClr val="000000"/>
                  </a:solidFill>
                  <a:latin typeface="Calibri" charset="0"/>
                  <a:cs typeface="Calibri" charset="0"/>
                  <a:sym typeface="Calibri" charset="0"/>
                </a:rPr>
                <a:t>msg</a:t>
              </a:r>
            </a:p>
          </p:txBody>
        </p:sp>
        <p:sp>
          <p:nvSpPr>
            <p:cNvPr id="107" name="Shape 440"/>
            <p:cNvSpPr/>
            <p:nvPr/>
          </p:nvSpPr>
          <p:spPr>
            <a:xfrm>
              <a:off x="2144713" y="4114800"/>
              <a:ext cx="446087" cy="482203"/>
            </a:xfrm>
            <a:prstGeom prst="rect">
              <a:avLst/>
            </a:prstGeom>
            <a:ln w="28575" cmpd="sng">
              <a:solidFill>
                <a:srgbClr val="0000FF"/>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err="1">
                  <a:solidFill>
                    <a:schemeClr val="tx1">
                      <a:lumMod val="75000"/>
                      <a:lumOff val="25000"/>
                    </a:schemeClr>
                  </a:solidFill>
                  <a:latin typeface="+mn-lt"/>
                  <a:ea typeface="+mn-ea"/>
                  <a:cs typeface="+mn-cs"/>
                  <a:sym typeface="Calibri"/>
                </a:rPr>
                <a:t>H</a:t>
              </a:r>
              <a:r>
                <a:rPr lang="en-US" sz="1800" b="0" baseline="-25000" dirty="0" err="1">
                  <a:solidFill>
                    <a:schemeClr val="tx1">
                      <a:lumMod val="75000"/>
                      <a:lumOff val="25000"/>
                    </a:schemeClr>
                  </a:solidFill>
                  <a:latin typeface="+mn-lt"/>
                  <a:ea typeface="+mn-ea"/>
                  <a:cs typeface="+mn-cs"/>
                  <a:sym typeface="Calibri"/>
                </a:rPr>
                <a:t>n</a:t>
              </a:r>
              <a:endParaRPr sz="1800" b="0" baseline="-25000" dirty="0">
                <a:solidFill>
                  <a:schemeClr val="tx1">
                    <a:lumMod val="75000"/>
                    <a:lumOff val="25000"/>
                  </a:schemeClr>
                </a:solidFill>
                <a:latin typeface="+mn-lt"/>
                <a:ea typeface="+mn-ea"/>
                <a:cs typeface="+mn-cs"/>
                <a:sym typeface="Calibri"/>
              </a:endParaRPr>
            </a:p>
          </p:txBody>
        </p:sp>
        <p:sp>
          <p:nvSpPr>
            <p:cNvPr id="108" name="Shape 440"/>
            <p:cNvSpPr/>
            <p:nvPr/>
          </p:nvSpPr>
          <p:spPr>
            <a:xfrm>
              <a:off x="1676400" y="4114800"/>
              <a:ext cx="457200" cy="482203"/>
            </a:xfrm>
            <a:prstGeom prst="rect">
              <a:avLst/>
            </a:prstGeom>
            <a:ln w="28575" cmpd="sng">
              <a:solidFill>
                <a:srgbClr val="FF0000"/>
              </a:solidFill>
              <a:miter lim="400000"/>
            </a:ln>
            <a:extLst>
              <a:ext uri="{C572A759-6A51-4108-AA02-DFA0A04FC94B}">
                <ma14:wrappingTextBoxFlag xmlns:ma14="http://schemas.microsoft.com/office/mac/drawingml/2011/main" val="1"/>
              </a:ext>
            </a:extLst>
          </p:spPr>
          <p:txBody>
            <a:bodyPr lIns="0" tIns="0" rIns="0" bIns="0" anchor="ctr"/>
            <a:lstStyle/>
            <a:p>
              <a:pPr algn="ctr">
                <a:lnSpc>
                  <a:spcPct val="80000"/>
                </a:lnSpc>
                <a:defRPr sz="1800"/>
              </a:pPr>
              <a:r>
                <a:rPr lang="en-US" sz="1800" b="0" dirty="0">
                  <a:solidFill>
                    <a:srgbClr val="FF0000"/>
                  </a:solidFill>
                  <a:latin typeface="+mn-lt"/>
                  <a:ea typeface="+mn-ea"/>
                  <a:cs typeface="+mn-cs"/>
                  <a:sym typeface="Calibri"/>
                </a:rPr>
                <a:t>H</a:t>
              </a:r>
              <a:r>
                <a:rPr lang="en-US" sz="1800" b="0" baseline="-25000" dirty="0">
                  <a:solidFill>
                    <a:srgbClr val="FF0000"/>
                  </a:solidFill>
                  <a:latin typeface="+mn-lt"/>
                  <a:ea typeface="+mn-ea"/>
                  <a:cs typeface="+mn-cs"/>
                  <a:sym typeface="Calibri"/>
                </a:rPr>
                <a:t>l</a:t>
              </a:r>
              <a:endParaRPr sz="1800" b="0" baseline="-25000" dirty="0">
                <a:solidFill>
                  <a:srgbClr val="FF0000"/>
                </a:solidFill>
                <a:latin typeface="+mn-lt"/>
                <a:ea typeface="+mn-ea"/>
                <a:cs typeface="+mn-cs"/>
                <a:sym typeface="Calibri"/>
              </a:endParaRPr>
            </a:p>
          </p:txBody>
        </p:sp>
      </p:grpSp>
      <p:cxnSp>
        <p:nvCxnSpPr>
          <p:cNvPr id="109" name="Straight Arrow Connector 108"/>
          <p:cNvCxnSpPr>
            <a:cxnSpLocks noChangeShapeType="1"/>
            <a:stCxn id="74799" idx="0"/>
            <a:endCxn id="74803" idx="2"/>
          </p:cNvCxnSpPr>
          <p:nvPr/>
        </p:nvCxnSpPr>
        <p:spPr bwMode="auto">
          <a:xfrm flipV="1">
            <a:off x="8610600" y="37338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Straight Arrow Connector 111"/>
          <p:cNvCxnSpPr>
            <a:cxnSpLocks noChangeShapeType="1"/>
          </p:cNvCxnSpPr>
          <p:nvPr/>
        </p:nvCxnSpPr>
        <p:spPr bwMode="auto">
          <a:xfrm flipV="1">
            <a:off x="8610600" y="28194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Straight Arrow Connector 112"/>
          <p:cNvCxnSpPr>
            <a:cxnSpLocks noChangeShapeType="1"/>
          </p:cNvCxnSpPr>
          <p:nvPr/>
        </p:nvCxnSpPr>
        <p:spPr bwMode="auto">
          <a:xfrm flipV="1">
            <a:off x="8610600" y="19812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4" name="Straight Arrow Connector 113"/>
          <p:cNvCxnSpPr>
            <a:cxnSpLocks noChangeShapeType="1"/>
          </p:cNvCxnSpPr>
          <p:nvPr/>
        </p:nvCxnSpPr>
        <p:spPr bwMode="auto">
          <a:xfrm flipV="1">
            <a:off x="5867400" y="3733800"/>
            <a:ext cx="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 name="Elbow Connector 6"/>
          <p:cNvCxnSpPr>
            <a:cxnSpLocks noChangeShapeType="1"/>
            <a:stCxn id="440" idx="2"/>
            <a:endCxn id="67" idx="2"/>
          </p:cNvCxnSpPr>
          <p:nvPr/>
        </p:nvCxnSpPr>
        <p:spPr bwMode="auto">
          <a:xfrm rot="16200000" flipH="1">
            <a:off x="4119563" y="3302000"/>
            <a:ext cx="12700" cy="2590800"/>
          </a:xfrm>
          <a:prstGeom prst="bentConnector3">
            <a:avLst>
              <a:gd name="adj1" fmla="val 451620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5" name="Elbow Connector 74"/>
          <p:cNvCxnSpPr>
            <a:cxnSpLocks noChangeShapeType="1"/>
          </p:cNvCxnSpPr>
          <p:nvPr/>
        </p:nvCxnSpPr>
        <p:spPr bwMode="auto">
          <a:xfrm rot="16200000" flipH="1">
            <a:off x="7080250" y="3359150"/>
            <a:ext cx="12700" cy="2590800"/>
          </a:xfrm>
          <a:prstGeom prst="bentConnector3">
            <a:avLst>
              <a:gd name="adj1" fmla="val 4269282"/>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sp>
        <p:nvSpPr>
          <p:cNvPr id="12" name="Rectangle 11"/>
          <p:cNvSpPr>
            <a:spLocks noChangeArrowheads="1"/>
          </p:cNvSpPr>
          <p:nvPr/>
        </p:nvSpPr>
        <p:spPr bwMode="auto">
          <a:xfrm>
            <a:off x="2590800" y="3200400"/>
            <a:ext cx="1219200" cy="457200"/>
          </a:xfrm>
          <a:prstGeom prst="rect">
            <a:avLst/>
          </a:prstGeom>
          <a:pattFill prst="pct50">
            <a:fgClr>
              <a:schemeClr val="bg2"/>
            </a:fgClr>
            <a:bgClr>
              <a:srgbClr val="FFFFFF"/>
            </a:bgClr>
          </a:pattFill>
          <a:ln w="9525">
            <a:solidFill>
              <a:schemeClr val="tx1"/>
            </a:solidFill>
            <a:round/>
            <a:headEnd/>
            <a:tailEnd/>
          </a:ln>
        </p:spPr>
        <p:txBody>
          <a:bodyPr wrap="none" anchor="ctr"/>
          <a:lstStyle/>
          <a:p>
            <a:endParaRPr lang="en-US"/>
          </a:p>
        </p:txBody>
      </p:sp>
      <p:sp>
        <p:nvSpPr>
          <p:cNvPr id="79" name="Rectangle 78"/>
          <p:cNvSpPr>
            <a:spLocks noChangeArrowheads="1"/>
          </p:cNvSpPr>
          <p:nvPr/>
        </p:nvSpPr>
        <p:spPr bwMode="auto">
          <a:xfrm>
            <a:off x="5181600" y="3200400"/>
            <a:ext cx="1219200" cy="457200"/>
          </a:xfrm>
          <a:prstGeom prst="rect">
            <a:avLst/>
          </a:prstGeom>
          <a:pattFill prst="pct50">
            <a:fgClr>
              <a:schemeClr val="bg2"/>
            </a:fgClr>
            <a:bgClr>
              <a:srgbClr val="FFFFFF"/>
            </a:bgClr>
          </a:pattFill>
          <a:ln w="9525">
            <a:solidFill>
              <a:schemeClr val="tx1"/>
            </a:solidFill>
            <a:round/>
            <a:headEnd/>
            <a:tailEnd/>
          </a:ln>
        </p:spPr>
        <p:txBody>
          <a:bodyPr wrap="none" anchor="ctr"/>
          <a:lstStyle/>
          <a:p>
            <a:endParaRPr lang="en-US"/>
          </a:p>
        </p:txBody>
      </p:sp>
      <p:sp>
        <p:nvSpPr>
          <p:cNvPr id="80" name="Rectangle 79"/>
          <p:cNvSpPr>
            <a:spLocks noChangeArrowheads="1"/>
          </p:cNvSpPr>
          <p:nvPr/>
        </p:nvSpPr>
        <p:spPr bwMode="auto">
          <a:xfrm>
            <a:off x="7772400" y="3276600"/>
            <a:ext cx="1219200" cy="457200"/>
          </a:xfrm>
          <a:prstGeom prst="rect">
            <a:avLst/>
          </a:prstGeom>
          <a:pattFill prst="pct50">
            <a:fgClr>
              <a:schemeClr val="bg2"/>
            </a:fgClr>
            <a:bgClr>
              <a:srgbClr val="FFFFFF"/>
            </a:bgClr>
          </a:pattFill>
          <a:ln w="9525">
            <a:solidFill>
              <a:schemeClr val="tx1"/>
            </a:solidFill>
            <a:round/>
            <a:headEnd/>
            <a:tailEnd/>
          </a:ln>
        </p:spPr>
        <p:txBody>
          <a:bodyPr wrap="none" anchor="ctr"/>
          <a:lstStyle/>
          <a:p>
            <a:endParaRPr lang="en-US"/>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0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10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1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11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 grpId="0" animBg="1"/>
      <p:bldP spid="24" grpId="0" animBg="1"/>
      <p:bldP spid="25" grpId="0" animBg="1"/>
      <p:bldP spid="38" grpId="0" animBg="1"/>
      <p:bldP spid="56" grpId="0" animBg="1"/>
      <p:bldP spid="12" grpId="0" animBg="1"/>
      <p:bldP spid="79" grpId="0" animBg="1"/>
      <p:bldP spid="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Logical Communication</a:t>
            </a:r>
          </a:p>
        </p:txBody>
      </p:sp>
      <p:sp>
        <p:nvSpPr>
          <p:cNvPr id="36866" name="Rectangle 3"/>
          <p:cNvSpPr>
            <a:spLocks noGrp="1" noChangeArrowheads="1"/>
          </p:cNvSpPr>
          <p:nvPr>
            <p:ph type="body" idx="1"/>
          </p:nvPr>
        </p:nvSpPr>
        <p:spPr>
          <a:xfrm>
            <a:off x="685800" y="1752600"/>
            <a:ext cx="8077200" cy="762000"/>
          </a:xfrm>
        </p:spPr>
        <p:txBody>
          <a:bodyPr/>
          <a:lstStyle/>
          <a:p>
            <a:r>
              <a:rPr lang="en-US">
                <a:latin typeface="Calibri" charset="0"/>
                <a:ea typeface="ＭＳ Ｐゴシック" charset="0"/>
                <a:cs typeface="Calibri" charset="0"/>
              </a:rPr>
              <a:t>Layers interacts with peer’</a:t>
            </a:r>
            <a:r>
              <a:rPr lang="en-US" altLang="ja-JP">
                <a:latin typeface="Calibri" charset="0"/>
                <a:ea typeface="ＭＳ Ｐゴシック" charset="0"/>
                <a:cs typeface="Calibri" charset="0"/>
              </a:rPr>
              <a:t>s corresponding layer</a:t>
            </a:r>
            <a:endParaRPr lang="en-US">
              <a:latin typeface="Calibri" charset="0"/>
              <a:ea typeface="ＭＳ Ｐゴシック" charset="0"/>
              <a:cs typeface="Calibri" charset="0"/>
            </a:endParaRPr>
          </a:p>
        </p:txBody>
      </p:sp>
      <p:sp>
        <p:nvSpPr>
          <p:cNvPr id="36867" name="Rectangle 4"/>
          <p:cNvSpPr>
            <a:spLocks noChangeArrowheads="1"/>
          </p:cNvSpPr>
          <p:nvPr/>
        </p:nvSpPr>
        <p:spPr bwMode="auto">
          <a:xfrm>
            <a:off x="1066800" y="3810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68" name="Text Box 5"/>
          <p:cNvSpPr txBox="1">
            <a:spLocks noChangeArrowheads="1"/>
          </p:cNvSpPr>
          <p:nvPr/>
        </p:nvSpPr>
        <p:spPr bwMode="auto">
          <a:xfrm>
            <a:off x="1233488" y="37941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36869" name="Rectangle 6"/>
          <p:cNvSpPr>
            <a:spLocks noChangeArrowheads="1"/>
          </p:cNvSpPr>
          <p:nvPr/>
        </p:nvSpPr>
        <p:spPr bwMode="auto">
          <a:xfrm>
            <a:off x="10668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70" name="Text Box 7"/>
          <p:cNvSpPr txBox="1">
            <a:spLocks noChangeArrowheads="1"/>
          </p:cNvSpPr>
          <p:nvPr/>
        </p:nvSpPr>
        <p:spPr bwMode="auto">
          <a:xfrm>
            <a:off x="13255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6871" name="Rectangle 8"/>
          <p:cNvSpPr>
            <a:spLocks noChangeArrowheads="1"/>
          </p:cNvSpPr>
          <p:nvPr/>
        </p:nvSpPr>
        <p:spPr bwMode="auto">
          <a:xfrm>
            <a:off x="10668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72" name="Text Box 9"/>
          <p:cNvSpPr txBox="1">
            <a:spLocks noChangeArrowheads="1"/>
          </p:cNvSpPr>
          <p:nvPr/>
        </p:nvSpPr>
        <p:spPr bwMode="auto">
          <a:xfrm>
            <a:off x="1331913" y="45561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6873" name="Rectangle 10"/>
          <p:cNvSpPr>
            <a:spLocks noChangeArrowheads="1"/>
          </p:cNvSpPr>
          <p:nvPr/>
        </p:nvSpPr>
        <p:spPr bwMode="auto">
          <a:xfrm>
            <a:off x="10668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74" name="Text Box 11"/>
          <p:cNvSpPr txBox="1">
            <a:spLocks noChangeArrowheads="1"/>
          </p:cNvSpPr>
          <p:nvPr/>
        </p:nvSpPr>
        <p:spPr bwMode="auto">
          <a:xfrm>
            <a:off x="13112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36875" name="Rectangle 12"/>
          <p:cNvSpPr>
            <a:spLocks noChangeArrowheads="1"/>
          </p:cNvSpPr>
          <p:nvPr/>
        </p:nvSpPr>
        <p:spPr bwMode="auto">
          <a:xfrm>
            <a:off x="6477000" y="3810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76" name="Text Box 13"/>
          <p:cNvSpPr txBox="1">
            <a:spLocks noChangeArrowheads="1"/>
          </p:cNvSpPr>
          <p:nvPr/>
        </p:nvSpPr>
        <p:spPr bwMode="auto">
          <a:xfrm>
            <a:off x="6643688" y="37941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36877" name="Rectangle 14"/>
          <p:cNvSpPr>
            <a:spLocks noChangeArrowheads="1"/>
          </p:cNvSpPr>
          <p:nvPr/>
        </p:nvSpPr>
        <p:spPr bwMode="auto">
          <a:xfrm>
            <a:off x="64770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78" name="Text Box 15"/>
          <p:cNvSpPr txBox="1">
            <a:spLocks noChangeArrowheads="1"/>
          </p:cNvSpPr>
          <p:nvPr/>
        </p:nvSpPr>
        <p:spPr bwMode="auto">
          <a:xfrm>
            <a:off x="67357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6879" name="Rectangle 16"/>
          <p:cNvSpPr>
            <a:spLocks noChangeArrowheads="1"/>
          </p:cNvSpPr>
          <p:nvPr/>
        </p:nvSpPr>
        <p:spPr bwMode="auto">
          <a:xfrm>
            <a:off x="64770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80" name="Text Box 17"/>
          <p:cNvSpPr txBox="1">
            <a:spLocks noChangeArrowheads="1"/>
          </p:cNvSpPr>
          <p:nvPr/>
        </p:nvSpPr>
        <p:spPr bwMode="auto">
          <a:xfrm>
            <a:off x="6742113" y="45561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6881" name="Rectangle 18"/>
          <p:cNvSpPr>
            <a:spLocks noChangeArrowheads="1"/>
          </p:cNvSpPr>
          <p:nvPr/>
        </p:nvSpPr>
        <p:spPr bwMode="auto">
          <a:xfrm>
            <a:off x="64770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82" name="Text Box 19"/>
          <p:cNvSpPr txBox="1">
            <a:spLocks noChangeArrowheads="1"/>
          </p:cNvSpPr>
          <p:nvPr/>
        </p:nvSpPr>
        <p:spPr bwMode="auto">
          <a:xfrm>
            <a:off x="67214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36883" name="Rectangle 20"/>
          <p:cNvSpPr>
            <a:spLocks noChangeArrowheads="1"/>
          </p:cNvSpPr>
          <p:nvPr/>
        </p:nvSpPr>
        <p:spPr bwMode="auto">
          <a:xfrm>
            <a:off x="37338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84" name="Text Box 21"/>
          <p:cNvSpPr txBox="1">
            <a:spLocks noChangeArrowheads="1"/>
          </p:cNvSpPr>
          <p:nvPr/>
        </p:nvSpPr>
        <p:spPr bwMode="auto">
          <a:xfrm>
            <a:off x="39925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6885" name="Rectangle 22"/>
          <p:cNvSpPr>
            <a:spLocks noChangeArrowheads="1"/>
          </p:cNvSpPr>
          <p:nvPr/>
        </p:nvSpPr>
        <p:spPr bwMode="auto">
          <a:xfrm>
            <a:off x="37338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86" name="Text Box 23"/>
          <p:cNvSpPr txBox="1">
            <a:spLocks noChangeArrowheads="1"/>
          </p:cNvSpPr>
          <p:nvPr/>
        </p:nvSpPr>
        <p:spPr bwMode="auto">
          <a:xfrm>
            <a:off x="3998913" y="45561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6887" name="Rectangle 24"/>
          <p:cNvSpPr>
            <a:spLocks noChangeArrowheads="1"/>
          </p:cNvSpPr>
          <p:nvPr/>
        </p:nvSpPr>
        <p:spPr bwMode="auto">
          <a:xfrm>
            <a:off x="37338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88" name="Text Box 25"/>
          <p:cNvSpPr txBox="1">
            <a:spLocks noChangeArrowheads="1"/>
          </p:cNvSpPr>
          <p:nvPr/>
        </p:nvSpPr>
        <p:spPr bwMode="auto">
          <a:xfrm>
            <a:off x="39782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cxnSp>
        <p:nvCxnSpPr>
          <p:cNvPr id="36889" name="AutoShape 26"/>
          <p:cNvCxnSpPr>
            <a:cxnSpLocks noChangeShapeType="1"/>
            <a:stCxn id="36873" idx="3"/>
            <a:endCxn id="36887" idx="1"/>
          </p:cNvCxnSpPr>
          <p:nvPr/>
        </p:nvCxnSpPr>
        <p:spPr bwMode="auto">
          <a:xfrm>
            <a:off x="2782888" y="5143500"/>
            <a:ext cx="9382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0" name="AutoShape 27"/>
          <p:cNvCxnSpPr>
            <a:cxnSpLocks noChangeShapeType="1"/>
            <a:stCxn id="36871" idx="3"/>
            <a:endCxn id="36885" idx="1"/>
          </p:cNvCxnSpPr>
          <p:nvPr/>
        </p:nvCxnSpPr>
        <p:spPr bwMode="auto">
          <a:xfrm>
            <a:off x="2782888" y="4762500"/>
            <a:ext cx="9382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1" name="AutoShape 28"/>
          <p:cNvCxnSpPr>
            <a:cxnSpLocks noChangeShapeType="1"/>
            <a:stCxn id="36869" idx="3"/>
            <a:endCxn id="36883" idx="1"/>
          </p:cNvCxnSpPr>
          <p:nvPr/>
        </p:nvCxnSpPr>
        <p:spPr bwMode="auto">
          <a:xfrm>
            <a:off x="2782888" y="4381500"/>
            <a:ext cx="9382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2" name="AutoShape 29"/>
          <p:cNvCxnSpPr>
            <a:cxnSpLocks noChangeShapeType="1"/>
            <a:stCxn id="36887" idx="3"/>
            <a:endCxn id="36881" idx="1"/>
          </p:cNvCxnSpPr>
          <p:nvPr/>
        </p:nvCxnSpPr>
        <p:spPr bwMode="auto">
          <a:xfrm>
            <a:off x="5449888" y="5143500"/>
            <a:ext cx="10144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3" name="AutoShape 30"/>
          <p:cNvCxnSpPr>
            <a:cxnSpLocks noChangeShapeType="1"/>
            <a:stCxn id="36885" idx="3"/>
            <a:endCxn id="36879" idx="1"/>
          </p:cNvCxnSpPr>
          <p:nvPr/>
        </p:nvCxnSpPr>
        <p:spPr bwMode="auto">
          <a:xfrm>
            <a:off x="5449888" y="4762500"/>
            <a:ext cx="10144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4" name="AutoShape 31"/>
          <p:cNvCxnSpPr>
            <a:cxnSpLocks noChangeShapeType="1"/>
            <a:stCxn id="36883" idx="3"/>
            <a:endCxn id="36877" idx="1"/>
          </p:cNvCxnSpPr>
          <p:nvPr/>
        </p:nvCxnSpPr>
        <p:spPr bwMode="auto">
          <a:xfrm>
            <a:off x="5449888" y="4381500"/>
            <a:ext cx="10144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895" name="AutoShape 32"/>
          <p:cNvCxnSpPr>
            <a:cxnSpLocks noChangeShapeType="1"/>
            <a:stCxn id="36867" idx="3"/>
            <a:endCxn id="36875" idx="1"/>
          </p:cNvCxnSpPr>
          <p:nvPr/>
        </p:nvCxnSpPr>
        <p:spPr bwMode="auto">
          <a:xfrm>
            <a:off x="2782888" y="4000500"/>
            <a:ext cx="36814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6896" name="Rectangle 33"/>
          <p:cNvSpPr>
            <a:spLocks noChangeArrowheads="1"/>
          </p:cNvSpPr>
          <p:nvPr/>
        </p:nvSpPr>
        <p:spPr bwMode="auto">
          <a:xfrm>
            <a:off x="1066800" y="3429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97" name="Text Box 34"/>
          <p:cNvSpPr txBox="1">
            <a:spLocks noChangeArrowheads="1"/>
          </p:cNvSpPr>
          <p:nvPr/>
        </p:nvSpPr>
        <p:spPr bwMode="auto">
          <a:xfrm>
            <a:off x="1143000" y="3429000"/>
            <a:ext cx="1414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sp>
        <p:nvSpPr>
          <p:cNvPr id="36898" name="Rectangle 35"/>
          <p:cNvSpPr>
            <a:spLocks noChangeArrowheads="1"/>
          </p:cNvSpPr>
          <p:nvPr/>
        </p:nvSpPr>
        <p:spPr bwMode="auto">
          <a:xfrm>
            <a:off x="6477000" y="3429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6899" name="Text Box 36"/>
          <p:cNvSpPr txBox="1">
            <a:spLocks noChangeArrowheads="1"/>
          </p:cNvSpPr>
          <p:nvPr/>
        </p:nvSpPr>
        <p:spPr bwMode="auto">
          <a:xfrm>
            <a:off x="6510338" y="3429000"/>
            <a:ext cx="1414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cxnSp>
        <p:nvCxnSpPr>
          <p:cNvPr id="36900" name="AutoShape 37"/>
          <p:cNvCxnSpPr>
            <a:cxnSpLocks noChangeShapeType="1"/>
            <a:stCxn id="36896" idx="3"/>
            <a:endCxn id="36898" idx="1"/>
          </p:cNvCxnSpPr>
          <p:nvPr/>
        </p:nvCxnSpPr>
        <p:spPr bwMode="auto">
          <a:xfrm>
            <a:off x="2782888" y="3619500"/>
            <a:ext cx="3681412" cy="0"/>
          </a:xfrm>
          <a:prstGeom prst="straightConnector1">
            <a:avLst/>
          </a:prstGeom>
          <a:noFill/>
          <a:ln w="254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6901" name="Text Box 38"/>
          <p:cNvSpPr txBox="1">
            <a:spLocks noChangeArrowheads="1"/>
          </p:cNvSpPr>
          <p:nvPr/>
        </p:nvSpPr>
        <p:spPr bwMode="auto">
          <a:xfrm>
            <a:off x="1333500" y="5486400"/>
            <a:ext cx="11684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Host A</a:t>
            </a:r>
          </a:p>
        </p:txBody>
      </p:sp>
      <p:sp>
        <p:nvSpPr>
          <p:cNvPr id="36902" name="Text Box 39"/>
          <p:cNvSpPr txBox="1">
            <a:spLocks noChangeArrowheads="1"/>
          </p:cNvSpPr>
          <p:nvPr/>
        </p:nvSpPr>
        <p:spPr bwMode="auto">
          <a:xfrm>
            <a:off x="6753225" y="5486400"/>
            <a:ext cx="11525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Host B</a:t>
            </a:r>
          </a:p>
        </p:txBody>
      </p:sp>
      <p:sp>
        <p:nvSpPr>
          <p:cNvPr id="36903" name="Text Box 40"/>
          <p:cNvSpPr txBox="1">
            <a:spLocks noChangeArrowheads="1"/>
          </p:cNvSpPr>
          <p:nvPr/>
        </p:nvSpPr>
        <p:spPr bwMode="auto">
          <a:xfrm>
            <a:off x="3979863" y="5486400"/>
            <a:ext cx="12096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Router</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Physical Communication</a:t>
            </a:r>
          </a:p>
        </p:txBody>
      </p:sp>
      <p:sp>
        <p:nvSpPr>
          <p:cNvPr id="38914" name="Rectangle 3"/>
          <p:cNvSpPr>
            <a:spLocks noGrp="1" noChangeArrowheads="1"/>
          </p:cNvSpPr>
          <p:nvPr>
            <p:ph type="body" idx="1"/>
          </p:nvPr>
        </p:nvSpPr>
        <p:spPr>
          <a:xfrm>
            <a:off x="685800" y="2133600"/>
            <a:ext cx="7772400" cy="1447800"/>
          </a:xfrm>
        </p:spPr>
        <p:txBody>
          <a:bodyPr/>
          <a:lstStyle/>
          <a:p>
            <a:pPr>
              <a:lnSpc>
                <a:spcPct val="90000"/>
              </a:lnSpc>
            </a:pPr>
            <a:r>
              <a:rPr lang="en-US">
                <a:latin typeface="Calibri" charset="0"/>
                <a:ea typeface="ＭＳ Ｐゴシック" charset="0"/>
                <a:cs typeface="Calibri" charset="0"/>
              </a:rPr>
              <a:t>Communication goes down to physical network</a:t>
            </a:r>
          </a:p>
          <a:p>
            <a:pPr>
              <a:lnSpc>
                <a:spcPct val="90000"/>
              </a:lnSpc>
            </a:pPr>
            <a:r>
              <a:rPr lang="en-US">
                <a:latin typeface="Calibri" charset="0"/>
                <a:ea typeface="ＭＳ Ｐゴシック" charset="0"/>
                <a:cs typeface="Calibri" charset="0"/>
              </a:rPr>
              <a:t>Then up to relevant layer</a:t>
            </a:r>
          </a:p>
        </p:txBody>
      </p:sp>
      <p:sp>
        <p:nvSpPr>
          <p:cNvPr id="38915" name="Rectangle 4"/>
          <p:cNvSpPr>
            <a:spLocks noChangeArrowheads="1"/>
          </p:cNvSpPr>
          <p:nvPr/>
        </p:nvSpPr>
        <p:spPr bwMode="auto">
          <a:xfrm>
            <a:off x="1066800" y="3810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16" name="Text Box 5"/>
          <p:cNvSpPr txBox="1">
            <a:spLocks noChangeArrowheads="1"/>
          </p:cNvSpPr>
          <p:nvPr/>
        </p:nvSpPr>
        <p:spPr bwMode="auto">
          <a:xfrm>
            <a:off x="1233488" y="37941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38917" name="Rectangle 6"/>
          <p:cNvSpPr>
            <a:spLocks noChangeArrowheads="1"/>
          </p:cNvSpPr>
          <p:nvPr/>
        </p:nvSpPr>
        <p:spPr bwMode="auto">
          <a:xfrm>
            <a:off x="10668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18" name="Text Box 7"/>
          <p:cNvSpPr txBox="1">
            <a:spLocks noChangeArrowheads="1"/>
          </p:cNvSpPr>
          <p:nvPr/>
        </p:nvSpPr>
        <p:spPr bwMode="auto">
          <a:xfrm>
            <a:off x="13255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8919" name="Rectangle 8"/>
          <p:cNvSpPr>
            <a:spLocks noChangeArrowheads="1"/>
          </p:cNvSpPr>
          <p:nvPr/>
        </p:nvSpPr>
        <p:spPr bwMode="auto">
          <a:xfrm>
            <a:off x="10668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20" name="Text Box 9"/>
          <p:cNvSpPr txBox="1">
            <a:spLocks noChangeArrowheads="1"/>
          </p:cNvSpPr>
          <p:nvPr/>
        </p:nvSpPr>
        <p:spPr bwMode="auto">
          <a:xfrm>
            <a:off x="1331913" y="45561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8921" name="Rectangle 10"/>
          <p:cNvSpPr>
            <a:spLocks noChangeArrowheads="1"/>
          </p:cNvSpPr>
          <p:nvPr/>
        </p:nvSpPr>
        <p:spPr bwMode="auto">
          <a:xfrm>
            <a:off x="10668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22" name="Text Box 11"/>
          <p:cNvSpPr txBox="1">
            <a:spLocks noChangeArrowheads="1"/>
          </p:cNvSpPr>
          <p:nvPr/>
        </p:nvSpPr>
        <p:spPr bwMode="auto">
          <a:xfrm>
            <a:off x="13112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38923" name="Rectangle 12"/>
          <p:cNvSpPr>
            <a:spLocks noChangeArrowheads="1"/>
          </p:cNvSpPr>
          <p:nvPr/>
        </p:nvSpPr>
        <p:spPr bwMode="auto">
          <a:xfrm>
            <a:off x="6477000" y="38100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24" name="Text Box 13"/>
          <p:cNvSpPr txBox="1">
            <a:spLocks noChangeArrowheads="1"/>
          </p:cNvSpPr>
          <p:nvPr/>
        </p:nvSpPr>
        <p:spPr bwMode="auto">
          <a:xfrm>
            <a:off x="6643688" y="37941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38925" name="Rectangle 14"/>
          <p:cNvSpPr>
            <a:spLocks noChangeArrowheads="1"/>
          </p:cNvSpPr>
          <p:nvPr/>
        </p:nvSpPr>
        <p:spPr bwMode="auto">
          <a:xfrm>
            <a:off x="64770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26" name="Text Box 15"/>
          <p:cNvSpPr txBox="1">
            <a:spLocks noChangeArrowheads="1"/>
          </p:cNvSpPr>
          <p:nvPr/>
        </p:nvSpPr>
        <p:spPr bwMode="auto">
          <a:xfrm>
            <a:off x="67357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8927" name="Rectangle 16"/>
          <p:cNvSpPr>
            <a:spLocks noChangeArrowheads="1"/>
          </p:cNvSpPr>
          <p:nvPr/>
        </p:nvSpPr>
        <p:spPr bwMode="auto">
          <a:xfrm>
            <a:off x="64770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28" name="Text Box 17"/>
          <p:cNvSpPr txBox="1">
            <a:spLocks noChangeArrowheads="1"/>
          </p:cNvSpPr>
          <p:nvPr/>
        </p:nvSpPr>
        <p:spPr bwMode="auto">
          <a:xfrm>
            <a:off x="6742113" y="45561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8929" name="Rectangle 18"/>
          <p:cNvSpPr>
            <a:spLocks noChangeArrowheads="1"/>
          </p:cNvSpPr>
          <p:nvPr/>
        </p:nvSpPr>
        <p:spPr bwMode="auto">
          <a:xfrm>
            <a:off x="64770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30" name="Text Box 19"/>
          <p:cNvSpPr txBox="1">
            <a:spLocks noChangeArrowheads="1"/>
          </p:cNvSpPr>
          <p:nvPr/>
        </p:nvSpPr>
        <p:spPr bwMode="auto">
          <a:xfrm>
            <a:off x="67214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38931" name="Rectangle 20"/>
          <p:cNvSpPr>
            <a:spLocks noChangeArrowheads="1"/>
          </p:cNvSpPr>
          <p:nvPr/>
        </p:nvSpPr>
        <p:spPr bwMode="auto">
          <a:xfrm>
            <a:off x="3797300" y="4191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32" name="Text Box 21"/>
          <p:cNvSpPr txBox="1">
            <a:spLocks noChangeArrowheads="1"/>
          </p:cNvSpPr>
          <p:nvPr/>
        </p:nvSpPr>
        <p:spPr bwMode="auto">
          <a:xfrm>
            <a:off x="4056063" y="41751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38933" name="Rectangle 22"/>
          <p:cNvSpPr>
            <a:spLocks noChangeArrowheads="1"/>
          </p:cNvSpPr>
          <p:nvPr/>
        </p:nvSpPr>
        <p:spPr bwMode="auto">
          <a:xfrm>
            <a:off x="3797300" y="4572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34" name="Text Box 23"/>
          <p:cNvSpPr txBox="1">
            <a:spLocks noChangeArrowheads="1"/>
          </p:cNvSpPr>
          <p:nvPr/>
        </p:nvSpPr>
        <p:spPr bwMode="auto">
          <a:xfrm>
            <a:off x="4064000" y="4556125"/>
            <a:ext cx="1074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38935" name="Rectangle 24"/>
          <p:cNvSpPr>
            <a:spLocks noChangeArrowheads="1"/>
          </p:cNvSpPr>
          <p:nvPr/>
        </p:nvSpPr>
        <p:spPr bwMode="auto">
          <a:xfrm>
            <a:off x="3797300" y="49530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38936" name="Text Box 25"/>
          <p:cNvSpPr txBox="1">
            <a:spLocks noChangeArrowheads="1"/>
          </p:cNvSpPr>
          <p:nvPr/>
        </p:nvSpPr>
        <p:spPr bwMode="auto">
          <a:xfrm>
            <a:off x="4041775" y="49371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cxnSp>
        <p:nvCxnSpPr>
          <p:cNvPr id="38937" name="AutoShape 26"/>
          <p:cNvCxnSpPr>
            <a:cxnSpLocks noChangeShapeType="1"/>
            <a:stCxn id="38921" idx="3"/>
            <a:endCxn id="38935" idx="1"/>
          </p:cNvCxnSpPr>
          <p:nvPr/>
        </p:nvCxnSpPr>
        <p:spPr bwMode="auto">
          <a:xfrm>
            <a:off x="2782888" y="5143500"/>
            <a:ext cx="10017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38" name="AutoShape 27"/>
          <p:cNvCxnSpPr>
            <a:cxnSpLocks noChangeShapeType="1"/>
            <a:stCxn id="38919" idx="3"/>
            <a:endCxn id="38933" idx="1"/>
          </p:cNvCxnSpPr>
          <p:nvPr/>
        </p:nvCxnSpPr>
        <p:spPr bwMode="auto">
          <a:xfrm>
            <a:off x="2782888" y="4762500"/>
            <a:ext cx="10017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39" name="AutoShape 28"/>
          <p:cNvCxnSpPr>
            <a:cxnSpLocks noChangeShapeType="1"/>
            <a:stCxn id="38917" idx="3"/>
            <a:endCxn id="38931" idx="1"/>
          </p:cNvCxnSpPr>
          <p:nvPr/>
        </p:nvCxnSpPr>
        <p:spPr bwMode="auto">
          <a:xfrm>
            <a:off x="2782888" y="4381500"/>
            <a:ext cx="10017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40" name="AutoShape 29"/>
          <p:cNvCxnSpPr>
            <a:cxnSpLocks noChangeShapeType="1"/>
            <a:stCxn id="38935" idx="3"/>
            <a:endCxn id="38929" idx="1"/>
          </p:cNvCxnSpPr>
          <p:nvPr/>
        </p:nvCxnSpPr>
        <p:spPr bwMode="auto">
          <a:xfrm>
            <a:off x="5513388" y="5143500"/>
            <a:ext cx="9509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41" name="AutoShape 30"/>
          <p:cNvCxnSpPr>
            <a:cxnSpLocks noChangeShapeType="1"/>
            <a:stCxn id="38933" idx="3"/>
            <a:endCxn id="38927" idx="1"/>
          </p:cNvCxnSpPr>
          <p:nvPr/>
        </p:nvCxnSpPr>
        <p:spPr bwMode="auto">
          <a:xfrm>
            <a:off x="5513388" y="4762500"/>
            <a:ext cx="9509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42" name="AutoShape 31"/>
          <p:cNvCxnSpPr>
            <a:cxnSpLocks noChangeShapeType="1"/>
            <a:stCxn id="38931" idx="3"/>
            <a:endCxn id="38925" idx="1"/>
          </p:cNvCxnSpPr>
          <p:nvPr/>
        </p:nvCxnSpPr>
        <p:spPr bwMode="auto">
          <a:xfrm>
            <a:off x="5513388" y="4381500"/>
            <a:ext cx="9509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38943" name="AutoShape 32"/>
          <p:cNvCxnSpPr>
            <a:cxnSpLocks noChangeShapeType="1"/>
            <a:stCxn id="38915" idx="3"/>
            <a:endCxn id="38923" idx="1"/>
          </p:cNvCxnSpPr>
          <p:nvPr/>
        </p:nvCxnSpPr>
        <p:spPr bwMode="auto">
          <a:xfrm>
            <a:off x="2782888" y="4000500"/>
            <a:ext cx="36814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grpSp>
        <p:nvGrpSpPr>
          <p:cNvPr id="38944" name="Group 33"/>
          <p:cNvGrpSpPr>
            <a:grpSpLocks/>
          </p:cNvGrpSpPr>
          <p:nvPr/>
        </p:nvGrpSpPr>
        <p:grpSpPr bwMode="auto">
          <a:xfrm>
            <a:off x="1066800" y="3429000"/>
            <a:ext cx="7113588" cy="400050"/>
            <a:chOff x="647" y="2280"/>
            <a:chExt cx="4481" cy="252"/>
          </a:xfrm>
        </p:grpSpPr>
        <p:sp>
          <p:nvSpPr>
            <p:cNvPr id="38949" name="Rectangle 34"/>
            <p:cNvSpPr>
              <a:spLocks noChangeArrowheads="1"/>
            </p:cNvSpPr>
            <p:nvPr/>
          </p:nvSpPr>
          <p:spPr bwMode="auto">
            <a:xfrm>
              <a:off x="647" y="2280"/>
              <a:ext cx="1073" cy="240"/>
            </a:xfrm>
            <a:prstGeom prst="rect">
              <a:avLst/>
            </a:prstGeom>
            <a:solidFill>
              <a:srgbClr val="FFFFCC"/>
            </a:solidFill>
            <a:ln w="25400">
              <a:solidFill>
                <a:schemeClr val="tx1"/>
              </a:solidFill>
              <a:miter lim="800000"/>
              <a:headEnd/>
              <a:tailEnd/>
            </a:ln>
          </p:spPr>
          <p:txBody>
            <a:bodyPr wrap="none" anchor="ctr"/>
            <a:lstStyle/>
            <a:p>
              <a:endParaRPr lang="en-US">
                <a:latin typeface="Calibri" charset="0"/>
                <a:cs typeface="Calibri" charset="0"/>
              </a:endParaRPr>
            </a:p>
          </p:txBody>
        </p:sp>
        <p:sp>
          <p:nvSpPr>
            <p:cNvPr id="38950" name="Text Box 35"/>
            <p:cNvSpPr txBox="1">
              <a:spLocks noChangeArrowheads="1"/>
            </p:cNvSpPr>
            <p:nvPr/>
          </p:nvSpPr>
          <p:spPr bwMode="auto">
            <a:xfrm>
              <a:off x="695" y="2280"/>
              <a:ext cx="89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sp>
          <p:nvSpPr>
            <p:cNvPr id="38951" name="Rectangle 36"/>
            <p:cNvSpPr>
              <a:spLocks noChangeArrowheads="1"/>
            </p:cNvSpPr>
            <p:nvPr/>
          </p:nvSpPr>
          <p:spPr bwMode="auto">
            <a:xfrm>
              <a:off x="4055" y="2280"/>
              <a:ext cx="1073" cy="240"/>
            </a:xfrm>
            <a:prstGeom prst="rect">
              <a:avLst/>
            </a:prstGeom>
            <a:solidFill>
              <a:srgbClr val="FFFFCC"/>
            </a:solidFill>
            <a:ln w="25400">
              <a:solidFill>
                <a:schemeClr val="tx1"/>
              </a:solidFill>
              <a:miter lim="800000"/>
              <a:headEnd/>
              <a:tailEnd/>
            </a:ln>
          </p:spPr>
          <p:txBody>
            <a:bodyPr wrap="none" anchor="ctr"/>
            <a:lstStyle/>
            <a:p>
              <a:endParaRPr lang="en-US">
                <a:latin typeface="Calibri" charset="0"/>
                <a:cs typeface="Calibri" charset="0"/>
              </a:endParaRPr>
            </a:p>
          </p:txBody>
        </p:sp>
        <p:sp>
          <p:nvSpPr>
            <p:cNvPr id="38952" name="Text Box 37"/>
            <p:cNvSpPr txBox="1">
              <a:spLocks noChangeArrowheads="1"/>
            </p:cNvSpPr>
            <p:nvPr/>
          </p:nvSpPr>
          <p:spPr bwMode="auto">
            <a:xfrm>
              <a:off x="4076" y="2280"/>
              <a:ext cx="89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cxnSp>
          <p:nvCxnSpPr>
            <p:cNvPr id="38953" name="AutoShape 38"/>
            <p:cNvCxnSpPr>
              <a:cxnSpLocks noChangeShapeType="1"/>
              <a:stCxn id="38949" idx="3"/>
              <a:endCxn id="38952" idx="1"/>
            </p:cNvCxnSpPr>
            <p:nvPr/>
          </p:nvCxnSpPr>
          <p:spPr bwMode="auto">
            <a:xfrm>
              <a:off x="1720" y="2400"/>
              <a:ext cx="2356" cy="6"/>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grpSp>
      <p:sp>
        <p:nvSpPr>
          <p:cNvPr id="38945" name="Text Box 39"/>
          <p:cNvSpPr txBox="1">
            <a:spLocks noChangeArrowheads="1"/>
          </p:cNvSpPr>
          <p:nvPr/>
        </p:nvSpPr>
        <p:spPr bwMode="auto">
          <a:xfrm>
            <a:off x="1333500" y="5486400"/>
            <a:ext cx="11684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Host A</a:t>
            </a:r>
          </a:p>
        </p:txBody>
      </p:sp>
      <p:sp>
        <p:nvSpPr>
          <p:cNvPr id="38946" name="Text Box 40"/>
          <p:cNvSpPr txBox="1">
            <a:spLocks noChangeArrowheads="1"/>
          </p:cNvSpPr>
          <p:nvPr/>
        </p:nvSpPr>
        <p:spPr bwMode="auto">
          <a:xfrm>
            <a:off x="6753225" y="5486400"/>
            <a:ext cx="11525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Host B</a:t>
            </a:r>
          </a:p>
        </p:txBody>
      </p:sp>
      <p:sp>
        <p:nvSpPr>
          <p:cNvPr id="38947" name="Text Box 41"/>
          <p:cNvSpPr txBox="1">
            <a:spLocks noChangeArrowheads="1"/>
          </p:cNvSpPr>
          <p:nvPr/>
        </p:nvSpPr>
        <p:spPr bwMode="auto">
          <a:xfrm>
            <a:off x="3952875" y="5486400"/>
            <a:ext cx="12096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800080"/>
                </a:solidFill>
                <a:latin typeface="Calibri" charset="0"/>
                <a:cs typeface="Calibri" charset="0"/>
              </a:rPr>
              <a:t>Router</a:t>
            </a:r>
          </a:p>
        </p:txBody>
      </p:sp>
      <p:sp>
        <p:nvSpPr>
          <p:cNvPr id="38948" name="Freeform 42"/>
          <p:cNvSpPr>
            <a:spLocks/>
          </p:cNvSpPr>
          <p:nvPr/>
        </p:nvSpPr>
        <p:spPr bwMode="auto">
          <a:xfrm>
            <a:off x="2438400" y="3429000"/>
            <a:ext cx="4422775" cy="1670050"/>
          </a:xfrm>
          <a:custGeom>
            <a:avLst/>
            <a:gdLst>
              <a:gd name="T0" fmla="*/ 0 w 2352"/>
              <a:gd name="T1" fmla="*/ 0 h 1968"/>
              <a:gd name="T2" fmla="*/ 0 w 2352"/>
              <a:gd name="T3" fmla="*/ 2147483647 h 1968"/>
              <a:gd name="T4" fmla="*/ 2147483647 w 2352"/>
              <a:gd name="T5" fmla="*/ 2147483647 h 1968"/>
              <a:gd name="T6" fmla="*/ 2147483647 w 2352"/>
              <a:gd name="T7" fmla="*/ 2147483647 h 1968"/>
              <a:gd name="T8" fmla="*/ 2147483647 w 2352"/>
              <a:gd name="T9" fmla="*/ 2147483647 h 1968"/>
              <a:gd name="T10" fmla="*/ 2147483647 w 2352"/>
              <a:gd name="T11" fmla="*/ 2147483647 h 1968"/>
              <a:gd name="T12" fmla="*/ 2147483647 w 2352"/>
              <a:gd name="T13" fmla="*/ 2147483647 h 1968"/>
              <a:gd name="T14" fmla="*/ 2147483647 w 2352"/>
              <a:gd name="T15" fmla="*/ 2147483647 h 1968"/>
              <a:gd name="T16" fmla="*/ 2147483647 w 2352"/>
              <a:gd name="T17" fmla="*/ 2147483647 h 1968"/>
              <a:gd name="T18" fmla="*/ 2147483647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52" h="1968">
                <a:moveTo>
                  <a:pt x="0" y="0"/>
                </a:moveTo>
                <a:lnTo>
                  <a:pt x="0" y="1824"/>
                </a:lnTo>
                <a:lnTo>
                  <a:pt x="96" y="1968"/>
                </a:lnTo>
                <a:lnTo>
                  <a:pt x="864" y="1968"/>
                </a:lnTo>
                <a:lnTo>
                  <a:pt x="864" y="1200"/>
                </a:lnTo>
                <a:lnTo>
                  <a:pt x="1488" y="1200"/>
                </a:lnTo>
                <a:lnTo>
                  <a:pt x="1488" y="1968"/>
                </a:lnTo>
                <a:lnTo>
                  <a:pt x="2256" y="1968"/>
                </a:lnTo>
                <a:lnTo>
                  <a:pt x="2352" y="1824"/>
                </a:lnTo>
                <a:lnTo>
                  <a:pt x="2352"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lIns="90474" tIns="44444" rIns="90474" bIns="44444"/>
          <a:lstStyle/>
          <a:p>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54"/>
          <p:cNvSpPr>
            <a:spLocks noChangeArrowheads="1"/>
          </p:cNvSpPr>
          <p:nvPr/>
        </p:nvSpPr>
        <p:spPr bwMode="auto">
          <a:xfrm>
            <a:off x="4765675" y="4267200"/>
            <a:ext cx="2522538" cy="2162175"/>
          </a:xfrm>
          <a:prstGeom prst="rect">
            <a:avLst/>
          </a:prstGeom>
          <a:solidFill>
            <a:srgbClr val="E6E6E6"/>
          </a:solidFill>
          <a:ln w="25400">
            <a:solidFill>
              <a:srgbClr val="FF0000"/>
            </a:solidFill>
            <a:prstDash val="sysDot"/>
            <a:miter lim="800000"/>
            <a:headEnd/>
            <a:tailEnd/>
          </a:ln>
        </p:spPr>
        <p:txBody>
          <a:bodyPr wrap="none" lIns="91425" tIns="45713" rIns="91425" bIns="45713" anchor="ctr"/>
          <a:lstStyle/>
          <a:p>
            <a:endParaRPr lang="en-US">
              <a:latin typeface="Calibri" charset="0"/>
              <a:cs typeface="Calibri" charset="0"/>
            </a:endParaRPr>
          </a:p>
        </p:txBody>
      </p:sp>
      <p:sp>
        <p:nvSpPr>
          <p:cNvPr id="59436" name="Rectangle 53"/>
          <p:cNvSpPr>
            <a:spLocks noChangeArrowheads="1"/>
          </p:cNvSpPr>
          <p:nvPr/>
        </p:nvSpPr>
        <p:spPr bwMode="auto">
          <a:xfrm>
            <a:off x="2133600" y="4267200"/>
            <a:ext cx="2522538" cy="2162175"/>
          </a:xfrm>
          <a:prstGeom prst="rect">
            <a:avLst/>
          </a:prstGeom>
          <a:solidFill>
            <a:schemeClr val="bg2">
              <a:lumMod val="20000"/>
              <a:lumOff val="80000"/>
            </a:schemeClr>
          </a:solidFill>
          <a:ln w="25400">
            <a:solidFill>
              <a:srgbClr val="FF0000"/>
            </a:solidFill>
            <a:prstDash val="sysDot"/>
            <a:miter lim="800000"/>
            <a:headEnd/>
            <a:tailEnd/>
          </a:ln>
        </p:spPr>
        <p:txBody>
          <a:bodyPr wrap="none" lIns="91425" tIns="45713" rIns="91425" bIns="45713" anchor="ctr"/>
          <a:lstStyle/>
          <a:p>
            <a:pPr>
              <a:defRPr/>
            </a:pPr>
            <a:endParaRPr lang="en-US">
              <a:latin typeface="Calibri"/>
              <a:cs typeface="Calibri"/>
            </a:endParaRPr>
          </a:p>
        </p:txBody>
      </p:sp>
      <p:sp>
        <p:nvSpPr>
          <p:cNvPr id="40963"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A Protocol-Centric Diagram</a:t>
            </a:r>
          </a:p>
        </p:txBody>
      </p:sp>
      <p:sp>
        <p:nvSpPr>
          <p:cNvPr id="40964" name="Rectangle 3"/>
          <p:cNvSpPr>
            <a:spLocks noChangeArrowheads="1"/>
          </p:cNvSpPr>
          <p:nvPr/>
        </p:nvSpPr>
        <p:spPr bwMode="auto">
          <a:xfrm>
            <a:off x="682625" y="2058988"/>
            <a:ext cx="914400" cy="582612"/>
          </a:xfrm>
          <a:prstGeom prst="rect">
            <a:avLst/>
          </a:prstGeom>
          <a:solidFill>
            <a:srgbClr val="FF7C80"/>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65" name="Rectangle 4"/>
          <p:cNvSpPr>
            <a:spLocks noChangeArrowheads="1"/>
          </p:cNvSpPr>
          <p:nvPr/>
        </p:nvSpPr>
        <p:spPr bwMode="auto">
          <a:xfrm>
            <a:off x="692150" y="3251200"/>
            <a:ext cx="914400" cy="582613"/>
          </a:xfrm>
          <a:prstGeom prst="rect">
            <a:avLst/>
          </a:prstGeom>
          <a:solidFill>
            <a:srgbClr val="FFFF99"/>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66" name="Text Box 5"/>
          <p:cNvSpPr txBox="1">
            <a:spLocks noChangeArrowheads="1"/>
          </p:cNvSpPr>
          <p:nvPr/>
        </p:nvSpPr>
        <p:spPr bwMode="auto">
          <a:xfrm>
            <a:off x="795338" y="2159000"/>
            <a:ext cx="68103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HTTP</a:t>
            </a:r>
          </a:p>
        </p:txBody>
      </p:sp>
      <p:sp>
        <p:nvSpPr>
          <p:cNvPr id="40967" name="Text Box 6"/>
          <p:cNvSpPr txBox="1">
            <a:spLocks noChangeArrowheads="1"/>
          </p:cNvSpPr>
          <p:nvPr/>
        </p:nvSpPr>
        <p:spPr bwMode="auto">
          <a:xfrm>
            <a:off x="879475" y="3349625"/>
            <a:ext cx="54451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TCP</a:t>
            </a:r>
          </a:p>
        </p:txBody>
      </p:sp>
      <p:grpSp>
        <p:nvGrpSpPr>
          <p:cNvPr id="40968" name="Group 7"/>
          <p:cNvGrpSpPr>
            <a:grpSpLocks/>
          </p:cNvGrpSpPr>
          <p:nvPr/>
        </p:nvGrpSpPr>
        <p:grpSpPr bwMode="auto">
          <a:xfrm>
            <a:off x="677863" y="4438650"/>
            <a:ext cx="914400" cy="582613"/>
            <a:chOff x="323" y="2664"/>
            <a:chExt cx="576" cy="367"/>
          </a:xfrm>
        </p:grpSpPr>
        <p:sp>
          <p:nvSpPr>
            <p:cNvPr id="41029" name="Rectangle 8"/>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en-US">
                <a:latin typeface="Calibri" charset="0"/>
                <a:cs typeface="Calibri" charset="0"/>
              </a:endParaRPr>
            </a:p>
          </p:txBody>
        </p:sp>
        <p:sp>
          <p:nvSpPr>
            <p:cNvPr id="41030" name="Text Box 9"/>
            <p:cNvSpPr txBox="1">
              <a:spLocks noChangeArrowheads="1"/>
            </p:cNvSpPr>
            <p:nvPr/>
          </p:nvSpPr>
          <p:spPr bwMode="auto">
            <a:xfrm>
              <a:off x="500" y="2729"/>
              <a:ext cx="229" cy="233"/>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IP</a:t>
              </a:r>
            </a:p>
          </p:txBody>
        </p:sp>
      </p:grpSp>
      <p:sp>
        <p:nvSpPr>
          <p:cNvPr id="40969" name="Rectangle 10"/>
          <p:cNvSpPr>
            <a:spLocks noChangeArrowheads="1"/>
          </p:cNvSpPr>
          <p:nvPr/>
        </p:nvSpPr>
        <p:spPr bwMode="auto">
          <a:xfrm>
            <a:off x="658813" y="5668963"/>
            <a:ext cx="906462" cy="606425"/>
          </a:xfrm>
          <a:prstGeom prst="rect">
            <a:avLst/>
          </a:prstGeom>
          <a:solidFill>
            <a:srgbClr val="CCFFCC"/>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70" name="Text Box 11"/>
          <p:cNvSpPr txBox="1">
            <a:spLocks noChangeArrowheads="1"/>
          </p:cNvSpPr>
          <p:nvPr/>
        </p:nvSpPr>
        <p:spPr bwMode="auto">
          <a:xfrm>
            <a:off x="646113" y="5707063"/>
            <a:ext cx="939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Ethernet</a:t>
            </a:r>
          </a:p>
          <a:p>
            <a:pPr algn="ctr">
              <a:lnSpc>
                <a:spcPct val="90000"/>
              </a:lnSpc>
            </a:pPr>
            <a:r>
              <a:rPr lang="en-US" sz="1600" b="0">
                <a:latin typeface="Calibri" charset="0"/>
                <a:cs typeface="Calibri" charset="0"/>
              </a:rPr>
              <a:t>interface</a:t>
            </a:r>
          </a:p>
        </p:txBody>
      </p:sp>
      <p:sp>
        <p:nvSpPr>
          <p:cNvPr id="40971" name="Line 12"/>
          <p:cNvSpPr>
            <a:spLocks noChangeShapeType="1"/>
          </p:cNvSpPr>
          <p:nvPr/>
        </p:nvSpPr>
        <p:spPr bwMode="auto">
          <a:xfrm>
            <a:off x="1136650" y="2633663"/>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72" name="Line 13"/>
          <p:cNvSpPr>
            <a:spLocks noChangeShapeType="1"/>
          </p:cNvSpPr>
          <p:nvPr/>
        </p:nvSpPr>
        <p:spPr bwMode="auto">
          <a:xfrm>
            <a:off x="1136650" y="3840163"/>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73" name="Line 14"/>
          <p:cNvSpPr>
            <a:spLocks noChangeShapeType="1"/>
          </p:cNvSpPr>
          <p:nvPr/>
        </p:nvSpPr>
        <p:spPr bwMode="auto">
          <a:xfrm>
            <a:off x="1136650" y="5032375"/>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74" name="Rectangle 15"/>
          <p:cNvSpPr>
            <a:spLocks noChangeArrowheads="1"/>
          </p:cNvSpPr>
          <p:nvPr/>
        </p:nvSpPr>
        <p:spPr bwMode="auto">
          <a:xfrm>
            <a:off x="527050" y="1857375"/>
            <a:ext cx="1303338" cy="4848225"/>
          </a:xfrm>
          <a:prstGeom prst="rect">
            <a:avLst/>
          </a:prstGeom>
          <a:noFill/>
          <a:ln w="9525">
            <a:solidFill>
              <a:srgbClr val="3333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latin typeface="Calibri" charset="0"/>
              <a:cs typeface="Calibri" charset="0"/>
            </a:endParaRPr>
          </a:p>
        </p:txBody>
      </p:sp>
      <p:sp>
        <p:nvSpPr>
          <p:cNvPr id="40975" name="Rectangle 16"/>
          <p:cNvSpPr>
            <a:spLocks noChangeArrowheads="1"/>
          </p:cNvSpPr>
          <p:nvPr/>
        </p:nvSpPr>
        <p:spPr bwMode="auto">
          <a:xfrm>
            <a:off x="7637463" y="2058988"/>
            <a:ext cx="914400" cy="582612"/>
          </a:xfrm>
          <a:prstGeom prst="rect">
            <a:avLst/>
          </a:prstGeom>
          <a:solidFill>
            <a:srgbClr val="FF7C80"/>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76" name="Rectangle 17"/>
          <p:cNvSpPr>
            <a:spLocks noChangeArrowheads="1"/>
          </p:cNvSpPr>
          <p:nvPr/>
        </p:nvSpPr>
        <p:spPr bwMode="auto">
          <a:xfrm>
            <a:off x="7646988" y="3251200"/>
            <a:ext cx="914400" cy="582613"/>
          </a:xfrm>
          <a:prstGeom prst="rect">
            <a:avLst/>
          </a:prstGeom>
          <a:solidFill>
            <a:srgbClr val="FFFF99"/>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77" name="Rectangle 18"/>
          <p:cNvSpPr>
            <a:spLocks noChangeArrowheads="1"/>
          </p:cNvSpPr>
          <p:nvPr/>
        </p:nvSpPr>
        <p:spPr bwMode="auto">
          <a:xfrm>
            <a:off x="7632700" y="4438650"/>
            <a:ext cx="914400" cy="582613"/>
          </a:xfrm>
          <a:prstGeom prst="rect">
            <a:avLst/>
          </a:prstGeom>
          <a:solidFill>
            <a:srgbClr val="FFCC00"/>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78" name="Rectangle 19"/>
          <p:cNvSpPr>
            <a:spLocks noChangeArrowheads="1"/>
          </p:cNvSpPr>
          <p:nvPr/>
        </p:nvSpPr>
        <p:spPr bwMode="auto">
          <a:xfrm>
            <a:off x="7648575" y="5629275"/>
            <a:ext cx="906463" cy="606425"/>
          </a:xfrm>
          <a:prstGeom prst="rect">
            <a:avLst/>
          </a:prstGeom>
          <a:solidFill>
            <a:srgbClr val="CCFFCC"/>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79" name="Text Box 20"/>
          <p:cNvSpPr txBox="1">
            <a:spLocks noChangeArrowheads="1"/>
          </p:cNvSpPr>
          <p:nvPr/>
        </p:nvSpPr>
        <p:spPr bwMode="auto">
          <a:xfrm>
            <a:off x="7750175" y="2159000"/>
            <a:ext cx="6810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HTTP</a:t>
            </a:r>
          </a:p>
        </p:txBody>
      </p:sp>
      <p:sp>
        <p:nvSpPr>
          <p:cNvPr id="40980" name="Text Box 21"/>
          <p:cNvSpPr txBox="1">
            <a:spLocks noChangeArrowheads="1"/>
          </p:cNvSpPr>
          <p:nvPr/>
        </p:nvSpPr>
        <p:spPr bwMode="auto">
          <a:xfrm>
            <a:off x="7834313" y="3349625"/>
            <a:ext cx="54451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TCP</a:t>
            </a:r>
          </a:p>
        </p:txBody>
      </p:sp>
      <p:sp>
        <p:nvSpPr>
          <p:cNvPr id="40981" name="Text Box 22"/>
          <p:cNvSpPr txBox="1">
            <a:spLocks noChangeArrowheads="1"/>
          </p:cNvSpPr>
          <p:nvPr/>
        </p:nvSpPr>
        <p:spPr bwMode="auto">
          <a:xfrm>
            <a:off x="7929563" y="4554538"/>
            <a:ext cx="3651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IP</a:t>
            </a:r>
          </a:p>
        </p:txBody>
      </p:sp>
      <p:sp>
        <p:nvSpPr>
          <p:cNvPr id="40982" name="Text Box 23"/>
          <p:cNvSpPr txBox="1">
            <a:spLocks noChangeArrowheads="1"/>
          </p:cNvSpPr>
          <p:nvPr/>
        </p:nvSpPr>
        <p:spPr bwMode="auto">
          <a:xfrm>
            <a:off x="7651750" y="5668963"/>
            <a:ext cx="939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Ethernet</a:t>
            </a:r>
          </a:p>
          <a:p>
            <a:pPr algn="ctr">
              <a:lnSpc>
                <a:spcPct val="90000"/>
              </a:lnSpc>
            </a:pPr>
            <a:r>
              <a:rPr lang="en-US" sz="1600" b="0">
                <a:latin typeface="Calibri" charset="0"/>
                <a:cs typeface="Calibri" charset="0"/>
              </a:rPr>
              <a:t>interface</a:t>
            </a:r>
          </a:p>
        </p:txBody>
      </p:sp>
      <p:sp>
        <p:nvSpPr>
          <p:cNvPr id="40983" name="Line 24"/>
          <p:cNvSpPr>
            <a:spLocks noChangeShapeType="1"/>
          </p:cNvSpPr>
          <p:nvPr/>
        </p:nvSpPr>
        <p:spPr bwMode="auto">
          <a:xfrm>
            <a:off x="8091488" y="2633663"/>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84" name="Line 25"/>
          <p:cNvSpPr>
            <a:spLocks noChangeShapeType="1"/>
          </p:cNvSpPr>
          <p:nvPr/>
        </p:nvSpPr>
        <p:spPr bwMode="auto">
          <a:xfrm>
            <a:off x="8091488" y="3840163"/>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85" name="Line 26"/>
          <p:cNvSpPr>
            <a:spLocks noChangeShapeType="1"/>
          </p:cNvSpPr>
          <p:nvPr/>
        </p:nvSpPr>
        <p:spPr bwMode="auto">
          <a:xfrm>
            <a:off x="8091488" y="5032375"/>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86" name="Rectangle 27"/>
          <p:cNvSpPr>
            <a:spLocks noChangeArrowheads="1"/>
          </p:cNvSpPr>
          <p:nvPr/>
        </p:nvSpPr>
        <p:spPr bwMode="auto">
          <a:xfrm>
            <a:off x="7481888" y="1857375"/>
            <a:ext cx="1303337" cy="4848225"/>
          </a:xfrm>
          <a:prstGeom prst="rect">
            <a:avLst/>
          </a:prstGeom>
          <a:noFill/>
          <a:ln w="9525">
            <a:solidFill>
              <a:srgbClr val="3333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latin typeface="Calibri" charset="0"/>
              <a:cs typeface="Calibri" charset="0"/>
            </a:endParaRPr>
          </a:p>
        </p:txBody>
      </p:sp>
      <p:sp>
        <p:nvSpPr>
          <p:cNvPr id="40987" name="Line 28"/>
          <p:cNvSpPr>
            <a:spLocks noChangeShapeType="1"/>
          </p:cNvSpPr>
          <p:nvPr/>
        </p:nvSpPr>
        <p:spPr bwMode="auto">
          <a:xfrm>
            <a:off x="1128713" y="6254750"/>
            <a:ext cx="0" cy="373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88" name="Line 29"/>
          <p:cNvSpPr>
            <a:spLocks noChangeShapeType="1"/>
          </p:cNvSpPr>
          <p:nvPr/>
        </p:nvSpPr>
        <p:spPr bwMode="auto">
          <a:xfrm>
            <a:off x="796925" y="6627813"/>
            <a:ext cx="2327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grpSp>
        <p:nvGrpSpPr>
          <p:cNvPr id="40989" name="Group 30"/>
          <p:cNvGrpSpPr>
            <a:grpSpLocks/>
          </p:cNvGrpSpPr>
          <p:nvPr/>
        </p:nvGrpSpPr>
        <p:grpSpPr bwMode="auto">
          <a:xfrm>
            <a:off x="2894013" y="4467225"/>
            <a:ext cx="914400" cy="582613"/>
            <a:chOff x="323" y="2664"/>
            <a:chExt cx="576" cy="367"/>
          </a:xfrm>
        </p:grpSpPr>
        <p:sp>
          <p:nvSpPr>
            <p:cNvPr id="41027" name="Rectangle 31"/>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en-US">
                <a:latin typeface="Calibri" charset="0"/>
                <a:cs typeface="Calibri" charset="0"/>
              </a:endParaRPr>
            </a:p>
          </p:txBody>
        </p:sp>
        <p:sp>
          <p:nvSpPr>
            <p:cNvPr id="41028" name="Text Box 32"/>
            <p:cNvSpPr txBox="1">
              <a:spLocks noChangeArrowheads="1"/>
            </p:cNvSpPr>
            <p:nvPr/>
          </p:nvSpPr>
          <p:spPr bwMode="auto">
            <a:xfrm>
              <a:off x="500" y="2729"/>
              <a:ext cx="229" cy="233"/>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IP</a:t>
              </a:r>
            </a:p>
          </p:txBody>
        </p:sp>
      </p:grpSp>
      <p:grpSp>
        <p:nvGrpSpPr>
          <p:cNvPr id="40990" name="Group 33"/>
          <p:cNvGrpSpPr>
            <a:grpSpLocks/>
          </p:cNvGrpSpPr>
          <p:nvPr/>
        </p:nvGrpSpPr>
        <p:grpSpPr bwMode="auto">
          <a:xfrm>
            <a:off x="5538788" y="4467225"/>
            <a:ext cx="914400" cy="582613"/>
            <a:chOff x="323" y="2664"/>
            <a:chExt cx="576" cy="367"/>
          </a:xfrm>
        </p:grpSpPr>
        <p:sp>
          <p:nvSpPr>
            <p:cNvPr id="41025" name="Rectangle 34"/>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en-US">
                <a:latin typeface="Calibri" charset="0"/>
                <a:cs typeface="Calibri" charset="0"/>
              </a:endParaRPr>
            </a:p>
          </p:txBody>
        </p:sp>
        <p:sp>
          <p:nvSpPr>
            <p:cNvPr id="41026" name="Text Box 35"/>
            <p:cNvSpPr txBox="1">
              <a:spLocks noChangeArrowheads="1"/>
            </p:cNvSpPr>
            <p:nvPr/>
          </p:nvSpPr>
          <p:spPr bwMode="auto">
            <a:xfrm>
              <a:off x="500" y="2729"/>
              <a:ext cx="229" cy="233"/>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800" b="0">
                  <a:latin typeface="Calibri" charset="0"/>
                  <a:cs typeface="Calibri" charset="0"/>
                </a:rPr>
                <a:t>IP</a:t>
              </a:r>
            </a:p>
          </p:txBody>
        </p:sp>
      </p:grpSp>
      <p:sp>
        <p:nvSpPr>
          <p:cNvPr id="40991" name="Rectangle 36"/>
          <p:cNvSpPr>
            <a:spLocks noChangeArrowheads="1"/>
          </p:cNvSpPr>
          <p:nvPr/>
        </p:nvSpPr>
        <p:spPr bwMode="auto">
          <a:xfrm>
            <a:off x="2295525" y="5668963"/>
            <a:ext cx="906463" cy="606425"/>
          </a:xfrm>
          <a:prstGeom prst="rect">
            <a:avLst/>
          </a:prstGeom>
          <a:solidFill>
            <a:srgbClr val="CCFFCC"/>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92" name="Text Box 37"/>
          <p:cNvSpPr txBox="1">
            <a:spLocks noChangeArrowheads="1"/>
          </p:cNvSpPr>
          <p:nvPr/>
        </p:nvSpPr>
        <p:spPr bwMode="auto">
          <a:xfrm>
            <a:off x="2274888" y="5668963"/>
            <a:ext cx="939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Ethernet</a:t>
            </a:r>
          </a:p>
          <a:p>
            <a:pPr algn="ctr">
              <a:lnSpc>
                <a:spcPct val="90000"/>
              </a:lnSpc>
            </a:pPr>
            <a:r>
              <a:rPr lang="en-US" sz="1600" b="0">
                <a:latin typeface="Calibri" charset="0"/>
                <a:cs typeface="Calibri" charset="0"/>
              </a:rPr>
              <a:t>interface</a:t>
            </a:r>
          </a:p>
        </p:txBody>
      </p:sp>
      <p:grpSp>
        <p:nvGrpSpPr>
          <p:cNvPr id="40993" name="Group 38"/>
          <p:cNvGrpSpPr>
            <a:grpSpLocks/>
          </p:cNvGrpSpPr>
          <p:nvPr/>
        </p:nvGrpSpPr>
        <p:grpSpPr bwMode="auto">
          <a:xfrm>
            <a:off x="6194425" y="5643563"/>
            <a:ext cx="931863" cy="606425"/>
            <a:chOff x="323" y="3421"/>
            <a:chExt cx="592" cy="367"/>
          </a:xfrm>
        </p:grpSpPr>
        <p:sp>
          <p:nvSpPr>
            <p:cNvPr id="41023" name="Rectangle 39"/>
            <p:cNvSpPr>
              <a:spLocks noChangeArrowheads="1"/>
            </p:cNvSpPr>
            <p:nvPr/>
          </p:nvSpPr>
          <p:spPr bwMode="auto">
            <a:xfrm>
              <a:off x="323" y="3421"/>
              <a:ext cx="576" cy="367"/>
            </a:xfrm>
            <a:prstGeom prst="rect">
              <a:avLst/>
            </a:prstGeom>
            <a:solidFill>
              <a:srgbClr val="CCFFCC"/>
            </a:solidFill>
            <a:ln w="9525">
              <a:solidFill>
                <a:schemeClr val="tx1"/>
              </a:solidFill>
              <a:miter lim="800000"/>
              <a:headEnd/>
              <a:tailEnd/>
            </a:ln>
          </p:spPr>
          <p:txBody>
            <a:bodyPr wrap="none" anchor="ctr"/>
            <a:lstStyle/>
            <a:p>
              <a:endParaRPr lang="en-US">
                <a:latin typeface="Calibri" charset="0"/>
                <a:cs typeface="Calibri" charset="0"/>
              </a:endParaRPr>
            </a:p>
          </p:txBody>
        </p:sp>
        <p:sp>
          <p:nvSpPr>
            <p:cNvPr id="41024" name="Text Box 40"/>
            <p:cNvSpPr txBox="1">
              <a:spLocks noChangeArrowheads="1"/>
            </p:cNvSpPr>
            <p:nvPr/>
          </p:nvSpPr>
          <p:spPr bwMode="auto">
            <a:xfrm>
              <a:off x="323" y="3429"/>
              <a:ext cx="592" cy="32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Ethernet</a:t>
              </a:r>
            </a:p>
            <a:p>
              <a:pPr algn="ctr">
                <a:lnSpc>
                  <a:spcPct val="90000"/>
                </a:lnSpc>
              </a:pPr>
              <a:r>
                <a:rPr lang="en-US" sz="1600" b="0">
                  <a:latin typeface="Calibri" charset="0"/>
                  <a:cs typeface="Calibri" charset="0"/>
                </a:rPr>
                <a:t>interface</a:t>
              </a:r>
            </a:p>
          </p:txBody>
        </p:sp>
      </p:grpSp>
      <p:sp>
        <p:nvSpPr>
          <p:cNvPr id="40994" name="Line 41"/>
          <p:cNvSpPr>
            <a:spLocks noChangeShapeType="1"/>
          </p:cNvSpPr>
          <p:nvPr/>
        </p:nvSpPr>
        <p:spPr bwMode="auto">
          <a:xfrm flipH="1">
            <a:off x="2733675" y="6283325"/>
            <a:ext cx="1588"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95" name="Line 42"/>
          <p:cNvSpPr>
            <a:spLocks noChangeShapeType="1"/>
          </p:cNvSpPr>
          <p:nvPr/>
        </p:nvSpPr>
        <p:spPr bwMode="auto">
          <a:xfrm flipH="1">
            <a:off x="2714625" y="5046663"/>
            <a:ext cx="541338"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96" name="Line 43"/>
          <p:cNvSpPr>
            <a:spLocks noChangeShapeType="1"/>
          </p:cNvSpPr>
          <p:nvPr/>
        </p:nvSpPr>
        <p:spPr bwMode="auto">
          <a:xfrm>
            <a:off x="3517900" y="5060950"/>
            <a:ext cx="541338"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0997" name="Rectangle 44"/>
          <p:cNvSpPr>
            <a:spLocks noChangeArrowheads="1"/>
          </p:cNvSpPr>
          <p:nvPr/>
        </p:nvSpPr>
        <p:spPr bwMode="auto">
          <a:xfrm>
            <a:off x="3603625" y="5643563"/>
            <a:ext cx="906463" cy="606425"/>
          </a:xfrm>
          <a:prstGeom prst="rect">
            <a:avLst/>
          </a:prstGeom>
          <a:solidFill>
            <a:srgbClr val="CCFFCC"/>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0998" name="Text Box 45"/>
          <p:cNvSpPr txBox="1">
            <a:spLocks noChangeArrowheads="1"/>
          </p:cNvSpPr>
          <p:nvPr/>
        </p:nvSpPr>
        <p:spPr bwMode="auto">
          <a:xfrm>
            <a:off x="3603625" y="5668963"/>
            <a:ext cx="939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SONET</a:t>
            </a:r>
          </a:p>
          <a:p>
            <a:pPr algn="ctr">
              <a:lnSpc>
                <a:spcPct val="90000"/>
              </a:lnSpc>
            </a:pPr>
            <a:r>
              <a:rPr lang="en-US" sz="1600" b="0">
                <a:latin typeface="Calibri" charset="0"/>
                <a:cs typeface="Calibri" charset="0"/>
              </a:rPr>
              <a:t>interface</a:t>
            </a:r>
          </a:p>
        </p:txBody>
      </p:sp>
      <p:sp>
        <p:nvSpPr>
          <p:cNvPr id="40999" name="Rectangle 46"/>
          <p:cNvSpPr>
            <a:spLocks noChangeArrowheads="1"/>
          </p:cNvSpPr>
          <p:nvPr/>
        </p:nvSpPr>
        <p:spPr bwMode="auto">
          <a:xfrm>
            <a:off x="4878388" y="5656263"/>
            <a:ext cx="906462" cy="606425"/>
          </a:xfrm>
          <a:prstGeom prst="rect">
            <a:avLst/>
          </a:prstGeom>
          <a:solidFill>
            <a:srgbClr val="CCFFCC"/>
          </a:solidFill>
          <a:ln w="9525">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41000" name="Text Box 47"/>
          <p:cNvSpPr txBox="1">
            <a:spLocks noChangeArrowheads="1"/>
          </p:cNvSpPr>
          <p:nvPr/>
        </p:nvSpPr>
        <p:spPr bwMode="auto">
          <a:xfrm>
            <a:off x="4870450" y="5707063"/>
            <a:ext cx="939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lnSpc>
                <a:spcPct val="90000"/>
              </a:lnSpc>
            </a:pPr>
            <a:r>
              <a:rPr lang="en-US" sz="1600" b="0">
                <a:latin typeface="Calibri" charset="0"/>
                <a:cs typeface="Calibri" charset="0"/>
              </a:rPr>
              <a:t>SONET</a:t>
            </a:r>
          </a:p>
          <a:p>
            <a:pPr algn="ctr">
              <a:lnSpc>
                <a:spcPct val="90000"/>
              </a:lnSpc>
            </a:pPr>
            <a:r>
              <a:rPr lang="en-US" sz="1600" b="0">
                <a:latin typeface="Calibri" charset="0"/>
                <a:cs typeface="Calibri" charset="0"/>
              </a:rPr>
              <a:t>interface</a:t>
            </a:r>
          </a:p>
        </p:txBody>
      </p:sp>
      <p:sp>
        <p:nvSpPr>
          <p:cNvPr id="41001" name="Line 48"/>
          <p:cNvSpPr>
            <a:spLocks noChangeShapeType="1"/>
          </p:cNvSpPr>
          <p:nvPr/>
        </p:nvSpPr>
        <p:spPr bwMode="auto">
          <a:xfrm flipH="1">
            <a:off x="6669088" y="6243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2" name="Line 49"/>
          <p:cNvSpPr>
            <a:spLocks noChangeShapeType="1"/>
          </p:cNvSpPr>
          <p:nvPr/>
        </p:nvSpPr>
        <p:spPr bwMode="auto">
          <a:xfrm flipH="1">
            <a:off x="6211888" y="6589713"/>
            <a:ext cx="2327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3" name="Line 50"/>
          <p:cNvSpPr>
            <a:spLocks noChangeShapeType="1"/>
          </p:cNvSpPr>
          <p:nvPr/>
        </p:nvSpPr>
        <p:spPr bwMode="auto">
          <a:xfrm>
            <a:off x="8121650" y="6246813"/>
            <a:ext cx="1588"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4" name="Line 51"/>
          <p:cNvSpPr>
            <a:spLocks noChangeShapeType="1"/>
          </p:cNvSpPr>
          <p:nvPr/>
        </p:nvSpPr>
        <p:spPr bwMode="auto">
          <a:xfrm flipH="1">
            <a:off x="5291138" y="5073650"/>
            <a:ext cx="541337"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5" name="Line 52"/>
          <p:cNvSpPr>
            <a:spLocks noChangeShapeType="1"/>
          </p:cNvSpPr>
          <p:nvPr/>
        </p:nvSpPr>
        <p:spPr bwMode="auto">
          <a:xfrm>
            <a:off x="6108700" y="5073650"/>
            <a:ext cx="527050" cy="5953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6" name="Line 55"/>
          <p:cNvSpPr>
            <a:spLocks noChangeShapeType="1"/>
          </p:cNvSpPr>
          <p:nvPr/>
        </p:nvSpPr>
        <p:spPr bwMode="auto">
          <a:xfrm flipH="1">
            <a:off x="4043363" y="6245225"/>
            <a:ext cx="1587"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7" name="Line 56"/>
          <p:cNvSpPr>
            <a:spLocks noChangeShapeType="1"/>
          </p:cNvSpPr>
          <p:nvPr/>
        </p:nvSpPr>
        <p:spPr bwMode="auto">
          <a:xfrm flipH="1">
            <a:off x="5303838" y="6257925"/>
            <a:ext cx="1587"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8" name="Line 57"/>
          <p:cNvSpPr>
            <a:spLocks noChangeShapeType="1"/>
          </p:cNvSpPr>
          <p:nvPr/>
        </p:nvSpPr>
        <p:spPr bwMode="auto">
          <a:xfrm>
            <a:off x="4060825" y="6589713"/>
            <a:ext cx="12461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09" name="Text Box 58"/>
          <p:cNvSpPr txBox="1">
            <a:spLocks noChangeArrowheads="1"/>
          </p:cNvSpPr>
          <p:nvPr/>
        </p:nvSpPr>
        <p:spPr bwMode="auto">
          <a:xfrm>
            <a:off x="849313" y="1481138"/>
            <a:ext cx="650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0000FF"/>
                </a:solidFill>
                <a:latin typeface="Calibri" charset="0"/>
                <a:cs typeface="Calibri" charset="0"/>
              </a:rPr>
              <a:t>host</a:t>
            </a:r>
          </a:p>
        </p:txBody>
      </p:sp>
      <p:sp>
        <p:nvSpPr>
          <p:cNvPr id="41010" name="Text Box 59"/>
          <p:cNvSpPr txBox="1">
            <a:spLocks noChangeArrowheads="1"/>
          </p:cNvSpPr>
          <p:nvPr/>
        </p:nvSpPr>
        <p:spPr bwMode="auto">
          <a:xfrm>
            <a:off x="7804150" y="1466850"/>
            <a:ext cx="650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0000FF"/>
                </a:solidFill>
                <a:latin typeface="Calibri" charset="0"/>
                <a:cs typeface="Calibri" charset="0"/>
              </a:rPr>
              <a:t>host</a:t>
            </a:r>
          </a:p>
        </p:txBody>
      </p:sp>
      <p:sp>
        <p:nvSpPr>
          <p:cNvPr id="41011" name="Text Box 60"/>
          <p:cNvSpPr txBox="1">
            <a:spLocks noChangeArrowheads="1"/>
          </p:cNvSpPr>
          <p:nvPr/>
        </p:nvSpPr>
        <p:spPr bwMode="auto">
          <a:xfrm>
            <a:off x="2970213" y="3863975"/>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0000FF"/>
                </a:solidFill>
                <a:latin typeface="Calibri" charset="0"/>
                <a:cs typeface="Calibri" charset="0"/>
              </a:rPr>
              <a:t>router</a:t>
            </a:r>
          </a:p>
        </p:txBody>
      </p:sp>
      <p:sp>
        <p:nvSpPr>
          <p:cNvPr id="41012" name="Text Box 61"/>
          <p:cNvSpPr txBox="1">
            <a:spLocks noChangeArrowheads="1"/>
          </p:cNvSpPr>
          <p:nvPr/>
        </p:nvSpPr>
        <p:spPr bwMode="auto">
          <a:xfrm>
            <a:off x="5600700" y="3878263"/>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0000FF"/>
                </a:solidFill>
                <a:latin typeface="Calibri" charset="0"/>
                <a:cs typeface="Calibri" charset="0"/>
              </a:rPr>
              <a:t>router</a:t>
            </a:r>
          </a:p>
        </p:txBody>
      </p:sp>
      <p:sp>
        <p:nvSpPr>
          <p:cNvPr id="41013" name="Line 62"/>
          <p:cNvSpPr>
            <a:spLocks noChangeShapeType="1"/>
          </p:cNvSpPr>
          <p:nvPr/>
        </p:nvSpPr>
        <p:spPr bwMode="auto">
          <a:xfrm>
            <a:off x="1608138" y="2355850"/>
            <a:ext cx="6040437"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14" name="Line 63"/>
          <p:cNvSpPr>
            <a:spLocks noChangeShapeType="1"/>
          </p:cNvSpPr>
          <p:nvPr/>
        </p:nvSpPr>
        <p:spPr bwMode="auto">
          <a:xfrm>
            <a:off x="1636713" y="3546475"/>
            <a:ext cx="6040437"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15" name="Text Box 64"/>
          <p:cNvSpPr txBox="1">
            <a:spLocks noChangeArrowheads="1"/>
          </p:cNvSpPr>
          <p:nvPr/>
        </p:nvSpPr>
        <p:spPr bwMode="auto">
          <a:xfrm>
            <a:off x="3994150" y="1987550"/>
            <a:ext cx="1408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600">
                <a:latin typeface="Calibri" charset="0"/>
                <a:cs typeface="Calibri" charset="0"/>
              </a:rPr>
              <a:t>HTTP message</a:t>
            </a:r>
          </a:p>
        </p:txBody>
      </p:sp>
      <p:sp>
        <p:nvSpPr>
          <p:cNvPr id="41016" name="Text Box 65"/>
          <p:cNvSpPr txBox="1">
            <a:spLocks noChangeArrowheads="1"/>
          </p:cNvSpPr>
          <p:nvPr/>
        </p:nvSpPr>
        <p:spPr bwMode="auto">
          <a:xfrm>
            <a:off x="4092575" y="3192463"/>
            <a:ext cx="12842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600">
                <a:latin typeface="Calibri" charset="0"/>
                <a:cs typeface="Calibri" charset="0"/>
              </a:rPr>
              <a:t>TCP segment</a:t>
            </a:r>
          </a:p>
        </p:txBody>
      </p:sp>
      <p:sp>
        <p:nvSpPr>
          <p:cNvPr id="41017" name="Line 66"/>
          <p:cNvSpPr>
            <a:spLocks noChangeShapeType="1"/>
          </p:cNvSpPr>
          <p:nvPr/>
        </p:nvSpPr>
        <p:spPr bwMode="auto">
          <a:xfrm flipV="1">
            <a:off x="1609725" y="4751388"/>
            <a:ext cx="1301750"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18" name="Line 67"/>
          <p:cNvSpPr>
            <a:spLocks noChangeShapeType="1"/>
          </p:cNvSpPr>
          <p:nvPr/>
        </p:nvSpPr>
        <p:spPr bwMode="auto">
          <a:xfrm flipV="1">
            <a:off x="3840163" y="4765675"/>
            <a:ext cx="1744662"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19" name="Line 68"/>
          <p:cNvSpPr>
            <a:spLocks noChangeShapeType="1"/>
          </p:cNvSpPr>
          <p:nvPr/>
        </p:nvSpPr>
        <p:spPr bwMode="auto">
          <a:xfrm flipV="1">
            <a:off x="6457950" y="4751388"/>
            <a:ext cx="1176338"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lIns="91425" tIns="45713" rIns="91425" bIns="45713"/>
          <a:lstStyle/>
          <a:p>
            <a:endParaRPr lang="en-US"/>
          </a:p>
        </p:txBody>
      </p:sp>
      <p:sp>
        <p:nvSpPr>
          <p:cNvPr id="41020" name="Text Box 69"/>
          <p:cNvSpPr txBox="1">
            <a:spLocks noChangeArrowheads="1"/>
          </p:cNvSpPr>
          <p:nvPr/>
        </p:nvSpPr>
        <p:spPr bwMode="auto">
          <a:xfrm>
            <a:off x="1765300" y="4424363"/>
            <a:ext cx="9779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600">
                <a:latin typeface="Calibri" charset="0"/>
                <a:cs typeface="Calibri" charset="0"/>
              </a:rPr>
              <a:t>IP packet</a:t>
            </a:r>
          </a:p>
        </p:txBody>
      </p:sp>
      <p:sp>
        <p:nvSpPr>
          <p:cNvPr id="41021" name="Text Box 70"/>
          <p:cNvSpPr txBox="1">
            <a:spLocks noChangeArrowheads="1"/>
          </p:cNvSpPr>
          <p:nvPr/>
        </p:nvSpPr>
        <p:spPr bwMode="auto">
          <a:xfrm>
            <a:off x="6586538" y="4452938"/>
            <a:ext cx="9779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600">
                <a:latin typeface="Calibri" charset="0"/>
                <a:cs typeface="Calibri" charset="0"/>
              </a:rPr>
              <a:t>IP packet</a:t>
            </a:r>
          </a:p>
        </p:txBody>
      </p:sp>
      <p:sp>
        <p:nvSpPr>
          <p:cNvPr id="41022" name="Text Box 71"/>
          <p:cNvSpPr txBox="1">
            <a:spLocks noChangeArrowheads="1"/>
          </p:cNvSpPr>
          <p:nvPr/>
        </p:nvSpPr>
        <p:spPr bwMode="auto">
          <a:xfrm>
            <a:off x="4189413" y="4438650"/>
            <a:ext cx="9779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sz="1600">
                <a:latin typeface="Calibri" charset="0"/>
                <a:cs typeface="Calibri" charset="0"/>
              </a:rPr>
              <a:t>IP packet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hape 289"/>
          <p:cNvSpPr>
            <a:spLocks noGrp="1"/>
          </p:cNvSpPr>
          <p:nvPr>
            <p:ph type="title"/>
          </p:nvPr>
        </p:nvSpPr>
        <p:spPr/>
        <p:txBody>
          <a:bodyPr/>
          <a:lstStyle/>
          <a:p>
            <a:pPr algn="ctr"/>
            <a:r>
              <a:rPr lang="en-US" sz="4500">
                <a:solidFill>
                  <a:srgbClr val="424242"/>
                </a:solidFill>
                <a:latin typeface="Calibri" charset="0"/>
                <a:ea typeface="ＭＳ Ｐゴシック" charset="0"/>
                <a:cs typeface="Calibri" charset="0"/>
              </a:rPr>
              <a:t>Why layers?</a:t>
            </a:r>
          </a:p>
        </p:txBody>
      </p:sp>
      <p:sp>
        <p:nvSpPr>
          <p:cNvPr id="290" name="Shape 290"/>
          <p:cNvSpPr>
            <a:spLocks noGrp="1"/>
          </p:cNvSpPr>
          <p:nvPr>
            <p:ph type="body" idx="1"/>
          </p:nvPr>
        </p:nvSpPr>
        <p:spPr>
          <a:xfrm>
            <a:off x="812800" y="2343150"/>
            <a:ext cx="7358063" cy="4286250"/>
          </a:xfrm>
        </p:spPr>
        <p:txBody>
          <a:bodyPr/>
          <a:lstStyle/>
          <a:p>
            <a:pPr marL="679450" indent="-457200">
              <a:spcBef>
                <a:spcPts val="4225"/>
              </a:spcBef>
            </a:pPr>
            <a:r>
              <a:rPr lang="en-US" sz="3400">
                <a:solidFill>
                  <a:srgbClr val="942193"/>
                </a:solidFill>
                <a:latin typeface="Calibri" charset="0"/>
                <a:ea typeface="ＭＳ Ｐゴシック" charset="0"/>
                <a:cs typeface="Calibri" charset="0"/>
              </a:rPr>
              <a:t>Reduce complexity</a:t>
            </a:r>
          </a:p>
          <a:p>
            <a:pPr marL="679450" indent="-457200">
              <a:spcBef>
                <a:spcPts val="4225"/>
              </a:spcBef>
            </a:pPr>
            <a:r>
              <a:rPr lang="en-US" sz="3400">
                <a:solidFill>
                  <a:srgbClr val="942193"/>
                </a:solidFill>
                <a:latin typeface="Calibri" charset="0"/>
                <a:ea typeface="ＭＳ Ｐゴシック" charset="0"/>
                <a:cs typeface="Calibri" charset="0"/>
              </a:rPr>
              <a:t>Improve flexibility</a:t>
            </a:r>
          </a:p>
        </p:txBody>
      </p:sp>
      <p:sp>
        <p:nvSpPr>
          <p:cNvPr id="43011" name="Shape 29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C572A759-6A51-4108-AA02-DFA0A04FC94B}">
              <ma14:wrappingTextBoxFlag xmlns:ma14="http://schemas.microsoft.com/office/mac/drawingml/2011/main" val="1"/>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30783053-642A-0142-9C6A-B13550E86412}" type="slidenum">
              <a:rPr lang="en-US" sz="1000" b="0">
                <a:solidFill>
                  <a:srgbClr val="424242"/>
                </a:solidFill>
                <a:latin typeface="Arial" charset="0"/>
              </a:rPr>
              <a:pPr eaLnBrk="1" hangingPunct="1"/>
              <a:t>19</a:t>
            </a:fld>
            <a:endParaRPr lang="en-US" sz="1000" b="0">
              <a:solidFill>
                <a:srgbClr val="424242"/>
              </a:solidFill>
              <a:latin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p:tmAbs val="0"/>
                                  </p:iterate>
                                  <p:childTnLst>
                                    <p:set>
                                      <p:cBhvr>
                                        <p:cTn id="6" fill="hold"/>
                                        <p:tgtEl>
                                          <p:spTgt spid="290">
                                            <p:bg/>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iterate>
                                    <p:tmAbs val="0"/>
                                  </p:iterate>
                                  <p:childTnLst>
                                    <p:set>
                                      <p:cBhvr>
                                        <p:cTn id="9" fill="hold"/>
                                        <p:tgtEl>
                                          <p:spTgt spid="290">
                                            <p:txEl>
                                              <p:pRg st="0" end="0"/>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iterate>
                                    <p:tmAbs val="0"/>
                                  </p:iterate>
                                  <p:childTnLst>
                                    <p:set>
                                      <p:cBhvr>
                                        <p:cTn id="12" fill="hold"/>
                                        <p:tgtEl>
                                          <p:spTgt spid="2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0"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hape 258"/>
          <p:cNvSpPr>
            <a:spLocks noGrp="1"/>
          </p:cNvSpPr>
          <p:nvPr>
            <p:ph type="title"/>
          </p:nvPr>
        </p:nvSpPr>
        <p:spPr/>
        <p:txBody>
          <a:bodyPr/>
          <a:lstStyle/>
          <a:p>
            <a:pPr eaLnBrk="1" hangingPunct="1"/>
            <a:r>
              <a:rPr lang="en-US" sz="4600">
                <a:solidFill>
                  <a:srgbClr val="000000"/>
                </a:solidFill>
                <a:latin typeface="Calibri" charset="0"/>
              </a:rPr>
              <a:t>Today</a:t>
            </a:r>
          </a:p>
        </p:txBody>
      </p:sp>
      <p:sp>
        <p:nvSpPr>
          <p:cNvPr id="259" name="Shape 259"/>
          <p:cNvSpPr>
            <a:spLocks noGrp="1"/>
          </p:cNvSpPr>
          <p:nvPr>
            <p:ph type="body" idx="1"/>
          </p:nvPr>
        </p:nvSpPr>
        <p:spPr>
          <a:xfrm>
            <a:off x="874713" y="1946275"/>
            <a:ext cx="7358062" cy="4125913"/>
          </a:xfrm>
        </p:spPr>
        <p:txBody>
          <a:bodyPr>
            <a:normAutofit/>
          </a:bodyPr>
          <a:lstStyle/>
          <a:p>
            <a:pPr marL="624256" indent="-401303" defTabSz="410226" eaLnBrk="1" fontAlgn="auto" hangingPunct="1">
              <a:spcBef>
                <a:spcPts val="1812"/>
              </a:spcBef>
              <a:spcAft>
                <a:spcPts val="0"/>
              </a:spcAft>
              <a:defRPr sz="1800">
                <a:solidFill>
                  <a:srgbClr val="000000"/>
                </a:solidFill>
              </a:defRPr>
            </a:pPr>
            <a:r>
              <a:rPr sz="3100" dirty="0">
                <a:solidFill>
                  <a:schemeClr val="bg2">
                    <a:lumMod val="75000"/>
                  </a:schemeClr>
                </a:solidFill>
                <a:ea typeface="+mn-ea"/>
                <a:sym typeface="Calibri"/>
              </a:rPr>
              <a:t>What is a network made of?</a:t>
            </a:r>
          </a:p>
          <a:p>
            <a:pPr marL="624256" indent="-401303" defTabSz="410226" eaLnBrk="1" fontAlgn="auto" hangingPunct="1">
              <a:spcBef>
                <a:spcPts val="1812"/>
              </a:spcBef>
              <a:spcAft>
                <a:spcPts val="0"/>
              </a:spcAft>
              <a:defRPr sz="1800">
                <a:solidFill>
                  <a:srgbClr val="000000"/>
                </a:solidFill>
              </a:defRPr>
            </a:pPr>
            <a:r>
              <a:rPr sz="3100" dirty="0">
                <a:solidFill>
                  <a:schemeClr val="bg2">
                    <a:lumMod val="75000"/>
                  </a:schemeClr>
                </a:solidFill>
                <a:ea typeface="+mn-ea"/>
                <a:sym typeface="Calibri"/>
              </a:rPr>
              <a:t>How is it shared?</a:t>
            </a:r>
          </a:p>
          <a:p>
            <a:pPr marL="624256" indent="-401303" defTabSz="410226" eaLnBrk="1" fontAlgn="auto" hangingPunct="1">
              <a:spcBef>
                <a:spcPts val="1812"/>
              </a:spcBef>
              <a:spcAft>
                <a:spcPts val="0"/>
              </a:spcAft>
              <a:defRPr sz="1800">
                <a:solidFill>
                  <a:srgbClr val="000000"/>
                </a:solidFill>
              </a:defRPr>
            </a:pPr>
            <a:r>
              <a:rPr sz="3100" dirty="0">
                <a:solidFill>
                  <a:schemeClr val="bg2">
                    <a:lumMod val="75000"/>
                  </a:schemeClr>
                </a:solidFill>
                <a:ea typeface="+mn-ea"/>
                <a:sym typeface="Calibri"/>
              </a:rPr>
              <a:t>How do we evaluate a network?</a:t>
            </a:r>
            <a:endParaRPr lang="en-US" sz="3100" dirty="0">
              <a:solidFill>
                <a:schemeClr val="bg2">
                  <a:lumMod val="75000"/>
                </a:schemeClr>
              </a:solidFill>
              <a:ea typeface="+mn-ea"/>
              <a:sym typeface="Calibri"/>
            </a:endParaRPr>
          </a:p>
          <a:p>
            <a:pPr marL="624256" indent="-401303" defTabSz="410226" eaLnBrk="1" fontAlgn="auto" hangingPunct="1">
              <a:spcBef>
                <a:spcPts val="1812"/>
              </a:spcBef>
              <a:spcAft>
                <a:spcPts val="0"/>
              </a:spcAft>
              <a:defRPr sz="1800">
                <a:solidFill>
                  <a:srgbClr val="000000"/>
                </a:solidFill>
              </a:defRPr>
            </a:pPr>
            <a:r>
              <a:rPr lang="en-US" sz="3100" dirty="0">
                <a:solidFill>
                  <a:srgbClr val="800080"/>
                </a:solidFill>
                <a:ea typeface="+mn-ea"/>
                <a:sym typeface="Calibri"/>
              </a:rPr>
              <a:t>How is communication architected?</a:t>
            </a:r>
          </a:p>
          <a:p>
            <a:pPr marL="624256" indent="-401303" defTabSz="410226" eaLnBrk="1" fontAlgn="auto" hangingPunct="1">
              <a:spcBef>
                <a:spcPts val="1812"/>
              </a:spcBef>
              <a:spcAft>
                <a:spcPts val="0"/>
              </a:spcAft>
              <a:defRPr sz="1800">
                <a:solidFill>
                  <a:srgbClr val="000000"/>
                </a:solidFill>
              </a:defRPr>
            </a:pPr>
            <a:r>
              <a:rPr lang="en-US" sz="3100" dirty="0">
                <a:solidFill>
                  <a:srgbClr val="800080"/>
                </a:solidFill>
                <a:ea typeface="+mn-ea"/>
                <a:sym typeface="Calibri"/>
              </a:rPr>
              <a:t>BREAK</a:t>
            </a:r>
          </a:p>
          <a:p>
            <a:pPr marL="624256" indent="-401303" defTabSz="410226" eaLnBrk="1" fontAlgn="auto" hangingPunct="1">
              <a:spcBef>
                <a:spcPts val="1812"/>
              </a:spcBef>
              <a:spcAft>
                <a:spcPts val="0"/>
              </a:spcAft>
              <a:defRPr sz="1800">
                <a:solidFill>
                  <a:srgbClr val="000000"/>
                </a:solidFill>
              </a:defRPr>
            </a:pPr>
            <a:r>
              <a:rPr lang="en-US" sz="3100" dirty="0" smtClean="0">
                <a:solidFill>
                  <a:srgbClr val="800080"/>
                </a:solidFill>
                <a:ea typeface="+mn-ea"/>
                <a:sym typeface="Calibri"/>
              </a:rPr>
              <a:t>The </a:t>
            </a:r>
            <a:r>
              <a:rPr lang="en-US" sz="3100" dirty="0">
                <a:solidFill>
                  <a:srgbClr val="800080"/>
                </a:solidFill>
                <a:ea typeface="+mn-ea"/>
                <a:sym typeface="Calibri"/>
              </a:rPr>
              <a:t>network layer</a:t>
            </a:r>
            <a:endParaRPr sz="3100" dirty="0">
              <a:solidFill>
                <a:srgbClr val="800080"/>
              </a:solidFill>
              <a:ea typeface="+mn-ea"/>
              <a:sym typeface="Calibri"/>
            </a:endParaRPr>
          </a:p>
        </p:txBody>
      </p:sp>
      <p:sp>
        <p:nvSpPr>
          <p:cNvPr id="21507" name="Shape 260"/>
          <p:cNvSpPr>
            <a:spLocks noGrp="1"/>
          </p:cNvSpPr>
          <p:nvPr>
            <p:ph type="sldNum" sz="quarter" idx="10"/>
          </p:nvPr>
        </p:nvSpPr>
        <p:spPr>
          <a:xfrm>
            <a:off x="8421688" y="6232525"/>
            <a:ext cx="90487" cy="200025"/>
          </a:xfrm>
          <a:noFill/>
          <a:ln w="9525"/>
          <a:extLst>
            <a:ext uri="{C572A759-6A51-4108-AA02-DFA0A04FC94B}">
              <ma14:wrappingTextBoxFlag xmlns:ma14="http://schemas.microsoft.com/office/mac/drawingml/2011/main" val="1"/>
            </a:ext>
          </a:extLst>
        </p:spPr>
        <p:txBody>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BE3D4BF-EB47-144D-BA33-95D4F845ED87}" type="slidenum">
              <a:rPr lang="en-US" sz="1300">
                <a:solidFill>
                  <a:srgbClr val="000000"/>
                </a:solidFill>
                <a:latin typeface="Calibri" charset="0"/>
                <a:cs typeface="Calibri" charset="0"/>
              </a:rPr>
              <a:pPr eaLnBrk="1" hangingPunct="1"/>
              <a:t>2</a:t>
            </a:fld>
            <a:endParaRPr lang="en-US" sz="1300">
              <a:solidFill>
                <a:srgbClr val="000000"/>
              </a:solidFill>
              <a:latin typeface="Calibri" charset="0"/>
              <a:cs typeface="Calibri"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289"/>
          <p:cNvSpPr>
            <a:spLocks noGrp="1"/>
          </p:cNvSpPr>
          <p:nvPr>
            <p:ph type="title"/>
          </p:nvPr>
        </p:nvSpPr>
        <p:spPr/>
        <p:txBody>
          <a:bodyPr/>
          <a:lstStyle/>
          <a:p>
            <a:pPr algn="ctr"/>
            <a:r>
              <a:rPr lang="en-US" sz="4500">
                <a:solidFill>
                  <a:srgbClr val="424242"/>
                </a:solidFill>
                <a:latin typeface="Calibri" charset="0"/>
                <a:ea typeface="ＭＳ Ｐゴシック" charset="0"/>
                <a:cs typeface="Calibri" charset="0"/>
              </a:rPr>
              <a:t>Why not?</a:t>
            </a:r>
          </a:p>
        </p:txBody>
      </p:sp>
      <p:sp>
        <p:nvSpPr>
          <p:cNvPr id="290" name="Shape 290"/>
          <p:cNvSpPr>
            <a:spLocks noGrp="1"/>
          </p:cNvSpPr>
          <p:nvPr>
            <p:ph type="body" idx="1"/>
          </p:nvPr>
        </p:nvSpPr>
        <p:spPr>
          <a:xfrm>
            <a:off x="457200" y="2743200"/>
            <a:ext cx="8178800" cy="3371850"/>
          </a:xfrm>
        </p:spPr>
        <p:txBody>
          <a:bodyPr/>
          <a:lstStyle/>
          <a:p>
            <a:pPr marL="679450" indent="-457200">
              <a:spcBef>
                <a:spcPts val="4225"/>
              </a:spcBef>
            </a:pPr>
            <a:r>
              <a:rPr lang="en-US" sz="3200">
                <a:solidFill>
                  <a:srgbClr val="942193"/>
                </a:solidFill>
                <a:latin typeface="Calibri" charset="0"/>
                <a:ea typeface="ＭＳ Ｐゴシック" charset="0"/>
                <a:cs typeface="Calibri" charset="0"/>
              </a:rPr>
              <a:t>sub-optimal performance</a:t>
            </a:r>
            <a:br>
              <a:rPr lang="en-US" sz="3200">
                <a:solidFill>
                  <a:srgbClr val="942193"/>
                </a:solidFill>
                <a:latin typeface="Calibri" charset="0"/>
                <a:ea typeface="ＭＳ Ｐゴシック" charset="0"/>
                <a:cs typeface="Calibri" charset="0"/>
              </a:rPr>
            </a:br>
            <a:endParaRPr lang="en-US" sz="3200">
              <a:solidFill>
                <a:srgbClr val="942193"/>
              </a:solidFill>
              <a:latin typeface="Calibri" charset="0"/>
              <a:ea typeface="ＭＳ Ｐゴシック" charset="0"/>
              <a:cs typeface="Calibri" charset="0"/>
            </a:endParaRPr>
          </a:p>
          <a:p>
            <a:pPr marL="679450" indent="-457200">
              <a:lnSpc>
                <a:spcPct val="80000"/>
              </a:lnSpc>
              <a:spcBef>
                <a:spcPts val="2225"/>
              </a:spcBef>
            </a:pPr>
            <a:r>
              <a:rPr lang="en-US" sz="3200">
                <a:solidFill>
                  <a:srgbClr val="942193"/>
                </a:solidFill>
                <a:latin typeface="Calibri" charset="0"/>
                <a:ea typeface="ＭＳ Ｐゴシック" charset="0"/>
                <a:cs typeface="Calibri" charset="0"/>
              </a:rPr>
              <a:t>cross-layer information often useful</a:t>
            </a:r>
          </a:p>
          <a:p>
            <a:pPr marL="1274763" lvl="1" indent="-457200">
              <a:lnSpc>
                <a:spcPct val="80000"/>
              </a:lnSpc>
              <a:spcBef>
                <a:spcPts val="2225"/>
              </a:spcBef>
              <a:buFont typeface="Wingdings" charset="0"/>
              <a:buChar char="Ø"/>
            </a:pPr>
            <a:r>
              <a:rPr lang="en-US" sz="2800">
                <a:solidFill>
                  <a:srgbClr val="942193"/>
                </a:solidFill>
                <a:latin typeface="Calibri" charset="0"/>
                <a:ea typeface="ＭＳ Ｐゴシック" charset="0"/>
                <a:cs typeface="Calibri" charset="0"/>
              </a:rPr>
              <a:t>several “layer violations” in practice</a:t>
            </a:r>
          </a:p>
        </p:txBody>
      </p:sp>
      <p:sp>
        <p:nvSpPr>
          <p:cNvPr id="45059" name="Shape 29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C572A759-6A51-4108-AA02-DFA0A04FC94B}">
              <ma14:wrappingTextBoxFlag xmlns:ma14="http://schemas.microsoft.com/office/mac/drawingml/2011/main" val="1"/>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E2E1A56-96B1-3344-9D9A-4F825F8F6B6B}" type="slidenum">
              <a:rPr lang="en-US" sz="1000" b="0">
                <a:solidFill>
                  <a:srgbClr val="424242"/>
                </a:solidFill>
                <a:latin typeface="Arial" charset="0"/>
              </a:rPr>
              <a:pPr eaLnBrk="1" hangingPunct="1"/>
              <a:t>20</a:t>
            </a:fld>
            <a:endParaRPr lang="en-US" sz="1000" b="0">
              <a:solidFill>
                <a:srgbClr val="424242"/>
              </a:solidFill>
              <a:latin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p:tmAbs val="0"/>
                                  </p:iterate>
                                  <p:childTnLst>
                                    <p:set>
                                      <p:cBhvr>
                                        <p:cTn id="6" fill="hold"/>
                                        <p:tgtEl>
                                          <p:spTgt spid="290">
                                            <p:bg/>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iterate>
                                    <p:tmAbs val="0"/>
                                  </p:iterate>
                                  <p:childTnLst>
                                    <p:set>
                                      <p:cBhvr>
                                        <p:cTn id="9" fill="hold"/>
                                        <p:tgtEl>
                                          <p:spTgt spid="290">
                                            <p:txEl>
                                              <p:pRg st="0" end="0"/>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iterate>
                                    <p:tmAbs val="0"/>
                                  </p:iterate>
                                  <p:childTnLst>
                                    <p:set>
                                      <p:cBhvr>
                                        <p:cTn id="12" fill="hold"/>
                                        <p:tgtEl>
                                          <p:spTgt spid="290">
                                            <p:txEl>
                                              <p:pRg st="1" end="1"/>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iterate>
                                    <p:tmAbs val="0"/>
                                  </p:iterate>
                                  <p:childTnLst>
                                    <p:set>
                                      <p:cBhvr>
                                        <p:cTn id="15" fill="hold"/>
                                        <p:tgtEl>
                                          <p:spTgt spid="2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0"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 name="Shape 844"/>
          <p:cNvSpPr>
            <a:spLocks noGrp="1"/>
          </p:cNvSpPr>
          <p:nvPr>
            <p:ph type="body" idx="1"/>
          </p:nvPr>
        </p:nvSpPr>
        <p:spPr>
          <a:xfrm>
            <a:off x="803275" y="1541463"/>
            <a:ext cx="7569200" cy="4017962"/>
          </a:xfrm>
        </p:spPr>
        <p:txBody>
          <a:bodyPr/>
          <a:lstStyle>
            <a:lvl1pPr marL="970642" indent="-653142">
              <a:defRPr sz="4800">
                <a:solidFill>
                  <a:srgbClr val="942193"/>
                </a:solidFill>
              </a:defRPr>
            </a:lvl1pPr>
          </a:lstStyle>
          <a:p>
            <a:pPr>
              <a:defRPr sz="1800">
                <a:solidFill>
                  <a:srgbClr val="000000"/>
                </a:solidFill>
              </a:defRPr>
            </a:pPr>
            <a:r>
              <a:rPr sz="2800" i="1" dirty="0">
                <a:solidFill>
                  <a:schemeClr val="bg2">
                    <a:lumMod val="40000"/>
                    <a:lumOff val="60000"/>
                  </a:schemeClr>
                </a:solidFill>
                <a:latin typeface="Calibri"/>
                <a:cs typeface="Calibri"/>
              </a:rPr>
              <a:t>What physical infrastructure is already available?</a:t>
            </a:r>
            <a:r>
              <a:rPr lang="en-US" sz="2800" i="1" dirty="0">
                <a:solidFill>
                  <a:schemeClr val="bg2">
                    <a:lumMod val="40000"/>
                    <a:lumOff val="60000"/>
                  </a:schemeClr>
                </a:solidFill>
                <a:latin typeface="Calibri"/>
                <a:cs typeface="Calibri"/>
              </a:rPr>
              <a:t/>
            </a:r>
            <a:br>
              <a:rPr lang="en-US" sz="2800" i="1" dirty="0">
                <a:solidFill>
                  <a:schemeClr val="bg2">
                    <a:lumMod val="40000"/>
                    <a:lumOff val="60000"/>
                  </a:schemeClr>
                </a:solidFill>
                <a:latin typeface="Calibri"/>
                <a:cs typeface="Calibri"/>
              </a:rPr>
            </a:br>
            <a:endParaRPr lang="en-US" sz="2800" i="1" dirty="0">
              <a:solidFill>
                <a:schemeClr val="bg2">
                  <a:lumMod val="40000"/>
                  <a:lumOff val="60000"/>
                </a:schemeClr>
              </a:solidFill>
              <a:latin typeface="Calibri"/>
              <a:cs typeface="Calibri"/>
            </a:endParaRPr>
          </a:p>
          <a:p>
            <a:pPr>
              <a:defRPr sz="1800">
                <a:solidFill>
                  <a:srgbClr val="000000"/>
                </a:solidFill>
              </a:defRPr>
            </a:pPr>
            <a:r>
              <a:rPr lang="en-US" sz="2800" i="1" dirty="0">
                <a:solidFill>
                  <a:schemeClr val="bg2">
                    <a:lumMod val="40000"/>
                    <a:lumOff val="60000"/>
                  </a:schemeClr>
                </a:solidFill>
                <a:latin typeface="Calibri"/>
                <a:cs typeface="Calibri"/>
              </a:rPr>
              <a:t> Reserve or on-demand?</a:t>
            </a:r>
          </a:p>
          <a:p>
            <a:pPr>
              <a:defRPr sz="1800">
                <a:solidFill>
                  <a:srgbClr val="000000"/>
                </a:solidFill>
              </a:defRPr>
            </a:pPr>
            <a:endParaRPr lang="en-US" sz="2800" i="1" dirty="0">
              <a:solidFill>
                <a:schemeClr val="bg2">
                  <a:lumMod val="40000"/>
                  <a:lumOff val="60000"/>
                </a:schemeClr>
              </a:solidFill>
              <a:latin typeface="Calibri"/>
              <a:cs typeface="Calibri"/>
            </a:endParaRPr>
          </a:p>
          <a:p>
            <a:pPr>
              <a:defRPr sz="1800">
                <a:solidFill>
                  <a:srgbClr val="000000"/>
                </a:solidFill>
              </a:defRPr>
            </a:pPr>
            <a:r>
              <a:rPr lang="en-US" sz="2800" i="1" dirty="0">
                <a:solidFill>
                  <a:schemeClr val="bg2">
                    <a:lumMod val="40000"/>
                    <a:lumOff val="60000"/>
                  </a:schemeClr>
                </a:solidFill>
                <a:latin typeface="Calibri"/>
                <a:cs typeface="Calibri"/>
              </a:rPr>
              <a:t>Where’s my delay coming from?</a:t>
            </a:r>
          </a:p>
          <a:p>
            <a:pPr>
              <a:defRPr sz="1800">
                <a:solidFill>
                  <a:srgbClr val="000000"/>
                </a:solidFill>
              </a:defRPr>
            </a:pPr>
            <a:endParaRPr lang="en-US" sz="2800" i="1" dirty="0">
              <a:solidFill>
                <a:srgbClr val="800000"/>
              </a:solidFill>
              <a:latin typeface="Calibri"/>
              <a:cs typeface="Calibri"/>
            </a:endParaRPr>
          </a:p>
          <a:p>
            <a:pPr>
              <a:defRPr sz="1800">
                <a:solidFill>
                  <a:srgbClr val="000000"/>
                </a:solidFill>
              </a:defRPr>
            </a:pPr>
            <a:r>
              <a:rPr lang="en-US" sz="2800" i="1" dirty="0">
                <a:solidFill>
                  <a:srgbClr val="800000"/>
                </a:solidFill>
                <a:latin typeface="Calibri"/>
                <a:cs typeface="Calibri"/>
              </a:rPr>
              <a:t>What’s the right </a:t>
            </a:r>
            <a:r>
              <a:rPr lang="en-US" sz="2800" i="1" dirty="0" smtClean="0">
                <a:solidFill>
                  <a:srgbClr val="800000"/>
                </a:solidFill>
                <a:latin typeface="Calibri"/>
                <a:cs typeface="Calibri"/>
              </a:rPr>
              <a:t>set of layers? </a:t>
            </a:r>
            <a:endParaRPr lang="en-US" sz="2800" i="1" dirty="0">
              <a:solidFill>
                <a:srgbClr val="800000"/>
              </a:solidFill>
              <a:latin typeface="Calibri"/>
              <a:cs typeface="Calibri"/>
            </a:endParaRPr>
          </a:p>
          <a:p>
            <a:pPr>
              <a:defRPr sz="1800">
                <a:solidFill>
                  <a:srgbClr val="000000"/>
                </a:solidFill>
              </a:defRPr>
            </a:pPr>
            <a:endParaRPr sz="1800" i="1" dirty="0">
              <a:solidFill>
                <a:srgbClr val="000000"/>
              </a:solidFill>
            </a:endParaRPr>
          </a:p>
        </p:txBody>
      </p:sp>
      <p:sp>
        <p:nvSpPr>
          <p:cNvPr id="47106" name="Shape 845"/>
          <p:cNvSpPr>
            <a:spLocks noGrp="1"/>
          </p:cNvSpPr>
          <p:nvPr>
            <p:ph type="sldNum" sz="quarter" idx="10"/>
          </p:nvPr>
        </p:nvSpPr>
        <p:spPr>
          <a:xfrm>
            <a:off x="8386763" y="6330950"/>
            <a:ext cx="165100" cy="195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C572A759-6A51-4108-AA02-DFA0A04FC94B}">
              <ma14:wrappingTextBoxFlag xmlns:ma14="http://schemas.microsoft.com/office/mac/drawingml/2011/main" val="1"/>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3ACF6294-26CB-A441-B252-7BE3CC0368D7}" type="slidenum">
              <a:rPr lang="en-US" sz="1000" b="0">
                <a:solidFill>
                  <a:srgbClr val="919191"/>
                </a:solidFill>
                <a:latin typeface="Arial" charset="0"/>
              </a:rPr>
              <a:pPr eaLnBrk="1" hangingPunct="1"/>
              <a:t>21</a:t>
            </a:fld>
            <a:endParaRPr lang="en-US" sz="1000" b="0">
              <a:solidFill>
                <a:srgbClr val="919191"/>
              </a:solidFill>
              <a:latin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hape 289"/>
          <p:cNvSpPr>
            <a:spLocks noGrp="1"/>
          </p:cNvSpPr>
          <p:nvPr>
            <p:ph type="title"/>
          </p:nvPr>
        </p:nvSpPr>
        <p:spPr/>
        <p:txBody>
          <a:bodyPr/>
          <a:lstStyle/>
          <a:p>
            <a:pPr algn="ctr"/>
            <a:r>
              <a:rPr lang="en-US" sz="4500">
                <a:solidFill>
                  <a:srgbClr val="424242"/>
                </a:solidFill>
                <a:latin typeface="Calibri" charset="0"/>
                <a:ea typeface="ＭＳ Ｐゴシック" charset="0"/>
                <a:cs typeface="Calibri" charset="0"/>
              </a:rPr>
              <a:t>Backing up…</a:t>
            </a:r>
          </a:p>
        </p:txBody>
      </p:sp>
      <p:sp>
        <p:nvSpPr>
          <p:cNvPr id="290" name="Shape 290"/>
          <p:cNvSpPr>
            <a:spLocks noGrp="1"/>
          </p:cNvSpPr>
          <p:nvPr>
            <p:ph type="body" idx="1"/>
          </p:nvPr>
        </p:nvSpPr>
        <p:spPr>
          <a:xfrm>
            <a:off x="431800" y="6096000"/>
            <a:ext cx="8178800" cy="762000"/>
          </a:xfrm>
        </p:spPr>
        <p:txBody>
          <a:bodyPr/>
          <a:lstStyle/>
          <a:p>
            <a:pPr marL="220663" indent="0" algn="ctr">
              <a:spcBef>
                <a:spcPts val="4225"/>
              </a:spcBef>
              <a:buFont typeface="Wingdings" charset="0"/>
              <a:buNone/>
            </a:pPr>
            <a:r>
              <a:rPr lang="en-US" sz="3200">
                <a:solidFill>
                  <a:srgbClr val="942193"/>
                </a:solidFill>
                <a:latin typeface="Calibri" charset="0"/>
                <a:ea typeface="ＭＳ Ｐゴシック" charset="0"/>
                <a:cs typeface="Calibri" charset="0"/>
              </a:rPr>
              <a:t>Why is </a:t>
            </a:r>
            <a:r>
              <a:rPr lang="en-US" sz="3200" i="1">
                <a:solidFill>
                  <a:srgbClr val="942193"/>
                </a:solidFill>
                <a:latin typeface="Calibri" charset="0"/>
                <a:ea typeface="ＭＳ Ｐゴシック" charset="0"/>
                <a:cs typeface="Calibri" charset="0"/>
              </a:rPr>
              <a:t>this</a:t>
            </a:r>
            <a:r>
              <a:rPr lang="en-US" sz="3200">
                <a:solidFill>
                  <a:srgbClr val="942193"/>
                </a:solidFill>
                <a:latin typeface="Calibri" charset="0"/>
                <a:ea typeface="ＭＳ Ｐゴシック" charset="0"/>
                <a:cs typeface="Calibri" charset="0"/>
              </a:rPr>
              <a:t> architecture good?</a:t>
            </a:r>
            <a:endParaRPr lang="en-US">
              <a:solidFill>
                <a:srgbClr val="942193"/>
              </a:solidFill>
              <a:latin typeface="Calibri" charset="0"/>
              <a:ea typeface="ＭＳ Ｐゴシック" charset="0"/>
              <a:cs typeface="Calibri" charset="0"/>
            </a:endParaRPr>
          </a:p>
        </p:txBody>
      </p:sp>
      <p:grpSp>
        <p:nvGrpSpPr>
          <p:cNvPr id="49155" name="Group 1"/>
          <p:cNvGrpSpPr>
            <a:grpSpLocks/>
          </p:cNvGrpSpPr>
          <p:nvPr/>
        </p:nvGrpSpPr>
        <p:grpSpPr bwMode="auto">
          <a:xfrm>
            <a:off x="457200" y="1676400"/>
            <a:ext cx="8305800" cy="3937000"/>
            <a:chOff x="228600" y="1676400"/>
            <a:chExt cx="8610600" cy="3937000"/>
          </a:xfrm>
        </p:grpSpPr>
        <p:grpSp>
          <p:nvGrpSpPr>
            <p:cNvPr id="6" name="Group 6"/>
            <p:cNvGrpSpPr>
              <a:grpSpLocks/>
            </p:cNvGrpSpPr>
            <p:nvPr/>
          </p:nvGrpSpPr>
          <p:grpSpPr bwMode="auto">
            <a:xfrm>
              <a:off x="1273541" y="1676400"/>
              <a:ext cx="1497012" cy="431800"/>
              <a:chOff x="0" y="0"/>
              <a:chExt cx="943" cy="272"/>
            </a:xfrm>
            <a:solidFill>
              <a:srgbClr val="0000FF"/>
            </a:solidFill>
          </p:grpSpPr>
          <p:sp>
            <p:nvSpPr>
              <p:cNvPr id="7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80" name="Rectangle 8"/>
              <p:cNvSpPr>
                <a:spLocks/>
              </p:cNvSpPr>
              <p:nvPr/>
            </p:nvSpPr>
            <p:spPr bwMode="auto">
              <a:xfrm>
                <a:off x="18" y="24"/>
                <a:ext cx="905"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Application</a:t>
                </a:r>
              </a:p>
            </p:txBody>
          </p:sp>
        </p:grpSp>
        <p:grpSp>
          <p:nvGrpSpPr>
            <p:cNvPr id="7" name="Group 15"/>
            <p:cNvGrpSpPr>
              <a:grpSpLocks/>
            </p:cNvGrpSpPr>
            <p:nvPr/>
          </p:nvGrpSpPr>
          <p:grpSpPr bwMode="auto">
            <a:xfrm>
              <a:off x="1273541" y="2667000"/>
              <a:ext cx="1497012" cy="431800"/>
              <a:chOff x="0" y="0"/>
              <a:chExt cx="943" cy="272"/>
            </a:xfrm>
            <a:solidFill>
              <a:srgbClr val="0000FF"/>
            </a:solidFill>
          </p:grpSpPr>
          <p:sp>
            <p:nvSpPr>
              <p:cNvPr id="77"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78" name="Rectangle 17"/>
              <p:cNvSpPr>
                <a:spLocks/>
              </p:cNvSpPr>
              <p:nvPr/>
            </p:nvSpPr>
            <p:spPr bwMode="auto">
              <a:xfrm>
                <a:off x="79" y="24"/>
                <a:ext cx="780"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49164" name="Group 18"/>
            <p:cNvGrpSpPr>
              <a:grpSpLocks/>
            </p:cNvGrpSpPr>
            <p:nvPr/>
          </p:nvGrpSpPr>
          <p:grpSpPr bwMode="auto">
            <a:xfrm>
              <a:off x="1322388" y="3609975"/>
              <a:ext cx="1497012" cy="428625"/>
              <a:chOff x="0" y="0"/>
              <a:chExt cx="943" cy="270"/>
            </a:xfrm>
          </p:grpSpPr>
          <p:sp>
            <p:nvSpPr>
              <p:cNvPr id="75" name="Rectangle 19"/>
              <p:cNvSpPr>
                <a:spLocks/>
              </p:cNvSpPr>
              <p:nvPr/>
            </p:nvSpPr>
            <p:spPr bwMode="auto">
              <a:xfrm>
                <a:off x="0" y="0"/>
                <a:ext cx="942"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9204" name="Rectangle 20"/>
              <p:cNvSpPr>
                <a:spLocks/>
              </p:cNvSpPr>
              <p:nvPr/>
            </p:nvSpPr>
            <p:spPr bwMode="auto">
              <a:xfrm>
                <a:off x="127" y="23"/>
                <a:ext cx="68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49165" name="Group 21"/>
            <p:cNvGrpSpPr>
              <a:grpSpLocks/>
            </p:cNvGrpSpPr>
            <p:nvPr/>
          </p:nvGrpSpPr>
          <p:grpSpPr bwMode="auto">
            <a:xfrm>
              <a:off x="1349375" y="4368800"/>
              <a:ext cx="1497013" cy="431800"/>
              <a:chOff x="0" y="0"/>
              <a:chExt cx="943" cy="272"/>
            </a:xfrm>
          </p:grpSpPr>
          <p:sp>
            <p:nvSpPr>
              <p:cNvPr id="73"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9202" name="Rectangle 23"/>
              <p:cNvSpPr>
                <a:spLocks/>
              </p:cNvSpPr>
              <p:nvPr/>
            </p:nvSpPr>
            <p:spPr bwMode="auto">
              <a:xfrm>
                <a:off x="112" y="24"/>
                <a:ext cx="72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49166" name="Group 24"/>
            <p:cNvGrpSpPr>
              <a:grpSpLocks/>
            </p:cNvGrpSpPr>
            <p:nvPr/>
          </p:nvGrpSpPr>
          <p:grpSpPr bwMode="auto">
            <a:xfrm>
              <a:off x="1349375" y="5132388"/>
              <a:ext cx="1497013" cy="430212"/>
              <a:chOff x="0" y="0"/>
              <a:chExt cx="943" cy="271"/>
            </a:xfrm>
          </p:grpSpPr>
          <p:sp>
            <p:nvSpPr>
              <p:cNvPr id="71"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9200" name="Rectangle 26"/>
              <p:cNvSpPr>
                <a:spLocks/>
              </p:cNvSpPr>
              <p:nvPr/>
            </p:nvSpPr>
            <p:spPr bwMode="auto">
              <a:xfrm>
                <a:off x="125" y="23"/>
                <a:ext cx="69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49167" name="Rectangle 27"/>
            <p:cNvSpPr>
              <a:spLocks/>
            </p:cNvSpPr>
            <p:nvPr/>
          </p:nvSpPr>
          <p:spPr bwMode="auto">
            <a:xfrm>
              <a:off x="900854" y="5221288"/>
              <a:ext cx="372320"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L1</a:t>
              </a:r>
            </a:p>
          </p:txBody>
        </p:sp>
        <p:sp>
          <p:nvSpPr>
            <p:cNvPr id="49168" name="Rectangle 28"/>
            <p:cNvSpPr>
              <a:spLocks/>
            </p:cNvSpPr>
            <p:nvPr/>
          </p:nvSpPr>
          <p:spPr bwMode="auto">
            <a:xfrm>
              <a:off x="900854" y="4457700"/>
              <a:ext cx="372320"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L2</a:t>
              </a:r>
            </a:p>
          </p:txBody>
        </p:sp>
        <p:sp>
          <p:nvSpPr>
            <p:cNvPr id="49169" name="Rectangle 29"/>
            <p:cNvSpPr>
              <a:spLocks/>
            </p:cNvSpPr>
            <p:nvPr/>
          </p:nvSpPr>
          <p:spPr bwMode="auto">
            <a:xfrm>
              <a:off x="873868" y="3698875"/>
              <a:ext cx="372320"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L3</a:t>
              </a:r>
            </a:p>
          </p:txBody>
        </p:sp>
        <p:sp>
          <p:nvSpPr>
            <p:cNvPr id="49170" name="Rectangle 30"/>
            <p:cNvSpPr>
              <a:spLocks/>
            </p:cNvSpPr>
            <p:nvPr/>
          </p:nvSpPr>
          <p:spPr bwMode="auto">
            <a:xfrm>
              <a:off x="824654" y="2754313"/>
              <a:ext cx="372320"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L4</a:t>
              </a:r>
            </a:p>
          </p:txBody>
        </p:sp>
        <p:sp>
          <p:nvSpPr>
            <p:cNvPr id="49171" name="Rectangle 33"/>
            <p:cNvSpPr>
              <a:spLocks/>
            </p:cNvSpPr>
            <p:nvPr/>
          </p:nvSpPr>
          <p:spPr bwMode="auto">
            <a:xfrm>
              <a:off x="824654" y="1752600"/>
              <a:ext cx="372320"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L7</a:t>
              </a:r>
            </a:p>
          </p:txBody>
        </p:sp>
        <p:grpSp>
          <p:nvGrpSpPr>
            <p:cNvPr id="16" name="Group 6"/>
            <p:cNvGrpSpPr>
              <a:grpSpLocks/>
            </p:cNvGrpSpPr>
            <p:nvPr/>
          </p:nvGrpSpPr>
          <p:grpSpPr bwMode="auto">
            <a:xfrm>
              <a:off x="4114800" y="1676400"/>
              <a:ext cx="990600" cy="431800"/>
              <a:chOff x="0" y="0"/>
              <a:chExt cx="943" cy="272"/>
            </a:xfrm>
            <a:solidFill>
              <a:srgbClr val="008000"/>
            </a:solidFill>
          </p:grpSpPr>
          <p:sp>
            <p:nvSpPr>
              <p:cNvPr id="6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70" name="Rectangle 8"/>
              <p:cNvSpPr>
                <a:spLocks/>
              </p:cNvSpPr>
              <p:nvPr/>
            </p:nvSpPr>
            <p:spPr bwMode="auto">
              <a:xfrm>
                <a:off x="92" y="25"/>
                <a:ext cx="757"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SMTP</a:t>
                </a:r>
              </a:p>
            </p:txBody>
          </p:sp>
        </p:grpSp>
        <p:grpSp>
          <p:nvGrpSpPr>
            <p:cNvPr id="17" name="Group 6"/>
            <p:cNvGrpSpPr>
              <a:grpSpLocks/>
            </p:cNvGrpSpPr>
            <p:nvPr/>
          </p:nvGrpSpPr>
          <p:grpSpPr bwMode="auto">
            <a:xfrm>
              <a:off x="5334000" y="1701800"/>
              <a:ext cx="914400" cy="431800"/>
              <a:chOff x="0" y="0"/>
              <a:chExt cx="943" cy="272"/>
            </a:xfrm>
            <a:solidFill>
              <a:srgbClr val="008000"/>
            </a:solidFill>
          </p:grpSpPr>
          <p:sp>
            <p:nvSpPr>
              <p:cNvPr id="67"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8" name="Rectangle 8"/>
              <p:cNvSpPr>
                <a:spLocks/>
              </p:cNvSpPr>
              <p:nvPr/>
            </p:nvSpPr>
            <p:spPr bwMode="auto">
              <a:xfrm>
                <a:off x="78" y="25"/>
                <a:ext cx="779"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HTTP</a:t>
                </a:r>
              </a:p>
            </p:txBody>
          </p:sp>
        </p:grpSp>
        <p:grpSp>
          <p:nvGrpSpPr>
            <p:cNvPr id="18" name="Group 6"/>
            <p:cNvGrpSpPr>
              <a:grpSpLocks/>
            </p:cNvGrpSpPr>
            <p:nvPr/>
          </p:nvGrpSpPr>
          <p:grpSpPr bwMode="auto">
            <a:xfrm>
              <a:off x="6477000" y="1701800"/>
              <a:ext cx="762000" cy="431800"/>
              <a:chOff x="0" y="0"/>
              <a:chExt cx="943" cy="272"/>
            </a:xfrm>
            <a:solidFill>
              <a:srgbClr val="008000"/>
            </a:solidFill>
          </p:grpSpPr>
          <p:sp>
            <p:nvSpPr>
              <p:cNvPr id="65"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6" name="Rectangle 8"/>
              <p:cNvSpPr>
                <a:spLocks/>
              </p:cNvSpPr>
              <p:nvPr/>
            </p:nvSpPr>
            <p:spPr bwMode="auto">
              <a:xfrm>
                <a:off x="75" y="25"/>
                <a:ext cx="79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DNS</a:t>
                </a:r>
              </a:p>
            </p:txBody>
          </p:sp>
        </p:grpSp>
        <p:grpSp>
          <p:nvGrpSpPr>
            <p:cNvPr id="19" name="Group 6"/>
            <p:cNvGrpSpPr>
              <a:grpSpLocks/>
            </p:cNvGrpSpPr>
            <p:nvPr/>
          </p:nvGrpSpPr>
          <p:grpSpPr bwMode="auto">
            <a:xfrm>
              <a:off x="7391400" y="1701800"/>
              <a:ext cx="762000" cy="431800"/>
              <a:chOff x="0" y="0"/>
              <a:chExt cx="943" cy="272"/>
            </a:xfrm>
            <a:solidFill>
              <a:srgbClr val="008000"/>
            </a:solidFill>
          </p:grpSpPr>
          <p:sp>
            <p:nvSpPr>
              <p:cNvPr id="63"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4" name="Rectangle 8"/>
              <p:cNvSpPr>
                <a:spLocks/>
              </p:cNvSpPr>
              <p:nvPr/>
            </p:nvSpPr>
            <p:spPr bwMode="auto">
              <a:xfrm>
                <a:off x="93" y="25"/>
                <a:ext cx="754"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NTP</a:t>
                </a:r>
              </a:p>
            </p:txBody>
          </p:sp>
        </p:grpSp>
        <p:grpSp>
          <p:nvGrpSpPr>
            <p:cNvPr id="20" name="Group 6"/>
            <p:cNvGrpSpPr>
              <a:grpSpLocks/>
            </p:cNvGrpSpPr>
            <p:nvPr/>
          </p:nvGrpSpPr>
          <p:grpSpPr bwMode="auto">
            <a:xfrm>
              <a:off x="4876800" y="2743200"/>
              <a:ext cx="762000" cy="431800"/>
              <a:chOff x="0" y="0"/>
              <a:chExt cx="943" cy="272"/>
            </a:xfrm>
            <a:solidFill>
              <a:srgbClr val="008000"/>
            </a:solidFill>
          </p:grpSpPr>
          <p:sp>
            <p:nvSpPr>
              <p:cNvPr id="61"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2" name="Rectangle 8"/>
              <p:cNvSpPr>
                <a:spLocks/>
              </p:cNvSpPr>
              <p:nvPr/>
            </p:nvSpPr>
            <p:spPr bwMode="auto">
              <a:xfrm>
                <a:off x="93" y="25"/>
                <a:ext cx="754"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TCP</a:t>
                </a:r>
              </a:p>
            </p:txBody>
          </p:sp>
        </p:grpSp>
        <p:grpSp>
          <p:nvGrpSpPr>
            <p:cNvPr id="21" name="Group 6"/>
            <p:cNvGrpSpPr>
              <a:grpSpLocks/>
            </p:cNvGrpSpPr>
            <p:nvPr/>
          </p:nvGrpSpPr>
          <p:grpSpPr bwMode="auto">
            <a:xfrm>
              <a:off x="6629400" y="2743200"/>
              <a:ext cx="762000" cy="431800"/>
              <a:chOff x="0" y="0"/>
              <a:chExt cx="943" cy="272"/>
            </a:xfrm>
            <a:solidFill>
              <a:srgbClr val="008000"/>
            </a:solidFill>
          </p:grpSpPr>
          <p:sp>
            <p:nvSpPr>
              <p:cNvPr id="5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0" name="Rectangle 8"/>
              <p:cNvSpPr>
                <a:spLocks/>
              </p:cNvSpPr>
              <p:nvPr/>
            </p:nvSpPr>
            <p:spPr bwMode="auto">
              <a:xfrm>
                <a:off x="76" y="25"/>
                <a:ext cx="786"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UDP</a:t>
                </a:r>
              </a:p>
            </p:txBody>
          </p:sp>
        </p:grpSp>
        <p:grpSp>
          <p:nvGrpSpPr>
            <p:cNvPr id="22" name="Group 6"/>
            <p:cNvGrpSpPr>
              <a:grpSpLocks/>
            </p:cNvGrpSpPr>
            <p:nvPr/>
          </p:nvGrpSpPr>
          <p:grpSpPr bwMode="auto">
            <a:xfrm>
              <a:off x="5867400" y="3581400"/>
              <a:ext cx="762000" cy="431800"/>
              <a:chOff x="0" y="0"/>
              <a:chExt cx="943" cy="272"/>
            </a:xfrm>
            <a:solidFill>
              <a:srgbClr val="008000"/>
            </a:solidFill>
          </p:grpSpPr>
          <p:sp>
            <p:nvSpPr>
              <p:cNvPr id="57"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8" name="Rectangle 8"/>
              <p:cNvSpPr>
                <a:spLocks/>
              </p:cNvSpPr>
              <p:nvPr/>
            </p:nvSpPr>
            <p:spPr bwMode="auto">
              <a:xfrm>
                <a:off x="248" y="25"/>
                <a:ext cx="441"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IP</a:t>
                </a:r>
              </a:p>
            </p:txBody>
          </p:sp>
        </p:grpSp>
        <p:grpSp>
          <p:nvGrpSpPr>
            <p:cNvPr id="23" name="Group 6"/>
            <p:cNvGrpSpPr>
              <a:grpSpLocks/>
            </p:cNvGrpSpPr>
            <p:nvPr/>
          </p:nvGrpSpPr>
          <p:grpSpPr bwMode="auto">
            <a:xfrm>
              <a:off x="4724561" y="4419600"/>
              <a:ext cx="1371276" cy="431800"/>
              <a:chOff x="-377" y="0"/>
              <a:chExt cx="1697" cy="272"/>
            </a:xfrm>
            <a:solidFill>
              <a:srgbClr val="008000"/>
            </a:solidFill>
          </p:grpSpPr>
          <p:sp>
            <p:nvSpPr>
              <p:cNvPr id="55"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6" name="Rectangle 8"/>
              <p:cNvSpPr>
                <a:spLocks/>
              </p:cNvSpPr>
              <p:nvPr/>
            </p:nvSpPr>
            <p:spPr bwMode="auto">
              <a:xfrm>
                <a:off x="-215" y="25"/>
                <a:ext cx="1368"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Ethernet</a:t>
                </a:r>
              </a:p>
            </p:txBody>
          </p:sp>
        </p:grpSp>
        <p:grpSp>
          <p:nvGrpSpPr>
            <p:cNvPr id="24" name="Group 6"/>
            <p:cNvGrpSpPr>
              <a:grpSpLocks/>
            </p:cNvGrpSpPr>
            <p:nvPr/>
          </p:nvGrpSpPr>
          <p:grpSpPr bwMode="auto">
            <a:xfrm>
              <a:off x="6248400" y="4419600"/>
              <a:ext cx="914400" cy="431800"/>
              <a:chOff x="-377" y="0"/>
              <a:chExt cx="1697" cy="272"/>
            </a:xfrm>
            <a:solidFill>
              <a:srgbClr val="008000"/>
            </a:solidFill>
          </p:grpSpPr>
          <p:sp>
            <p:nvSpPr>
              <p:cNvPr id="53"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4" name="Rectangle 8"/>
              <p:cNvSpPr>
                <a:spLocks/>
              </p:cNvSpPr>
              <p:nvPr/>
            </p:nvSpPr>
            <p:spPr bwMode="auto">
              <a:xfrm>
                <a:off x="-177" y="25"/>
                <a:ext cx="1286"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FDDI</a:t>
                </a:r>
              </a:p>
            </p:txBody>
          </p:sp>
        </p:grpSp>
        <p:grpSp>
          <p:nvGrpSpPr>
            <p:cNvPr id="25" name="Group 6"/>
            <p:cNvGrpSpPr>
              <a:grpSpLocks/>
            </p:cNvGrpSpPr>
            <p:nvPr/>
          </p:nvGrpSpPr>
          <p:grpSpPr bwMode="auto">
            <a:xfrm>
              <a:off x="7315200" y="4419600"/>
              <a:ext cx="914400" cy="431800"/>
              <a:chOff x="-377" y="0"/>
              <a:chExt cx="1697" cy="272"/>
            </a:xfrm>
            <a:solidFill>
              <a:srgbClr val="008000"/>
            </a:solidFill>
          </p:grpSpPr>
          <p:sp>
            <p:nvSpPr>
              <p:cNvPr id="51"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2" name="Rectangle 8"/>
              <p:cNvSpPr>
                <a:spLocks/>
              </p:cNvSpPr>
              <p:nvPr/>
            </p:nvSpPr>
            <p:spPr bwMode="auto">
              <a:xfrm>
                <a:off x="-99" y="25"/>
                <a:ext cx="1130"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PPP</a:t>
                </a:r>
              </a:p>
            </p:txBody>
          </p:sp>
        </p:grpSp>
        <p:grpSp>
          <p:nvGrpSpPr>
            <p:cNvPr id="26" name="Group 6"/>
            <p:cNvGrpSpPr>
              <a:grpSpLocks/>
            </p:cNvGrpSpPr>
            <p:nvPr/>
          </p:nvGrpSpPr>
          <p:grpSpPr bwMode="auto">
            <a:xfrm>
              <a:off x="4114800" y="5181600"/>
              <a:ext cx="1218876" cy="431800"/>
              <a:chOff x="-377" y="0"/>
              <a:chExt cx="1697" cy="272"/>
            </a:xfrm>
            <a:solidFill>
              <a:srgbClr val="008000"/>
            </a:solidFill>
          </p:grpSpPr>
          <p:sp>
            <p:nvSpPr>
              <p:cNvPr id="49"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0" name="Rectangle 8"/>
              <p:cNvSpPr>
                <a:spLocks/>
              </p:cNvSpPr>
              <p:nvPr/>
            </p:nvSpPr>
            <p:spPr bwMode="auto">
              <a:xfrm>
                <a:off x="-163" y="25"/>
                <a:ext cx="1261"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optical</a:t>
                </a:r>
              </a:p>
            </p:txBody>
          </p:sp>
        </p:grpSp>
        <p:grpSp>
          <p:nvGrpSpPr>
            <p:cNvPr id="27" name="Group 6"/>
            <p:cNvGrpSpPr>
              <a:grpSpLocks/>
            </p:cNvGrpSpPr>
            <p:nvPr/>
          </p:nvGrpSpPr>
          <p:grpSpPr bwMode="auto">
            <a:xfrm>
              <a:off x="5486239" y="5181600"/>
              <a:ext cx="914400" cy="431800"/>
              <a:chOff x="-377" y="0"/>
              <a:chExt cx="1697" cy="272"/>
            </a:xfrm>
            <a:solidFill>
              <a:srgbClr val="008000"/>
            </a:solidFill>
          </p:grpSpPr>
          <p:sp>
            <p:nvSpPr>
              <p:cNvPr id="47"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8" name="Rectangle 8"/>
              <p:cNvSpPr>
                <a:spLocks/>
              </p:cNvSpPr>
              <p:nvPr/>
            </p:nvSpPr>
            <p:spPr bwMode="auto">
              <a:xfrm>
                <a:off x="-362" y="38"/>
                <a:ext cx="1566" cy="204"/>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600" dirty="0">
                    <a:solidFill>
                      <a:srgbClr val="FFFFFF"/>
                    </a:solidFill>
                    <a:latin typeface="Arial" charset="0"/>
                    <a:cs typeface="Arial" charset="0"/>
                    <a:sym typeface="Arial" charset="0"/>
                  </a:rPr>
                  <a:t>copper</a:t>
                </a:r>
              </a:p>
            </p:txBody>
          </p:sp>
        </p:grpSp>
        <p:grpSp>
          <p:nvGrpSpPr>
            <p:cNvPr id="28" name="Group 6"/>
            <p:cNvGrpSpPr>
              <a:grpSpLocks/>
            </p:cNvGrpSpPr>
            <p:nvPr/>
          </p:nvGrpSpPr>
          <p:grpSpPr bwMode="auto">
            <a:xfrm>
              <a:off x="6553039" y="5181600"/>
              <a:ext cx="914401" cy="431800"/>
              <a:chOff x="-377" y="0"/>
              <a:chExt cx="1697" cy="272"/>
            </a:xfrm>
            <a:solidFill>
              <a:srgbClr val="008000"/>
            </a:solidFill>
          </p:grpSpPr>
          <p:sp>
            <p:nvSpPr>
              <p:cNvPr id="45"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6" name="Rectangle 8"/>
              <p:cNvSpPr>
                <a:spLocks/>
              </p:cNvSpPr>
              <p:nvPr/>
            </p:nvSpPr>
            <p:spPr bwMode="auto">
              <a:xfrm>
                <a:off x="-201" y="26"/>
                <a:ext cx="1336"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radio</a:t>
                </a:r>
              </a:p>
            </p:txBody>
          </p:sp>
        </p:grpSp>
        <p:grpSp>
          <p:nvGrpSpPr>
            <p:cNvPr id="29" name="Group 6"/>
            <p:cNvGrpSpPr>
              <a:grpSpLocks/>
            </p:cNvGrpSpPr>
            <p:nvPr/>
          </p:nvGrpSpPr>
          <p:grpSpPr bwMode="auto">
            <a:xfrm>
              <a:off x="7543800" y="5181600"/>
              <a:ext cx="914400" cy="431800"/>
              <a:chOff x="-377" y="0"/>
              <a:chExt cx="1697" cy="272"/>
            </a:xfrm>
            <a:solidFill>
              <a:srgbClr val="008000"/>
            </a:solidFill>
          </p:grpSpPr>
          <p:sp>
            <p:nvSpPr>
              <p:cNvPr id="43"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sz="1800"/>
              </a:p>
            </p:txBody>
          </p:sp>
          <p:sp>
            <p:nvSpPr>
              <p:cNvPr id="44" name="Rectangle 8"/>
              <p:cNvSpPr>
                <a:spLocks/>
              </p:cNvSpPr>
              <p:nvPr/>
            </p:nvSpPr>
            <p:spPr bwMode="auto">
              <a:xfrm>
                <a:off x="-179" y="38"/>
                <a:ext cx="1303" cy="204"/>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600" dirty="0">
                    <a:solidFill>
                      <a:srgbClr val="FFFFFF"/>
                    </a:solidFill>
                    <a:latin typeface="Arial" charset="0"/>
                    <a:cs typeface="Arial" charset="0"/>
                    <a:sym typeface="Arial" charset="0"/>
                  </a:rPr>
                  <a:t>PSTN</a:t>
                </a:r>
              </a:p>
            </p:txBody>
          </p:sp>
        </p:grpSp>
        <p:cxnSp>
          <p:nvCxnSpPr>
            <p:cNvPr id="49186" name="Straight Arrow Connector 2"/>
            <p:cNvCxnSpPr>
              <a:cxnSpLocks noChangeShapeType="1"/>
            </p:cNvCxnSpPr>
            <p:nvPr/>
          </p:nvCxnSpPr>
          <p:spPr bwMode="auto">
            <a:xfrm>
              <a:off x="4610100" y="2108200"/>
              <a:ext cx="647700" cy="635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87" name="Straight Arrow Connector 84"/>
            <p:cNvCxnSpPr>
              <a:cxnSpLocks noChangeShapeType="1"/>
            </p:cNvCxnSpPr>
            <p:nvPr/>
          </p:nvCxnSpPr>
          <p:spPr bwMode="auto">
            <a:xfrm flipH="1">
              <a:off x="5257800" y="2133600"/>
              <a:ext cx="5334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88" name="Straight Arrow Connector 85"/>
            <p:cNvCxnSpPr>
              <a:cxnSpLocks noChangeShapeType="1"/>
            </p:cNvCxnSpPr>
            <p:nvPr/>
          </p:nvCxnSpPr>
          <p:spPr bwMode="auto">
            <a:xfrm flipH="1">
              <a:off x="7010400" y="2133600"/>
              <a:ext cx="7620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89" name="Straight Arrow Connector 88"/>
            <p:cNvCxnSpPr>
              <a:cxnSpLocks noChangeShapeType="1"/>
            </p:cNvCxnSpPr>
            <p:nvPr/>
          </p:nvCxnSpPr>
          <p:spPr bwMode="auto">
            <a:xfrm>
              <a:off x="6858000" y="2133600"/>
              <a:ext cx="1524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0" name="Straight Arrow Connector 91"/>
            <p:cNvCxnSpPr>
              <a:cxnSpLocks noChangeShapeType="1"/>
            </p:cNvCxnSpPr>
            <p:nvPr/>
          </p:nvCxnSpPr>
          <p:spPr bwMode="auto">
            <a:xfrm>
              <a:off x="5257800" y="3175000"/>
              <a:ext cx="838200" cy="406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1" name="Straight Arrow Connector 93"/>
            <p:cNvCxnSpPr>
              <a:cxnSpLocks noChangeShapeType="1"/>
            </p:cNvCxnSpPr>
            <p:nvPr/>
          </p:nvCxnSpPr>
          <p:spPr bwMode="auto">
            <a:xfrm flipH="1">
              <a:off x="6245225" y="3200400"/>
              <a:ext cx="765175" cy="4206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2" name="Straight Arrow Connector 99"/>
            <p:cNvCxnSpPr>
              <a:cxnSpLocks noChangeShapeType="1"/>
            </p:cNvCxnSpPr>
            <p:nvPr/>
          </p:nvCxnSpPr>
          <p:spPr bwMode="auto">
            <a:xfrm flipH="1">
              <a:off x="5410200" y="4038600"/>
              <a:ext cx="83820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3" name="Straight Arrow Connector 101"/>
            <p:cNvCxnSpPr>
              <a:cxnSpLocks noChangeShapeType="1"/>
            </p:cNvCxnSpPr>
            <p:nvPr/>
          </p:nvCxnSpPr>
          <p:spPr bwMode="auto">
            <a:xfrm>
              <a:off x="6248400" y="4013200"/>
              <a:ext cx="454025" cy="4460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4" name="Straight Arrow Connector 104"/>
            <p:cNvCxnSpPr>
              <a:cxnSpLocks noChangeShapeType="1"/>
            </p:cNvCxnSpPr>
            <p:nvPr/>
          </p:nvCxnSpPr>
          <p:spPr bwMode="auto">
            <a:xfrm>
              <a:off x="6248400" y="4013200"/>
              <a:ext cx="1520825" cy="4460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95" name="Straight Connector 122894"/>
            <p:cNvCxnSpPr>
              <a:cxnSpLocks noChangeShapeType="1"/>
            </p:cNvCxnSpPr>
            <p:nvPr/>
          </p:nvCxnSpPr>
          <p:spPr bwMode="auto">
            <a:xfrm>
              <a:off x="228600" y="2362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9196" name="Straight Connector 117"/>
            <p:cNvCxnSpPr>
              <a:cxnSpLocks noChangeShapeType="1"/>
            </p:cNvCxnSpPr>
            <p:nvPr/>
          </p:nvCxnSpPr>
          <p:spPr bwMode="auto">
            <a:xfrm>
              <a:off x="228600" y="34290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9197" name="Straight Connector 118"/>
            <p:cNvCxnSpPr>
              <a:cxnSpLocks noChangeShapeType="1"/>
            </p:cNvCxnSpPr>
            <p:nvPr/>
          </p:nvCxnSpPr>
          <p:spPr bwMode="auto">
            <a:xfrm>
              <a:off x="228600" y="4267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9198" name="Straight Connector 119"/>
            <p:cNvCxnSpPr>
              <a:cxnSpLocks noChangeShapeType="1"/>
            </p:cNvCxnSpPr>
            <p:nvPr/>
          </p:nvCxnSpPr>
          <p:spPr bwMode="auto">
            <a:xfrm>
              <a:off x="228600" y="5029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grpSp>
      <p:pic>
        <p:nvPicPr>
          <p:cNvPr id="8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524000"/>
            <a:ext cx="397351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7086600" y="1447800"/>
            <a:ext cx="1752600" cy="42672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35" tIns="45718" rIns="91435" bIns="45718" anchor="ctr"/>
          <a:lstStyle/>
          <a:p>
            <a:pPr defTabSz="912813"/>
            <a:endParaRPr lang="en-US"/>
          </a:p>
        </p:txBody>
      </p:sp>
      <p:sp>
        <p:nvSpPr>
          <p:cNvPr id="3" name="Right Brace 2"/>
          <p:cNvSpPr>
            <a:spLocks/>
          </p:cNvSpPr>
          <p:nvPr/>
        </p:nvSpPr>
        <p:spPr bwMode="auto">
          <a:xfrm>
            <a:off x="7162800" y="1905000"/>
            <a:ext cx="457200" cy="1371600"/>
          </a:xfrm>
          <a:prstGeom prst="rightBrace">
            <a:avLst>
              <a:gd name="adj1" fmla="val 8333"/>
              <a:gd name="adj2" fmla="val 50000"/>
            </a:avLst>
          </a:prstGeom>
          <a:noFill/>
          <a:ln w="38100">
            <a:solidFill>
              <a:srgbClr val="770075"/>
            </a:solidFill>
            <a:round/>
            <a:headEnd/>
            <a:tailEnd/>
          </a:ln>
          <a:extLst>
            <a:ext uri="{909E8E84-426E-40dd-AFC4-6F175D3DCCD1}">
              <a14:hiddenFill xmlns:a14="http://schemas.microsoft.com/office/drawing/2010/main">
                <a:solidFill>
                  <a:srgbClr val="FFFFFF"/>
                </a:solidFill>
              </a14:hiddenFill>
            </a:ext>
          </a:extLst>
        </p:spPr>
        <p:txBody>
          <a:bodyPr wrap="none" lIns="91435" tIns="45718" rIns="91435" bIns="45718" anchor="ctr"/>
          <a:lstStyle/>
          <a:p>
            <a:pPr defTabSz="912813"/>
            <a:endParaRPr lang="en-US"/>
          </a:p>
        </p:txBody>
      </p:sp>
      <p:sp>
        <p:nvSpPr>
          <p:cNvPr id="86" name="Right Brace 85"/>
          <p:cNvSpPr>
            <a:spLocks/>
          </p:cNvSpPr>
          <p:nvPr/>
        </p:nvSpPr>
        <p:spPr bwMode="auto">
          <a:xfrm>
            <a:off x="7162800" y="3276600"/>
            <a:ext cx="457200" cy="2209800"/>
          </a:xfrm>
          <a:prstGeom prst="rightBrace">
            <a:avLst>
              <a:gd name="adj1" fmla="val 8324"/>
              <a:gd name="adj2" fmla="val 50000"/>
            </a:avLst>
          </a:prstGeom>
          <a:noFill/>
          <a:ln w="38100">
            <a:solidFill>
              <a:srgbClr val="770075"/>
            </a:solidFill>
            <a:round/>
            <a:headEnd/>
            <a:tailEnd/>
          </a:ln>
          <a:extLst>
            <a:ext uri="{909E8E84-426E-40dd-AFC4-6F175D3DCCD1}">
              <a14:hiddenFill xmlns:a14="http://schemas.microsoft.com/office/drawing/2010/main">
                <a:solidFill>
                  <a:srgbClr val="FFFFFF"/>
                </a:solidFill>
              </a14:hiddenFill>
            </a:ext>
          </a:extLst>
        </p:spPr>
        <p:txBody>
          <a:bodyPr wrap="none" lIns="91435" tIns="45718" rIns="91435" bIns="45718" anchor="ctr"/>
          <a:lstStyle/>
          <a:p>
            <a:pPr defTabSz="912813"/>
            <a:endParaRPr lang="en-US"/>
          </a:p>
        </p:txBody>
      </p:sp>
      <p:sp>
        <p:nvSpPr>
          <p:cNvPr id="83" name="Shape 290"/>
          <p:cNvSpPr txBox="1">
            <a:spLocks/>
          </p:cNvSpPr>
          <p:nvPr/>
        </p:nvSpPr>
        <p:spPr bwMode="auto">
          <a:xfrm>
            <a:off x="7086600" y="2286000"/>
            <a:ext cx="2311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425" tIns="45713" rIns="91425" bIns="45713"/>
          <a:lstStyle>
            <a:lvl1pPr marL="220663"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spcBef>
                <a:spcPts val="4225"/>
              </a:spcBef>
              <a:buClr>
                <a:schemeClr val="tx2"/>
              </a:buClr>
              <a:buSzPct val="70000"/>
              <a:buFont typeface="Wingdings" charset="0"/>
              <a:buNone/>
            </a:pPr>
            <a:r>
              <a:rPr lang="en-US" sz="2800" b="0">
                <a:solidFill>
                  <a:srgbClr val="942193"/>
                </a:solidFill>
                <a:latin typeface="Calibri" charset="0"/>
                <a:cs typeface="Calibri" charset="0"/>
              </a:rPr>
              <a:t>at ends</a:t>
            </a:r>
            <a:endParaRPr lang="en-US" sz="2400" b="0">
              <a:solidFill>
                <a:srgbClr val="942193"/>
              </a:solidFill>
              <a:latin typeface="Calibri" charset="0"/>
              <a:cs typeface="Calibri" charset="0"/>
            </a:endParaRPr>
          </a:p>
        </p:txBody>
      </p:sp>
      <p:sp>
        <p:nvSpPr>
          <p:cNvPr id="84" name="Shape 290"/>
          <p:cNvSpPr txBox="1">
            <a:spLocks/>
          </p:cNvSpPr>
          <p:nvPr/>
        </p:nvSpPr>
        <p:spPr bwMode="auto">
          <a:xfrm>
            <a:off x="6781800" y="4038600"/>
            <a:ext cx="2311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425" tIns="45713" rIns="91425" bIns="45713"/>
          <a:lstStyle>
            <a:lvl1pPr marL="220663"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ctr">
              <a:spcBef>
                <a:spcPts val="4225"/>
              </a:spcBef>
              <a:buClr>
                <a:schemeClr val="tx2"/>
              </a:buClr>
              <a:buSzPct val="70000"/>
              <a:buFont typeface="Wingdings" charset="0"/>
              <a:buNone/>
            </a:pPr>
            <a:r>
              <a:rPr lang="en-US" sz="2800" b="0">
                <a:solidFill>
                  <a:srgbClr val="942193"/>
                </a:solidFill>
                <a:latin typeface="Calibri" charset="0"/>
                <a:cs typeface="Calibri" charset="0"/>
              </a:rPr>
              <a:t>In </a:t>
            </a:r>
            <a:br>
              <a:rPr lang="en-US" sz="2800" b="0">
                <a:solidFill>
                  <a:srgbClr val="942193"/>
                </a:solidFill>
                <a:latin typeface="Calibri" charset="0"/>
                <a:cs typeface="Calibri" charset="0"/>
              </a:rPr>
            </a:br>
            <a:r>
              <a:rPr lang="en-US" sz="2800" b="0">
                <a:solidFill>
                  <a:srgbClr val="942193"/>
                </a:solidFill>
                <a:latin typeface="Calibri" charset="0"/>
                <a:cs typeface="Calibri" charset="0"/>
              </a:rPr>
              <a:t>network</a:t>
            </a:r>
            <a:endParaRPr lang="en-US" sz="2400" b="0">
              <a:solidFill>
                <a:srgbClr val="942193"/>
              </a:solidFill>
              <a:latin typeface="Calibri" charset="0"/>
              <a:cs typeface="Calibri" charset="0"/>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0" build="p"/>
      <p:bldP spid="2" grpId="0" animBg="1"/>
      <p:bldP spid="2" grpId="1" animBg="1"/>
      <p:bldP spid="3" grpId="0" animBg="1"/>
      <p:bldP spid="86" grpId="0" animBg="1"/>
      <p:bldP spid="83" grpId="0"/>
      <p:bldP spid="8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76200" y="122238"/>
            <a:ext cx="8991600" cy="1173162"/>
          </a:xfrm>
        </p:spPr>
        <p:txBody>
          <a:bodyPr/>
          <a:lstStyle/>
          <a:p>
            <a:pPr algn="ctr"/>
            <a:r>
              <a:rPr lang="en-US">
                <a:latin typeface="Calibri" charset="0"/>
                <a:ea typeface="ＭＳ Ｐゴシック" charset="0"/>
                <a:cs typeface="Calibri" charset="0"/>
              </a:rPr>
              <a:t>Architectural Wisdom</a:t>
            </a:r>
          </a:p>
        </p:txBody>
      </p:sp>
      <p:sp>
        <p:nvSpPr>
          <p:cNvPr id="3" name="Content Placeholder 2"/>
          <p:cNvSpPr>
            <a:spLocks noGrp="1"/>
          </p:cNvSpPr>
          <p:nvPr>
            <p:ph idx="1"/>
          </p:nvPr>
        </p:nvSpPr>
        <p:spPr>
          <a:xfrm>
            <a:off x="533400" y="1795463"/>
            <a:ext cx="8153400" cy="4452937"/>
          </a:xfrm>
        </p:spPr>
        <p:txBody>
          <a:bodyPr/>
          <a:lstStyle/>
          <a:p>
            <a:pPr marL="341313" indent="-341313"/>
            <a:r>
              <a:rPr lang="en-US">
                <a:latin typeface="Calibri" charset="0"/>
                <a:ea typeface="ＭＳ Ｐゴシック" charset="0"/>
                <a:cs typeface="Calibri" charset="0"/>
              </a:rPr>
              <a:t>Benefits of layering </a:t>
            </a:r>
          </a:p>
          <a:p>
            <a:pPr marL="690563" lvl="1" indent="-341313"/>
            <a:r>
              <a:rPr lang="en-US">
                <a:latin typeface="Calibri" charset="0"/>
                <a:ea typeface="ＭＳ Ｐゴシック" charset="0"/>
                <a:cs typeface="Calibri" charset="0"/>
              </a:rPr>
              <a:t>reduce complexity, increase flexibility</a:t>
            </a:r>
          </a:p>
          <a:p>
            <a:pPr marL="341313" indent="-341313"/>
            <a:endParaRPr lang="en-US">
              <a:latin typeface="Calibri" charset="0"/>
              <a:ea typeface="ＭＳ Ｐゴシック" charset="0"/>
              <a:cs typeface="Calibri" charset="0"/>
            </a:endParaRPr>
          </a:p>
          <a:p>
            <a:pPr marL="341313" indent="-341313"/>
            <a:r>
              <a:rPr lang="en-US">
                <a:latin typeface="Calibri" charset="0"/>
                <a:ea typeface="ＭＳ Ｐゴシック" charset="0"/>
                <a:cs typeface="Calibri" charset="0"/>
              </a:rPr>
              <a:t>“narrow waist”</a:t>
            </a:r>
          </a:p>
          <a:p>
            <a:pPr marL="690563" lvl="1" indent="-341313"/>
            <a:r>
              <a:rPr lang="en-US">
                <a:latin typeface="Calibri" charset="0"/>
                <a:ea typeface="ＭＳ Ｐゴシック" charset="0"/>
                <a:cs typeface="Calibri" charset="0"/>
              </a:rPr>
              <a:t>simple, minimal requirements for interoperability </a:t>
            </a:r>
            <a:br>
              <a:rPr lang="en-US">
                <a:latin typeface="Calibri" charset="0"/>
                <a:ea typeface="ＭＳ Ｐゴシック" charset="0"/>
                <a:cs typeface="Calibri" charset="0"/>
              </a:rPr>
            </a:br>
            <a:endParaRPr lang="en-US">
              <a:latin typeface="Calibri" charset="0"/>
              <a:ea typeface="ＭＳ Ｐゴシック" charset="0"/>
              <a:cs typeface="Calibri" charset="0"/>
            </a:endParaRPr>
          </a:p>
          <a:p>
            <a:pPr marL="341313" indent="-341313"/>
            <a:r>
              <a:rPr lang="en-US">
                <a:latin typeface="Calibri" charset="0"/>
                <a:ea typeface="ＭＳ Ｐゴシック" charset="0"/>
                <a:cs typeface="Calibri" charset="0"/>
              </a:rPr>
              <a:t>“smart ends, dumb network”</a:t>
            </a:r>
          </a:p>
          <a:p>
            <a:pPr marL="690563" lvl="1" indent="-341313"/>
            <a:r>
              <a:rPr lang="en-US">
                <a:latin typeface="Calibri" charset="0"/>
                <a:ea typeface="ＭＳ Ｐゴシック" charset="0"/>
                <a:cs typeface="Calibri" charset="0"/>
              </a:rPr>
              <a:t>No application knowledge in network </a:t>
            </a:r>
            <a:r>
              <a:rPr lang="en-US">
                <a:latin typeface="Calibri" charset="0"/>
                <a:ea typeface="ＭＳ Ｐゴシック" charset="0"/>
                <a:cs typeface="Calibri" charset="0"/>
                <a:sym typeface="Wingdings" charset="0"/>
              </a:rPr>
              <a:t> more general</a:t>
            </a:r>
            <a:endParaRPr lang="en-US">
              <a:latin typeface="Calibri" charset="0"/>
              <a:ea typeface="ＭＳ Ｐゴシック" charset="0"/>
              <a:cs typeface="Calibri" charset="0"/>
            </a:endParaRPr>
          </a:p>
          <a:p>
            <a:pPr marL="690563" lvl="1" indent="-341313"/>
            <a:r>
              <a:rPr lang="en-US">
                <a:latin typeface="Calibri" charset="0"/>
                <a:ea typeface="ＭＳ Ｐゴシック" charset="0"/>
                <a:cs typeface="Calibri" charset="0"/>
              </a:rPr>
              <a:t>Minimal state in the network </a:t>
            </a:r>
            <a:r>
              <a:rPr lang="en-US">
                <a:latin typeface="Calibri" charset="0"/>
                <a:ea typeface="ＭＳ Ｐゴシック" charset="0"/>
                <a:cs typeface="Calibri" charset="0"/>
                <a:sym typeface="Wingdings" charset="0"/>
              </a:rPr>
              <a:t> </a:t>
            </a:r>
            <a:r>
              <a:rPr lang="en-US">
                <a:latin typeface="Calibri" charset="0"/>
                <a:ea typeface="ＭＳ Ｐゴシック" charset="0"/>
                <a:cs typeface="Calibri" charset="0"/>
              </a:rPr>
              <a:t>more robust to failure</a:t>
            </a:r>
          </a:p>
          <a:p>
            <a:pPr marL="690563" lvl="1" indent="-341313"/>
            <a:endParaRPr lang="en-US">
              <a:latin typeface="Calibri" charset="0"/>
              <a:ea typeface="ＭＳ Ｐゴシック" charset="0"/>
              <a:cs typeface="Calibri"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Architectural Wisdom</a:t>
            </a:r>
          </a:p>
        </p:txBody>
      </p:sp>
      <p:sp>
        <p:nvSpPr>
          <p:cNvPr id="52226" name="Rectangle 3"/>
          <p:cNvSpPr>
            <a:spLocks noGrp="1" noChangeArrowheads="1"/>
          </p:cNvSpPr>
          <p:nvPr>
            <p:ph type="body" idx="1"/>
          </p:nvPr>
        </p:nvSpPr>
        <p:spPr>
          <a:xfrm>
            <a:off x="228600" y="1905000"/>
            <a:ext cx="9220200" cy="4572000"/>
          </a:xfrm>
        </p:spPr>
        <p:txBody>
          <a:bodyPr/>
          <a:lstStyle/>
          <a:p>
            <a:r>
              <a:rPr lang="en-US" altLang="ja-JP">
                <a:latin typeface="Calibri" charset="0"/>
                <a:ea typeface="ＭＳ Ｐゴシック" charset="0"/>
                <a:cs typeface="Calibri" charset="0"/>
              </a:rPr>
              <a:t>David D. Clark (MIT)</a:t>
            </a:r>
          </a:p>
          <a:p>
            <a:pPr lvl="1"/>
            <a:r>
              <a:rPr lang="en-US" altLang="ja-JP">
                <a:latin typeface="Calibri" charset="0"/>
                <a:ea typeface="ＭＳ Ｐゴシック" charset="0"/>
                <a:cs typeface="Calibri" charset="0"/>
              </a:rPr>
              <a:t>Chief protocol architect for the Internet from 1981</a:t>
            </a:r>
          </a:p>
          <a:p>
            <a:pPr lvl="1"/>
            <a:endParaRPr lang="en-US" altLang="ja-JP">
              <a:latin typeface="Calibri" charset="0"/>
              <a:ea typeface="ＭＳ Ｐゴシック" charset="0"/>
              <a:cs typeface="Calibri" charset="0"/>
            </a:endParaRPr>
          </a:p>
          <a:p>
            <a:r>
              <a:rPr lang="en-US">
                <a:latin typeface="Calibri" charset="0"/>
                <a:ea typeface="ＭＳ Ｐゴシック" charset="0"/>
                <a:cs typeface="Calibri" charset="0"/>
              </a:rPr>
              <a:t>Co-authored two classics</a:t>
            </a:r>
          </a:p>
          <a:p>
            <a:pPr lvl="1">
              <a:lnSpc>
                <a:spcPct val="120000"/>
              </a:lnSpc>
            </a:pPr>
            <a:r>
              <a:rPr lang="ja-JP" altLang="en-US">
                <a:latin typeface="Calibri" charset="0"/>
                <a:ea typeface="ＭＳ Ｐゴシック" charset="0"/>
                <a:cs typeface="Calibri" charset="0"/>
              </a:rPr>
              <a:t>“</a:t>
            </a:r>
            <a:r>
              <a:rPr lang="en-US" altLang="ja-JP">
                <a:latin typeface="Calibri" charset="0"/>
                <a:ea typeface="ＭＳ Ｐゴシック" charset="0"/>
                <a:cs typeface="Calibri" charset="0"/>
              </a:rPr>
              <a:t>End-to-End Arguments in System Design</a:t>
            </a:r>
            <a:r>
              <a:rPr lang="ja-JP" altLang="en-US">
                <a:latin typeface="Calibri" charset="0"/>
                <a:ea typeface="ＭＳ Ｐゴシック" charset="0"/>
                <a:cs typeface="Calibri" charset="0"/>
              </a:rPr>
              <a:t>”</a:t>
            </a:r>
            <a:r>
              <a:rPr lang="en-US" altLang="ja-JP">
                <a:latin typeface="Calibri" charset="0"/>
                <a:ea typeface="ＭＳ Ｐゴシック" charset="0"/>
                <a:cs typeface="Calibri" charset="0"/>
              </a:rPr>
              <a:t> (1981)</a:t>
            </a:r>
          </a:p>
          <a:p>
            <a:pPr lvl="1">
              <a:lnSpc>
                <a:spcPct val="120000"/>
              </a:lnSpc>
            </a:pPr>
            <a:r>
              <a:rPr lang="en-US">
                <a:latin typeface="Calibri" charset="0"/>
                <a:ea typeface="ＭＳ Ｐゴシック" charset="0"/>
                <a:cs typeface="Calibri" charset="0"/>
              </a:rPr>
              <a:t>“The Design Philosophy of the DARPA Internet Protocols” (1988) </a:t>
            </a:r>
            <a:endParaRPr lang="en-US" altLang="ja-JP">
              <a:latin typeface="Calibri" charset="0"/>
              <a:ea typeface="ＭＳ Ｐゴシック" charset="0"/>
              <a:cs typeface="Calibri" charset="0"/>
            </a:endParaRPr>
          </a:p>
        </p:txBody>
      </p:sp>
      <p:pic>
        <p:nvPicPr>
          <p:cNvPr id="5222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600200"/>
            <a:ext cx="1435100"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Oval 2"/>
          <p:cNvSpPr>
            <a:spLocks noChangeArrowheads="1"/>
          </p:cNvSpPr>
          <p:nvPr/>
        </p:nvSpPr>
        <p:spPr bwMode="auto">
          <a:xfrm>
            <a:off x="2362200" y="2209800"/>
            <a:ext cx="1066800" cy="685800"/>
          </a:xfrm>
          <a:prstGeom prst="ellipse">
            <a:avLst/>
          </a:prstGeom>
          <a:solidFill>
            <a:srgbClr val="FFCC99"/>
          </a:soli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74" name="Rectangle 3"/>
          <p:cNvSpPr>
            <a:spLocks noGrp="1" noChangeArrowheads="1"/>
          </p:cNvSpPr>
          <p:nvPr>
            <p:ph type="title"/>
          </p:nvPr>
        </p:nvSpPr>
        <p:spPr/>
        <p:txBody>
          <a:bodyPr/>
          <a:lstStyle/>
          <a:p>
            <a:pPr algn="ctr"/>
            <a:r>
              <a:rPr lang="en-US">
                <a:latin typeface="Calibri" charset="0"/>
                <a:ea typeface="ＭＳ Ｐゴシック" charset="0"/>
                <a:cs typeface="Calibri" charset="0"/>
              </a:rPr>
              <a:t>Example: Reliable File Transfer</a:t>
            </a:r>
          </a:p>
        </p:txBody>
      </p:sp>
      <p:sp>
        <p:nvSpPr>
          <p:cNvPr id="984068" name="Rectangle 4"/>
          <p:cNvSpPr>
            <a:spLocks noGrp="1" noChangeArrowheads="1"/>
          </p:cNvSpPr>
          <p:nvPr>
            <p:ph type="body" idx="1"/>
          </p:nvPr>
        </p:nvSpPr>
        <p:spPr>
          <a:xfrm>
            <a:off x="533400" y="4572000"/>
            <a:ext cx="8610600" cy="2209800"/>
          </a:xfrm>
        </p:spPr>
        <p:txBody>
          <a:bodyPr/>
          <a:lstStyle/>
          <a:p>
            <a:r>
              <a:rPr lang="en-US">
                <a:latin typeface="Calibri" charset="0"/>
                <a:ea typeface="ＭＳ Ｐゴシック" charset="0"/>
                <a:cs typeface="Calibri" charset="0"/>
              </a:rPr>
              <a:t>Solution 1: make each step reliable, and string them together to make reliable end-to-end process</a:t>
            </a:r>
          </a:p>
          <a:p>
            <a:r>
              <a:rPr lang="en-US">
                <a:latin typeface="Calibri" charset="0"/>
                <a:ea typeface="ＭＳ Ｐゴシック" charset="0"/>
                <a:cs typeface="Calibri" charset="0"/>
              </a:rPr>
              <a:t>Solution 2: end-to-end </a:t>
            </a:r>
            <a:r>
              <a:rPr lang="en-US" b="1">
                <a:latin typeface="Calibri" charset="0"/>
                <a:ea typeface="ＭＳ Ｐゴシック" charset="0"/>
                <a:cs typeface="Calibri" charset="0"/>
              </a:rPr>
              <a:t>check</a:t>
            </a:r>
            <a:r>
              <a:rPr lang="en-US">
                <a:latin typeface="Calibri" charset="0"/>
                <a:ea typeface="ＭＳ Ｐゴシック" charset="0"/>
                <a:cs typeface="Calibri" charset="0"/>
              </a:rPr>
              <a:t> and retry</a:t>
            </a:r>
          </a:p>
        </p:txBody>
      </p:sp>
      <p:sp>
        <p:nvSpPr>
          <p:cNvPr id="54276" name="Oval 5"/>
          <p:cNvSpPr>
            <a:spLocks noChangeArrowheads="1"/>
          </p:cNvSpPr>
          <p:nvPr/>
        </p:nvSpPr>
        <p:spPr bwMode="auto">
          <a:xfrm>
            <a:off x="1524000" y="3810000"/>
            <a:ext cx="609600" cy="152400"/>
          </a:xfrm>
          <a:prstGeom prst="ellipse">
            <a:avLst/>
          </a:prstGeom>
          <a:gradFill rotWithShape="0">
            <a:gsLst>
              <a:gs pos="0">
                <a:srgbClr val="765E00"/>
              </a:gs>
              <a:gs pos="50000">
                <a:srgbClr val="FFCC00"/>
              </a:gs>
              <a:gs pos="100000">
                <a:srgbClr val="765E00"/>
              </a:gs>
            </a:gsLst>
            <a:lin ang="0" scaled="1"/>
          </a:gra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77" name="Rectangle 6"/>
          <p:cNvSpPr>
            <a:spLocks noChangeArrowheads="1"/>
          </p:cNvSpPr>
          <p:nvPr/>
        </p:nvSpPr>
        <p:spPr bwMode="auto">
          <a:xfrm>
            <a:off x="1524000" y="3581400"/>
            <a:ext cx="609600" cy="304800"/>
          </a:xfrm>
          <a:prstGeom prst="rect">
            <a:avLst/>
          </a:prstGeom>
          <a:gradFill rotWithShape="0">
            <a:gsLst>
              <a:gs pos="0">
                <a:srgbClr val="765E00"/>
              </a:gs>
              <a:gs pos="50000">
                <a:srgbClr val="FFCC00"/>
              </a:gs>
              <a:gs pos="100000">
                <a:srgbClr val="765E00"/>
              </a:gs>
            </a:gsLst>
            <a:lin ang="0" scaled="1"/>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91425" tIns="45713" rIns="91425" bIns="45713" anchor="ctr"/>
          <a:lstStyle/>
          <a:p>
            <a:endParaRPr lang="en-US">
              <a:latin typeface="Calibri" charset="0"/>
              <a:cs typeface="Calibri" charset="0"/>
            </a:endParaRPr>
          </a:p>
        </p:txBody>
      </p:sp>
      <p:sp>
        <p:nvSpPr>
          <p:cNvPr id="54278" name="Oval 7"/>
          <p:cNvSpPr>
            <a:spLocks noChangeArrowheads="1"/>
          </p:cNvSpPr>
          <p:nvPr/>
        </p:nvSpPr>
        <p:spPr bwMode="auto">
          <a:xfrm>
            <a:off x="1524000" y="3505200"/>
            <a:ext cx="609600" cy="152400"/>
          </a:xfrm>
          <a:prstGeom prst="ellipse">
            <a:avLst/>
          </a:prstGeom>
          <a:solidFill>
            <a:srgbClr val="FFCC00"/>
          </a:soli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79" name="Oval 8"/>
          <p:cNvSpPr>
            <a:spLocks noChangeArrowheads="1"/>
          </p:cNvSpPr>
          <p:nvPr/>
        </p:nvSpPr>
        <p:spPr bwMode="auto">
          <a:xfrm>
            <a:off x="7086600" y="3810000"/>
            <a:ext cx="609600" cy="152400"/>
          </a:xfrm>
          <a:prstGeom prst="ellipse">
            <a:avLst/>
          </a:prstGeom>
          <a:gradFill rotWithShape="0">
            <a:gsLst>
              <a:gs pos="0">
                <a:srgbClr val="765E00"/>
              </a:gs>
              <a:gs pos="50000">
                <a:srgbClr val="FFCC00"/>
              </a:gs>
              <a:gs pos="100000">
                <a:srgbClr val="765E00"/>
              </a:gs>
            </a:gsLst>
            <a:lin ang="0" scaled="1"/>
          </a:gra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80" name="Rectangle 9"/>
          <p:cNvSpPr>
            <a:spLocks noChangeArrowheads="1"/>
          </p:cNvSpPr>
          <p:nvPr/>
        </p:nvSpPr>
        <p:spPr bwMode="auto">
          <a:xfrm>
            <a:off x="7086600" y="3581400"/>
            <a:ext cx="609600" cy="304800"/>
          </a:xfrm>
          <a:prstGeom prst="rect">
            <a:avLst/>
          </a:prstGeom>
          <a:gradFill rotWithShape="0">
            <a:gsLst>
              <a:gs pos="0">
                <a:srgbClr val="765E00"/>
              </a:gs>
              <a:gs pos="50000">
                <a:srgbClr val="FFCC00"/>
              </a:gs>
              <a:gs pos="100000">
                <a:srgbClr val="765E00"/>
              </a:gs>
            </a:gsLst>
            <a:lin ang="0" scaled="1"/>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lIns="91425" tIns="45713" rIns="91425" bIns="45713" anchor="ctr"/>
          <a:lstStyle/>
          <a:p>
            <a:endParaRPr lang="en-US">
              <a:latin typeface="Calibri" charset="0"/>
              <a:cs typeface="Calibri" charset="0"/>
            </a:endParaRPr>
          </a:p>
        </p:txBody>
      </p:sp>
      <p:sp>
        <p:nvSpPr>
          <p:cNvPr id="54281" name="Oval 10"/>
          <p:cNvSpPr>
            <a:spLocks noChangeArrowheads="1"/>
          </p:cNvSpPr>
          <p:nvPr/>
        </p:nvSpPr>
        <p:spPr bwMode="auto">
          <a:xfrm>
            <a:off x="7086600" y="3505200"/>
            <a:ext cx="609600" cy="152400"/>
          </a:xfrm>
          <a:prstGeom prst="ellipse">
            <a:avLst/>
          </a:prstGeom>
          <a:solidFill>
            <a:srgbClr val="FFCC00"/>
          </a:soli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82" name="Rectangle 11"/>
          <p:cNvSpPr>
            <a:spLocks noChangeArrowheads="1"/>
          </p:cNvSpPr>
          <p:nvPr/>
        </p:nvSpPr>
        <p:spPr bwMode="auto">
          <a:xfrm>
            <a:off x="2286000" y="2133600"/>
            <a:ext cx="1219200" cy="1447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latin typeface="Calibri" charset="0"/>
              <a:cs typeface="Calibri" charset="0"/>
            </a:endParaRPr>
          </a:p>
        </p:txBody>
      </p:sp>
      <p:sp>
        <p:nvSpPr>
          <p:cNvPr id="54283" name="Oval 12"/>
          <p:cNvSpPr>
            <a:spLocks noChangeArrowheads="1"/>
          </p:cNvSpPr>
          <p:nvPr/>
        </p:nvSpPr>
        <p:spPr bwMode="auto">
          <a:xfrm>
            <a:off x="2514600" y="2971800"/>
            <a:ext cx="914400" cy="533400"/>
          </a:xfrm>
          <a:prstGeom prst="ellipse">
            <a:avLst/>
          </a:prstGeom>
          <a:solidFill>
            <a:srgbClr val="CCFFFF"/>
          </a:solidFill>
          <a:ln w="19050">
            <a:solidFill>
              <a:schemeClr val="tx1"/>
            </a:solidFill>
            <a:round/>
            <a:headEnd/>
            <a:tailEnd/>
          </a:ln>
        </p:spPr>
        <p:txBody>
          <a:bodyPr wrap="none" lIns="91416" tIns="45709" rIns="91416" bIns="45709" anchor="ctr"/>
          <a:lstStyle/>
          <a:p>
            <a:pPr algn="ctr" eaLnBrk="0" hangingPunct="0"/>
            <a:r>
              <a:rPr lang="en-US">
                <a:latin typeface="Calibri" charset="0"/>
                <a:cs typeface="Calibri" charset="0"/>
              </a:rPr>
              <a:t>OS</a:t>
            </a:r>
          </a:p>
        </p:txBody>
      </p:sp>
      <p:sp>
        <p:nvSpPr>
          <p:cNvPr id="54284" name="Text Box 13"/>
          <p:cNvSpPr txBox="1">
            <a:spLocks noChangeArrowheads="1"/>
          </p:cNvSpPr>
          <p:nvPr/>
        </p:nvSpPr>
        <p:spPr bwMode="auto">
          <a:xfrm>
            <a:off x="2498725" y="2373313"/>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a:t>
            </a:r>
          </a:p>
        </p:txBody>
      </p:sp>
      <p:sp>
        <p:nvSpPr>
          <p:cNvPr id="54285" name="Oval 14"/>
          <p:cNvSpPr>
            <a:spLocks noChangeArrowheads="1"/>
          </p:cNvSpPr>
          <p:nvPr/>
        </p:nvSpPr>
        <p:spPr bwMode="auto">
          <a:xfrm>
            <a:off x="5715000" y="2209800"/>
            <a:ext cx="1066800" cy="685800"/>
          </a:xfrm>
          <a:prstGeom prst="ellipse">
            <a:avLst/>
          </a:prstGeom>
          <a:solidFill>
            <a:srgbClr val="FFCC99"/>
          </a:solidFill>
          <a:ln w="19050">
            <a:solidFill>
              <a:schemeClr val="tx1"/>
            </a:solidFill>
            <a:round/>
            <a:headEnd/>
            <a:tailEnd/>
          </a:ln>
        </p:spPr>
        <p:txBody>
          <a:bodyPr wrap="none" lIns="91425" tIns="45713" rIns="91425" bIns="45713" anchor="ctr"/>
          <a:lstStyle/>
          <a:p>
            <a:endParaRPr lang="en-US">
              <a:latin typeface="Calibri" charset="0"/>
              <a:cs typeface="Calibri" charset="0"/>
            </a:endParaRPr>
          </a:p>
        </p:txBody>
      </p:sp>
      <p:sp>
        <p:nvSpPr>
          <p:cNvPr id="54286" name="Rectangle 15"/>
          <p:cNvSpPr>
            <a:spLocks noChangeArrowheads="1"/>
          </p:cNvSpPr>
          <p:nvPr/>
        </p:nvSpPr>
        <p:spPr bwMode="auto">
          <a:xfrm>
            <a:off x="5638800" y="2133600"/>
            <a:ext cx="1219200" cy="1447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latin typeface="Calibri" charset="0"/>
              <a:cs typeface="Calibri" charset="0"/>
            </a:endParaRPr>
          </a:p>
        </p:txBody>
      </p:sp>
      <p:sp>
        <p:nvSpPr>
          <p:cNvPr id="54287" name="Oval 16"/>
          <p:cNvSpPr>
            <a:spLocks noChangeArrowheads="1"/>
          </p:cNvSpPr>
          <p:nvPr/>
        </p:nvSpPr>
        <p:spPr bwMode="auto">
          <a:xfrm>
            <a:off x="5791200" y="2971800"/>
            <a:ext cx="914400" cy="533400"/>
          </a:xfrm>
          <a:prstGeom prst="ellipse">
            <a:avLst/>
          </a:prstGeom>
          <a:solidFill>
            <a:srgbClr val="CCFFFF"/>
          </a:solidFill>
          <a:ln w="19050">
            <a:solidFill>
              <a:schemeClr val="tx1"/>
            </a:solidFill>
            <a:round/>
            <a:headEnd/>
            <a:tailEnd/>
          </a:ln>
        </p:spPr>
        <p:txBody>
          <a:bodyPr wrap="none" lIns="91416" tIns="45709" rIns="91416" bIns="45709" anchor="ctr"/>
          <a:lstStyle/>
          <a:p>
            <a:pPr algn="ctr" eaLnBrk="0" hangingPunct="0"/>
            <a:r>
              <a:rPr lang="en-US">
                <a:latin typeface="Calibri" charset="0"/>
                <a:cs typeface="Calibri" charset="0"/>
              </a:rPr>
              <a:t>OS</a:t>
            </a:r>
          </a:p>
        </p:txBody>
      </p:sp>
      <p:sp>
        <p:nvSpPr>
          <p:cNvPr id="54288" name="Text Box 17"/>
          <p:cNvSpPr txBox="1">
            <a:spLocks noChangeArrowheads="1"/>
          </p:cNvSpPr>
          <p:nvPr/>
        </p:nvSpPr>
        <p:spPr bwMode="auto">
          <a:xfrm>
            <a:off x="5851525" y="2373313"/>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a:t>
            </a:r>
          </a:p>
        </p:txBody>
      </p:sp>
      <p:sp>
        <p:nvSpPr>
          <p:cNvPr id="54289" name="Line 18"/>
          <p:cNvSpPr>
            <a:spLocks noChangeShapeType="1"/>
          </p:cNvSpPr>
          <p:nvPr/>
        </p:nvSpPr>
        <p:spPr bwMode="auto">
          <a:xfrm>
            <a:off x="2743200" y="3733800"/>
            <a:ext cx="38862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lIns="91425" tIns="45713" rIns="91425" bIns="45713" anchor="ctr"/>
          <a:lstStyle/>
          <a:p>
            <a:endParaRPr lang="en-US"/>
          </a:p>
        </p:txBody>
      </p:sp>
      <p:sp>
        <p:nvSpPr>
          <p:cNvPr id="54290" name="Line 19"/>
          <p:cNvSpPr>
            <a:spLocks noChangeShapeType="1"/>
          </p:cNvSpPr>
          <p:nvPr/>
        </p:nvSpPr>
        <p:spPr bwMode="auto">
          <a:xfrm>
            <a:off x="2971800" y="3581400"/>
            <a:ext cx="0" cy="152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lIns="91425" tIns="45713" rIns="91425" bIns="45713" anchor="ctr"/>
          <a:lstStyle/>
          <a:p>
            <a:endParaRPr lang="en-US"/>
          </a:p>
        </p:txBody>
      </p:sp>
      <p:sp>
        <p:nvSpPr>
          <p:cNvPr id="54291" name="Line 20"/>
          <p:cNvSpPr>
            <a:spLocks noChangeShapeType="1"/>
          </p:cNvSpPr>
          <p:nvPr/>
        </p:nvSpPr>
        <p:spPr bwMode="auto">
          <a:xfrm>
            <a:off x="6248400" y="3581400"/>
            <a:ext cx="0" cy="152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lIns="91425" tIns="45713" rIns="91425" bIns="45713" anchor="ctr"/>
          <a:lstStyle/>
          <a:p>
            <a:endParaRPr lang="en-US"/>
          </a:p>
        </p:txBody>
      </p:sp>
      <p:sp>
        <p:nvSpPr>
          <p:cNvPr id="984085" name="Freeform 21"/>
          <p:cNvSpPr>
            <a:spLocks/>
          </p:cNvSpPr>
          <p:nvPr/>
        </p:nvSpPr>
        <p:spPr bwMode="auto">
          <a:xfrm>
            <a:off x="2132013" y="2741613"/>
            <a:ext cx="612775" cy="758825"/>
          </a:xfrm>
          <a:custGeom>
            <a:avLst/>
            <a:gdLst>
              <a:gd name="T0" fmla="*/ 0 w 384"/>
              <a:gd name="T1" fmla="*/ 2147483647 h 480"/>
              <a:gd name="T2" fmla="*/ 2147483647 w 384"/>
              <a:gd name="T3" fmla="*/ 2147483647 h 480"/>
              <a:gd name="T4" fmla="*/ 2147483647 w 384"/>
              <a:gd name="T5" fmla="*/ 2147483647 h 480"/>
              <a:gd name="T6" fmla="*/ 2147483647 w 384"/>
              <a:gd name="T7" fmla="*/ 0 h 480"/>
              <a:gd name="T8" fmla="*/ 0 60000 65536"/>
              <a:gd name="T9" fmla="*/ 0 60000 65536"/>
              <a:gd name="T10" fmla="*/ 0 60000 65536"/>
              <a:gd name="T11" fmla="*/ 0 60000 65536"/>
              <a:gd name="T12" fmla="*/ 0 w 384"/>
              <a:gd name="T13" fmla="*/ 0 h 480"/>
              <a:gd name="T14" fmla="*/ 384 w 384"/>
              <a:gd name="T15" fmla="*/ 480 h 480"/>
            </a:gdLst>
            <a:ahLst/>
            <a:cxnLst>
              <a:cxn ang="T8">
                <a:pos x="T0" y="T1"/>
              </a:cxn>
              <a:cxn ang="T9">
                <a:pos x="T2" y="T3"/>
              </a:cxn>
              <a:cxn ang="T10">
                <a:pos x="T4" y="T5"/>
              </a:cxn>
              <a:cxn ang="T11">
                <a:pos x="T6" y="T7"/>
              </a:cxn>
            </a:cxnLst>
            <a:rect l="T12" t="T13" r="T14" b="T15"/>
            <a:pathLst>
              <a:path w="384" h="480">
                <a:moveTo>
                  <a:pt x="0" y="480"/>
                </a:moveTo>
                <a:lnTo>
                  <a:pt x="336" y="384"/>
                </a:lnTo>
                <a:lnTo>
                  <a:pt x="384" y="288"/>
                </a:lnTo>
                <a:lnTo>
                  <a:pt x="384" y="0"/>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p>
        </p:txBody>
      </p:sp>
      <p:sp>
        <p:nvSpPr>
          <p:cNvPr id="984086" name="Line 22"/>
          <p:cNvSpPr>
            <a:spLocks noChangeShapeType="1"/>
          </p:cNvSpPr>
          <p:nvPr/>
        </p:nvSpPr>
        <p:spPr bwMode="auto">
          <a:xfrm>
            <a:off x="3124200" y="2819400"/>
            <a:ext cx="7620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1425" tIns="45713" rIns="91425" bIns="45713" anchor="ctr"/>
          <a:lstStyle/>
          <a:p>
            <a:endParaRPr lang="en-US"/>
          </a:p>
        </p:txBody>
      </p:sp>
      <p:sp>
        <p:nvSpPr>
          <p:cNvPr id="984087" name="Freeform 23"/>
          <p:cNvSpPr>
            <a:spLocks/>
          </p:cNvSpPr>
          <p:nvPr/>
        </p:nvSpPr>
        <p:spPr bwMode="auto">
          <a:xfrm>
            <a:off x="3200400" y="3200400"/>
            <a:ext cx="2819400" cy="457200"/>
          </a:xfrm>
          <a:custGeom>
            <a:avLst/>
            <a:gdLst>
              <a:gd name="T0" fmla="*/ 0 w 1776"/>
              <a:gd name="T1" fmla="*/ 2147483647 h 288"/>
              <a:gd name="T2" fmla="*/ 0 w 1776"/>
              <a:gd name="T3" fmla="*/ 2147483647 h 288"/>
              <a:gd name="T4" fmla="*/ 2147483647 w 1776"/>
              <a:gd name="T5" fmla="*/ 2147483647 h 288"/>
              <a:gd name="T6" fmla="*/ 2147483647 w 1776"/>
              <a:gd name="T7" fmla="*/ 0 h 288"/>
              <a:gd name="T8" fmla="*/ 0 60000 65536"/>
              <a:gd name="T9" fmla="*/ 0 60000 65536"/>
              <a:gd name="T10" fmla="*/ 0 60000 65536"/>
              <a:gd name="T11" fmla="*/ 0 60000 65536"/>
              <a:gd name="T12" fmla="*/ 0 w 1776"/>
              <a:gd name="T13" fmla="*/ 0 h 288"/>
              <a:gd name="T14" fmla="*/ 1776 w 1776"/>
              <a:gd name="T15" fmla="*/ 288 h 288"/>
            </a:gdLst>
            <a:ahLst/>
            <a:cxnLst>
              <a:cxn ang="T8">
                <a:pos x="T0" y="T1"/>
              </a:cxn>
              <a:cxn ang="T9">
                <a:pos x="T2" y="T3"/>
              </a:cxn>
              <a:cxn ang="T10">
                <a:pos x="T4" y="T5"/>
              </a:cxn>
              <a:cxn ang="T11">
                <a:pos x="T6" y="T7"/>
              </a:cxn>
            </a:cxnLst>
            <a:rect l="T12" t="T13" r="T14" b="T15"/>
            <a:pathLst>
              <a:path w="1776" h="288">
                <a:moveTo>
                  <a:pt x="0" y="96"/>
                </a:moveTo>
                <a:lnTo>
                  <a:pt x="0" y="288"/>
                </a:lnTo>
                <a:lnTo>
                  <a:pt x="1776" y="288"/>
                </a:lnTo>
                <a:lnTo>
                  <a:pt x="1776" y="0"/>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p>
        </p:txBody>
      </p:sp>
      <p:sp>
        <p:nvSpPr>
          <p:cNvPr id="984088" name="Line 24"/>
          <p:cNvSpPr>
            <a:spLocks noChangeShapeType="1"/>
          </p:cNvSpPr>
          <p:nvPr/>
        </p:nvSpPr>
        <p:spPr bwMode="auto">
          <a:xfrm flipV="1">
            <a:off x="6019800" y="2743200"/>
            <a:ext cx="76200" cy="381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1425" tIns="45713" rIns="91425" bIns="45713" anchor="ctr"/>
          <a:lstStyle/>
          <a:p>
            <a:endParaRPr lang="en-US"/>
          </a:p>
        </p:txBody>
      </p:sp>
      <p:sp>
        <p:nvSpPr>
          <p:cNvPr id="984089" name="Freeform 25"/>
          <p:cNvSpPr>
            <a:spLocks/>
          </p:cNvSpPr>
          <p:nvPr/>
        </p:nvSpPr>
        <p:spPr bwMode="auto">
          <a:xfrm>
            <a:off x="6400800" y="2819400"/>
            <a:ext cx="685800" cy="685800"/>
          </a:xfrm>
          <a:custGeom>
            <a:avLst/>
            <a:gdLst>
              <a:gd name="T0" fmla="*/ 0 w 432"/>
              <a:gd name="T1" fmla="*/ 0 h 432"/>
              <a:gd name="T2" fmla="*/ 2147483647 w 432"/>
              <a:gd name="T3" fmla="*/ 2147483647 h 432"/>
              <a:gd name="T4" fmla="*/ 2147483647 w 432"/>
              <a:gd name="T5" fmla="*/ 2147483647 h 432"/>
              <a:gd name="T6" fmla="*/ 2147483647 w 432"/>
              <a:gd name="T7" fmla="*/ 2147483647 h 432"/>
              <a:gd name="T8" fmla="*/ 0 60000 65536"/>
              <a:gd name="T9" fmla="*/ 0 60000 65536"/>
              <a:gd name="T10" fmla="*/ 0 60000 65536"/>
              <a:gd name="T11" fmla="*/ 0 60000 65536"/>
              <a:gd name="T12" fmla="*/ 0 w 432"/>
              <a:gd name="T13" fmla="*/ 0 h 432"/>
              <a:gd name="T14" fmla="*/ 432 w 432"/>
              <a:gd name="T15" fmla="*/ 432 h 432"/>
            </a:gdLst>
            <a:ahLst/>
            <a:cxnLst>
              <a:cxn ang="T8">
                <a:pos x="T0" y="T1"/>
              </a:cxn>
              <a:cxn ang="T9">
                <a:pos x="T2" y="T3"/>
              </a:cxn>
              <a:cxn ang="T10">
                <a:pos x="T4" y="T5"/>
              </a:cxn>
              <a:cxn ang="T11">
                <a:pos x="T6" y="T7"/>
              </a:cxn>
            </a:cxnLst>
            <a:rect l="T12" t="T13" r="T14" b="T15"/>
            <a:pathLst>
              <a:path w="432" h="432">
                <a:moveTo>
                  <a:pt x="0" y="0"/>
                </a:moveTo>
                <a:lnTo>
                  <a:pt x="48" y="288"/>
                </a:lnTo>
                <a:lnTo>
                  <a:pt x="240" y="384"/>
                </a:lnTo>
                <a:lnTo>
                  <a:pt x="432" y="432"/>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p>
        </p:txBody>
      </p:sp>
      <p:sp>
        <p:nvSpPr>
          <p:cNvPr id="54297" name="Text Box 26"/>
          <p:cNvSpPr txBox="1">
            <a:spLocks noChangeArrowheads="1"/>
          </p:cNvSpPr>
          <p:nvPr/>
        </p:nvSpPr>
        <p:spPr bwMode="auto">
          <a:xfrm>
            <a:off x="2193925" y="1736725"/>
            <a:ext cx="890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Host A</a:t>
            </a:r>
          </a:p>
        </p:txBody>
      </p:sp>
      <p:sp>
        <p:nvSpPr>
          <p:cNvPr id="54298" name="Text Box 27"/>
          <p:cNvSpPr txBox="1">
            <a:spLocks noChangeArrowheads="1"/>
          </p:cNvSpPr>
          <p:nvPr/>
        </p:nvSpPr>
        <p:spPr bwMode="auto">
          <a:xfrm>
            <a:off x="5549900" y="1736725"/>
            <a:ext cx="877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Host B</a:t>
            </a:r>
          </a:p>
        </p:txBody>
      </p:sp>
      <p:sp>
        <p:nvSpPr>
          <p:cNvPr id="984092" name="Freeform 28"/>
          <p:cNvSpPr>
            <a:spLocks/>
          </p:cNvSpPr>
          <p:nvPr/>
        </p:nvSpPr>
        <p:spPr bwMode="auto">
          <a:xfrm>
            <a:off x="3200400" y="2667000"/>
            <a:ext cx="2819400" cy="914400"/>
          </a:xfrm>
          <a:custGeom>
            <a:avLst/>
            <a:gdLst>
              <a:gd name="T0" fmla="*/ 2147483647 w 1776"/>
              <a:gd name="T1" fmla="*/ 2147483647 h 576"/>
              <a:gd name="T2" fmla="*/ 2147483647 w 1776"/>
              <a:gd name="T3" fmla="*/ 2147483647 h 576"/>
              <a:gd name="T4" fmla="*/ 2147483647 w 1776"/>
              <a:gd name="T5" fmla="*/ 2147483647 h 576"/>
              <a:gd name="T6" fmla="*/ 2147483647 w 1776"/>
              <a:gd name="T7" fmla="*/ 2147483647 h 576"/>
              <a:gd name="T8" fmla="*/ 2147483647 w 1776"/>
              <a:gd name="T9" fmla="*/ 2147483647 h 576"/>
              <a:gd name="T10" fmla="*/ 0 w 1776"/>
              <a:gd name="T11" fmla="*/ 0 h 576"/>
              <a:gd name="T12" fmla="*/ 0 60000 65536"/>
              <a:gd name="T13" fmla="*/ 0 60000 65536"/>
              <a:gd name="T14" fmla="*/ 0 60000 65536"/>
              <a:gd name="T15" fmla="*/ 0 60000 65536"/>
              <a:gd name="T16" fmla="*/ 0 60000 65536"/>
              <a:gd name="T17" fmla="*/ 0 60000 65536"/>
              <a:gd name="T18" fmla="*/ 0 w 1776"/>
              <a:gd name="T19" fmla="*/ 0 h 576"/>
              <a:gd name="T20" fmla="*/ 1776 w 1776"/>
              <a:gd name="T21" fmla="*/ 576 h 576"/>
            </a:gdLst>
            <a:ahLst/>
            <a:cxnLst>
              <a:cxn ang="T12">
                <a:pos x="T0" y="T1"/>
              </a:cxn>
              <a:cxn ang="T13">
                <a:pos x="T2" y="T3"/>
              </a:cxn>
              <a:cxn ang="T14">
                <a:pos x="T4" y="T5"/>
              </a:cxn>
              <a:cxn ang="T15">
                <a:pos x="T6" y="T7"/>
              </a:cxn>
              <a:cxn ang="T16">
                <a:pos x="T8" y="T9"/>
              </a:cxn>
              <a:cxn ang="T17">
                <a:pos x="T10" y="T11"/>
              </a:cxn>
            </a:cxnLst>
            <a:rect l="T18" t="T19" r="T20" b="T21"/>
            <a:pathLst>
              <a:path w="1776" h="576">
                <a:moveTo>
                  <a:pt x="1776" y="48"/>
                </a:moveTo>
                <a:lnTo>
                  <a:pt x="1728" y="288"/>
                </a:lnTo>
                <a:lnTo>
                  <a:pt x="1728" y="576"/>
                </a:lnTo>
                <a:lnTo>
                  <a:pt x="48" y="576"/>
                </a:lnTo>
                <a:lnTo>
                  <a:pt x="48" y="384"/>
                </a:lnTo>
                <a:lnTo>
                  <a:pt x="0" y="0"/>
                </a:lnTo>
              </a:path>
            </a:pathLst>
          </a:custGeom>
          <a:noFill/>
          <a:ln w="38100">
            <a:solidFill>
              <a:schemeClr val="accent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1425" tIns="45713" rIns="91425" bIns="45713" anchor="ctr"/>
          <a:lstStyle/>
          <a:p>
            <a:endParaRPr lang="en-US"/>
          </a:p>
        </p:txBody>
      </p:sp>
      <p:grpSp>
        <p:nvGrpSpPr>
          <p:cNvPr id="2" name="Group 29"/>
          <p:cNvGrpSpPr>
            <a:grpSpLocks/>
          </p:cNvGrpSpPr>
          <p:nvPr/>
        </p:nvGrpSpPr>
        <p:grpSpPr bwMode="auto">
          <a:xfrm>
            <a:off x="4098925" y="2667000"/>
            <a:ext cx="1844675" cy="868363"/>
            <a:chOff x="2582" y="1392"/>
            <a:chExt cx="1162" cy="547"/>
          </a:xfrm>
        </p:grpSpPr>
        <p:sp>
          <p:nvSpPr>
            <p:cNvPr id="54303" name="Freeform 30"/>
            <p:cNvSpPr>
              <a:spLocks/>
            </p:cNvSpPr>
            <p:nvPr/>
          </p:nvSpPr>
          <p:spPr bwMode="auto">
            <a:xfrm>
              <a:off x="3628" y="1392"/>
              <a:ext cx="116" cy="252"/>
            </a:xfrm>
            <a:custGeom>
              <a:avLst/>
              <a:gdLst>
                <a:gd name="T0" fmla="*/ 0 w 1680"/>
                <a:gd name="T1" fmla="*/ 0 h 528"/>
                <a:gd name="T2" fmla="*/ 0 w 1680"/>
                <a:gd name="T3" fmla="*/ 15 h 528"/>
                <a:gd name="T4" fmla="*/ 0 w 1680"/>
                <a:gd name="T5" fmla="*/ 27 h 528"/>
                <a:gd name="T6" fmla="*/ 0 w 1680"/>
                <a:gd name="T7" fmla="*/ 27 h 528"/>
                <a:gd name="T8" fmla="*/ 0 w 1680"/>
                <a:gd name="T9" fmla="*/ 17 h 528"/>
                <a:gd name="T10" fmla="*/ 0 w 1680"/>
                <a:gd name="T11" fmla="*/ 0 h 528"/>
                <a:gd name="T12" fmla="*/ 0 60000 65536"/>
                <a:gd name="T13" fmla="*/ 0 60000 65536"/>
                <a:gd name="T14" fmla="*/ 0 60000 65536"/>
                <a:gd name="T15" fmla="*/ 0 60000 65536"/>
                <a:gd name="T16" fmla="*/ 0 60000 65536"/>
                <a:gd name="T17" fmla="*/ 0 60000 65536"/>
                <a:gd name="T18" fmla="*/ 0 w 1680"/>
                <a:gd name="T19" fmla="*/ 0 h 528"/>
                <a:gd name="T20" fmla="*/ 1680 w 1680"/>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680" h="528">
                  <a:moveTo>
                    <a:pt x="0" y="0"/>
                  </a:moveTo>
                  <a:lnTo>
                    <a:pt x="48" y="288"/>
                  </a:lnTo>
                  <a:lnTo>
                    <a:pt x="48" y="528"/>
                  </a:lnTo>
                  <a:lnTo>
                    <a:pt x="1632" y="528"/>
                  </a:lnTo>
                  <a:lnTo>
                    <a:pt x="1632" y="336"/>
                  </a:lnTo>
                  <a:lnTo>
                    <a:pt x="1680" y="0"/>
                  </a:lnTo>
                </a:path>
              </a:pathLst>
            </a:custGeom>
            <a:noFill/>
            <a:ln w="38100">
              <a:solidFill>
                <a:schemeClr val="accent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1430" tIns="45716" rIns="91430" bIns="45716">
              <a:spAutoFit/>
            </a:bodyPr>
            <a:lstStyle/>
            <a:p>
              <a:endParaRPr lang="en-US"/>
            </a:p>
          </p:txBody>
        </p:sp>
        <p:sp>
          <p:nvSpPr>
            <p:cNvPr id="54304" name="Text Box 31"/>
            <p:cNvSpPr txBox="1">
              <a:spLocks noChangeArrowheads="1"/>
            </p:cNvSpPr>
            <p:nvPr/>
          </p:nvSpPr>
          <p:spPr bwMode="auto">
            <a:xfrm>
              <a:off x="2582" y="1687"/>
              <a:ext cx="3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OK</a:t>
              </a:r>
            </a:p>
          </p:txBody>
        </p:sp>
      </p:grpSp>
      <p:cxnSp>
        <p:nvCxnSpPr>
          <p:cNvPr id="984096" name="AutoShape 32"/>
          <p:cNvCxnSpPr>
            <a:cxnSpLocks noChangeShapeType="1"/>
            <a:stCxn id="54281" idx="1"/>
            <a:endCxn id="54288" idx="2"/>
          </p:cNvCxnSpPr>
          <p:nvPr/>
        </p:nvCxnSpPr>
        <p:spPr bwMode="auto">
          <a:xfrm rot="16200000" flipV="1">
            <a:off x="6293644" y="2645569"/>
            <a:ext cx="754062" cy="1009650"/>
          </a:xfrm>
          <a:prstGeom prst="curvedConnector3">
            <a:avLst>
              <a:gd name="adj1" fmla="val 50000"/>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cxnSp>
      <p:cxnSp>
        <p:nvCxnSpPr>
          <p:cNvPr id="984097" name="AutoShape 33"/>
          <p:cNvCxnSpPr>
            <a:cxnSpLocks noChangeShapeType="1"/>
            <a:stCxn id="54278" idx="4"/>
            <a:endCxn id="984085" idx="3"/>
          </p:cNvCxnSpPr>
          <p:nvPr/>
        </p:nvCxnSpPr>
        <p:spPr bwMode="auto">
          <a:xfrm rot="5400000" flipH="1" flipV="1">
            <a:off x="1814513" y="2736850"/>
            <a:ext cx="944562" cy="915988"/>
          </a:xfrm>
          <a:prstGeom prst="curvedConnector5">
            <a:avLst>
              <a:gd name="adj1" fmla="val -23194"/>
              <a:gd name="adj2" fmla="val 124958"/>
              <a:gd name="adj3" fmla="val 143023"/>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40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40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40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840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840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84068">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84068">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8409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8409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8409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068" grpId="0" build="p" autoUpdateAnimBg="0"/>
      <p:bldP spid="984085" grpId="0" animBg="1"/>
      <p:bldP spid="984086" grpId="0" animBg="1"/>
      <p:bldP spid="984087" grpId="0" animBg="1"/>
      <p:bldP spid="984088" grpId="0" animBg="1"/>
      <p:bldP spid="984089" grpId="0" animBg="1"/>
      <p:bldP spid="98409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Discussion</a:t>
            </a:r>
          </a:p>
        </p:txBody>
      </p:sp>
      <p:sp>
        <p:nvSpPr>
          <p:cNvPr id="982019" name="Rectangle 3"/>
          <p:cNvSpPr>
            <a:spLocks noGrp="1" noChangeArrowheads="1"/>
          </p:cNvSpPr>
          <p:nvPr>
            <p:ph type="body" idx="1"/>
          </p:nvPr>
        </p:nvSpPr>
        <p:spPr>
          <a:xfrm>
            <a:off x="457200" y="1719263"/>
            <a:ext cx="8458200" cy="4411662"/>
          </a:xfrm>
        </p:spPr>
        <p:txBody>
          <a:bodyPr/>
          <a:lstStyle/>
          <a:p>
            <a:r>
              <a:rPr lang="en-US">
                <a:latin typeface="Calibri" charset="0"/>
                <a:ea typeface="ＭＳ Ｐゴシック" charset="0"/>
                <a:cs typeface="Calibri" charset="0"/>
              </a:rPr>
              <a:t>Solution 1 is incomplete </a:t>
            </a:r>
          </a:p>
          <a:p>
            <a:pPr lvl="1"/>
            <a:r>
              <a:rPr lang="en-US">
                <a:latin typeface="Calibri" charset="0"/>
                <a:ea typeface="ＭＳ Ｐゴシック" charset="0"/>
                <a:cs typeface="Calibri" charset="0"/>
              </a:rPr>
              <a:t>What happens if any network element misbehaves? </a:t>
            </a:r>
          </a:p>
          <a:p>
            <a:pPr lvl="1"/>
            <a:r>
              <a:rPr lang="en-US">
                <a:latin typeface="Calibri" charset="0"/>
                <a:ea typeface="ＭＳ Ｐゴシック" charset="0"/>
                <a:cs typeface="Calibri" charset="0"/>
              </a:rPr>
              <a:t>Receiver has to do the check anyway! </a:t>
            </a:r>
            <a:endParaRPr lang="en-US" altLang="ja-JP">
              <a:latin typeface="Calibri" charset="0"/>
              <a:ea typeface="ＭＳ Ｐゴシック" charset="0"/>
              <a:cs typeface="Calibri" charset="0"/>
            </a:endParaRPr>
          </a:p>
          <a:p>
            <a:endParaRPr lang="en-US">
              <a:latin typeface="Calibri" charset="0"/>
              <a:ea typeface="ＭＳ Ｐゴシック" charset="0"/>
              <a:cs typeface="Calibri" charset="0"/>
            </a:endParaRPr>
          </a:p>
          <a:p>
            <a:r>
              <a:rPr lang="en-US">
                <a:latin typeface="Calibri" charset="0"/>
                <a:ea typeface="ＭＳ Ｐゴシック" charset="0"/>
                <a:cs typeface="Calibri" charset="0"/>
              </a:rPr>
              <a:t>Solution 2 is complete </a:t>
            </a:r>
          </a:p>
          <a:p>
            <a:pPr lvl="1"/>
            <a:r>
              <a:rPr lang="en-US">
                <a:latin typeface="Calibri" charset="0"/>
                <a:ea typeface="ＭＳ Ｐゴシック" charset="0"/>
                <a:cs typeface="Calibri" charset="0"/>
              </a:rPr>
              <a:t>Full functionality can be entirely implemented at application layer with no need for reliability from lower layers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2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2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2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20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20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algn="ctr"/>
            <a:r>
              <a:rPr lang="en-US" sz="4000">
                <a:latin typeface="Calibri" charset="0"/>
                <a:ea typeface="ＭＳ Ｐゴシック" charset="0"/>
                <a:cs typeface="Calibri" charset="0"/>
              </a:rPr>
              <a:t>End-to-end argument: Intuition</a:t>
            </a:r>
          </a:p>
        </p:txBody>
      </p:sp>
      <p:sp>
        <p:nvSpPr>
          <p:cNvPr id="982019" name="Rectangle 3"/>
          <p:cNvSpPr>
            <a:spLocks noGrp="1" noChangeArrowheads="1"/>
          </p:cNvSpPr>
          <p:nvPr>
            <p:ph type="body" idx="1"/>
          </p:nvPr>
        </p:nvSpPr>
        <p:spPr/>
        <p:txBody>
          <a:bodyPr/>
          <a:lstStyle/>
          <a:p>
            <a:r>
              <a:rPr lang="en-US">
                <a:latin typeface="Calibri" charset="0"/>
                <a:ea typeface="ＭＳ Ｐゴシック" charset="0"/>
                <a:cs typeface="Calibri" charset="0"/>
              </a:rPr>
              <a:t>Some application requirements can only be correctly implemented </a:t>
            </a:r>
            <a:r>
              <a:rPr lang="en-US" b="1">
                <a:solidFill>
                  <a:srgbClr val="FF0000"/>
                </a:solidFill>
                <a:latin typeface="Calibri" charset="0"/>
                <a:ea typeface="ＭＳ Ｐゴシック" charset="0"/>
                <a:cs typeface="Calibri" charset="0"/>
              </a:rPr>
              <a:t>end-to-end</a:t>
            </a:r>
          </a:p>
          <a:p>
            <a:pPr lvl="1"/>
            <a:r>
              <a:rPr lang="en-US">
                <a:latin typeface="Calibri" charset="0"/>
                <a:ea typeface="ＭＳ Ｐゴシック" charset="0"/>
                <a:cs typeface="Calibri" charset="0"/>
              </a:rPr>
              <a:t>reliability, security, </a:t>
            </a:r>
            <a:r>
              <a:rPr lang="en-US" i="1">
                <a:latin typeface="Calibri" charset="0"/>
                <a:ea typeface="ＭＳ Ｐゴシック" charset="0"/>
                <a:cs typeface="Calibri" charset="0"/>
              </a:rPr>
              <a:t>etc.</a:t>
            </a:r>
          </a:p>
          <a:p>
            <a:endParaRPr lang="en-US">
              <a:latin typeface="Calibri" charset="0"/>
              <a:ea typeface="ＭＳ Ｐゴシック" charset="0"/>
              <a:cs typeface="Calibri" charset="0"/>
            </a:endParaRPr>
          </a:p>
          <a:p>
            <a:r>
              <a:rPr lang="en-US">
                <a:latin typeface="Calibri" charset="0"/>
                <a:ea typeface="ＭＳ Ｐゴシック" charset="0"/>
                <a:cs typeface="Calibri" charset="0"/>
              </a:rPr>
              <a:t>Implementing these in the network is hard</a:t>
            </a:r>
          </a:p>
          <a:p>
            <a:pPr lvl="1"/>
            <a:r>
              <a:rPr lang="en-US">
                <a:latin typeface="Calibri" charset="0"/>
                <a:ea typeface="ＭＳ Ｐゴシック" charset="0"/>
                <a:cs typeface="Calibri" charset="0"/>
              </a:rPr>
              <a:t>every step along the way must be fail proof</a:t>
            </a:r>
          </a:p>
          <a:p>
            <a:pPr lvl="1"/>
            <a:endParaRPr lang="en-US" b="1">
              <a:latin typeface="Calibri" charset="0"/>
              <a:ea typeface="ＭＳ Ｐゴシック" charset="0"/>
              <a:cs typeface="Calibri" charset="0"/>
            </a:endParaRPr>
          </a:p>
          <a:p>
            <a:r>
              <a:rPr lang="en-US">
                <a:latin typeface="Calibri" charset="0"/>
                <a:ea typeface="ＭＳ Ｐゴシック" charset="0"/>
                <a:cs typeface="Calibri" charset="0"/>
              </a:rPr>
              <a:t>End-systems</a:t>
            </a:r>
          </a:p>
          <a:p>
            <a:pPr lvl="1"/>
            <a:r>
              <a:rPr lang="en-US" b="1">
                <a:latin typeface="Calibri" charset="0"/>
                <a:ea typeface="ＭＳ Ｐゴシック" charset="0"/>
                <a:cs typeface="Calibri" charset="0"/>
              </a:rPr>
              <a:t>Can</a:t>
            </a:r>
            <a:r>
              <a:rPr lang="en-US">
                <a:latin typeface="Calibri" charset="0"/>
                <a:ea typeface="ＭＳ Ｐゴシック" charset="0"/>
                <a:cs typeface="Calibri" charset="0"/>
              </a:rPr>
              <a:t> satisfy the requirement without network</a:t>
            </a:r>
            <a:r>
              <a:rPr lang="ja-JP" altLang="en-US">
                <a:latin typeface="Calibri" charset="0"/>
                <a:ea typeface="ＭＳ Ｐゴシック" charset="0"/>
                <a:cs typeface="Calibri" charset="0"/>
              </a:rPr>
              <a:t>’</a:t>
            </a:r>
            <a:r>
              <a:rPr lang="en-US" altLang="ja-JP">
                <a:latin typeface="Calibri" charset="0"/>
                <a:ea typeface="ＭＳ Ｐゴシック" charset="0"/>
                <a:cs typeface="Calibri" charset="0"/>
              </a:rPr>
              <a:t>s help</a:t>
            </a:r>
          </a:p>
          <a:p>
            <a:pPr lvl="1"/>
            <a:r>
              <a:rPr lang="en-US" b="1">
                <a:latin typeface="Calibri" charset="0"/>
                <a:ea typeface="ＭＳ Ｐゴシック" charset="0"/>
                <a:cs typeface="Calibri" charset="0"/>
              </a:rPr>
              <a:t>Will/must</a:t>
            </a:r>
            <a:r>
              <a:rPr lang="en-US">
                <a:latin typeface="Calibri" charset="0"/>
                <a:ea typeface="ＭＳ Ｐゴシック" charset="0"/>
                <a:cs typeface="Calibri" charset="0"/>
              </a:rPr>
              <a:t> do so, since they can’</a:t>
            </a:r>
            <a:r>
              <a:rPr lang="en-US" altLang="ja-JP">
                <a:latin typeface="Calibri" charset="0"/>
                <a:ea typeface="ＭＳ Ｐゴシック" charset="0"/>
                <a:cs typeface="Calibri" charset="0"/>
              </a:rPr>
              <a:t>t rely on the network</a:t>
            </a:r>
            <a:endParaRPr lang="en-US" altLang="ja-JP">
              <a:solidFill>
                <a:srgbClr val="FF0000"/>
              </a:solidFill>
              <a:latin typeface="Calibri" charset="0"/>
              <a:ea typeface="ＭＳ Ｐゴシック" charset="0"/>
              <a:cs typeface="Calibri"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2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20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820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20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20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201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20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457200" y="350838"/>
            <a:ext cx="8229600" cy="1173162"/>
          </a:xfrm>
        </p:spPr>
        <p:txBody>
          <a:bodyPr/>
          <a:lstStyle/>
          <a:p>
            <a:pPr algn="ctr" eaLnBrk="1" hangingPunct="1"/>
            <a:r>
              <a:rPr lang="en-US" sz="3600">
                <a:solidFill>
                  <a:schemeClr val="tx1"/>
                </a:solidFill>
                <a:latin typeface="Calibri" charset="0"/>
                <a:ea typeface="ＭＳ Ｐゴシック" charset="0"/>
                <a:cs typeface="Calibri" charset="0"/>
              </a:rPr>
              <a:t>End-to-End Arguments in Clark’s words</a:t>
            </a:r>
            <a:endParaRPr lang="en-US" sz="4000">
              <a:solidFill>
                <a:srgbClr val="660066"/>
              </a:solidFill>
              <a:latin typeface="Calibri" charset="0"/>
              <a:ea typeface="ＭＳ Ｐゴシック" charset="0"/>
              <a:cs typeface="Calibri" charset="0"/>
            </a:endParaRPr>
          </a:p>
        </p:txBody>
      </p:sp>
      <p:sp>
        <p:nvSpPr>
          <p:cNvPr id="60418" name="Rectangle 3"/>
          <p:cNvSpPr>
            <a:spLocks noGrp="1" noChangeArrowheads="1"/>
          </p:cNvSpPr>
          <p:nvPr>
            <p:ph type="body" idx="1"/>
          </p:nvPr>
        </p:nvSpPr>
        <p:spPr>
          <a:xfrm>
            <a:off x="609600" y="2057400"/>
            <a:ext cx="8229600" cy="4411663"/>
          </a:xfrm>
        </p:spPr>
        <p:txBody>
          <a:bodyPr/>
          <a:lstStyle/>
          <a:p>
            <a:pPr eaLnBrk="1" hangingPunct="1">
              <a:buFontTx/>
              <a:buNone/>
            </a:pPr>
            <a:r>
              <a:rPr lang="ja-JP" altLang="en-US" i="1">
                <a:solidFill>
                  <a:srgbClr val="660066"/>
                </a:solidFill>
                <a:latin typeface="Calibri" charset="0"/>
                <a:ea typeface="ＭＳ Ｐゴシック" charset="0"/>
                <a:cs typeface="Calibri" charset="0"/>
              </a:rPr>
              <a:t>“</a:t>
            </a:r>
            <a:r>
              <a:rPr lang="en-US" altLang="ja-JP" i="1">
                <a:solidFill>
                  <a:srgbClr val="660066"/>
                </a:solidFill>
                <a:latin typeface="Calibri" charset="0"/>
                <a:ea typeface="ＭＳ Ｐゴシック" charset="0"/>
                <a:cs typeface="Calibri" charset="0"/>
              </a:rPr>
              <a:t>The function in question can completely and correctly be implemented only with the knowledge and help of the application at the end points of the communication system. Therefore, providing that function as a feature of the communication system itself is not possible.  (Sometimes an incomplete version of the function provided by the communication system may be useful as a performance enhancement.)</a:t>
            </a:r>
            <a:r>
              <a:rPr lang="ja-JP" altLang="en-US" i="1">
                <a:solidFill>
                  <a:srgbClr val="660066"/>
                </a:solidFill>
                <a:latin typeface="Calibri" charset="0"/>
                <a:ea typeface="ＭＳ Ｐゴシック" charset="0"/>
                <a:cs typeface="Calibri" charset="0"/>
              </a:rPr>
              <a:t>”</a:t>
            </a:r>
            <a:endParaRPr lang="en-US" i="1">
              <a:solidFill>
                <a:srgbClr val="660066"/>
              </a:solidFill>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algn="ctr"/>
            <a:r>
              <a:rPr lang="en-US" sz="4800">
                <a:latin typeface="Calibri" charset="0"/>
                <a:ea typeface="ＭＳ Ｐゴシック" charset="0"/>
                <a:cs typeface="Calibri" charset="0"/>
              </a:rPr>
              <a:t>Recap</a:t>
            </a:r>
          </a:p>
        </p:txBody>
      </p:sp>
      <p:sp>
        <p:nvSpPr>
          <p:cNvPr id="982019" name="Rectangle 3"/>
          <p:cNvSpPr>
            <a:spLocks noGrp="1" noChangeArrowheads="1"/>
          </p:cNvSpPr>
          <p:nvPr>
            <p:ph type="body" idx="1"/>
          </p:nvPr>
        </p:nvSpPr>
        <p:spPr>
          <a:xfrm>
            <a:off x="533400" y="2057400"/>
            <a:ext cx="8229600" cy="4411663"/>
          </a:xfrm>
        </p:spPr>
        <p:txBody>
          <a:bodyPr/>
          <a:lstStyle/>
          <a:p>
            <a:r>
              <a:rPr lang="en-US">
                <a:latin typeface="Calibri" charset="0"/>
                <a:ea typeface="ＭＳ Ｐゴシック" charset="0"/>
                <a:cs typeface="Calibri" charset="0"/>
              </a:rPr>
              <a:t>Implementing functionality (e.g., reliability) in the network </a:t>
            </a:r>
          </a:p>
          <a:p>
            <a:pPr lvl="1"/>
            <a:r>
              <a:rPr lang="en-US">
                <a:latin typeface="Calibri" charset="0"/>
                <a:ea typeface="ＭＳ Ｐゴシック" charset="0"/>
                <a:cs typeface="Calibri" charset="0"/>
              </a:rPr>
              <a:t>Doesn’t reduce host implementation complexity </a:t>
            </a:r>
          </a:p>
          <a:p>
            <a:pPr lvl="1"/>
            <a:r>
              <a:rPr lang="en-US">
                <a:latin typeface="Calibri" charset="0"/>
                <a:ea typeface="ＭＳ Ｐゴシック" charset="0"/>
                <a:cs typeface="Calibri" charset="0"/>
              </a:rPr>
              <a:t>Does increase network complexity </a:t>
            </a:r>
          </a:p>
          <a:p>
            <a:pPr lvl="1"/>
            <a:r>
              <a:rPr lang="en-US">
                <a:latin typeface="Calibri" charset="0"/>
                <a:ea typeface="ＭＳ Ｐゴシック" charset="0"/>
                <a:cs typeface="Calibri" charset="0"/>
              </a:rPr>
              <a:t>Decreases generality (of the network)</a:t>
            </a:r>
          </a:p>
          <a:p>
            <a:endParaRPr lang="en-US">
              <a:latin typeface="Calibri" charset="0"/>
              <a:ea typeface="ＭＳ Ｐゴシック" charset="0"/>
              <a:cs typeface="Calibri" charset="0"/>
            </a:endParaRPr>
          </a:p>
          <a:p>
            <a:r>
              <a:rPr lang="en-US">
                <a:latin typeface="Calibri" charset="0"/>
                <a:ea typeface="ＭＳ Ｐゴシック" charset="0"/>
                <a:cs typeface="Calibri" charset="0"/>
              </a:rPr>
              <a:t>However, implementing functionality in the network can improve performance in some cases </a:t>
            </a:r>
          </a:p>
          <a:p>
            <a:pPr lvl="1"/>
            <a:r>
              <a:rPr lang="en-US">
                <a:latin typeface="Calibri" charset="0"/>
                <a:ea typeface="ＭＳ Ｐゴシック" charset="0"/>
                <a:cs typeface="Calibri" charset="0"/>
              </a:rPr>
              <a:t>e.g., consider a very lossy link</a:t>
            </a:r>
          </a:p>
          <a:p>
            <a:pPr lvl="1"/>
            <a:endParaRPr lang="en-US">
              <a:latin typeface="Calibri" charset="0"/>
              <a:ea typeface="ＭＳ Ｐゴシック" charset="0"/>
              <a:cs typeface="Calibri" charset="0"/>
            </a:endParaRPr>
          </a:p>
          <a:p>
            <a:pPr lvl="1"/>
            <a:endParaRPr lang="en-US">
              <a:latin typeface="Calibri" charset="0"/>
              <a:ea typeface="ＭＳ Ｐゴシック" charset="0"/>
              <a:cs typeface="Calibri" charset="0"/>
            </a:endParaRPr>
          </a:p>
          <a:p>
            <a:pPr lvl="1"/>
            <a:endParaRPr lang="en-US">
              <a:latin typeface="Calibri" charset="0"/>
              <a:ea typeface="ＭＳ Ｐゴシック" charset="0"/>
              <a:cs typeface="Calibri"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2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2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20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201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820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20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307"/>
          <p:cNvSpPr/>
          <p:nvPr/>
        </p:nvSpPr>
        <p:spPr>
          <a:xfrm>
            <a:off x="9525" y="1550988"/>
            <a:ext cx="9170988" cy="963612"/>
          </a:xfrm>
          <a:prstGeom prst="rect">
            <a:avLst/>
          </a:prstGeom>
          <a:solidFill>
            <a:srgbClr val="0096FF">
              <a:alpha val="25000"/>
            </a:srgbClr>
          </a:solidFill>
          <a:ln w="12700">
            <a:miter lim="400000"/>
          </a:ln>
        </p:spPr>
        <p:txBody>
          <a:bodyPr lIns="0" tIns="0" rIns="0" bIns="0" anchor="ctr"/>
          <a:lstStyle/>
          <a:p>
            <a:pPr algn="ct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Calibri"/>
              <a:cs typeface="Calibri"/>
            </a:endParaRPr>
          </a:p>
        </p:txBody>
      </p:sp>
      <p:sp>
        <p:nvSpPr>
          <p:cNvPr id="41" name="Shape 309"/>
          <p:cNvSpPr/>
          <p:nvPr/>
        </p:nvSpPr>
        <p:spPr>
          <a:xfrm>
            <a:off x="-223838" y="3581400"/>
            <a:ext cx="9377363" cy="990600"/>
          </a:xfrm>
          <a:prstGeom prst="rect">
            <a:avLst/>
          </a:prstGeom>
          <a:solidFill>
            <a:srgbClr val="008F00">
              <a:alpha val="25000"/>
            </a:srgbClr>
          </a:solidFill>
          <a:ln w="12700">
            <a:miter lim="400000"/>
          </a:ln>
        </p:spPr>
        <p:txBody>
          <a:bodyPr lIns="0" tIns="0" rIns="0" bIns="0" anchor="ctr"/>
          <a:lstStyle/>
          <a:p>
            <a:pPr algn="ct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Calibri"/>
              <a:cs typeface="Calibri"/>
            </a:endParaRPr>
          </a:p>
        </p:txBody>
      </p:sp>
      <p:sp>
        <p:nvSpPr>
          <p:cNvPr id="42" name="Shape 310"/>
          <p:cNvSpPr/>
          <p:nvPr/>
        </p:nvSpPr>
        <p:spPr>
          <a:xfrm>
            <a:off x="-223838" y="5607050"/>
            <a:ext cx="9377363" cy="946150"/>
          </a:xfrm>
          <a:prstGeom prst="rect">
            <a:avLst/>
          </a:prstGeom>
          <a:solidFill>
            <a:srgbClr val="EBEBEB"/>
          </a:solidFill>
          <a:ln w="12700">
            <a:miter lim="400000"/>
          </a:ln>
        </p:spPr>
        <p:txBody>
          <a:bodyPr lIns="0" tIns="0" rIns="0" bIns="0" anchor="ctr"/>
          <a:lstStyle/>
          <a:p>
            <a:pPr algn="ct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Calibri"/>
              <a:cs typeface="Calibri"/>
            </a:endParaRPr>
          </a:p>
        </p:txBody>
      </p:sp>
      <p:sp>
        <p:nvSpPr>
          <p:cNvPr id="46" name="Shape 311"/>
          <p:cNvSpPr/>
          <p:nvPr/>
        </p:nvSpPr>
        <p:spPr>
          <a:xfrm>
            <a:off x="-223838" y="2514600"/>
            <a:ext cx="9377363" cy="1066800"/>
          </a:xfrm>
          <a:prstGeom prst="rect">
            <a:avLst/>
          </a:prstGeom>
          <a:solidFill>
            <a:srgbClr val="942193">
              <a:alpha val="25000"/>
            </a:srgbClr>
          </a:solidFill>
          <a:ln w="12700">
            <a:miter lim="400000"/>
          </a:ln>
        </p:spPr>
        <p:txBody>
          <a:bodyPr lIns="0" tIns="0" rIns="0" bIns="0" anchor="ctr"/>
          <a:lstStyle/>
          <a:p>
            <a:pPr algn="ct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Calibri"/>
              <a:cs typeface="Calibri"/>
            </a:endParaRPr>
          </a:p>
        </p:txBody>
      </p:sp>
      <p:sp>
        <p:nvSpPr>
          <p:cNvPr id="47" name="Shape 306"/>
          <p:cNvSpPr/>
          <p:nvPr/>
        </p:nvSpPr>
        <p:spPr>
          <a:xfrm>
            <a:off x="-187325" y="4572000"/>
            <a:ext cx="9304338" cy="1066800"/>
          </a:xfrm>
          <a:prstGeom prst="rect">
            <a:avLst/>
          </a:prstGeom>
          <a:solidFill>
            <a:srgbClr val="FFD479">
              <a:alpha val="25000"/>
            </a:srgbClr>
          </a:solidFill>
          <a:ln w="12700">
            <a:miter lim="400000"/>
          </a:ln>
        </p:spPr>
        <p:txBody>
          <a:bodyPr lIns="0" tIns="0" rIns="0" bIns="0" anchor="ctr"/>
          <a:lstStyle/>
          <a:p>
            <a:pPr algn="ctr">
              <a:defRPr sz="4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Calibri"/>
              <a:cs typeface="Calibri"/>
            </a:endParaRPr>
          </a:p>
        </p:txBody>
      </p:sp>
      <p:sp>
        <p:nvSpPr>
          <p:cNvPr id="23558" name="Title 1"/>
          <p:cNvSpPr>
            <a:spLocks noGrp="1"/>
          </p:cNvSpPr>
          <p:nvPr>
            <p:ph type="title"/>
          </p:nvPr>
        </p:nvSpPr>
        <p:spPr>
          <a:xfrm>
            <a:off x="457200" y="-76200"/>
            <a:ext cx="8229600" cy="1173163"/>
          </a:xfrm>
        </p:spPr>
        <p:txBody>
          <a:bodyPr/>
          <a:lstStyle/>
          <a:p>
            <a:pPr algn="ctr"/>
            <a:r>
              <a:rPr lang="en-US" sz="4800">
                <a:latin typeface="Calibri" charset="0"/>
                <a:ea typeface="ＭＳ Ｐゴシック" charset="0"/>
                <a:cs typeface="Calibri" charset="0"/>
              </a:rPr>
              <a:t>Internet Layers</a:t>
            </a:r>
          </a:p>
        </p:txBody>
      </p:sp>
      <p:sp>
        <p:nvSpPr>
          <p:cNvPr id="5" name="TextBox 4"/>
          <p:cNvSpPr txBox="1"/>
          <p:nvPr/>
        </p:nvSpPr>
        <p:spPr>
          <a:xfrm>
            <a:off x="0" y="1600200"/>
            <a:ext cx="6172200" cy="523875"/>
          </a:xfrm>
          <a:prstGeom prst="rect">
            <a:avLst/>
          </a:prstGeom>
          <a:noFill/>
        </p:spPr>
        <p:txBody>
          <a:bodyPr lIns="91425" tIns="45713" rIns="91425" bIns="45713">
            <a:spAutoFit/>
          </a:bodyPr>
          <a:lstStyle/>
          <a:p>
            <a:pPr algn="ctr">
              <a:defRPr/>
            </a:pPr>
            <a:r>
              <a:rPr lang="en-US" sz="2800" kern="0" dirty="0">
                <a:solidFill>
                  <a:srgbClr val="000000"/>
                </a:solidFill>
                <a:latin typeface="Calibri"/>
                <a:ea typeface="ＭＳ Ｐゴシック" pitchFamily="32" charset="-128"/>
                <a:cs typeface="Calibri"/>
              </a:rPr>
              <a:t>Applications</a:t>
            </a:r>
            <a:endParaRPr lang="en-US" dirty="0">
              <a:latin typeface="Calibri"/>
              <a:cs typeface="Calibri"/>
            </a:endParaRPr>
          </a:p>
        </p:txBody>
      </p:sp>
      <p:sp>
        <p:nvSpPr>
          <p:cNvPr id="6" name="TextBox 5"/>
          <p:cNvSpPr txBox="1"/>
          <p:nvPr/>
        </p:nvSpPr>
        <p:spPr>
          <a:xfrm>
            <a:off x="1943100" y="4262438"/>
            <a:ext cx="1917700" cy="461962"/>
          </a:xfrm>
          <a:prstGeom prst="rect">
            <a:avLst/>
          </a:prstGeom>
          <a:noFill/>
        </p:spPr>
        <p:txBody>
          <a:bodyPr lIns="91425" tIns="45713" rIns="91425" bIns="45713">
            <a:spAutoFit/>
          </a:bodyPr>
          <a:lstStyle/>
          <a:p>
            <a:pPr>
              <a:defRPr/>
            </a:pPr>
            <a:r>
              <a:rPr lang="en-US" sz="2400" kern="0" dirty="0">
                <a:solidFill>
                  <a:srgbClr val="FF0000"/>
                </a:solidFill>
                <a:latin typeface="Calibri"/>
                <a:ea typeface="ＭＳ Ｐゴシック" pitchFamily="32" charset="-128"/>
                <a:cs typeface="Calibri"/>
              </a:rPr>
              <a:t>…built on…</a:t>
            </a:r>
            <a:endParaRPr lang="en-US" sz="2400" dirty="0">
              <a:solidFill>
                <a:srgbClr val="FF0000"/>
              </a:solidFill>
              <a:latin typeface="Calibri"/>
              <a:cs typeface="Calibri"/>
            </a:endParaRPr>
          </a:p>
        </p:txBody>
      </p:sp>
      <p:sp>
        <p:nvSpPr>
          <p:cNvPr id="7" name="TextBox 6"/>
          <p:cNvSpPr txBox="1"/>
          <p:nvPr/>
        </p:nvSpPr>
        <p:spPr>
          <a:xfrm>
            <a:off x="1892300" y="3200400"/>
            <a:ext cx="1917700" cy="461963"/>
          </a:xfrm>
          <a:prstGeom prst="rect">
            <a:avLst/>
          </a:prstGeom>
          <a:noFill/>
        </p:spPr>
        <p:txBody>
          <a:bodyPr lIns="91425" tIns="45713" rIns="91425" bIns="45713">
            <a:spAutoFit/>
          </a:bodyPr>
          <a:lstStyle/>
          <a:p>
            <a:pPr>
              <a:defRPr/>
            </a:pPr>
            <a:r>
              <a:rPr lang="en-US" sz="2400" kern="0" dirty="0">
                <a:solidFill>
                  <a:srgbClr val="FF0000"/>
                </a:solidFill>
                <a:latin typeface="Calibri"/>
                <a:ea typeface="ＭＳ Ｐゴシック" pitchFamily="32" charset="-128"/>
                <a:cs typeface="Calibri"/>
              </a:rPr>
              <a:t>…built on…</a:t>
            </a:r>
            <a:endParaRPr lang="en-US" sz="2400" dirty="0">
              <a:solidFill>
                <a:srgbClr val="FF0000"/>
              </a:solidFill>
              <a:latin typeface="Calibri"/>
              <a:cs typeface="Calibri"/>
            </a:endParaRPr>
          </a:p>
        </p:txBody>
      </p:sp>
      <p:sp>
        <p:nvSpPr>
          <p:cNvPr id="8" name="TextBox 7"/>
          <p:cNvSpPr txBox="1"/>
          <p:nvPr/>
        </p:nvSpPr>
        <p:spPr>
          <a:xfrm>
            <a:off x="1828800" y="2206625"/>
            <a:ext cx="1917700" cy="460375"/>
          </a:xfrm>
          <a:prstGeom prst="rect">
            <a:avLst/>
          </a:prstGeom>
          <a:noFill/>
        </p:spPr>
        <p:txBody>
          <a:bodyPr lIns="91425" tIns="45713" rIns="91425" bIns="45713">
            <a:spAutoFit/>
          </a:bodyPr>
          <a:lstStyle/>
          <a:p>
            <a:pPr>
              <a:defRPr/>
            </a:pPr>
            <a:r>
              <a:rPr lang="en-US" sz="2400" kern="0" dirty="0">
                <a:solidFill>
                  <a:srgbClr val="FF0000"/>
                </a:solidFill>
                <a:latin typeface="Calibri"/>
                <a:ea typeface="ＭＳ Ｐゴシック" pitchFamily="32" charset="-128"/>
                <a:cs typeface="Calibri"/>
              </a:rPr>
              <a:t>…built on…</a:t>
            </a:r>
            <a:endParaRPr lang="en-US" sz="2400" dirty="0">
              <a:solidFill>
                <a:srgbClr val="FF0000"/>
              </a:solidFill>
              <a:latin typeface="Calibri"/>
              <a:cs typeface="Calibri"/>
            </a:endParaRPr>
          </a:p>
        </p:txBody>
      </p:sp>
      <p:sp>
        <p:nvSpPr>
          <p:cNvPr id="9" name="TextBox 8"/>
          <p:cNvSpPr txBox="1"/>
          <p:nvPr/>
        </p:nvSpPr>
        <p:spPr>
          <a:xfrm>
            <a:off x="1968500" y="5330825"/>
            <a:ext cx="1917700" cy="460375"/>
          </a:xfrm>
          <a:prstGeom prst="rect">
            <a:avLst/>
          </a:prstGeom>
          <a:noFill/>
        </p:spPr>
        <p:txBody>
          <a:bodyPr lIns="91425" tIns="45713" rIns="91425" bIns="45713">
            <a:spAutoFit/>
          </a:bodyPr>
          <a:lstStyle/>
          <a:p>
            <a:pPr>
              <a:defRPr/>
            </a:pPr>
            <a:r>
              <a:rPr lang="en-US" sz="2400" kern="0" dirty="0">
                <a:solidFill>
                  <a:srgbClr val="FF0000"/>
                </a:solidFill>
                <a:latin typeface="Calibri"/>
                <a:ea typeface="ＭＳ Ｐゴシック" pitchFamily="32" charset="-128"/>
                <a:cs typeface="Calibri"/>
              </a:rPr>
              <a:t>…built on…</a:t>
            </a:r>
            <a:endParaRPr lang="en-US" sz="2400" dirty="0">
              <a:solidFill>
                <a:srgbClr val="FF0000"/>
              </a:solidFill>
              <a:latin typeface="Calibri"/>
              <a:cs typeface="Calibri"/>
            </a:endParaRPr>
          </a:p>
        </p:txBody>
      </p:sp>
      <p:sp>
        <p:nvSpPr>
          <p:cNvPr id="10" name="TextBox 9"/>
          <p:cNvSpPr txBox="1"/>
          <p:nvPr/>
        </p:nvSpPr>
        <p:spPr>
          <a:xfrm>
            <a:off x="152400" y="2600325"/>
            <a:ext cx="6019800" cy="523875"/>
          </a:xfrm>
          <a:prstGeom prst="rect">
            <a:avLst/>
          </a:prstGeom>
          <a:noFill/>
        </p:spPr>
        <p:txBody>
          <a:bodyPr lIns="91425" tIns="45713" rIns="91425" bIns="45713">
            <a:spAutoFit/>
          </a:bodyPr>
          <a:lstStyle/>
          <a:p>
            <a:pPr algn="ctr">
              <a:defRPr/>
            </a:pPr>
            <a:r>
              <a:rPr lang="en-US" sz="2800" kern="0" dirty="0">
                <a:solidFill>
                  <a:srgbClr val="000000"/>
                </a:solidFill>
                <a:latin typeface="Calibri"/>
                <a:ea typeface="ＭＳ Ｐゴシック" pitchFamily="32" charset="-128"/>
                <a:cs typeface="Calibri"/>
              </a:rPr>
              <a:t>Reliable (or unreliable) transport</a:t>
            </a:r>
            <a:endParaRPr lang="en-US" dirty="0">
              <a:latin typeface="Calibri"/>
              <a:cs typeface="Calibri"/>
            </a:endParaRPr>
          </a:p>
        </p:txBody>
      </p:sp>
      <p:sp>
        <p:nvSpPr>
          <p:cNvPr id="11" name="TextBox 10"/>
          <p:cNvSpPr txBox="1"/>
          <p:nvPr/>
        </p:nvSpPr>
        <p:spPr>
          <a:xfrm>
            <a:off x="0" y="3613150"/>
            <a:ext cx="6400800" cy="522288"/>
          </a:xfrm>
          <a:prstGeom prst="rect">
            <a:avLst/>
          </a:prstGeom>
          <a:noFill/>
        </p:spPr>
        <p:txBody>
          <a:bodyPr lIns="91425" tIns="45713" rIns="91425" bIns="45713">
            <a:spAutoFit/>
          </a:bodyPr>
          <a:lstStyle/>
          <a:p>
            <a:pPr algn="ctr">
              <a:defRPr/>
            </a:pPr>
            <a:r>
              <a:rPr lang="en-US" sz="2800" kern="0" dirty="0">
                <a:solidFill>
                  <a:srgbClr val="000000"/>
                </a:solidFill>
                <a:latin typeface="Calibri"/>
                <a:ea typeface="ＭＳ Ｐゴシック" pitchFamily="32" charset="-128"/>
                <a:cs typeface="Calibri"/>
              </a:rPr>
              <a:t>Best-effort global packet delivery</a:t>
            </a:r>
            <a:endParaRPr lang="en-US" dirty="0">
              <a:latin typeface="Calibri"/>
              <a:cs typeface="Calibri"/>
            </a:endParaRPr>
          </a:p>
        </p:txBody>
      </p:sp>
      <p:sp>
        <p:nvSpPr>
          <p:cNvPr id="12" name="TextBox 11"/>
          <p:cNvSpPr txBox="1"/>
          <p:nvPr/>
        </p:nvSpPr>
        <p:spPr>
          <a:xfrm>
            <a:off x="0" y="4683125"/>
            <a:ext cx="6172200" cy="523875"/>
          </a:xfrm>
          <a:prstGeom prst="rect">
            <a:avLst/>
          </a:prstGeom>
          <a:noFill/>
        </p:spPr>
        <p:txBody>
          <a:bodyPr lIns="91425" tIns="45713" rIns="91425" bIns="45713">
            <a:spAutoFit/>
          </a:bodyPr>
          <a:lstStyle/>
          <a:p>
            <a:pPr algn="ctr">
              <a:defRPr/>
            </a:pPr>
            <a:r>
              <a:rPr lang="en-US" sz="2800" kern="0" dirty="0">
                <a:solidFill>
                  <a:srgbClr val="000000"/>
                </a:solidFill>
                <a:latin typeface="Calibri"/>
                <a:ea typeface="ＭＳ Ｐゴシック" pitchFamily="32" charset="-128"/>
                <a:cs typeface="Calibri"/>
              </a:rPr>
              <a:t>Best-effort local packet delivery</a:t>
            </a:r>
            <a:endParaRPr lang="en-US" dirty="0">
              <a:latin typeface="Calibri"/>
              <a:cs typeface="Calibri"/>
            </a:endParaRPr>
          </a:p>
        </p:txBody>
      </p:sp>
      <p:sp>
        <p:nvSpPr>
          <p:cNvPr id="13" name="TextBox 12"/>
          <p:cNvSpPr txBox="1"/>
          <p:nvPr/>
        </p:nvSpPr>
        <p:spPr>
          <a:xfrm>
            <a:off x="0" y="5865813"/>
            <a:ext cx="6172200" cy="523875"/>
          </a:xfrm>
          <a:prstGeom prst="rect">
            <a:avLst/>
          </a:prstGeom>
          <a:noFill/>
        </p:spPr>
        <p:txBody>
          <a:bodyPr lIns="91425" tIns="45713" rIns="91425" bIns="45713">
            <a:spAutoFit/>
          </a:bodyPr>
          <a:lstStyle/>
          <a:p>
            <a:pPr algn="ctr">
              <a:defRPr/>
            </a:pPr>
            <a:r>
              <a:rPr lang="en-US" sz="2800" kern="0" dirty="0">
                <a:solidFill>
                  <a:srgbClr val="000000"/>
                </a:solidFill>
                <a:latin typeface="Calibri"/>
                <a:ea typeface="ＭＳ Ｐゴシック" pitchFamily="32" charset="-128"/>
                <a:cs typeface="Calibri"/>
              </a:rPr>
              <a:t>Physical transfer of bits</a:t>
            </a:r>
            <a:endParaRPr lang="en-US" dirty="0">
              <a:latin typeface="Calibri"/>
              <a:cs typeface="Calibri"/>
            </a:endParaRPr>
          </a:p>
        </p:txBody>
      </p:sp>
      <p:grpSp>
        <p:nvGrpSpPr>
          <p:cNvPr id="75" name="Group 74"/>
          <p:cNvGrpSpPr>
            <a:grpSpLocks/>
          </p:cNvGrpSpPr>
          <p:nvPr/>
        </p:nvGrpSpPr>
        <p:grpSpPr bwMode="auto">
          <a:xfrm>
            <a:off x="4267200" y="1981200"/>
            <a:ext cx="4495800" cy="4267200"/>
            <a:chOff x="4267200" y="1600200"/>
            <a:chExt cx="4495800" cy="4267200"/>
          </a:xfrm>
        </p:grpSpPr>
        <p:cxnSp>
          <p:nvCxnSpPr>
            <p:cNvPr id="23569" name="Straight Arrow Connector 14"/>
            <p:cNvCxnSpPr>
              <a:cxnSpLocks noChangeShapeType="1"/>
              <a:endCxn id="23583" idx="1"/>
            </p:cNvCxnSpPr>
            <p:nvPr/>
          </p:nvCxnSpPr>
          <p:spPr bwMode="auto">
            <a:xfrm>
              <a:off x="4267200" y="1600200"/>
              <a:ext cx="2536459" cy="1442235"/>
            </a:xfrm>
            <a:prstGeom prst="straightConnector1">
              <a:avLst/>
            </a:prstGeom>
            <a:noFill/>
            <a:ln w="28575">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570" name="Straight Arrow Connector 21"/>
            <p:cNvCxnSpPr>
              <a:cxnSpLocks noChangeShapeType="1"/>
              <a:endCxn id="23579" idx="1"/>
            </p:cNvCxnSpPr>
            <p:nvPr/>
          </p:nvCxnSpPr>
          <p:spPr bwMode="auto">
            <a:xfrm flipV="1">
              <a:off x="5181600" y="4958547"/>
              <a:ext cx="1649046" cy="908853"/>
            </a:xfrm>
            <a:prstGeom prst="straightConnector1">
              <a:avLst/>
            </a:prstGeom>
            <a:noFill/>
            <a:ln w="28575">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571" name="Straight Arrow Connector 23"/>
            <p:cNvCxnSpPr>
              <a:cxnSpLocks noChangeShapeType="1"/>
              <a:endCxn id="23580" idx="1"/>
            </p:cNvCxnSpPr>
            <p:nvPr/>
          </p:nvCxnSpPr>
          <p:spPr bwMode="auto">
            <a:xfrm flipV="1">
              <a:off x="5791200" y="4501347"/>
              <a:ext cx="1039446" cy="223053"/>
            </a:xfrm>
            <a:prstGeom prst="straightConnector1">
              <a:avLst/>
            </a:prstGeom>
            <a:noFill/>
            <a:ln w="28575">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572" name="Straight Arrow Connector 25"/>
            <p:cNvCxnSpPr>
              <a:cxnSpLocks noChangeShapeType="1"/>
              <a:endCxn id="23581" idx="1"/>
            </p:cNvCxnSpPr>
            <p:nvPr/>
          </p:nvCxnSpPr>
          <p:spPr bwMode="auto">
            <a:xfrm>
              <a:off x="6019800" y="3657600"/>
              <a:ext cx="810846" cy="388135"/>
            </a:xfrm>
            <a:prstGeom prst="straightConnector1">
              <a:avLst/>
            </a:prstGeom>
            <a:noFill/>
            <a:ln w="28575">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573" name="Straight Arrow Connector 27"/>
            <p:cNvCxnSpPr>
              <a:cxnSpLocks noChangeShapeType="1"/>
              <a:endCxn id="23582" idx="1"/>
            </p:cNvCxnSpPr>
            <p:nvPr/>
          </p:nvCxnSpPr>
          <p:spPr bwMode="auto">
            <a:xfrm>
              <a:off x="5105400" y="2819400"/>
              <a:ext cx="1725246" cy="769135"/>
            </a:xfrm>
            <a:prstGeom prst="straightConnector1">
              <a:avLst/>
            </a:prstGeom>
            <a:noFill/>
            <a:ln w="28575">
              <a:solidFill>
                <a:srgbClr val="008000"/>
              </a:solidFill>
              <a:round/>
              <a:headEnd/>
              <a:tailEnd type="arrow" w="med" len="med"/>
            </a:ln>
            <a:extLst>
              <a:ext uri="{909E8E84-426E-40dd-AFC4-6F175D3DCCD1}">
                <a14:hiddenFill xmlns:a14="http://schemas.microsoft.com/office/drawing/2010/main">
                  <a:noFill/>
                </a14:hiddenFill>
              </a:ext>
            </a:extLst>
          </p:spPr>
        </p:cxnSp>
        <p:grpSp>
          <p:nvGrpSpPr>
            <p:cNvPr id="43" name="Group 6"/>
            <p:cNvGrpSpPr>
              <a:grpSpLocks/>
            </p:cNvGrpSpPr>
            <p:nvPr/>
          </p:nvGrpSpPr>
          <p:grpSpPr bwMode="auto">
            <a:xfrm>
              <a:off x="7239000" y="2819400"/>
              <a:ext cx="1497012" cy="431800"/>
              <a:chOff x="0" y="0"/>
              <a:chExt cx="943" cy="272"/>
            </a:xfrm>
            <a:solidFill>
              <a:srgbClr val="0000FF"/>
            </a:solidFill>
          </p:grpSpPr>
          <p:sp>
            <p:nvSpPr>
              <p:cNvPr id="44"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5"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Application</a:t>
                </a:r>
              </a:p>
            </p:txBody>
          </p:sp>
        </p:grpSp>
        <p:grpSp>
          <p:nvGrpSpPr>
            <p:cNvPr id="52" name="Group 15"/>
            <p:cNvGrpSpPr>
              <a:grpSpLocks/>
            </p:cNvGrpSpPr>
            <p:nvPr/>
          </p:nvGrpSpPr>
          <p:grpSpPr bwMode="auto">
            <a:xfrm>
              <a:off x="7265988" y="3352800"/>
              <a:ext cx="1497012" cy="431800"/>
              <a:chOff x="0" y="0"/>
              <a:chExt cx="943" cy="272"/>
            </a:xfrm>
            <a:solidFill>
              <a:srgbClr val="0000FF"/>
            </a:solidFill>
          </p:grpSpPr>
          <p:sp>
            <p:nvSpPr>
              <p:cNvPr id="53"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4"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3576" name="Group 18"/>
            <p:cNvGrpSpPr>
              <a:grpSpLocks/>
            </p:cNvGrpSpPr>
            <p:nvPr/>
          </p:nvGrpSpPr>
          <p:grpSpPr bwMode="auto">
            <a:xfrm>
              <a:off x="7265988" y="3810000"/>
              <a:ext cx="1497012" cy="428625"/>
              <a:chOff x="0" y="0"/>
              <a:chExt cx="943" cy="270"/>
            </a:xfrm>
          </p:grpSpPr>
          <p:sp>
            <p:nvSpPr>
              <p:cNvPr id="56"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3589"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3577" name="Group 21"/>
            <p:cNvGrpSpPr>
              <a:grpSpLocks/>
            </p:cNvGrpSpPr>
            <p:nvPr/>
          </p:nvGrpSpPr>
          <p:grpSpPr bwMode="auto">
            <a:xfrm>
              <a:off x="7265988" y="4265612"/>
              <a:ext cx="1497012" cy="431800"/>
              <a:chOff x="0" y="0"/>
              <a:chExt cx="943" cy="272"/>
            </a:xfrm>
          </p:grpSpPr>
          <p:sp>
            <p:nvSpPr>
              <p:cNvPr id="59"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3587"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3578" name="Group 24"/>
            <p:cNvGrpSpPr>
              <a:grpSpLocks/>
            </p:cNvGrpSpPr>
            <p:nvPr/>
          </p:nvGrpSpPr>
          <p:grpSpPr bwMode="auto">
            <a:xfrm>
              <a:off x="7265988" y="4722812"/>
              <a:ext cx="1497012" cy="430213"/>
              <a:chOff x="0" y="0"/>
              <a:chExt cx="943" cy="271"/>
            </a:xfrm>
          </p:grpSpPr>
          <p:sp>
            <p:nvSpPr>
              <p:cNvPr id="62"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3585"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3579" name="Rectangle 27"/>
            <p:cNvSpPr>
              <a:spLocks/>
            </p:cNvSpPr>
            <p:nvPr/>
          </p:nvSpPr>
          <p:spPr bwMode="auto">
            <a:xfrm>
              <a:off x="6830646" y="4811712"/>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L1</a:t>
              </a:r>
            </a:p>
          </p:txBody>
        </p:sp>
        <p:sp>
          <p:nvSpPr>
            <p:cNvPr id="23580" name="Rectangle 28"/>
            <p:cNvSpPr>
              <a:spLocks/>
            </p:cNvSpPr>
            <p:nvPr/>
          </p:nvSpPr>
          <p:spPr bwMode="auto">
            <a:xfrm>
              <a:off x="6830646" y="4354512"/>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L2</a:t>
              </a:r>
            </a:p>
          </p:txBody>
        </p:sp>
        <p:sp>
          <p:nvSpPr>
            <p:cNvPr id="23581" name="Rectangle 29"/>
            <p:cNvSpPr>
              <a:spLocks/>
            </p:cNvSpPr>
            <p:nvPr/>
          </p:nvSpPr>
          <p:spPr bwMode="auto">
            <a:xfrm>
              <a:off x="6830646" y="3898900"/>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L3</a:t>
              </a:r>
            </a:p>
          </p:txBody>
        </p:sp>
        <p:sp>
          <p:nvSpPr>
            <p:cNvPr id="23582" name="Rectangle 30"/>
            <p:cNvSpPr>
              <a:spLocks/>
            </p:cNvSpPr>
            <p:nvPr/>
          </p:nvSpPr>
          <p:spPr bwMode="auto">
            <a:xfrm>
              <a:off x="6830646" y="3441700"/>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L4</a:t>
              </a:r>
            </a:p>
          </p:txBody>
        </p:sp>
        <p:sp>
          <p:nvSpPr>
            <p:cNvPr id="23583" name="Rectangle 33"/>
            <p:cNvSpPr>
              <a:spLocks/>
            </p:cNvSpPr>
            <p:nvPr/>
          </p:nvSpPr>
          <p:spPr bwMode="auto">
            <a:xfrm>
              <a:off x="6803659" y="2895600"/>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L7</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algn="ctr" eaLnBrk="1" hangingPunct="1"/>
            <a:r>
              <a:rPr lang="en-US" sz="4000">
                <a:latin typeface="Calibri" charset="0"/>
                <a:ea typeface="ＭＳ Ｐゴシック" charset="0"/>
                <a:cs typeface="Calibri" charset="0"/>
              </a:rPr>
              <a:t>Commonly used examples</a:t>
            </a:r>
          </a:p>
        </p:txBody>
      </p:sp>
      <p:sp>
        <p:nvSpPr>
          <p:cNvPr id="63490" name="Rectangle 3"/>
          <p:cNvSpPr>
            <a:spLocks noGrp="1" noChangeArrowheads="1"/>
          </p:cNvSpPr>
          <p:nvPr>
            <p:ph type="body" idx="1"/>
          </p:nvPr>
        </p:nvSpPr>
        <p:spPr>
          <a:xfrm>
            <a:off x="457200" y="2065338"/>
            <a:ext cx="8229600" cy="4411662"/>
          </a:xfrm>
        </p:spPr>
        <p:txBody>
          <a:bodyPr/>
          <a:lstStyle/>
          <a:p>
            <a:pPr eaLnBrk="1" hangingPunct="1">
              <a:lnSpc>
                <a:spcPct val="120000"/>
              </a:lnSpc>
            </a:pPr>
            <a:r>
              <a:rPr lang="en-US">
                <a:latin typeface="Calibri" charset="0"/>
                <a:ea typeface="ＭＳ Ｐゴシック" charset="0"/>
                <a:cs typeface="Calibri" charset="0"/>
              </a:rPr>
              <a:t>Error handling in file transfer</a:t>
            </a:r>
          </a:p>
          <a:p>
            <a:pPr eaLnBrk="1" hangingPunct="1">
              <a:lnSpc>
                <a:spcPct val="120000"/>
              </a:lnSpc>
            </a:pPr>
            <a:r>
              <a:rPr lang="en-US">
                <a:latin typeface="Calibri" charset="0"/>
                <a:ea typeface="ＭＳ Ｐゴシック" charset="0"/>
                <a:cs typeface="Calibri" charset="0"/>
              </a:rPr>
              <a:t>End-to-end, versus in-network encryption</a:t>
            </a:r>
          </a:p>
          <a:p>
            <a:pPr eaLnBrk="1" hangingPunct="1"/>
            <a:r>
              <a:rPr lang="en-US">
                <a:latin typeface="Calibri" charset="0"/>
                <a:ea typeface="ＭＳ Ｐゴシック" charset="0"/>
                <a:cs typeface="Calibri" charset="0"/>
              </a:rPr>
              <a:t>The partition of work between TCP and IP for</a:t>
            </a:r>
            <a:br>
              <a:rPr lang="en-US">
                <a:latin typeface="Calibri" charset="0"/>
                <a:ea typeface="ＭＳ Ｐゴシック" charset="0"/>
                <a:cs typeface="Calibri" charset="0"/>
              </a:rPr>
            </a:br>
            <a:r>
              <a:rPr lang="en-US">
                <a:latin typeface="Calibri" charset="0"/>
                <a:ea typeface="ＭＳ Ｐゴシック" charset="0"/>
                <a:cs typeface="Calibri" charset="0"/>
              </a:rPr>
              <a:t>reliable packet delivery</a:t>
            </a:r>
          </a:p>
          <a:p>
            <a:pPr eaLnBrk="1" hangingPunct="1"/>
            <a:endParaRPr lang="en-US" i="1">
              <a:latin typeface="Calibri" charset="0"/>
              <a:ea typeface="ＭＳ Ｐゴシック" charset="0"/>
              <a:cs typeface="Calibri" charset="0"/>
            </a:endParaRPr>
          </a:p>
          <a:p>
            <a:pPr eaLnBrk="1" hangingPunct="1"/>
            <a:r>
              <a:rPr lang="en-US">
                <a:latin typeface="Calibri" charset="0"/>
                <a:ea typeface="ＭＳ Ｐゴシック" charset="0"/>
                <a:cs typeface="Calibri" charset="0"/>
              </a:rPr>
              <a:t>What about Quality of Service (QoS)?</a:t>
            </a:r>
          </a:p>
          <a:p>
            <a:pPr lvl="1" eaLnBrk="1" hangingPunct="1"/>
            <a:r>
              <a:rPr lang="en-US">
                <a:latin typeface="Calibri" charset="0"/>
                <a:ea typeface="ＭＳ Ｐゴシック" charset="0"/>
                <a:cs typeface="Calibri" charset="0"/>
              </a:rPr>
              <a:t>Communication throughput or delay guarantee</a:t>
            </a:r>
          </a:p>
          <a:p>
            <a:pPr eaLnBrk="1" hangingPunct="1">
              <a:lnSpc>
                <a:spcPct val="120000"/>
              </a:lnSpc>
            </a:pPr>
            <a:endParaRPr lang="en-US">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algn="ctr" eaLnBrk="1" hangingPunct="1"/>
            <a:r>
              <a:rPr lang="en-US" sz="4800">
                <a:latin typeface="Calibri" charset="0"/>
                <a:ea typeface="ＭＳ Ｐゴシック" charset="0"/>
                <a:cs typeface="Calibri" charset="0"/>
              </a:rPr>
              <a:t>Some consequences</a:t>
            </a:r>
          </a:p>
        </p:txBody>
      </p:sp>
      <p:sp>
        <p:nvSpPr>
          <p:cNvPr id="20483" name="Rectangle 3"/>
          <p:cNvSpPr>
            <a:spLocks noGrp="1" noChangeArrowheads="1"/>
          </p:cNvSpPr>
          <p:nvPr>
            <p:ph type="body" idx="1"/>
          </p:nvPr>
        </p:nvSpPr>
        <p:spPr/>
        <p:txBody>
          <a:bodyPr/>
          <a:lstStyle/>
          <a:p>
            <a:pPr marL="341295" indent="-341295" eaLnBrk="1" hangingPunct="1">
              <a:defRPr/>
            </a:pPr>
            <a:r>
              <a:rPr lang="en-US" dirty="0">
                <a:latin typeface="Calibri"/>
                <a:ea typeface="ＭＳ Ｐゴシック" charset="0"/>
                <a:cs typeface="Calibri"/>
              </a:rPr>
              <a:t>In layered design, the E2E principle provides guidance on </a:t>
            </a:r>
            <a:r>
              <a:rPr lang="en-US" dirty="0" smtClean="0">
                <a:latin typeface="Calibri"/>
                <a:ea typeface="ＭＳ Ｐゴシック" charset="0"/>
                <a:cs typeface="Calibri"/>
              </a:rPr>
              <a:t>which layers are implemented where</a:t>
            </a:r>
          </a:p>
          <a:p>
            <a:pPr marL="0" indent="0" eaLnBrk="1" hangingPunct="1">
              <a:buFont typeface="Wingdings" charset="0"/>
              <a:buNone/>
              <a:defRPr/>
            </a:pPr>
            <a:endParaRPr lang="en-US" dirty="0">
              <a:latin typeface="Calibri"/>
              <a:ea typeface="ＭＳ Ｐゴシック" charset="0"/>
              <a:cs typeface="Calibri"/>
            </a:endParaRPr>
          </a:p>
          <a:p>
            <a:pPr marL="341295" indent="-341295" eaLnBrk="1" hangingPunct="1">
              <a:defRPr/>
            </a:pPr>
            <a:r>
              <a:rPr lang="ja-JP" altLang="en-US" dirty="0">
                <a:latin typeface="Calibri"/>
                <a:ea typeface="ＭＳ Ｐゴシック" charset="0"/>
                <a:cs typeface="Calibri"/>
              </a:rPr>
              <a:t>“</a:t>
            </a:r>
            <a:r>
              <a:rPr lang="en-US" altLang="ja-JP" dirty="0" smtClean="0">
                <a:solidFill>
                  <a:srgbClr val="660066"/>
                </a:solidFill>
                <a:latin typeface="Calibri"/>
                <a:ea typeface="ＭＳ Ｐゴシック" charset="0"/>
                <a:cs typeface="Calibri"/>
              </a:rPr>
              <a:t>Dumb”</a:t>
            </a:r>
            <a:r>
              <a:rPr lang="en-US" altLang="ja-JP" dirty="0" smtClean="0">
                <a:latin typeface="Calibri"/>
                <a:ea typeface="ＭＳ Ｐゴシック" charset="0"/>
                <a:cs typeface="Calibri"/>
              </a:rPr>
              <a:t> </a:t>
            </a:r>
            <a:r>
              <a:rPr lang="en-US" altLang="ja-JP" dirty="0">
                <a:latin typeface="Calibri"/>
                <a:ea typeface="ＭＳ Ｐゴシック" charset="0"/>
                <a:cs typeface="Calibri"/>
              </a:rPr>
              <a:t>network and </a:t>
            </a:r>
            <a:r>
              <a:rPr lang="en-US" altLang="ja-JP" dirty="0" smtClean="0">
                <a:latin typeface="Calibri"/>
                <a:ea typeface="ＭＳ Ｐゴシック" charset="0"/>
                <a:cs typeface="Calibri"/>
              </a:rPr>
              <a:t>“</a:t>
            </a:r>
            <a:r>
              <a:rPr lang="en-US" altLang="ja-JP" dirty="0" smtClean="0">
                <a:solidFill>
                  <a:srgbClr val="660066"/>
                </a:solidFill>
                <a:latin typeface="Calibri"/>
                <a:ea typeface="ＭＳ Ｐゴシック" charset="0"/>
                <a:cs typeface="Calibri"/>
              </a:rPr>
              <a:t>smart</a:t>
            </a:r>
            <a:r>
              <a:rPr lang="ja-JP" altLang="en-US" dirty="0" smtClean="0">
                <a:latin typeface="Calibri"/>
                <a:ea typeface="ＭＳ Ｐゴシック" charset="0"/>
                <a:cs typeface="Calibri"/>
              </a:rPr>
              <a:t>”</a:t>
            </a:r>
            <a:r>
              <a:rPr lang="en-US" altLang="ja-JP" dirty="0" smtClean="0">
                <a:latin typeface="Calibri"/>
                <a:ea typeface="ＭＳ Ｐゴシック" charset="0"/>
                <a:cs typeface="Calibri"/>
              </a:rPr>
              <a:t> end systems</a:t>
            </a:r>
          </a:p>
          <a:p>
            <a:pPr marL="690528" lvl="1" indent="-346057" eaLnBrk="1" hangingPunct="1">
              <a:defRPr/>
            </a:pPr>
            <a:r>
              <a:rPr lang="en-US" altLang="ja-JP" dirty="0" smtClean="0">
                <a:latin typeface="Calibri"/>
                <a:ea typeface="ＭＳ Ｐゴシック" charset="0"/>
                <a:cs typeface="Calibri"/>
              </a:rPr>
              <a:t>Often credited as key to the Internet’s success</a:t>
            </a:r>
          </a:p>
          <a:p>
            <a:pPr marL="690528" lvl="1" indent="-346057" eaLnBrk="1" hangingPunct="1">
              <a:defRPr/>
            </a:pPr>
            <a:endParaRPr lang="en-US" altLang="ja-JP" dirty="0">
              <a:latin typeface="Calibri"/>
              <a:ea typeface="ＭＳ Ｐゴシック" charset="0"/>
              <a:cs typeface="Calibri"/>
            </a:endParaRPr>
          </a:p>
          <a:p>
            <a:pPr marL="341295" indent="-341295" eaLnBrk="1" hangingPunct="1">
              <a:defRPr/>
            </a:pPr>
            <a:r>
              <a:rPr lang="en-US" altLang="ja-JP" dirty="0" smtClean="0">
                <a:solidFill>
                  <a:srgbClr val="800080"/>
                </a:solidFill>
                <a:latin typeface="Calibri"/>
                <a:ea typeface="ＭＳ Ｐゴシック" charset="0"/>
                <a:cs typeface="Calibri"/>
              </a:rPr>
              <a:t>“Fate sharing”</a:t>
            </a:r>
          </a:p>
          <a:p>
            <a:pPr marL="690528" lvl="1" indent="-346057" eaLnBrk="1" hangingPunct="1">
              <a:defRPr/>
            </a:pPr>
            <a:r>
              <a:rPr lang="en-US" altLang="ja-JP" dirty="0" smtClean="0">
                <a:latin typeface="Calibri"/>
                <a:ea typeface="ＭＳ Ｐゴシック" charset="0"/>
                <a:cs typeface="Calibri"/>
              </a:rPr>
              <a:t>Store state at the system entities that rely on the state</a:t>
            </a:r>
          </a:p>
          <a:p>
            <a:pPr marL="690528" lvl="1" indent="-346057" eaLnBrk="1" hangingPunct="1">
              <a:defRPr/>
            </a:pPr>
            <a:r>
              <a:rPr lang="en-US" altLang="ja-JP" dirty="0" smtClean="0">
                <a:latin typeface="Calibri"/>
                <a:ea typeface="ＭＳ Ｐゴシック" charset="0"/>
                <a:cs typeface="Calibri"/>
              </a:rPr>
              <a:t>Often translated to keeping state out of routers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algn="ctr" eaLnBrk="1" hangingPunct="1"/>
            <a:r>
              <a:rPr lang="en-US" sz="4800">
                <a:latin typeface="Calibri" charset="0"/>
                <a:ea typeface="ＭＳ Ｐゴシック" charset="0"/>
                <a:cs typeface="Calibri" charset="0"/>
              </a:rPr>
              <a:t>Cracks in the E2E argument?</a:t>
            </a:r>
          </a:p>
        </p:txBody>
      </p:sp>
      <p:sp>
        <p:nvSpPr>
          <p:cNvPr id="20483" name="Rectangle 3"/>
          <p:cNvSpPr>
            <a:spLocks noGrp="1" noChangeArrowheads="1"/>
          </p:cNvSpPr>
          <p:nvPr>
            <p:ph type="body" idx="1"/>
          </p:nvPr>
        </p:nvSpPr>
        <p:spPr>
          <a:xfrm>
            <a:off x="304800" y="1760538"/>
            <a:ext cx="9144000" cy="4411662"/>
          </a:xfrm>
        </p:spPr>
        <p:txBody>
          <a:bodyPr/>
          <a:lstStyle/>
          <a:p>
            <a:pPr marL="341295" indent="-341295" eaLnBrk="1" hangingPunct="1">
              <a:defRPr/>
            </a:pPr>
            <a:r>
              <a:rPr lang="en-US" dirty="0" smtClean="0">
                <a:latin typeface="Calibri"/>
                <a:ea typeface="ＭＳ Ｐゴシック" charset="0"/>
                <a:cs typeface="Calibri"/>
              </a:rPr>
              <a:t>Ignores incentives of different stakeholders</a:t>
            </a:r>
          </a:p>
          <a:p>
            <a:pPr marL="690528" lvl="1" indent="-346057" eaLnBrk="1" hangingPunct="1">
              <a:defRPr/>
            </a:pPr>
            <a:r>
              <a:rPr lang="en-US" dirty="0" smtClean="0">
                <a:latin typeface="Calibri"/>
                <a:ea typeface="ＭＳ Ｐゴシック" charset="0"/>
                <a:cs typeface="Calibri"/>
              </a:rPr>
              <a:t>e.g., ISP looking for new revenue-generating services</a:t>
            </a:r>
          </a:p>
          <a:p>
            <a:pPr marL="690528" lvl="1" indent="-346057" eaLnBrk="1" hangingPunct="1">
              <a:defRPr/>
            </a:pPr>
            <a:r>
              <a:rPr lang="en-US" dirty="0" smtClean="0">
                <a:latin typeface="Calibri"/>
                <a:ea typeface="ＭＳ Ｐゴシック" charset="0"/>
                <a:cs typeface="Calibri"/>
              </a:rPr>
              <a:t>e.g., users looking for a performance boost</a:t>
            </a:r>
          </a:p>
          <a:p>
            <a:pPr marL="341295" indent="-341295" eaLnBrk="1" hangingPunct="1">
              <a:defRPr/>
            </a:pPr>
            <a:endParaRPr lang="en-US" dirty="0">
              <a:latin typeface="Calibri"/>
              <a:ea typeface="ＭＳ Ｐゴシック" charset="0"/>
              <a:cs typeface="Calibri"/>
            </a:endParaRPr>
          </a:p>
          <a:p>
            <a:pPr marL="341295" indent="-341295" eaLnBrk="1" hangingPunct="1">
              <a:defRPr/>
            </a:pPr>
            <a:r>
              <a:rPr lang="en-US" dirty="0" smtClean="0">
                <a:latin typeface="Calibri"/>
                <a:ea typeface="ＭＳ Ｐゴシック" charset="0"/>
                <a:cs typeface="Calibri"/>
              </a:rPr>
              <a:t>Sometimes we don’t trust the end-systems to do the job</a:t>
            </a:r>
          </a:p>
          <a:p>
            <a:pPr marL="690528" lvl="1" indent="-346057" eaLnBrk="1" hangingPunct="1">
              <a:defRPr/>
            </a:pPr>
            <a:r>
              <a:rPr lang="en-US" dirty="0" smtClean="0">
                <a:latin typeface="Calibri"/>
                <a:ea typeface="ＭＳ Ｐゴシック" charset="0"/>
                <a:cs typeface="Calibri"/>
              </a:rPr>
              <a:t>e.g., firewalls, intrusion detection systems</a:t>
            </a:r>
          </a:p>
          <a:p>
            <a:pPr marL="0" indent="0" eaLnBrk="1" hangingPunct="1">
              <a:buFont typeface="Wingdings" charset="0"/>
              <a:buNone/>
              <a:defRPr/>
            </a:pPr>
            <a:endParaRPr lang="en-US" dirty="0">
              <a:latin typeface="Calibri"/>
              <a:ea typeface="ＭＳ Ｐゴシック" charset="0"/>
              <a:cs typeface="Calibri"/>
            </a:endParaRPr>
          </a:p>
          <a:p>
            <a:pPr marL="690528" lvl="1" indent="-346057" eaLnBrk="1" hangingPunct="1">
              <a:defRPr/>
            </a:pPr>
            <a:endParaRPr lang="en-US" altLang="ja-JP" dirty="0">
              <a:latin typeface="Calibri"/>
              <a:ea typeface="ＭＳ Ｐゴシック" charset="0"/>
              <a:cs typeface="Calibri"/>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algn="ctr"/>
            <a:r>
              <a:rPr lang="en-US" sz="4400">
                <a:latin typeface="Calibri" charset="0"/>
                <a:ea typeface="ＭＳ Ｐゴシック" charset="0"/>
                <a:cs typeface="Calibri" charset="0"/>
              </a:rPr>
              <a:t>Recap: architectural decisions</a:t>
            </a:r>
          </a:p>
        </p:txBody>
      </p:sp>
      <p:sp>
        <p:nvSpPr>
          <p:cNvPr id="3" name="Content Placeholder 2"/>
          <p:cNvSpPr>
            <a:spLocks noGrp="1"/>
          </p:cNvSpPr>
          <p:nvPr>
            <p:ph idx="1"/>
          </p:nvPr>
        </p:nvSpPr>
        <p:spPr>
          <a:xfrm>
            <a:off x="457200" y="2217738"/>
            <a:ext cx="8229600" cy="4411662"/>
          </a:xfrm>
          <a:extLst/>
        </p:spPr>
        <p:txBody>
          <a:bodyPr/>
          <a:lstStyle/>
          <a:p>
            <a:pPr marL="341295" indent="-341295">
              <a:defRPr/>
            </a:pPr>
            <a:r>
              <a:rPr lang="en-US" sz="3200" dirty="0">
                <a:latin typeface="Calibri"/>
                <a:cs typeface="Calibri"/>
              </a:rPr>
              <a:t>How to break system into modules?</a:t>
            </a:r>
          </a:p>
          <a:p>
            <a:pPr marL="690528" lvl="1" indent="-346057">
              <a:defRPr/>
            </a:pPr>
            <a:r>
              <a:rPr lang="en-US" sz="2800" dirty="0">
                <a:latin typeface="Calibri"/>
                <a:cs typeface="Calibri"/>
              </a:rPr>
              <a:t>Classic decomposition into tasks</a:t>
            </a:r>
          </a:p>
          <a:p>
            <a:pPr lvl="8">
              <a:defRPr/>
            </a:pPr>
            <a:endParaRPr lang="en-US" sz="2000" dirty="0">
              <a:latin typeface="Calibri"/>
              <a:cs typeface="Calibri"/>
            </a:endParaRPr>
          </a:p>
          <a:p>
            <a:pPr marL="341295" indent="-341295">
              <a:defRPr/>
            </a:pPr>
            <a:r>
              <a:rPr lang="en-US" sz="3200" dirty="0">
                <a:latin typeface="Calibri"/>
                <a:cs typeface="Calibri"/>
              </a:rPr>
              <a:t>Where are modules implemented?</a:t>
            </a:r>
          </a:p>
          <a:p>
            <a:pPr marL="690528" lvl="1" indent="-346057">
              <a:defRPr/>
            </a:pPr>
            <a:r>
              <a:rPr lang="en-US" sz="2800" dirty="0">
                <a:latin typeface="Calibri"/>
                <a:cs typeface="Calibri"/>
              </a:rPr>
              <a:t>Hosts? Routers? Both?</a:t>
            </a:r>
          </a:p>
          <a:p>
            <a:pPr lvl="8">
              <a:defRPr/>
            </a:pPr>
            <a:endParaRPr lang="en-US" sz="2000" dirty="0">
              <a:latin typeface="Calibri"/>
              <a:cs typeface="Calibri"/>
            </a:endParaRPr>
          </a:p>
          <a:p>
            <a:pPr marL="341295" indent="-341295">
              <a:defRPr/>
            </a:pPr>
            <a:r>
              <a:rPr lang="en-US" sz="3200" dirty="0">
                <a:latin typeface="Calibri"/>
                <a:cs typeface="Calibri"/>
              </a:rPr>
              <a:t>Where is state stored?</a:t>
            </a:r>
          </a:p>
          <a:p>
            <a:pPr marL="690528" lvl="1" indent="-346057">
              <a:defRPr/>
            </a:pPr>
            <a:r>
              <a:rPr lang="en-US" sz="2800" dirty="0">
                <a:latin typeface="Calibri"/>
                <a:cs typeface="Calibri"/>
              </a:rPr>
              <a:t>Hosts? Routers? Both?</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pPr algn="ctr"/>
            <a:r>
              <a:rPr lang="en-US" sz="4400">
                <a:latin typeface="Calibri" charset="0"/>
                <a:ea typeface="ＭＳ Ｐゴシック" charset="0"/>
                <a:cs typeface="Calibri" charset="0"/>
              </a:rPr>
              <a:t>Leads to three guiding principles</a:t>
            </a:r>
          </a:p>
        </p:txBody>
      </p:sp>
      <p:sp>
        <p:nvSpPr>
          <p:cNvPr id="6" name="Content Placeholder 2"/>
          <p:cNvSpPr>
            <a:spLocks noGrp="1"/>
          </p:cNvSpPr>
          <p:nvPr>
            <p:ph idx="1"/>
          </p:nvPr>
        </p:nvSpPr>
        <p:spPr>
          <a:xfrm>
            <a:off x="457200" y="2217738"/>
            <a:ext cx="8229600" cy="4411662"/>
          </a:xfrm>
          <a:extLst/>
        </p:spPr>
        <p:txBody>
          <a:bodyPr/>
          <a:lstStyle/>
          <a:p>
            <a:pPr marL="341295" indent="-341295">
              <a:defRPr/>
            </a:pPr>
            <a:r>
              <a:rPr lang="en-US" sz="3200" dirty="0">
                <a:latin typeface="Calibri"/>
                <a:cs typeface="Calibri"/>
              </a:rPr>
              <a:t>How to break system into modules?</a:t>
            </a:r>
          </a:p>
          <a:p>
            <a:pPr marL="690528" lvl="1" indent="-346057">
              <a:defRPr/>
            </a:pPr>
            <a:r>
              <a:rPr lang="en-US" sz="2800" dirty="0">
                <a:solidFill>
                  <a:srgbClr val="800080"/>
                </a:solidFill>
                <a:latin typeface="Calibri"/>
                <a:cs typeface="Calibri"/>
              </a:rPr>
              <a:t>Layering</a:t>
            </a:r>
          </a:p>
          <a:p>
            <a:pPr lvl="8">
              <a:defRPr/>
            </a:pPr>
            <a:endParaRPr lang="en-US" sz="2000" dirty="0">
              <a:latin typeface="Calibri"/>
              <a:cs typeface="Calibri"/>
            </a:endParaRPr>
          </a:p>
          <a:p>
            <a:pPr marL="341295" indent="-341295">
              <a:defRPr/>
            </a:pPr>
            <a:r>
              <a:rPr lang="en-US" sz="3200" dirty="0">
                <a:latin typeface="Calibri"/>
                <a:cs typeface="Calibri"/>
              </a:rPr>
              <a:t>Where are modules implemented?</a:t>
            </a:r>
          </a:p>
          <a:p>
            <a:pPr marL="690528" lvl="1" indent="-346057">
              <a:defRPr/>
            </a:pPr>
            <a:r>
              <a:rPr lang="en-US" sz="2800" dirty="0">
                <a:solidFill>
                  <a:srgbClr val="800080"/>
                </a:solidFill>
                <a:latin typeface="Calibri"/>
                <a:cs typeface="Calibri"/>
              </a:rPr>
              <a:t>End-to-end principle</a:t>
            </a:r>
          </a:p>
          <a:p>
            <a:pPr lvl="8">
              <a:defRPr/>
            </a:pPr>
            <a:endParaRPr lang="en-US" sz="2000" dirty="0">
              <a:solidFill>
                <a:srgbClr val="800080"/>
              </a:solidFill>
              <a:latin typeface="Calibri"/>
              <a:cs typeface="Calibri"/>
            </a:endParaRPr>
          </a:p>
          <a:p>
            <a:pPr marL="341295" indent="-341295">
              <a:defRPr/>
            </a:pPr>
            <a:r>
              <a:rPr lang="en-US" sz="3200" dirty="0">
                <a:latin typeface="Calibri"/>
                <a:cs typeface="Calibri"/>
              </a:rPr>
              <a:t>Where is state stored?</a:t>
            </a:r>
          </a:p>
          <a:p>
            <a:pPr marL="690528" lvl="1" indent="-346057">
              <a:defRPr/>
            </a:pPr>
            <a:r>
              <a:rPr lang="en-US" sz="2800" dirty="0">
                <a:solidFill>
                  <a:srgbClr val="800080"/>
                </a:solidFill>
                <a:latin typeface="Calibri"/>
                <a:cs typeface="Calibri"/>
              </a:rPr>
              <a:t>Fate-sharing</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hape 258"/>
          <p:cNvSpPr>
            <a:spLocks noGrp="1"/>
          </p:cNvSpPr>
          <p:nvPr>
            <p:ph type="title"/>
          </p:nvPr>
        </p:nvSpPr>
        <p:spPr>
          <a:xfrm>
            <a:off x="914400" y="2057400"/>
            <a:ext cx="7358063" cy="1714500"/>
          </a:xfrm>
        </p:spPr>
        <p:txBody>
          <a:bodyPr/>
          <a:lstStyle/>
          <a:p>
            <a:pPr eaLnBrk="1" hangingPunct="1"/>
            <a:r>
              <a:rPr lang="en-US" sz="4600">
                <a:solidFill>
                  <a:srgbClr val="000000"/>
                </a:solidFill>
                <a:latin typeface="Calibri" charset="0"/>
              </a:rPr>
              <a:t>BREAK!</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122238"/>
            <a:ext cx="8534400" cy="1173162"/>
          </a:xfrm>
        </p:spPr>
        <p:txBody>
          <a:bodyPr/>
          <a:lstStyle/>
          <a:p>
            <a:pPr algn="ctr"/>
            <a:r>
              <a:rPr lang="en-US" sz="3600">
                <a:latin typeface="Arial" charset="0"/>
                <a:ea typeface="ＭＳ Ｐゴシック" charset="0"/>
                <a:cs typeface="ＭＳ Ｐゴシック" charset="0"/>
              </a:rPr>
              <a:t>Protocols and Layers</a:t>
            </a:r>
          </a:p>
        </p:txBody>
      </p:sp>
      <p:sp>
        <p:nvSpPr>
          <p:cNvPr id="24578" name="Content Placeholder 2"/>
          <p:cNvSpPr>
            <a:spLocks noGrp="1"/>
          </p:cNvSpPr>
          <p:nvPr>
            <p:ph idx="1"/>
          </p:nvPr>
        </p:nvSpPr>
        <p:spPr>
          <a:xfrm>
            <a:off x="762000" y="4953000"/>
            <a:ext cx="8229600" cy="1066800"/>
          </a:xfrm>
        </p:spPr>
        <p:txBody>
          <a:bodyPr/>
          <a:lstStyle/>
          <a:p>
            <a:pPr marL="0" indent="0" algn="ctr">
              <a:buFont typeface="Wingdings" charset="0"/>
              <a:buNone/>
            </a:pPr>
            <a:r>
              <a:rPr lang="en-US">
                <a:latin typeface="Arial" charset="0"/>
                <a:ea typeface="ＭＳ Ｐゴシック" charset="0"/>
                <a:cs typeface="ＭＳ Ｐゴシック" charset="0"/>
              </a:rPr>
              <a:t>Communication between peer layers on</a:t>
            </a:r>
            <a:br>
              <a:rPr lang="en-US">
                <a:latin typeface="Arial" charset="0"/>
                <a:ea typeface="ＭＳ Ｐゴシック" charset="0"/>
                <a:cs typeface="ＭＳ Ｐゴシック" charset="0"/>
              </a:rPr>
            </a:br>
            <a:r>
              <a:rPr lang="en-US">
                <a:latin typeface="Arial" charset="0"/>
                <a:ea typeface="ＭＳ Ｐゴシック" charset="0"/>
                <a:cs typeface="ＭＳ Ｐゴシック" charset="0"/>
              </a:rPr>
              <a:t>different systems is defined by </a:t>
            </a:r>
            <a:r>
              <a:rPr lang="en-US">
                <a:solidFill>
                  <a:srgbClr val="FF0000"/>
                </a:solidFill>
                <a:latin typeface="Arial" charset="0"/>
                <a:ea typeface="ＭＳ Ｐゴシック" charset="0"/>
                <a:cs typeface="ＭＳ Ｐゴシック" charset="0"/>
              </a:rPr>
              <a:t>protocols</a:t>
            </a:r>
          </a:p>
          <a:p>
            <a:pPr lvl="1"/>
            <a:endParaRPr lang="en-US">
              <a:latin typeface="Arial" charset="0"/>
              <a:ea typeface="ＭＳ Ｐゴシック" charset="0"/>
            </a:endParaRPr>
          </a:p>
        </p:txBody>
      </p:sp>
      <p:grpSp>
        <p:nvGrpSpPr>
          <p:cNvPr id="4" name="Group 6"/>
          <p:cNvGrpSpPr>
            <a:grpSpLocks/>
          </p:cNvGrpSpPr>
          <p:nvPr/>
        </p:nvGrpSpPr>
        <p:grpSpPr bwMode="auto">
          <a:xfrm>
            <a:off x="6477000" y="2387600"/>
            <a:ext cx="1497012" cy="431800"/>
            <a:chOff x="0" y="0"/>
            <a:chExt cx="943" cy="272"/>
          </a:xfrm>
          <a:solidFill>
            <a:srgbClr val="0000FF"/>
          </a:solidFill>
        </p:grpSpPr>
        <p:sp>
          <p:nvSpPr>
            <p:cNvPr id="5"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Application</a:t>
              </a:r>
            </a:p>
          </p:txBody>
        </p:sp>
      </p:grpSp>
      <p:grpSp>
        <p:nvGrpSpPr>
          <p:cNvPr id="7" name="Group 15"/>
          <p:cNvGrpSpPr>
            <a:grpSpLocks/>
          </p:cNvGrpSpPr>
          <p:nvPr/>
        </p:nvGrpSpPr>
        <p:grpSpPr bwMode="auto">
          <a:xfrm>
            <a:off x="6503988" y="2847975"/>
            <a:ext cx="1497012" cy="431800"/>
            <a:chOff x="0" y="0"/>
            <a:chExt cx="943" cy="272"/>
          </a:xfrm>
          <a:solidFill>
            <a:srgbClr val="0000FF"/>
          </a:solidFill>
        </p:grpSpPr>
        <p:sp>
          <p:nvSpPr>
            <p:cNvPr id="8"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9"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4581" name="Group 18"/>
          <p:cNvGrpSpPr>
            <a:grpSpLocks/>
          </p:cNvGrpSpPr>
          <p:nvPr/>
        </p:nvGrpSpPr>
        <p:grpSpPr bwMode="auto">
          <a:xfrm>
            <a:off x="6503988" y="3305175"/>
            <a:ext cx="1497012" cy="428625"/>
            <a:chOff x="0" y="0"/>
            <a:chExt cx="943" cy="270"/>
          </a:xfrm>
        </p:grpSpPr>
        <p:sp>
          <p:nvSpPr>
            <p:cNvPr id="11"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15"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4582" name="Group 21"/>
          <p:cNvGrpSpPr>
            <a:grpSpLocks/>
          </p:cNvGrpSpPr>
          <p:nvPr/>
        </p:nvGrpSpPr>
        <p:grpSpPr bwMode="auto">
          <a:xfrm>
            <a:off x="6503988" y="3760788"/>
            <a:ext cx="1497012" cy="431800"/>
            <a:chOff x="0" y="0"/>
            <a:chExt cx="943" cy="272"/>
          </a:xfrm>
        </p:grpSpPr>
        <p:sp>
          <p:nvSpPr>
            <p:cNvPr id="14"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13"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4583" name="Group 24"/>
          <p:cNvGrpSpPr>
            <a:grpSpLocks/>
          </p:cNvGrpSpPr>
          <p:nvPr/>
        </p:nvGrpSpPr>
        <p:grpSpPr bwMode="auto">
          <a:xfrm>
            <a:off x="6503988" y="4217988"/>
            <a:ext cx="1497012" cy="430212"/>
            <a:chOff x="0" y="0"/>
            <a:chExt cx="943" cy="271"/>
          </a:xfrm>
        </p:grpSpPr>
        <p:sp>
          <p:nvSpPr>
            <p:cNvPr id="17"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11"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4584" name="Rectangle 27"/>
          <p:cNvSpPr>
            <a:spLocks/>
          </p:cNvSpPr>
          <p:nvPr/>
        </p:nvSpPr>
        <p:spPr bwMode="auto">
          <a:xfrm>
            <a:off x="8170863" y="4278313"/>
            <a:ext cx="3635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L1</a:t>
            </a:r>
          </a:p>
        </p:txBody>
      </p:sp>
      <p:sp>
        <p:nvSpPr>
          <p:cNvPr id="24585" name="Rectangle 28"/>
          <p:cNvSpPr>
            <a:spLocks/>
          </p:cNvSpPr>
          <p:nvPr/>
        </p:nvSpPr>
        <p:spPr bwMode="auto">
          <a:xfrm>
            <a:off x="8170863" y="3821113"/>
            <a:ext cx="3635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L2</a:t>
            </a:r>
          </a:p>
        </p:txBody>
      </p:sp>
      <p:sp>
        <p:nvSpPr>
          <p:cNvPr id="24586" name="Rectangle 29"/>
          <p:cNvSpPr>
            <a:spLocks/>
          </p:cNvSpPr>
          <p:nvPr/>
        </p:nvSpPr>
        <p:spPr bwMode="auto">
          <a:xfrm>
            <a:off x="8170863" y="3365500"/>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L3</a:t>
            </a:r>
          </a:p>
        </p:txBody>
      </p:sp>
      <p:sp>
        <p:nvSpPr>
          <p:cNvPr id="24587" name="Rectangle 30"/>
          <p:cNvSpPr>
            <a:spLocks/>
          </p:cNvSpPr>
          <p:nvPr/>
        </p:nvSpPr>
        <p:spPr bwMode="auto">
          <a:xfrm>
            <a:off x="8170863" y="2908300"/>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L4</a:t>
            </a:r>
          </a:p>
        </p:txBody>
      </p:sp>
      <p:sp>
        <p:nvSpPr>
          <p:cNvPr id="24588" name="Rectangle 33"/>
          <p:cNvSpPr>
            <a:spLocks/>
          </p:cNvSpPr>
          <p:nvPr/>
        </p:nvSpPr>
        <p:spPr bwMode="auto">
          <a:xfrm>
            <a:off x="8143875" y="2362200"/>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L7</a:t>
            </a:r>
          </a:p>
        </p:txBody>
      </p:sp>
      <p:grpSp>
        <p:nvGrpSpPr>
          <p:cNvPr id="24" name="Group 6"/>
          <p:cNvGrpSpPr>
            <a:grpSpLocks/>
          </p:cNvGrpSpPr>
          <p:nvPr/>
        </p:nvGrpSpPr>
        <p:grpSpPr bwMode="auto">
          <a:xfrm>
            <a:off x="1730741" y="2387600"/>
            <a:ext cx="1497012" cy="431800"/>
            <a:chOff x="0" y="0"/>
            <a:chExt cx="943" cy="272"/>
          </a:xfrm>
          <a:solidFill>
            <a:srgbClr val="0000FF"/>
          </a:solidFill>
        </p:grpSpPr>
        <p:sp>
          <p:nvSpPr>
            <p:cNvPr id="25"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Application</a:t>
              </a:r>
            </a:p>
          </p:txBody>
        </p:sp>
      </p:grpSp>
      <p:grpSp>
        <p:nvGrpSpPr>
          <p:cNvPr id="27" name="Group 15"/>
          <p:cNvGrpSpPr>
            <a:grpSpLocks/>
          </p:cNvGrpSpPr>
          <p:nvPr/>
        </p:nvGrpSpPr>
        <p:grpSpPr bwMode="auto">
          <a:xfrm>
            <a:off x="1757729" y="2847975"/>
            <a:ext cx="1497012" cy="431800"/>
            <a:chOff x="0" y="0"/>
            <a:chExt cx="943" cy="272"/>
          </a:xfrm>
          <a:solidFill>
            <a:srgbClr val="0000FF"/>
          </a:solidFill>
        </p:grpSpPr>
        <p:sp>
          <p:nvSpPr>
            <p:cNvPr id="28"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9"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4591" name="Group 18"/>
          <p:cNvGrpSpPr>
            <a:grpSpLocks/>
          </p:cNvGrpSpPr>
          <p:nvPr/>
        </p:nvGrpSpPr>
        <p:grpSpPr bwMode="auto">
          <a:xfrm>
            <a:off x="1757363" y="3305175"/>
            <a:ext cx="1497012" cy="428625"/>
            <a:chOff x="0" y="0"/>
            <a:chExt cx="943" cy="270"/>
          </a:xfrm>
        </p:grpSpPr>
        <p:sp>
          <p:nvSpPr>
            <p:cNvPr id="31"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09"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4592" name="Group 21"/>
          <p:cNvGrpSpPr>
            <a:grpSpLocks/>
          </p:cNvGrpSpPr>
          <p:nvPr/>
        </p:nvGrpSpPr>
        <p:grpSpPr bwMode="auto">
          <a:xfrm>
            <a:off x="1757363" y="3760788"/>
            <a:ext cx="1497012" cy="431800"/>
            <a:chOff x="0" y="0"/>
            <a:chExt cx="943" cy="272"/>
          </a:xfrm>
        </p:grpSpPr>
        <p:sp>
          <p:nvSpPr>
            <p:cNvPr id="34"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07"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4593" name="Group 24"/>
          <p:cNvGrpSpPr>
            <a:grpSpLocks/>
          </p:cNvGrpSpPr>
          <p:nvPr/>
        </p:nvGrpSpPr>
        <p:grpSpPr bwMode="auto">
          <a:xfrm>
            <a:off x="1757363" y="4217988"/>
            <a:ext cx="1497012" cy="430212"/>
            <a:chOff x="0" y="0"/>
            <a:chExt cx="943" cy="271"/>
          </a:xfrm>
        </p:grpSpPr>
        <p:sp>
          <p:nvSpPr>
            <p:cNvPr id="37"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4605"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4594" name="Rectangle 27"/>
          <p:cNvSpPr>
            <a:spLocks/>
          </p:cNvSpPr>
          <p:nvPr/>
        </p:nvSpPr>
        <p:spPr bwMode="auto">
          <a:xfrm>
            <a:off x="1317625" y="4306888"/>
            <a:ext cx="363538"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L1</a:t>
            </a:r>
          </a:p>
        </p:txBody>
      </p:sp>
      <p:sp>
        <p:nvSpPr>
          <p:cNvPr id="24595" name="Rectangle 28"/>
          <p:cNvSpPr>
            <a:spLocks/>
          </p:cNvSpPr>
          <p:nvPr/>
        </p:nvSpPr>
        <p:spPr bwMode="auto">
          <a:xfrm>
            <a:off x="1317625" y="3849688"/>
            <a:ext cx="363538"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L2</a:t>
            </a:r>
          </a:p>
        </p:txBody>
      </p:sp>
      <p:sp>
        <p:nvSpPr>
          <p:cNvPr id="24596" name="Rectangle 29"/>
          <p:cNvSpPr>
            <a:spLocks/>
          </p:cNvSpPr>
          <p:nvPr/>
        </p:nvSpPr>
        <p:spPr bwMode="auto">
          <a:xfrm>
            <a:off x="1317625" y="3394075"/>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L3</a:t>
            </a:r>
          </a:p>
        </p:txBody>
      </p:sp>
      <p:sp>
        <p:nvSpPr>
          <p:cNvPr id="24597" name="Rectangle 30"/>
          <p:cNvSpPr>
            <a:spLocks/>
          </p:cNvSpPr>
          <p:nvPr/>
        </p:nvSpPr>
        <p:spPr bwMode="auto">
          <a:xfrm>
            <a:off x="1317625" y="2936875"/>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L4</a:t>
            </a:r>
          </a:p>
        </p:txBody>
      </p:sp>
      <p:sp>
        <p:nvSpPr>
          <p:cNvPr id="24598" name="Rectangle 33"/>
          <p:cNvSpPr>
            <a:spLocks/>
          </p:cNvSpPr>
          <p:nvPr/>
        </p:nvSpPr>
        <p:spPr bwMode="auto">
          <a:xfrm>
            <a:off x="1290638" y="2390775"/>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L7</a:t>
            </a:r>
          </a:p>
        </p:txBody>
      </p:sp>
      <p:cxnSp>
        <p:nvCxnSpPr>
          <p:cNvPr id="24599" name="Straight Connector 44"/>
          <p:cNvCxnSpPr>
            <a:cxnSpLocks noChangeShapeType="1"/>
          </p:cNvCxnSpPr>
          <p:nvPr/>
        </p:nvCxnSpPr>
        <p:spPr bwMode="auto">
          <a:xfrm>
            <a:off x="3248025" y="26035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4600" name="Straight Connector 46"/>
          <p:cNvCxnSpPr>
            <a:cxnSpLocks noChangeShapeType="1"/>
          </p:cNvCxnSpPr>
          <p:nvPr/>
        </p:nvCxnSpPr>
        <p:spPr bwMode="auto">
          <a:xfrm>
            <a:off x="3276600" y="30480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4601" name="Straight Connector 47"/>
          <p:cNvCxnSpPr>
            <a:cxnSpLocks noChangeShapeType="1"/>
          </p:cNvCxnSpPr>
          <p:nvPr/>
        </p:nvCxnSpPr>
        <p:spPr bwMode="auto">
          <a:xfrm>
            <a:off x="3276600" y="35052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4602" name="Straight Connector 48"/>
          <p:cNvCxnSpPr>
            <a:cxnSpLocks noChangeShapeType="1"/>
          </p:cNvCxnSpPr>
          <p:nvPr/>
        </p:nvCxnSpPr>
        <p:spPr bwMode="auto">
          <a:xfrm>
            <a:off x="3276600" y="40386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4603" name="Straight Connector 49"/>
          <p:cNvCxnSpPr>
            <a:cxnSpLocks noChangeShapeType="1"/>
          </p:cNvCxnSpPr>
          <p:nvPr/>
        </p:nvCxnSpPr>
        <p:spPr bwMode="auto">
          <a:xfrm>
            <a:off x="3276600" y="44196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82563"/>
            <a:ext cx="8229600" cy="1173163"/>
          </a:xfrm>
        </p:spPr>
        <p:txBody>
          <a:bodyPr/>
          <a:lstStyle/>
          <a:p>
            <a:pPr algn="ctr"/>
            <a:r>
              <a:rPr lang="en-US">
                <a:latin typeface="Calibri" charset="0"/>
                <a:ea typeface="ＭＳ Ｐゴシック" charset="0"/>
                <a:cs typeface="Calibri" charset="0"/>
              </a:rPr>
              <a:t>Protocols at different layers</a:t>
            </a:r>
          </a:p>
        </p:txBody>
      </p:sp>
      <p:sp>
        <p:nvSpPr>
          <p:cNvPr id="25602" name="Content Placeholder 122890"/>
          <p:cNvSpPr>
            <a:spLocks noGrp="1"/>
          </p:cNvSpPr>
          <p:nvPr>
            <p:ph idx="1"/>
          </p:nvPr>
        </p:nvSpPr>
        <p:spPr>
          <a:xfrm>
            <a:off x="533400" y="6172200"/>
            <a:ext cx="8229600" cy="796925"/>
          </a:xfrm>
        </p:spPr>
        <p:txBody>
          <a:bodyPr/>
          <a:lstStyle/>
          <a:p>
            <a:pPr marL="0" indent="0" algn="ctr">
              <a:lnSpc>
                <a:spcPct val="80000"/>
              </a:lnSpc>
              <a:buFont typeface="Wingdings" charset="0"/>
              <a:buNone/>
            </a:pPr>
            <a:r>
              <a:rPr lang="en-US">
                <a:latin typeface="Calibri" charset="0"/>
                <a:ea typeface="ＭＳ Ｐゴシック" charset="0"/>
                <a:cs typeface="Calibri" charset="0"/>
              </a:rPr>
              <a:t>There is just one network-layer protocol!</a:t>
            </a:r>
          </a:p>
          <a:p>
            <a:pPr marL="0" indent="0" algn="ctr">
              <a:lnSpc>
                <a:spcPct val="80000"/>
              </a:lnSpc>
              <a:buFont typeface="Wingdings" charset="0"/>
              <a:buNone/>
            </a:pPr>
            <a:endParaRPr lang="en-US">
              <a:latin typeface="Calibri" charset="0"/>
              <a:ea typeface="ＭＳ Ｐゴシック" charset="0"/>
              <a:cs typeface="Calibri" charset="0"/>
            </a:endParaRPr>
          </a:p>
        </p:txBody>
      </p:sp>
      <p:grpSp>
        <p:nvGrpSpPr>
          <p:cNvPr id="25603" name="Group 1"/>
          <p:cNvGrpSpPr>
            <a:grpSpLocks/>
          </p:cNvGrpSpPr>
          <p:nvPr/>
        </p:nvGrpSpPr>
        <p:grpSpPr bwMode="auto">
          <a:xfrm>
            <a:off x="228600" y="1676400"/>
            <a:ext cx="8610600" cy="3937000"/>
            <a:chOff x="228600" y="1676400"/>
            <a:chExt cx="8610600" cy="3937000"/>
          </a:xfrm>
        </p:grpSpPr>
        <p:grpSp>
          <p:nvGrpSpPr>
            <p:cNvPr id="18" name="Group 6"/>
            <p:cNvGrpSpPr>
              <a:grpSpLocks/>
            </p:cNvGrpSpPr>
            <p:nvPr/>
          </p:nvGrpSpPr>
          <p:grpSpPr bwMode="auto">
            <a:xfrm>
              <a:off x="1273541" y="1676400"/>
              <a:ext cx="1497012" cy="431800"/>
              <a:chOff x="0" y="0"/>
              <a:chExt cx="943" cy="272"/>
            </a:xfrm>
            <a:solidFill>
              <a:srgbClr val="0000FF"/>
            </a:solidFill>
          </p:grpSpPr>
          <p:sp>
            <p:nvSpPr>
              <p:cNvPr id="1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0"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Application</a:t>
                </a:r>
              </a:p>
            </p:txBody>
          </p:sp>
        </p:grpSp>
        <p:grpSp>
          <p:nvGrpSpPr>
            <p:cNvPr id="21" name="Group 15"/>
            <p:cNvGrpSpPr>
              <a:grpSpLocks/>
            </p:cNvGrpSpPr>
            <p:nvPr/>
          </p:nvGrpSpPr>
          <p:grpSpPr bwMode="auto">
            <a:xfrm>
              <a:off x="1273541" y="2667000"/>
              <a:ext cx="1497012" cy="431800"/>
              <a:chOff x="0" y="0"/>
              <a:chExt cx="943" cy="272"/>
            </a:xfrm>
            <a:solidFill>
              <a:srgbClr val="0000FF"/>
            </a:solidFill>
          </p:grpSpPr>
          <p:sp>
            <p:nvSpPr>
              <p:cNvPr id="23"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5"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5606" name="Group 18"/>
            <p:cNvGrpSpPr>
              <a:grpSpLocks/>
            </p:cNvGrpSpPr>
            <p:nvPr/>
          </p:nvGrpSpPr>
          <p:grpSpPr bwMode="auto">
            <a:xfrm>
              <a:off x="1322388" y="3609975"/>
              <a:ext cx="1497012" cy="428625"/>
              <a:chOff x="0" y="0"/>
              <a:chExt cx="943" cy="270"/>
            </a:xfrm>
          </p:grpSpPr>
          <p:sp>
            <p:nvSpPr>
              <p:cNvPr id="29"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5646"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5607" name="Group 21"/>
            <p:cNvGrpSpPr>
              <a:grpSpLocks/>
            </p:cNvGrpSpPr>
            <p:nvPr/>
          </p:nvGrpSpPr>
          <p:grpSpPr bwMode="auto">
            <a:xfrm>
              <a:off x="1349375" y="4368800"/>
              <a:ext cx="1497013" cy="431800"/>
              <a:chOff x="0" y="0"/>
              <a:chExt cx="943" cy="272"/>
            </a:xfrm>
          </p:grpSpPr>
          <p:sp>
            <p:nvSpPr>
              <p:cNvPr id="32"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5644"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5608" name="Group 24"/>
            <p:cNvGrpSpPr>
              <a:grpSpLocks/>
            </p:cNvGrpSpPr>
            <p:nvPr/>
          </p:nvGrpSpPr>
          <p:grpSpPr bwMode="auto">
            <a:xfrm>
              <a:off x="1349375" y="5132388"/>
              <a:ext cx="1497013" cy="430212"/>
              <a:chOff x="0" y="0"/>
              <a:chExt cx="943" cy="271"/>
            </a:xfrm>
          </p:grpSpPr>
          <p:sp>
            <p:nvSpPr>
              <p:cNvPr id="35"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5642"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5609" name="Rectangle 27"/>
            <p:cNvSpPr>
              <a:spLocks/>
            </p:cNvSpPr>
            <p:nvPr/>
          </p:nvSpPr>
          <p:spPr bwMode="auto">
            <a:xfrm>
              <a:off x="914033" y="5221288"/>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L1</a:t>
              </a:r>
            </a:p>
          </p:txBody>
        </p:sp>
        <p:sp>
          <p:nvSpPr>
            <p:cNvPr id="25610" name="Rectangle 28"/>
            <p:cNvSpPr>
              <a:spLocks/>
            </p:cNvSpPr>
            <p:nvPr/>
          </p:nvSpPr>
          <p:spPr bwMode="auto">
            <a:xfrm>
              <a:off x="914033" y="4457700"/>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L2</a:t>
              </a:r>
            </a:p>
          </p:txBody>
        </p:sp>
        <p:sp>
          <p:nvSpPr>
            <p:cNvPr id="25611" name="Rectangle 29"/>
            <p:cNvSpPr>
              <a:spLocks/>
            </p:cNvSpPr>
            <p:nvPr/>
          </p:nvSpPr>
          <p:spPr bwMode="auto">
            <a:xfrm>
              <a:off x="887048" y="3698875"/>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L3</a:t>
              </a:r>
            </a:p>
          </p:txBody>
        </p:sp>
        <p:sp>
          <p:nvSpPr>
            <p:cNvPr id="25612" name="Rectangle 30"/>
            <p:cNvSpPr>
              <a:spLocks/>
            </p:cNvSpPr>
            <p:nvPr/>
          </p:nvSpPr>
          <p:spPr bwMode="auto">
            <a:xfrm>
              <a:off x="837834" y="2754313"/>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L4</a:t>
              </a:r>
            </a:p>
          </p:txBody>
        </p:sp>
        <p:sp>
          <p:nvSpPr>
            <p:cNvPr id="25613" name="Rectangle 33"/>
            <p:cNvSpPr>
              <a:spLocks/>
            </p:cNvSpPr>
            <p:nvPr/>
          </p:nvSpPr>
          <p:spPr bwMode="auto">
            <a:xfrm>
              <a:off x="837834" y="1752600"/>
              <a:ext cx="359141" cy="29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400" tIns="25400" rIns="63493" bIns="25400">
              <a:spAutoFit/>
            </a:bodyPr>
            <a:lstStyle/>
            <a:p>
              <a:pPr marL="7938">
                <a:lnSpc>
                  <a:spcPct val="85000"/>
                </a:lnSpc>
              </a:pPr>
              <a:r>
                <a:rPr lang="en-US" sz="1800">
                  <a:latin typeface="Arial" charset="0"/>
                  <a:cs typeface="Arial" charset="0"/>
                  <a:sym typeface="Arial" charset="0"/>
                </a:rPr>
                <a:t>L7</a:t>
              </a:r>
            </a:p>
          </p:txBody>
        </p:sp>
        <p:grpSp>
          <p:nvGrpSpPr>
            <p:cNvPr id="42" name="Group 6"/>
            <p:cNvGrpSpPr>
              <a:grpSpLocks/>
            </p:cNvGrpSpPr>
            <p:nvPr/>
          </p:nvGrpSpPr>
          <p:grpSpPr bwMode="auto">
            <a:xfrm>
              <a:off x="4114800" y="1676400"/>
              <a:ext cx="990600" cy="431800"/>
              <a:chOff x="0" y="0"/>
              <a:chExt cx="943" cy="272"/>
            </a:xfrm>
            <a:solidFill>
              <a:srgbClr val="008000"/>
            </a:solidFill>
          </p:grpSpPr>
          <p:sp>
            <p:nvSpPr>
              <p:cNvPr id="43"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4" name="Rectangle 8"/>
              <p:cNvSpPr>
                <a:spLocks/>
              </p:cNvSpPr>
              <p:nvPr/>
            </p:nvSpPr>
            <p:spPr bwMode="auto">
              <a:xfrm>
                <a:off x="105" y="25"/>
                <a:ext cx="730"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SMTP</a:t>
                </a:r>
              </a:p>
            </p:txBody>
          </p:sp>
        </p:grpSp>
        <p:grpSp>
          <p:nvGrpSpPr>
            <p:cNvPr id="45" name="Group 6"/>
            <p:cNvGrpSpPr>
              <a:grpSpLocks/>
            </p:cNvGrpSpPr>
            <p:nvPr/>
          </p:nvGrpSpPr>
          <p:grpSpPr bwMode="auto">
            <a:xfrm>
              <a:off x="5334000" y="1701800"/>
              <a:ext cx="914400" cy="431800"/>
              <a:chOff x="0" y="0"/>
              <a:chExt cx="943" cy="272"/>
            </a:xfrm>
            <a:solidFill>
              <a:srgbClr val="008000"/>
            </a:solidFill>
          </p:grpSpPr>
          <p:sp>
            <p:nvSpPr>
              <p:cNvPr id="46"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47" name="Rectangle 8"/>
              <p:cNvSpPr>
                <a:spLocks/>
              </p:cNvSpPr>
              <p:nvPr/>
            </p:nvSpPr>
            <p:spPr bwMode="auto">
              <a:xfrm>
                <a:off x="91" y="25"/>
                <a:ext cx="751"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HTTP</a:t>
                </a:r>
              </a:p>
            </p:txBody>
          </p:sp>
        </p:grpSp>
        <p:grpSp>
          <p:nvGrpSpPr>
            <p:cNvPr id="48" name="Group 6"/>
            <p:cNvGrpSpPr>
              <a:grpSpLocks/>
            </p:cNvGrpSpPr>
            <p:nvPr/>
          </p:nvGrpSpPr>
          <p:grpSpPr bwMode="auto">
            <a:xfrm>
              <a:off x="6477000" y="1701800"/>
              <a:ext cx="762000" cy="431800"/>
              <a:chOff x="0" y="0"/>
              <a:chExt cx="943" cy="272"/>
            </a:xfrm>
            <a:solidFill>
              <a:srgbClr val="008000"/>
            </a:solidFill>
          </p:grpSpPr>
          <p:sp>
            <p:nvSpPr>
              <p:cNvPr id="4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0" name="Rectangle 8"/>
              <p:cNvSpPr>
                <a:spLocks/>
              </p:cNvSpPr>
              <p:nvPr/>
            </p:nvSpPr>
            <p:spPr bwMode="auto">
              <a:xfrm>
                <a:off x="89" y="25"/>
                <a:ext cx="764"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DNS</a:t>
                </a:r>
              </a:p>
            </p:txBody>
          </p:sp>
        </p:grpSp>
        <p:grpSp>
          <p:nvGrpSpPr>
            <p:cNvPr id="51" name="Group 6"/>
            <p:cNvGrpSpPr>
              <a:grpSpLocks/>
            </p:cNvGrpSpPr>
            <p:nvPr/>
          </p:nvGrpSpPr>
          <p:grpSpPr bwMode="auto">
            <a:xfrm>
              <a:off x="7391400" y="1701800"/>
              <a:ext cx="762000" cy="431800"/>
              <a:chOff x="0" y="0"/>
              <a:chExt cx="943" cy="272"/>
            </a:xfrm>
            <a:solidFill>
              <a:srgbClr val="008000"/>
            </a:solidFill>
          </p:grpSpPr>
          <p:sp>
            <p:nvSpPr>
              <p:cNvPr id="52"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3" name="Rectangle 8"/>
              <p:cNvSpPr>
                <a:spLocks/>
              </p:cNvSpPr>
              <p:nvPr/>
            </p:nvSpPr>
            <p:spPr bwMode="auto">
              <a:xfrm>
                <a:off x="106" y="25"/>
                <a:ext cx="727"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NTP</a:t>
                </a:r>
              </a:p>
            </p:txBody>
          </p:sp>
        </p:grpSp>
        <p:grpSp>
          <p:nvGrpSpPr>
            <p:cNvPr id="55" name="Group 6"/>
            <p:cNvGrpSpPr>
              <a:grpSpLocks/>
            </p:cNvGrpSpPr>
            <p:nvPr/>
          </p:nvGrpSpPr>
          <p:grpSpPr bwMode="auto">
            <a:xfrm>
              <a:off x="4876800" y="2743200"/>
              <a:ext cx="762000" cy="431800"/>
              <a:chOff x="0" y="0"/>
              <a:chExt cx="943" cy="272"/>
            </a:xfrm>
            <a:solidFill>
              <a:srgbClr val="008000"/>
            </a:solidFill>
          </p:grpSpPr>
          <p:sp>
            <p:nvSpPr>
              <p:cNvPr id="56"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57" name="Rectangle 8"/>
              <p:cNvSpPr>
                <a:spLocks/>
              </p:cNvSpPr>
              <p:nvPr/>
            </p:nvSpPr>
            <p:spPr bwMode="auto">
              <a:xfrm>
                <a:off x="106" y="25"/>
                <a:ext cx="727"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TCP</a:t>
                </a:r>
              </a:p>
            </p:txBody>
          </p:sp>
        </p:grpSp>
        <p:grpSp>
          <p:nvGrpSpPr>
            <p:cNvPr id="58" name="Group 6"/>
            <p:cNvGrpSpPr>
              <a:grpSpLocks/>
            </p:cNvGrpSpPr>
            <p:nvPr/>
          </p:nvGrpSpPr>
          <p:grpSpPr bwMode="auto">
            <a:xfrm>
              <a:off x="6629400" y="2743200"/>
              <a:ext cx="762000" cy="431800"/>
              <a:chOff x="0" y="0"/>
              <a:chExt cx="943" cy="272"/>
            </a:xfrm>
            <a:solidFill>
              <a:srgbClr val="008000"/>
            </a:solidFill>
          </p:grpSpPr>
          <p:sp>
            <p:nvSpPr>
              <p:cNvPr id="59"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0" name="Rectangle 8"/>
              <p:cNvSpPr>
                <a:spLocks/>
              </p:cNvSpPr>
              <p:nvPr/>
            </p:nvSpPr>
            <p:spPr bwMode="auto">
              <a:xfrm>
                <a:off x="90" y="25"/>
                <a:ext cx="759"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UDP</a:t>
                </a:r>
              </a:p>
            </p:txBody>
          </p:sp>
        </p:grpSp>
        <p:grpSp>
          <p:nvGrpSpPr>
            <p:cNvPr id="61" name="Group 6"/>
            <p:cNvGrpSpPr>
              <a:grpSpLocks/>
            </p:cNvGrpSpPr>
            <p:nvPr/>
          </p:nvGrpSpPr>
          <p:grpSpPr bwMode="auto">
            <a:xfrm>
              <a:off x="5867400" y="3581400"/>
              <a:ext cx="762000" cy="431800"/>
              <a:chOff x="0" y="0"/>
              <a:chExt cx="943" cy="272"/>
            </a:xfrm>
            <a:solidFill>
              <a:srgbClr val="008000"/>
            </a:solidFill>
          </p:grpSpPr>
          <p:sp>
            <p:nvSpPr>
              <p:cNvPr id="62"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3" name="Rectangle 8"/>
              <p:cNvSpPr>
                <a:spLocks/>
              </p:cNvSpPr>
              <p:nvPr/>
            </p:nvSpPr>
            <p:spPr bwMode="auto">
              <a:xfrm>
                <a:off x="256" y="25"/>
                <a:ext cx="425"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IP</a:t>
                </a:r>
              </a:p>
            </p:txBody>
          </p:sp>
        </p:grpSp>
        <p:grpSp>
          <p:nvGrpSpPr>
            <p:cNvPr id="64" name="Group 6"/>
            <p:cNvGrpSpPr>
              <a:grpSpLocks/>
            </p:cNvGrpSpPr>
            <p:nvPr/>
          </p:nvGrpSpPr>
          <p:grpSpPr bwMode="auto">
            <a:xfrm>
              <a:off x="4724561" y="4419600"/>
              <a:ext cx="1371276" cy="431800"/>
              <a:chOff x="-377" y="0"/>
              <a:chExt cx="1697" cy="272"/>
            </a:xfrm>
            <a:solidFill>
              <a:srgbClr val="008000"/>
            </a:solidFill>
          </p:grpSpPr>
          <p:sp>
            <p:nvSpPr>
              <p:cNvPr id="65"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6" name="Rectangle 8"/>
              <p:cNvSpPr>
                <a:spLocks/>
              </p:cNvSpPr>
              <p:nvPr/>
            </p:nvSpPr>
            <p:spPr bwMode="auto">
              <a:xfrm>
                <a:off x="-191" y="25"/>
                <a:ext cx="1319"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Ethernet</a:t>
                </a:r>
              </a:p>
            </p:txBody>
          </p:sp>
        </p:grpSp>
        <p:grpSp>
          <p:nvGrpSpPr>
            <p:cNvPr id="67" name="Group 6"/>
            <p:cNvGrpSpPr>
              <a:grpSpLocks/>
            </p:cNvGrpSpPr>
            <p:nvPr/>
          </p:nvGrpSpPr>
          <p:grpSpPr bwMode="auto">
            <a:xfrm>
              <a:off x="6248400" y="4419600"/>
              <a:ext cx="914400" cy="431800"/>
              <a:chOff x="-377" y="0"/>
              <a:chExt cx="1697" cy="272"/>
            </a:xfrm>
            <a:solidFill>
              <a:srgbClr val="008000"/>
            </a:solidFill>
          </p:grpSpPr>
          <p:sp>
            <p:nvSpPr>
              <p:cNvPr id="68"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9" name="Rectangle 8"/>
              <p:cNvSpPr>
                <a:spLocks/>
              </p:cNvSpPr>
              <p:nvPr/>
            </p:nvSpPr>
            <p:spPr bwMode="auto">
              <a:xfrm>
                <a:off x="-154" y="25"/>
                <a:ext cx="1240"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FDDI</a:t>
                </a:r>
              </a:p>
            </p:txBody>
          </p:sp>
        </p:grpSp>
        <p:grpSp>
          <p:nvGrpSpPr>
            <p:cNvPr id="70" name="Group 6"/>
            <p:cNvGrpSpPr>
              <a:grpSpLocks/>
            </p:cNvGrpSpPr>
            <p:nvPr/>
          </p:nvGrpSpPr>
          <p:grpSpPr bwMode="auto">
            <a:xfrm>
              <a:off x="7315200" y="4419600"/>
              <a:ext cx="914400" cy="431800"/>
              <a:chOff x="-377" y="0"/>
              <a:chExt cx="1697" cy="272"/>
            </a:xfrm>
            <a:solidFill>
              <a:srgbClr val="008000"/>
            </a:solidFill>
          </p:grpSpPr>
          <p:sp>
            <p:nvSpPr>
              <p:cNvPr id="71"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72" name="Rectangle 8"/>
              <p:cNvSpPr>
                <a:spLocks/>
              </p:cNvSpPr>
              <p:nvPr/>
            </p:nvSpPr>
            <p:spPr bwMode="auto">
              <a:xfrm>
                <a:off x="-79" y="25"/>
                <a:ext cx="1090"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PPP</a:t>
                </a:r>
              </a:p>
            </p:txBody>
          </p:sp>
        </p:grpSp>
        <p:grpSp>
          <p:nvGrpSpPr>
            <p:cNvPr id="73" name="Group 6"/>
            <p:cNvGrpSpPr>
              <a:grpSpLocks/>
            </p:cNvGrpSpPr>
            <p:nvPr/>
          </p:nvGrpSpPr>
          <p:grpSpPr bwMode="auto">
            <a:xfrm>
              <a:off x="4114800" y="5181600"/>
              <a:ext cx="1218876" cy="431800"/>
              <a:chOff x="-377" y="0"/>
              <a:chExt cx="1697" cy="272"/>
            </a:xfrm>
            <a:solidFill>
              <a:srgbClr val="008000"/>
            </a:solidFill>
          </p:grpSpPr>
          <p:sp>
            <p:nvSpPr>
              <p:cNvPr id="74"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75" name="Rectangle 8"/>
              <p:cNvSpPr>
                <a:spLocks/>
              </p:cNvSpPr>
              <p:nvPr/>
            </p:nvSpPr>
            <p:spPr bwMode="auto">
              <a:xfrm>
                <a:off x="-140" y="25"/>
                <a:ext cx="1216"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optical</a:t>
                </a:r>
              </a:p>
            </p:txBody>
          </p:sp>
        </p:grpSp>
        <p:grpSp>
          <p:nvGrpSpPr>
            <p:cNvPr id="76" name="Group 6"/>
            <p:cNvGrpSpPr>
              <a:grpSpLocks/>
            </p:cNvGrpSpPr>
            <p:nvPr/>
          </p:nvGrpSpPr>
          <p:grpSpPr bwMode="auto">
            <a:xfrm>
              <a:off x="5486239" y="5181600"/>
              <a:ext cx="914400" cy="431800"/>
              <a:chOff x="-377" y="0"/>
              <a:chExt cx="1697" cy="272"/>
            </a:xfrm>
            <a:solidFill>
              <a:srgbClr val="008000"/>
            </a:solidFill>
          </p:grpSpPr>
          <p:sp>
            <p:nvSpPr>
              <p:cNvPr id="77"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78" name="Rectangle 8"/>
              <p:cNvSpPr>
                <a:spLocks/>
              </p:cNvSpPr>
              <p:nvPr/>
            </p:nvSpPr>
            <p:spPr bwMode="auto">
              <a:xfrm>
                <a:off x="-334" y="38"/>
                <a:ext cx="1511" cy="204"/>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600" dirty="0">
                    <a:solidFill>
                      <a:srgbClr val="FFFFFF"/>
                    </a:solidFill>
                    <a:latin typeface="Arial" charset="0"/>
                    <a:cs typeface="Arial" charset="0"/>
                    <a:sym typeface="Arial" charset="0"/>
                  </a:rPr>
                  <a:t>copper</a:t>
                </a:r>
              </a:p>
            </p:txBody>
          </p:sp>
        </p:grpSp>
        <p:grpSp>
          <p:nvGrpSpPr>
            <p:cNvPr id="79" name="Group 6"/>
            <p:cNvGrpSpPr>
              <a:grpSpLocks/>
            </p:cNvGrpSpPr>
            <p:nvPr/>
          </p:nvGrpSpPr>
          <p:grpSpPr bwMode="auto">
            <a:xfrm>
              <a:off x="6553039" y="5181600"/>
              <a:ext cx="914401" cy="431800"/>
              <a:chOff x="-377" y="0"/>
              <a:chExt cx="1697" cy="272"/>
            </a:xfrm>
            <a:solidFill>
              <a:srgbClr val="008000"/>
            </a:solidFill>
          </p:grpSpPr>
          <p:sp>
            <p:nvSpPr>
              <p:cNvPr id="80"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81" name="Rectangle 8"/>
              <p:cNvSpPr>
                <a:spLocks/>
              </p:cNvSpPr>
              <p:nvPr/>
            </p:nvSpPr>
            <p:spPr bwMode="auto">
              <a:xfrm>
                <a:off x="-178" y="26"/>
                <a:ext cx="1288"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dirty="0">
                    <a:solidFill>
                      <a:srgbClr val="FFFFFF"/>
                    </a:solidFill>
                    <a:latin typeface="Arial" charset="0"/>
                    <a:cs typeface="Arial" charset="0"/>
                    <a:sym typeface="Arial" charset="0"/>
                  </a:rPr>
                  <a:t>radio</a:t>
                </a:r>
              </a:p>
            </p:txBody>
          </p:sp>
        </p:grpSp>
        <p:grpSp>
          <p:nvGrpSpPr>
            <p:cNvPr id="82" name="Group 6"/>
            <p:cNvGrpSpPr>
              <a:grpSpLocks/>
            </p:cNvGrpSpPr>
            <p:nvPr/>
          </p:nvGrpSpPr>
          <p:grpSpPr bwMode="auto">
            <a:xfrm>
              <a:off x="7543800" y="5181600"/>
              <a:ext cx="914400" cy="431800"/>
              <a:chOff x="-377" y="0"/>
              <a:chExt cx="1697" cy="272"/>
            </a:xfrm>
            <a:solidFill>
              <a:srgbClr val="008000"/>
            </a:solidFill>
          </p:grpSpPr>
          <p:sp>
            <p:nvSpPr>
              <p:cNvPr id="83" name="Rectangle 7"/>
              <p:cNvSpPr>
                <a:spLocks/>
              </p:cNvSpPr>
              <p:nvPr/>
            </p:nvSpPr>
            <p:spPr bwMode="auto">
              <a:xfrm>
                <a:off x="-377" y="0"/>
                <a:ext cx="1697"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sz="1800"/>
              </a:p>
            </p:txBody>
          </p:sp>
          <p:sp>
            <p:nvSpPr>
              <p:cNvPr id="84" name="Rectangle 8"/>
              <p:cNvSpPr>
                <a:spLocks/>
              </p:cNvSpPr>
              <p:nvPr/>
            </p:nvSpPr>
            <p:spPr bwMode="auto">
              <a:xfrm>
                <a:off x="-156" y="38"/>
                <a:ext cx="1257" cy="204"/>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600" dirty="0">
                    <a:solidFill>
                      <a:srgbClr val="FFFFFF"/>
                    </a:solidFill>
                    <a:latin typeface="Arial" charset="0"/>
                    <a:cs typeface="Arial" charset="0"/>
                    <a:sym typeface="Arial" charset="0"/>
                  </a:rPr>
                  <a:t>PSTN</a:t>
                </a:r>
              </a:p>
            </p:txBody>
          </p:sp>
        </p:grpSp>
        <p:cxnSp>
          <p:nvCxnSpPr>
            <p:cNvPr id="25628" name="Straight Arrow Connector 2"/>
            <p:cNvCxnSpPr>
              <a:cxnSpLocks noChangeShapeType="1"/>
            </p:cNvCxnSpPr>
            <p:nvPr/>
          </p:nvCxnSpPr>
          <p:spPr bwMode="auto">
            <a:xfrm>
              <a:off x="4610100" y="2108200"/>
              <a:ext cx="647700" cy="635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29" name="Straight Arrow Connector 84"/>
            <p:cNvCxnSpPr>
              <a:cxnSpLocks noChangeShapeType="1"/>
            </p:cNvCxnSpPr>
            <p:nvPr/>
          </p:nvCxnSpPr>
          <p:spPr bwMode="auto">
            <a:xfrm flipH="1">
              <a:off x="5257800" y="2133600"/>
              <a:ext cx="5334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0" name="Straight Arrow Connector 85"/>
            <p:cNvCxnSpPr>
              <a:cxnSpLocks noChangeShapeType="1"/>
            </p:cNvCxnSpPr>
            <p:nvPr/>
          </p:nvCxnSpPr>
          <p:spPr bwMode="auto">
            <a:xfrm flipH="1">
              <a:off x="7010400" y="2133600"/>
              <a:ext cx="7620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1" name="Straight Arrow Connector 88"/>
            <p:cNvCxnSpPr>
              <a:cxnSpLocks noChangeShapeType="1"/>
            </p:cNvCxnSpPr>
            <p:nvPr/>
          </p:nvCxnSpPr>
          <p:spPr bwMode="auto">
            <a:xfrm>
              <a:off x="6858000" y="2133600"/>
              <a:ext cx="152400" cy="609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2" name="Straight Arrow Connector 91"/>
            <p:cNvCxnSpPr>
              <a:cxnSpLocks noChangeShapeType="1"/>
            </p:cNvCxnSpPr>
            <p:nvPr/>
          </p:nvCxnSpPr>
          <p:spPr bwMode="auto">
            <a:xfrm>
              <a:off x="5257800" y="3175000"/>
              <a:ext cx="838200" cy="406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3" name="Straight Arrow Connector 93"/>
            <p:cNvCxnSpPr>
              <a:cxnSpLocks noChangeShapeType="1"/>
            </p:cNvCxnSpPr>
            <p:nvPr/>
          </p:nvCxnSpPr>
          <p:spPr bwMode="auto">
            <a:xfrm flipH="1">
              <a:off x="6245225" y="3200400"/>
              <a:ext cx="765175" cy="4206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4" name="Straight Arrow Connector 99"/>
            <p:cNvCxnSpPr>
              <a:cxnSpLocks noChangeShapeType="1"/>
            </p:cNvCxnSpPr>
            <p:nvPr/>
          </p:nvCxnSpPr>
          <p:spPr bwMode="auto">
            <a:xfrm flipH="1">
              <a:off x="5410200" y="4038600"/>
              <a:ext cx="83820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5" name="Straight Arrow Connector 101"/>
            <p:cNvCxnSpPr>
              <a:cxnSpLocks noChangeShapeType="1"/>
            </p:cNvCxnSpPr>
            <p:nvPr/>
          </p:nvCxnSpPr>
          <p:spPr bwMode="auto">
            <a:xfrm>
              <a:off x="6248400" y="4013200"/>
              <a:ext cx="454025" cy="4460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6" name="Straight Arrow Connector 104"/>
            <p:cNvCxnSpPr>
              <a:cxnSpLocks noChangeShapeType="1"/>
            </p:cNvCxnSpPr>
            <p:nvPr/>
          </p:nvCxnSpPr>
          <p:spPr bwMode="auto">
            <a:xfrm>
              <a:off x="6248400" y="4013200"/>
              <a:ext cx="1520825" cy="4460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637" name="Straight Connector 122894"/>
            <p:cNvCxnSpPr>
              <a:cxnSpLocks noChangeShapeType="1"/>
            </p:cNvCxnSpPr>
            <p:nvPr/>
          </p:nvCxnSpPr>
          <p:spPr bwMode="auto">
            <a:xfrm>
              <a:off x="228600" y="2362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5638" name="Straight Connector 117"/>
            <p:cNvCxnSpPr>
              <a:cxnSpLocks noChangeShapeType="1"/>
            </p:cNvCxnSpPr>
            <p:nvPr/>
          </p:nvCxnSpPr>
          <p:spPr bwMode="auto">
            <a:xfrm>
              <a:off x="228600" y="34290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5639" name="Straight Connector 118"/>
            <p:cNvCxnSpPr>
              <a:cxnSpLocks noChangeShapeType="1"/>
            </p:cNvCxnSpPr>
            <p:nvPr/>
          </p:nvCxnSpPr>
          <p:spPr bwMode="auto">
            <a:xfrm>
              <a:off x="228600" y="4267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5640" name="Straight Connector 119"/>
            <p:cNvCxnSpPr>
              <a:cxnSpLocks noChangeShapeType="1"/>
            </p:cNvCxnSpPr>
            <p:nvPr/>
          </p:nvCxnSpPr>
          <p:spPr bwMode="auto">
            <a:xfrm>
              <a:off x="228600" y="5029200"/>
              <a:ext cx="86106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cxn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953000"/>
            <a:ext cx="8229600" cy="1676400"/>
          </a:xfrm>
        </p:spPr>
        <p:txBody>
          <a:bodyPr/>
          <a:lstStyle/>
          <a:p>
            <a:pPr marL="342848" indent="-342848" algn="ctr">
              <a:defRPr/>
            </a:pPr>
            <a:endParaRPr lang="en-US" dirty="0" smtClean="0"/>
          </a:p>
          <a:p>
            <a:pPr marL="0" indent="0" algn="ctr">
              <a:buFont typeface="Wingdings" charset="0"/>
              <a:buNone/>
              <a:defRPr/>
            </a:pPr>
            <a:r>
              <a:rPr lang="en-US" dirty="0" smtClean="0"/>
              <a:t>What gets implemented where?</a:t>
            </a:r>
            <a:endParaRPr lang="en-US" dirty="0"/>
          </a:p>
        </p:txBody>
      </p:sp>
      <p:grpSp>
        <p:nvGrpSpPr>
          <p:cNvPr id="4" name="Group 6"/>
          <p:cNvGrpSpPr>
            <a:grpSpLocks/>
          </p:cNvGrpSpPr>
          <p:nvPr/>
        </p:nvGrpSpPr>
        <p:grpSpPr bwMode="auto">
          <a:xfrm>
            <a:off x="6477000" y="2387600"/>
            <a:ext cx="1497012" cy="431800"/>
            <a:chOff x="0" y="0"/>
            <a:chExt cx="943" cy="272"/>
          </a:xfrm>
          <a:solidFill>
            <a:srgbClr val="0000FF"/>
          </a:solidFill>
        </p:grpSpPr>
        <p:sp>
          <p:nvSpPr>
            <p:cNvPr id="5"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6"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Application</a:t>
              </a:r>
            </a:p>
          </p:txBody>
        </p:sp>
      </p:grpSp>
      <p:grpSp>
        <p:nvGrpSpPr>
          <p:cNvPr id="7" name="Group 15"/>
          <p:cNvGrpSpPr>
            <a:grpSpLocks/>
          </p:cNvGrpSpPr>
          <p:nvPr/>
        </p:nvGrpSpPr>
        <p:grpSpPr bwMode="auto">
          <a:xfrm>
            <a:off x="6503988" y="2847975"/>
            <a:ext cx="1497012" cy="431800"/>
            <a:chOff x="0" y="0"/>
            <a:chExt cx="943" cy="272"/>
          </a:xfrm>
          <a:solidFill>
            <a:srgbClr val="0000FF"/>
          </a:solidFill>
        </p:grpSpPr>
        <p:sp>
          <p:nvSpPr>
            <p:cNvPr id="8"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9"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6628" name="Group 18"/>
          <p:cNvGrpSpPr>
            <a:grpSpLocks/>
          </p:cNvGrpSpPr>
          <p:nvPr/>
        </p:nvGrpSpPr>
        <p:grpSpPr bwMode="auto">
          <a:xfrm>
            <a:off x="6503988" y="3305175"/>
            <a:ext cx="1497012" cy="428625"/>
            <a:chOff x="0" y="0"/>
            <a:chExt cx="943" cy="270"/>
          </a:xfrm>
        </p:grpSpPr>
        <p:sp>
          <p:nvSpPr>
            <p:cNvPr id="11"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62"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6629" name="Group 21"/>
          <p:cNvGrpSpPr>
            <a:grpSpLocks/>
          </p:cNvGrpSpPr>
          <p:nvPr/>
        </p:nvGrpSpPr>
        <p:grpSpPr bwMode="auto">
          <a:xfrm>
            <a:off x="6503988" y="3760788"/>
            <a:ext cx="1497012" cy="431800"/>
            <a:chOff x="0" y="0"/>
            <a:chExt cx="943" cy="272"/>
          </a:xfrm>
        </p:grpSpPr>
        <p:sp>
          <p:nvSpPr>
            <p:cNvPr id="14"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60"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6630" name="Group 24"/>
          <p:cNvGrpSpPr>
            <a:grpSpLocks/>
          </p:cNvGrpSpPr>
          <p:nvPr/>
        </p:nvGrpSpPr>
        <p:grpSpPr bwMode="auto">
          <a:xfrm>
            <a:off x="6503988" y="4217988"/>
            <a:ext cx="1497012" cy="430212"/>
            <a:chOff x="0" y="0"/>
            <a:chExt cx="943" cy="271"/>
          </a:xfrm>
        </p:grpSpPr>
        <p:sp>
          <p:nvSpPr>
            <p:cNvPr id="17"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58"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6631" name="Rectangle 27"/>
          <p:cNvSpPr>
            <a:spLocks/>
          </p:cNvSpPr>
          <p:nvPr/>
        </p:nvSpPr>
        <p:spPr bwMode="auto">
          <a:xfrm>
            <a:off x="8170863" y="4278313"/>
            <a:ext cx="3635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L1</a:t>
            </a:r>
          </a:p>
        </p:txBody>
      </p:sp>
      <p:sp>
        <p:nvSpPr>
          <p:cNvPr id="26632" name="Rectangle 28"/>
          <p:cNvSpPr>
            <a:spLocks/>
          </p:cNvSpPr>
          <p:nvPr/>
        </p:nvSpPr>
        <p:spPr bwMode="auto">
          <a:xfrm>
            <a:off x="8170863" y="3821113"/>
            <a:ext cx="3635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L2</a:t>
            </a:r>
          </a:p>
        </p:txBody>
      </p:sp>
      <p:sp>
        <p:nvSpPr>
          <p:cNvPr id="26633" name="Rectangle 29"/>
          <p:cNvSpPr>
            <a:spLocks/>
          </p:cNvSpPr>
          <p:nvPr/>
        </p:nvSpPr>
        <p:spPr bwMode="auto">
          <a:xfrm>
            <a:off x="8170863" y="3365500"/>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L3</a:t>
            </a:r>
          </a:p>
        </p:txBody>
      </p:sp>
      <p:sp>
        <p:nvSpPr>
          <p:cNvPr id="26634" name="Rectangle 30"/>
          <p:cNvSpPr>
            <a:spLocks/>
          </p:cNvSpPr>
          <p:nvPr/>
        </p:nvSpPr>
        <p:spPr bwMode="auto">
          <a:xfrm>
            <a:off x="8170863" y="2908300"/>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L4</a:t>
            </a:r>
          </a:p>
        </p:txBody>
      </p:sp>
      <p:sp>
        <p:nvSpPr>
          <p:cNvPr id="26635" name="Rectangle 33"/>
          <p:cNvSpPr>
            <a:spLocks/>
          </p:cNvSpPr>
          <p:nvPr/>
        </p:nvSpPr>
        <p:spPr bwMode="auto">
          <a:xfrm>
            <a:off x="8143875" y="2362200"/>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L7</a:t>
            </a:r>
          </a:p>
        </p:txBody>
      </p:sp>
      <p:grpSp>
        <p:nvGrpSpPr>
          <p:cNvPr id="24" name="Group 6"/>
          <p:cNvGrpSpPr>
            <a:grpSpLocks/>
          </p:cNvGrpSpPr>
          <p:nvPr/>
        </p:nvGrpSpPr>
        <p:grpSpPr bwMode="auto">
          <a:xfrm>
            <a:off x="1730741" y="2387600"/>
            <a:ext cx="1497012" cy="431800"/>
            <a:chOff x="0" y="0"/>
            <a:chExt cx="943" cy="272"/>
          </a:xfrm>
          <a:solidFill>
            <a:srgbClr val="0000FF"/>
          </a:solidFill>
        </p:grpSpPr>
        <p:sp>
          <p:nvSpPr>
            <p:cNvPr id="25" name="Rectangle 7"/>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 name="Rectangle 8"/>
            <p:cNvSpPr>
              <a:spLocks/>
            </p:cNvSpPr>
            <p:nvPr/>
          </p:nvSpPr>
          <p:spPr bwMode="auto">
            <a:xfrm>
              <a:off x="34" y="24"/>
              <a:ext cx="873"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Application</a:t>
              </a:r>
            </a:p>
          </p:txBody>
        </p:sp>
      </p:grpSp>
      <p:grpSp>
        <p:nvGrpSpPr>
          <p:cNvPr id="27" name="Group 15"/>
          <p:cNvGrpSpPr>
            <a:grpSpLocks/>
          </p:cNvGrpSpPr>
          <p:nvPr/>
        </p:nvGrpSpPr>
        <p:grpSpPr bwMode="auto">
          <a:xfrm>
            <a:off x="1757729" y="2847975"/>
            <a:ext cx="1497012" cy="431800"/>
            <a:chOff x="0" y="0"/>
            <a:chExt cx="943" cy="272"/>
          </a:xfrm>
          <a:solidFill>
            <a:srgbClr val="0000FF"/>
          </a:solidFill>
        </p:grpSpPr>
        <p:sp>
          <p:nvSpPr>
            <p:cNvPr id="28" name="Rectangle 16"/>
            <p:cNvSpPr>
              <a:spLocks/>
            </p:cNvSpPr>
            <p:nvPr/>
          </p:nvSpPr>
          <p:spPr bwMode="auto">
            <a:xfrm>
              <a:off x="0" y="0"/>
              <a:ext cx="943" cy="272"/>
            </a:xfrm>
            <a:prstGeom prst="rect">
              <a:avLst/>
            </a:prstGeom>
            <a:grp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9" name="Rectangle 17"/>
            <p:cNvSpPr>
              <a:spLocks/>
            </p:cNvSpPr>
            <p:nvPr/>
          </p:nvSpPr>
          <p:spPr bwMode="auto">
            <a:xfrm>
              <a:off x="92" y="24"/>
              <a:ext cx="752" cy="223"/>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90479" bIns="38100" anchor="ctr">
              <a:spAutoFit/>
            </a:bodyPr>
            <a:lstStyle/>
            <a:p>
              <a:pPr marL="12699" algn="ctr">
                <a:defRPr/>
              </a:pPr>
              <a:r>
                <a:rPr lang="en-US" sz="1800">
                  <a:solidFill>
                    <a:srgbClr val="FFFFFF"/>
                  </a:solidFill>
                  <a:latin typeface="Arial" charset="0"/>
                  <a:cs typeface="Arial" charset="0"/>
                  <a:sym typeface="Arial" charset="0"/>
                </a:rPr>
                <a:t>Transport</a:t>
              </a:r>
            </a:p>
          </p:txBody>
        </p:sp>
      </p:grpSp>
      <p:grpSp>
        <p:nvGrpSpPr>
          <p:cNvPr id="26638" name="Group 18"/>
          <p:cNvGrpSpPr>
            <a:grpSpLocks/>
          </p:cNvGrpSpPr>
          <p:nvPr/>
        </p:nvGrpSpPr>
        <p:grpSpPr bwMode="auto">
          <a:xfrm>
            <a:off x="1757363" y="3305175"/>
            <a:ext cx="1497012" cy="428625"/>
            <a:chOff x="0" y="0"/>
            <a:chExt cx="943" cy="270"/>
          </a:xfrm>
        </p:grpSpPr>
        <p:sp>
          <p:nvSpPr>
            <p:cNvPr id="31" name="Rectangle 19"/>
            <p:cNvSpPr>
              <a:spLocks/>
            </p:cNvSpPr>
            <p:nvPr/>
          </p:nvSpPr>
          <p:spPr bwMode="auto">
            <a:xfrm>
              <a:off x="0" y="0"/>
              <a:ext cx="943" cy="270"/>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56" name="Rectangle 20"/>
            <p:cNvSpPr>
              <a:spLocks/>
            </p:cNvSpPr>
            <p:nvPr/>
          </p:nvSpPr>
          <p:spPr bwMode="auto">
            <a:xfrm>
              <a:off x="140" y="23"/>
              <a:ext cx="66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Network</a:t>
              </a:r>
            </a:p>
          </p:txBody>
        </p:sp>
      </p:grpSp>
      <p:grpSp>
        <p:nvGrpSpPr>
          <p:cNvPr id="26639" name="Group 21"/>
          <p:cNvGrpSpPr>
            <a:grpSpLocks/>
          </p:cNvGrpSpPr>
          <p:nvPr/>
        </p:nvGrpSpPr>
        <p:grpSpPr bwMode="auto">
          <a:xfrm>
            <a:off x="1757363" y="3760788"/>
            <a:ext cx="1497012" cy="431800"/>
            <a:chOff x="0" y="0"/>
            <a:chExt cx="943" cy="272"/>
          </a:xfrm>
        </p:grpSpPr>
        <p:sp>
          <p:nvSpPr>
            <p:cNvPr id="34" name="Rectangle 22"/>
            <p:cNvSpPr>
              <a:spLocks/>
            </p:cNvSpPr>
            <p:nvPr/>
          </p:nvSpPr>
          <p:spPr bwMode="auto">
            <a:xfrm>
              <a:off x="0" y="0"/>
              <a:ext cx="943" cy="272"/>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54" name="Rectangle 23"/>
            <p:cNvSpPr>
              <a:spLocks/>
            </p:cNvSpPr>
            <p:nvPr/>
          </p:nvSpPr>
          <p:spPr bwMode="auto">
            <a:xfrm>
              <a:off x="126" y="24"/>
              <a:ext cx="69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Data link</a:t>
              </a:r>
            </a:p>
          </p:txBody>
        </p:sp>
      </p:grpSp>
      <p:grpSp>
        <p:nvGrpSpPr>
          <p:cNvPr id="26640" name="Group 24"/>
          <p:cNvGrpSpPr>
            <a:grpSpLocks/>
          </p:cNvGrpSpPr>
          <p:nvPr/>
        </p:nvGrpSpPr>
        <p:grpSpPr bwMode="auto">
          <a:xfrm>
            <a:off x="1757363" y="4217988"/>
            <a:ext cx="1497012" cy="430212"/>
            <a:chOff x="0" y="0"/>
            <a:chExt cx="943" cy="271"/>
          </a:xfrm>
        </p:grpSpPr>
        <p:sp>
          <p:nvSpPr>
            <p:cNvPr id="37" name="Rectangle 25"/>
            <p:cNvSpPr>
              <a:spLocks/>
            </p:cNvSpPr>
            <p:nvPr/>
          </p:nvSpPr>
          <p:spPr bwMode="auto">
            <a:xfrm>
              <a:off x="0" y="0"/>
              <a:ext cx="943" cy="271"/>
            </a:xfrm>
            <a:prstGeom prst="rect">
              <a:avLst/>
            </a:prstGeom>
            <a:solidFill>
              <a:srgbClr val="114FFB"/>
            </a:solidFill>
            <a:ln w="25400">
              <a:solidFill>
                <a:srgbClr val="FFFFFF"/>
              </a:solidFill>
              <a:prstDash val="solid"/>
              <a:miter lim="800000"/>
              <a:headEnd type="none" w="med" len="med"/>
              <a:tailEnd type="none" w="med" len="med"/>
            </a:ln>
            <a:effectLst>
              <a:outerShdw blurRad="63500" dist="101600" dir="2700000" algn="ctr" rotWithShape="0">
                <a:schemeClr val="bg2">
                  <a:alpha val="75000"/>
                </a:schemeClr>
              </a:outerShdw>
            </a:effectLst>
          </p:spPr>
          <p:txBody>
            <a:bodyPr lIns="0" tIns="0" rIns="0" bIns="0"/>
            <a:lstStyle/>
            <a:p>
              <a:pPr>
                <a:defRPr/>
              </a:pPr>
              <a:endParaRPr lang="en-US"/>
            </a:p>
          </p:txBody>
        </p:sp>
        <p:sp>
          <p:nvSpPr>
            <p:cNvPr id="26652" name="Rectangle 26"/>
            <p:cNvSpPr>
              <a:spLocks/>
            </p:cNvSpPr>
            <p:nvPr/>
          </p:nvSpPr>
          <p:spPr bwMode="auto">
            <a:xfrm>
              <a:off x="138" y="23"/>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479" bIns="38100" anchor="ctr">
              <a:spAutoFit/>
            </a:bodyPr>
            <a:lstStyle/>
            <a:p>
              <a:pPr marL="9525" algn="ctr"/>
              <a:r>
                <a:rPr lang="en-US" sz="1800">
                  <a:solidFill>
                    <a:srgbClr val="FFFFFF"/>
                  </a:solidFill>
                  <a:latin typeface="Arial" charset="0"/>
                  <a:cs typeface="Arial" charset="0"/>
                  <a:sym typeface="Arial" charset="0"/>
                </a:rPr>
                <a:t>Physical</a:t>
              </a:r>
            </a:p>
          </p:txBody>
        </p:sp>
      </p:grpSp>
      <p:sp>
        <p:nvSpPr>
          <p:cNvPr id="26641" name="Rectangle 27"/>
          <p:cNvSpPr>
            <a:spLocks/>
          </p:cNvSpPr>
          <p:nvPr/>
        </p:nvSpPr>
        <p:spPr bwMode="auto">
          <a:xfrm>
            <a:off x="1317625" y="4306888"/>
            <a:ext cx="363538"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L1</a:t>
            </a:r>
          </a:p>
        </p:txBody>
      </p:sp>
      <p:sp>
        <p:nvSpPr>
          <p:cNvPr id="26642" name="Rectangle 28"/>
          <p:cNvSpPr>
            <a:spLocks/>
          </p:cNvSpPr>
          <p:nvPr/>
        </p:nvSpPr>
        <p:spPr bwMode="auto">
          <a:xfrm>
            <a:off x="1317625" y="3849688"/>
            <a:ext cx="363538"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L2</a:t>
            </a:r>
          </a:p>
        </p:txBody>
      </p:sp>
      <p:sp>
        <p:nvSpPr>
          <p:cNvPr id="26643" name="Rectangle 29"/>
          <p:cNvSpPr>
            <a:spLocks/>
          </p:cNvSpPr>
          <p:nvPr/>
        </p:nvSpPr>
        <p:spPr bwMode="auto">
          <a:xfrm>
            <a:off x="1317625" y="3394075"/>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L3</a:t>
            </a:r>
          </a:p>
        </p:txBody>
      </p:sp>
      <p:sp>
        <p:nvSpPr>
          <p:cNvPr id="26644" name="Rectangle 30"/>
          <p:cNvSpPr>
            <a:spLocks/>
          </p:cNvSpPr>
          <p:nvPr/>
        </p:nvSpPr>
        <p:spPr bwMode="auto">
          <a:xfrm>
            <a:off x="1317625" y="2936875"/>
            <a:ext cx="363538"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L4</a:t>
            </a:r>
          </a:p>
        </p:txBody>
      </p:sp>
      <p:sp>
        <p:nvSpPr>
          <p:cNvPr id="26645" name="Rectangle 33"/>
          <p:cNvSpPr>
            <a:spLocks/>
          </p:cNvSpPr>
          <p:nvPr/>
        </p:nvSpPr>
        <p:spPr bwMode="auto">
          <a:xfrm>
            <a:off x="1290638" y="2390775"/>
            <a:ext cx="3635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C0128"/>
                </a:solidFill>
                <a:miter lim="800000"/>
                <a:headEnd/>
                <a:tailEnd/>
              </a14:hiddenLine>
            </a:ext>
          </a:extLst>
        </p:spPr>
        <p:txBody>
          <a:bodyPr wrap="none" lIns="25396" tIns="25396" rIns="63483" bIns="25396">
            <a:spAutoFit/>
          </a:bodyPr>
          <a:lstStyle/>
          <a:p>
            <a:pPr marL="7938">
              <a:lnSpc>
                <a:spcPct val="85000"/>
              </a:lnSpc>
            </a:pPr>
            <a:r>
              <a:rPr lang="en-US" sz="1800">
                <a:latin typeface="Arial" charset="0"/>
                <a:cs typeface="Arial" charset="0"/>
                <a:sym typeface="Arial" charset="0"/>
              </a:rPr>
              <a:t>L7</a:t>
            </a:r>
          </a:p>
        </p:txBody>
      </p:sp>
      <p:cxnSp>
        <p:nvCxnSpPr>
          <p:cNvPr id="26646" name="Straight Connector 44"/>
          <p:cNvCxnSpPr>
            <a:cxnSpLocks noChangeShapeType="1"/>
          </p:cNvCxnSpPr>
          <p:nvPr/>
        </p:nvCxnSpPr>
        <p:spPr bwMode="auto">
          <a:xfrm>
            <a:off x="3248025" y="26035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6647" name="Straight Connector 46"/>
          <p:cNvCxnSpPr>
            <a:cxnSpLocks noChangeShapeType="1"/>
          </p:cNvCxnSpPr>
          <p:nvPr/>
        </p:nvCxnSpPr>
        <p:spPr bwMode="auto">
          <a:xfrm>
            <a:off x="3276600" y="30480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6648" name="Straight Connector 47"/>
          <p:cNvCxnSpPr>
            <a:cxnSpLocks noChangeShapeType="1"/>
          </p:cNvCxnSpPr>
          <p:nvPr/>
        </p:nvCxnSpPr>
        <p:spPr bwMode="auto">
          <a:xfrm>
            <a:off x="3276600" y="35052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6649" name="Straight Connector 48"/>
          <p:cNvCxnSpPr>
            <a:cxnSpLocks noChangeShapeType="1"/>
          </p:cNvCxnSpPr>
          <p:nvPr/>
        </p:nvCxnSpPr>
        <p:spPr bwMode="auto">
          <a:xfrm>
            <a:off x="3276600" y="40386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26650" name="Straight Connector 49"/>
          <p:cNvCxnSpPr>
            <a:cxnSpLocks noChangeShapeType="1"/>
          </p:cNvCxnSpPr>
          <p:nvPr/>
        </p:nvCxnSpPr>
        <p:spPr bwMode="auto">
          <a:xfrm>
            <a:off x="3276600" y="4419600"/>
            <a:ext cx="322897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579438"/>
            <a:ext cx="9296400" cy="1173162"/>
          </a:xfrm>
        </p:spPr>
        <p:txBody>
          <a:bodyPr/>
          <a:lstStyle/>
          <a:p>
            <a:pPr algn="ctr"/>
            <a:r>
              <a:rPr lang="en-US" sz="4000">
                <a:latin typeface="Calibri" charset="0"/>
                <a:ea typeface="ＭＳ Ｐゴシック" charset="0"/>
                <a:cs typeface="Calibri" charset="0"/>
              </a:rPr>
              <a:t>What gets implemented </a:t>
            </a:r>
            <a:br>
              <a:rPr lang="en-US" sz="4000">
                <a:latin typeface="Calibri" charset="0"/>
                <a:ea typeface="ＭＳ Ｐゴシック" charset="0"/>
                <a:cs typeface="Calibri" charset="0"/>
              </a:rPr>
            </a:br>
            <a:r>
              <a:rPr lang="en-US" sz="4000">
                <a:latin typeface="Calibri" charset="0"/>
                <a:ea typeface="ＭＳ Ｐゴシック" charset="0"/>
                <a:cs typeface="Calibri" charset="0"/>
              </a:rPr>
              <a:t>at the end systems?</a:t>
            </a:r>
          </a:p>
        </p:txBody>
      </p:sp>
      <p:sp>
        <p:nvSpPr>
          <p:cNvPr id="3" name="Content Placeholder 2"/>
          <p:cNvSpPr>
            <a:spLocks noGrp="1"/>
          </p:cNvSpPr>
          <p:nvPr>
            <p:ph idx="1"/>
          </p:nvPr>
        </p:nvSpPr>
        <p:spPr>
          <a:xfrm>
            <a:off x="228600" y="2446338"/>
            <a:ext cx="8837613" cy="4411662"/>
          </a:xfrm>
        </p:spPr>
        <p:txBody>
          <a:bodyPr/>
          <a:lstStyle/>
          <a:p>
            <a:r>
              <a:rPr lang="en-US" sz="3200">
                <a:latin typeface="Calibri" charset="0"/>
                <a:ea typeface="ＭＳ Ｐゴシック" charset="0"/>
                <a:cs typeface="Calibri" charset="0"/>
              </a:rPr>
              <a:t>Bits arrive on wire, must make it up to application</a:t>
            </a:r>
          </a:p>
          <a:p>
            <a:pPr lvl="3"/>
            <a:endParaRPr lang="en-US" sz="2000">
              <a:latin typeface="Calibri" charset="0"/>
              <a:ea typeface="ＭＳ Ｐゴシック" charset="0"/>
              <a:cs typeface="Calibri" charset="0"/>
            </a:endParaRPr>
          </a:p>
          <a:p>
            <a:r>
              <a:rPr lang="en-US" sz="3200">
                <a:latin typeface="Calibri" charset="0"/>
                <a:ea typeface="ＭＳ Ｐゴシック" charset="0"/>
                <a:cs typeface="Calibri" charset="0"/>
              </a:rPr>
              <a:t>Therefore, all layers must exist at host!</a:t>
            </a:r>
          </a:p>
          <a:p>
            <a:endParaRPr lang="en-US" sz="3200">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427038"/>
            <a:ext cx="8229600" cy="1173162"/>
          </a:xfrm>
        </p:spPr>
        <p:txBody>
          <a:bodyPr/>
          <a:lstStyle/>
          <a:p>
            <a:pPr algn="ctr"/>
            <a:r>
              <a:rPr lang="en-US" sz="4000">
                <a:latin typeface="Calibri" charset="0"/>
                <a:ea typeface="ＭＳ Ｐゴシック" charset="0"/>
                <a:cs typeface="Calibri" charset="0"/>
              </a:rPr>
              <a:t>What gets implemented in </a:t>
            </a:r>
            <a:br>
              <a:rPr lang="en-US" sz="4000">
                <a:latin typeface="Calibri" charset="0"/>
                <a:ea typeface="ＭＳ Ｐゴシック" charset="0"/>
                <a:cs typeface="Calibri" charset="0"/>
              </a:rPr>
            </a:br>
            <a:r>
              <a:rPr lang="en-US" sz="4000">
                <a:latin typeface="Calibri" charset="0"/>
                <a:ea typeface="ＭＳ Ｐゴシック" charset="0"/>
                <a:cs typeface="Calibri" charset="0"/>
              </a:rPr>
              <a:t>the network? </a:t>
            </a:r>
          </a:p>
        </p:txBody>
      </p:sp>
      <p:sp>
        <p:nvSpPr>
          <p:cNvPr id="3" name="Content Placeholder 2"/>
          <p:cNvSpPr>
            <a:spLocks noGrp="1"/>
          </p:cNvSpPr>
          <p:nvPr>
            <p:ph idx="1"/>
          </p:nvPr>
        </p:nvSpPr>
        <p:spPr>
          <a:xfrm>
            <a:off x="685800" y="2141538"/>
            <a:ext cx="8915400" cy="4411662"/>
          </a:xfrm>
        </p:spPr>
        <p:txBody>
          <a:bodyPr/>
          <a:lstStyle/>
          <a:p>
            <a:r>
              <a:rPr lang="en-US">
                <a:latin typeface="Calibri" charset="0"/>
                <a:ea typeface="ＭＳ Ｐゴシック" charset="0"/>
                <a:cs typeface="Calibri" charset="0"/>
              </a:rPr>
              <a:t>Bits arrive on wire </a:t>
            </a:r>
            <a:r>
              <a:rPr lang="en-US">
                <a:solidFill>
                  <a:srgbClr val="800000"/>
                </a:solidFill>
                <a:latin typeface="Calibri" charset="0"/>
                <a:ea typeface="ＭＳ Ｐゴシック" charset="0"/>
                <a:cs typeface="Calibri" charset="0"/>
                <a:sym typeface="Wingdings" charset="0"/>
              </a:rPr>
              <a:t> </a:t>
            </a:r>
            <a:r>
              <a:rPr lang="en-US">
                <a:solidFill>
                  <a:srgbClr val="800000"/>
                </a:solidFill>
                <a:latin typeface="Calibri" charset="0"/>
                <a:ea typeface="ＭＳ Ｐゴシック" charset="0"/>
                <a:cs typeface="Calibri" charset="0"/>
              </a:rPr>
              <a:t>physical layer (L1)</a:t>
            </a:r>
          </a:p>
          <a:p>
            <a:r>
              <a:rPr lang="en-US">
                <a:latin typeface="Calibri" charset="0"/>
                <a:ea typeface="ＭＳ Ｐゴシック" charset="0"/>
                <a:cs typeface="Calibri" charset="0"/>
              </a:rPr>
              <a:t>Packets must be delivered across links and </a:t>
            </a:r>
            <a:br>
              <a:rPr lang="en-US">
                <a:latin typeface="Calibri" charset="0"/>
                <a:ea typeface="ＭＳ Ｐゴシック" charset="0"/>
                <a:cs typeface="Calibri" charset="0"/>
              </a:rPr>
            </a:br>
            <a:r>
              <a:rPr lang="en-US">
                <a:latin typeface="Calibri" charset="0"/>
                <a:ea typeface="ＭＳ Ｐゴシック" charset="0"/>
                <a:cs typeface="Calibri" charset="0"/>
              </a:rPr>
              <a:t>local networks</a:t>
            </a:r>
            <a:r>
              <a:rPr lang="en-US">
                <a:solidFill>
                  <a:srgbClr val="800000"/>
                </a:solidFill>
                <a:latin typeface="Calibri" charset="0"/>
                <a:ea typeface="ＭＳ Ｐゴシック" charset="0"/>
                <a:cs typeface="Calibri" charset="0"/>
              </a:rPr>
              <a:t> </a:t>
            </a:r>
            <a:r>
              <a:rPr lang="en-US">
                <a:solidFill>
                  <a:srgbClr val="800000"/>
                </a:solidFill>
                <a:latin typeface="Calibri" charset="0"/>
                <a:ea typeface="ＭＳ Ｐゴシック" charset="0"/>
                <a:cs typeface="Calibri" charset="0"/>
                <a:sym typeface="Wingdings" charset="0"/>
              </a:rPr>
              <a:t> </a:t>
            </a:r>
            <a:r>
              <a:rPr lang="en-US">
                <a:solidFill>
                  <a:srgbClr val="800000"/>
                </a:solidFill>
                <a:latin typeface="Calibri" charset="0"/>
                <a:ea typeface="ＭＳ Ｐゴシック" charset="0"/>
                <a:cs typeface="Calibri" charset="0"/>
              </a:rPr>
              <a:t>datalink layer (L2)</a:t>
            </a:r>
          </a:p>
          <a:p>
            <a:r>
              <a:rPr lang="en-US">
                <a:latin typeface="Calibri" charset="0"/>
                <a:ea typeface="ＭＳ Ｐゴシック" charset="0"/>
                <a:cs typeface="Calibri" charset="0"/>
              </a:rPr>
              <a:t>Packets must be delivered between networks </a:t>
            </a:r>
            <a:br>
              <a:rPr lang="en-US">
                <a:latin typeface="Calibri" charset="0"/>
                <a:ea typeface="ＭＳ Ｐゴシック" charset="0"/>
                <a:cs typeface="Calibri" charset="0"/>
              </a:rPr>
            </a:br>
            <a:r>
              <a:rPr lang="en-US">
                <a:latin typeface="Calibri" charset="0"/>
                <a:ea typeface="ＭＳ Ｐゴシック" charset="0"/>
                <a:cs typeface="Calibri" charset="0"/>
              </a:rPr>
              <a:t>for global delivery </a:t>
            </a:r>
            <a:r>
              <a:rPr lang="en-US">
                <a:solidFill>
                  <a:srgbClr val="800000"/>
                </a:solidFill>
                <a:latin typeface="Calibri" charset="0"/>
                <a:ea typeface="ＭＳ Ｐゴシック" charset="0"/>
                <a:cs typeface="Calibri" charset="0"/>
                <a:sym typeface="Wingdings" charset="0"/>
              </a:rPr>
              <a:t> network layer (L3)</a:t>
            </a:r>
          </a:p>
          <a:p>
            <a:r>
              <a:rPr lang="en-US">
                <a:latin typeface="Calibri" charset="0"/>
                <a:ea typeface="ＭＳ Ｐゴシック" charset="0"/>
                <a:cs typeface="Calibri" charset="0"/>
              </a:rPr>
              <a:t>The network does not support reliable delivery </a:t>
            </a:r>
          </a:p>
          <a:p>
            <a:pPr lvl="1"/>
            <a:r>
              <a:rPr lang="en-US">
                <a:latin typeface="Calibri" charset="0"/>
                <a:ea typeface="ＭＳ Ｐゴシック" charset="0"/>
                <a:cs typeface="Calibri" charset="0"/>
              </a:rPr>
              <a:t>Transport layer (and above) </a:t>
            </a:r>
            <a:r>
              <a:rPr lang="en-US" b="1" i="1" u="sng">
                <a:latin typeface="Calibri" charset="0"/>
                <a:ea typeface="ＭＳ Ｐゴシック" charset="0"/>
                <a:cs typeface="Calibri" charset="0"/>
              </a:rPr>
              <a:t>not</a:t>
            </a:r>
            <a:r>
              <a:rPr lang="en-US">
                <a:latin typeface="Calibri" charset="0"/>
                <a:ea typeface="ＭＳ Ｐゴシック" charset="0"/>
                <a:cs typeface="Calibri" charset="0"/>
              </a:rPr>
              <a:t> supported</a:t>
            </a:r>
          </a:p>
          <a:p>
            <a:endParaRPr lang="en-US">
              <a:solidFill>
                <a:srgbClr val="800000"/>
              </a:solidFill>
              <a:latin typeface="Calibri" charset="0"/>
              <a:ea typeface="ＭＳ Ｐゴシック" charset="0"/>
              <a:cs typeface="Calibri" charset="0"/>
              <a:sym typeface="Wingdings" charset="0"/>
            </a:endParaRPr>
          </a:p>
          <a:p>
            <a:endParaRPr lang="en-US">
              <a:latin typeface="Calibri" charset="0"/>
              <a:ea typeface="ＭＳ Ｐゴシック" charset="0"/>
              <a:cs typeface="Calibri" charset="0"/>
              <a:sym typeface="Wingdings" charset="0"/>
            </a:endParaRPr>
          </a:p>
          <a:p>
            <a:endParaRPr lang="en-US">
              <a:solidFill>
                <a:srgbClr val="800000"/>
              </a:solidFill>
              <a:latin typeface="Calibri" charset="0"/>
              <a:ea typeface="ＭＳ Ｐゴシック" charset="0"/>
              <a:cs typeface="Calibri" charset="0"/>
            </a:endParaRPr>
          </a:p>
          <a:p>
            <a:pPr lvl="1"/>
            <a:endParaRPr lang="en-US">
              <a:latin typeface="Calibri" charset="0"/>
              <a:ea typeface="ＭＳ Ｐゴシック" charset="0"/>
              <a:cs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ctr"/>
            <a:r>
              <a:rPr lang="en-US">
                <a:latin typeface="Calibri" charset="0"/>
                <a:ea typeface="ＭＳ Ｐゴシック" charset="0"/>
                <a:cs typeface="Calibri" charset="0"/>
              </a:rPr>
              <a:t>Simple Diagram</a:t>
            </a:r>
          </a:p>
        </p:txBody>
      </p:sp>
      <p:sp>
        <p:nvSpPr>
          <p:cNvPr id="29698" name="Rectangle 3"/>
          <p:cNvSpPr>
            <a:spLocks noGrp="1" noChangeArrowheads="1"/>
          </p:cNvSpPr>
          <p:nvPr>
            <p:ph type="body" idx="1"/>
          </p:nvPr>
        </p:nvSpPr>
        <p:spPr>
          <a:xfrm>
            <a:off x="685800" y="1752600"/>
            <a:ext cx="7772400" cy="1447800"/>
          </a:xfrm>
        </p:spPr>
        <p:txBody>
          <a:bodyPr/>
          <a:lstStyle/>
          <a:p>
            <a:r>
              <a:rPr lang="en-US">
                <a:latin typeface="Calibri" charset="0"/>
                <a:ea typeface="ＭＳ Ｐゴシック" charset="0"/>
                <a:cs typeface="Calibri" charset="0"/>
              </a:rPr>
              <a:t>Lower three layers implemented everywhere</a:t>
            </a:r>
          </a:p>
          <a:p>
            <a:r>
              <a:rPr lang="en-US">
                <a:latin typeface="Calibri" charset="0"/>
                <a:ea typeface="ＭＳ Ｐゴシック" charset="0"/>
                <a:cs typeface="Calibri" charset="0"/>
              </a:rPr>
              <a:t>Top two layers implemented only at hosts</a:t>
            </a:r>
          </a:p>
        </p:txBody>
      </p:sp>
      <p:sp>
        <p:nvSpPr>
          <p:cNvPr id="29699" name="Rectangle 4"/>
          <p:cNvSpPr>
            <a:spLocks noChangeArrowheads="1"/>
          </p:cNvSpPr>
          <p:nvPr/>
        </p:nvSpPr>
        <p:spPr bwMode="auto">
          <a:xfrm>
            <a:off x="1066800" y="38227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00" name="Text Box 5"/>
          <p:cNvSpPr txBox="1">
            <a:spLocks noChangeArrowheads="1"/>
          </p:cNvSpPr>
          <p:nvPr/>
        </p:nvSpPr>
        <p:spPr bwMode="auto">
          <a:xfrm>
            <a:off x="1233488" y="38068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29701" name="Rectangle 6"/>
          <p:cNvSpPr>
            <a:spLocks noChangeArrowheads="1"/>
          </p:cNvSpPr>
          <p:nvPr/>
        </p:nvSpPr>
        <p:spPr bwMode="auto">
          <a:xfrm>
            <a:off x="1066800" y="4203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02" name="Text Box 7"/>
          <p:cNvSpPr txBox="1">
            <a:spLocks noChangeArrowheads="1"/>
          </p:cNvSpPr>
          <p:nvPr/>
        </p:nvSpPr>
        <p:spPr bwMode="auto">
          <a:xfrm>
            <a:off x="1325563" y="41878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29703" name="Rectangle 8"/>
          <p:cNvSpPr>
            <a:spLocks noChangeArrowheads="1"/>
          </p:cNvSpPr>
          <p:nvPr/>
        </p:nvSpPr>
        <p:spPr bwMode="auto">
          <a:xfrm>
            <a:off x="1066800" y="4584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04" name="Text Box 9"/>
          <p:cNvSpPr txBox="1">
            <a:spLocks noChangeArrowheads="1"/>
          </p:cNvSpPr>
          <p:nvPr/>
        </p:nvSpPr>
        <p:spPr bwMode="auto">
          <a:xfrm>
            <a:off x="1331913" y="45688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29705" name="Rectangle 10"/>
          <p:cNvSpPr>
            <a:spLocks noChangeArrowheads="1"/>
          </p:cNvSpPr>
          <p:nvPr/>
        </p:nvSpPr>
        <p:spPr bwMode="auto">
          <a:xfrm>
            <a:off x="1066800" y="4965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06" name="Text Box 11"/>
          <p:cNvSpPr txBox="1">
            <a:spLocks noChangeArrowheads="1"/>
          </p:cNvSpPr>
          <p:nvPr/>
        </p:nvSpPr>
        <p:spPr bwMode="auto">
          <a:xfrm>
            <a:off x="1311275" y="49498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29707" name="Rectangle 12"/>
          <p:cNvSpPr>
            <a:spLocks noChangeArrowheads="1"/>
          </p:cNvSpPr>
          <p:nvPr/>
        </p:nvSpPr>
        <p:spPr bwMode="auto">
          <a:xfrm>
            <a:off x="6477000" y="3822700"/>
            <a:ext cx="1703388" cy="381000"/>
          </a:xfrm>
          <a:prstGeom prst="rect">
            <a:avLst/>
          </a:prstGeom>
          <a:solidFill>
            <a:srgbClr val="FFFFCC"/>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08" name="Text Box 13"/>
          <p:cNvSpPr txBox="1">
            <a:spLocks noChangeArrowheads="1"/>
          </p:cNvSpPr>
          <p:nvPr/>
        </p:nvSpPr>
        <p:spPr bwMode="auto">
          <a:xfrm>
            <a:off x="6643688" y="3806825"/>
            <a:ext cx="122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Transport</a:t>
            </a:r>
          </a:p>
        </p:txBody>
      </p:sp>
      <p:sp>
        <p:nvSpPr>
          <p:cNvPr id="29709" name="Rectangle 14"/>
          <p:cNvSpPr>
            <a:spLocks noChangeArrowheads="1"/>
          </p:cNvSpPr>
          <p:nvPr/>
        </p:nvSpPr>
        <p:spPr bwMode="auto">
          <a:xfrm>
            <a:off x="6477000" y="4203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10" name="Text Box 15"/>
          <p:cNvSpPr txBox="1">
            <a:spLocks noChangeArrowheads="1"/>
          </p:cNvSpPr>
          <p:nvPr/>
        </p:nvSpPr>
        <p:spPr bwMode="auto">
          <a:xfrm>
            <a:off x="6735763" y="41878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29711" name="Rectangle 16"/>
          <p:cNvSpPr>
            <a:spLocks noChangeArrowheads="1"/>
          </p:cNvSpPr>
          <p:nvPr/>
        </p:nvSpPr>
        <p:spPr bwMode="auto">
          <a:xfrm>
            <a:off x="6477000" y="4584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12" name="Text Box 17"/>
          <p:cNvSpPr txBox="1">
            <a:spLocks noChangeArrowheads="1"/>
          </p:cNvSpPr>
          <p:nvPr/>
        </p:nvSpPr>
        <p:spPr bwMode="auto">
          <a:xfrm>
            <a:off x="6742113" y="4568825"/>
            <a:ext cx="107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29713" name="Rectangle 18"/>
          <p:cNvSpPr>
            <a:spLocks noChangeArrowheads="1"/>
          </p:cNvSpPr>
          <p:nvPr/>
        </p:nvSpPr>
        <p:spPr bwMode="auto">
          <a:xfrm>
            <a:off x="6477000" y="4965700"/>
            <a:ext cx="1703388"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14" name="Text Box 19"/>
          <p:cNvSpPr txBox="1">
            <a:spLocks noChangeArrowheads="1"/>
          </p:cNvSpPr>
          <p:nvPr/>
        </p:nvSpPr>
        <p:spPr bwMode="auto">
          <a:xfrm>
            <a:off x="6721475" y="4949825"/>
            <a:ext cx="1042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sp>
        <p:nvSpPr>
          <p:cNvPr id="29715" name="Rectangle 20"/>
          <p:cNvSpPr>
            <a:spLocks noChangeArrowheads="1"/>
          </p:cNvSpPr>
          <p:nvPr/>
        </p:nvSpPr>
        <p:spPr bwMode="auto">
          <a:xfrm>
            <a:off x="3706813" y="4203700"/>
            <a:ext cx="1703387"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16" name="Text Box 21"/>
          <p:cNvSpPr txBox="1">
            <a:spLocks noChangeArrowheads="1"/>
          </p:cNvSpPr>
          <p:nvPr/>
        </p:nvSpPr>
        <p:spPr bwMode="auto">
          <a:xfrm>
            <a:off x="3965575" y="4187825"/>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Network</a:t>
            </a:r>
          </a:p>
        </p:txBody>
      </p:sp>
      <p:sp>
        <p:nvSpPr>
          <p:cNvPr id="29717" name="Rectangle 22"/>
          <p:cNvSpPr>
            <a:spLocks noChangeArrowheads="1"/>
          </p:cNvSpPr>
          <p:nvPr/>
        </p:nvSpPr>
        <p:spPr bwMode="auto">
          <a:xfrm>
            <a:off x="3706813" y="4584700"/>
            <a:ext cx="1703387"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18" name="Text Box 23"/>
          <p:cNvSpPr txBox="1">
            <a:spLocks noChangeArrowheads="1"/>
          </p:cNvSpPr>
          <p:nvPr/>
        </p:nvSpPr>
        <p:spPr bwMode="auto">
          <a:xfrm>
            <a:off x="3971925" y="4568825"/>
            <a:ext cx="1074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Datalink</a:t>
            </a:r>
          </a:p>
        </p:txBody>
      </p:sp>
      <p:sp>
        <p:nvSpPr>
          <p:cNvPr id="29719" name="Rectangle 24"/>
          <p:cNvSpPr>
            <a:spLocks noChangeArrowheads="1"/>
          </p:cNvSpPr>
          <p:nvPr/>
        </p:nvSpPr>
        <p:spPr bwMode="auto">
          <a:xfrm>
            <a:off x="3706813" y="4965700"/>
            <a:ext cx="1703387" cy="381000"/>
          </a:xfrm>
          <a:prstGeom prst="rect">
            <a:avLst/>
          </a:prstGeom>
          <a:solidFill>
            <a:srgbClr val="99CCFF"/>
          </a:solidFill>
          <a:ln w="25400">
            <a:solidFill>
              <a:schemeClr val="tx1"/>
            </a:solidFill>
            <a:miter lim="800000"/>
            <a:headEnd/>
            <a:tailEnd/>
          </a:ln>
        </p:spPr>
        <p:txBody>
          <a:bodyPr wrap="none" lIns="91425" tIns="45713" rIns="91425" bIns="45713" anchor="ctr"/>
          <a:lstStyle/>
          <a:p>
            <a:endParaRPr lang="en-US">
              <a:latin typeface="Calibri" charset="0"/>
              <a:cs typeface="Calibri" charset="0"/>
            </a:endParaRPr>
          </a:p>
        </p:txBody>
      </p:sp>
      <p:sp>
        <p:nvSpPr>
          <p:cNvPr id="29720" name="Text Box 25"/>
          <p:cNvSpPr txBox="1">
            <a:spLocks noChangeArrowheads="1"/>
          </p:cNvSpPr>
          <p:nvPr/>
        </p:nvSpPr>
        <p:spPr bwMode="auto">
          <a:xfrm>
            <a:off x="3951288" y="4949825"/>
            <a:ext cx="1042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16" tIns="45709" rIns="91416" bIns="45709">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Physical</a:t>
            </a:r>
          </a:p>
        </p:txBody>
      </p:sp>
      <p:cxnSp>
        <p:nvCxnSpPr>
          <p:cNvPr id="29721" name="AutoShape 26"/>
          <p:cNvCxnSpPr>
            <a:cxnSpLocks noChangeShapeType="1"/>
            <a:stCxn id="29705" idx="3"/>
            <a:endCxn id="29719" idx="1"/>
          </p:cNvCxnSpPr>
          <p:nvPr/>
        </p:nvCxnSpPr>
        <p:spPr bwMode="auto">
          <a:xfrm>
            <a:off x="2782888" y="5156200"/>
            <a:ext cx="911225"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2" name="AutoShape 27"/>
          <p:cNvCxnSpPr>
            <a:cxnSpLocks noChangeShapeType="1"/>
            <a:stCxn id="29703" idx="3"/>
            <a:endCxn id="29717" idx="1"/>
          </p:cNvCxnSpPr>
          <p:nvPr/>
        </p:nvCxnSpPr>
        <p:spPr bwMode="auto">
          <a:xfrm>
            <a:off x="2782888" y="4775200"/>
            <a:ext cx="911225"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3" name="AutoShape 28"/>
          <p:cNvCxnSpPr>
            <a:cxnSpLocks noChangeShapeType="1"/>
            <a:stCxn id="29701" idx="3"/>
            <a:endCxn id="29715" idx="1"/>
          </p:cNvCxnSpPr>
          <p:nvPr/>
        </p:nvCxnSpPr>
        <p:spPr bwMode="auto">
          <a:xfrm>
            <a:off x="2782888" y="4394200"/>
            <a:ext cx="911225"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4" name="AutoShape 29"/>
          <p:cNvCxnSpPr>
            <a:cxnSpLocks noChangeShapeType="1"/>
            <a:stCxn id="29719" idx="3"/>
            <a:endCxn id="29713" idx="1"/>
          </p:cNvCxnSpPr>
          <p:nvPr/>
        </p:nvCxnSpPr>
        <p:spPr bwMode="auto">
          <a:xfrm>
            <a:off x="5422900" y="5156200"/>
            <a:ext cx="1041400"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5" name="AutoShape 30"/>
          <p:cNvCxnSpPr>
            <a:cxnSpLocks noChangeShapeType="1"/>
            <a:stCxn id="29717" idx="3"/>
            <a:endCxn id="29711" idx="1"/>
          </p:cNvCxnSpPr>
          <p:nvPr/>
        </p:nvCxnSpPr>
        <p:spPr bwMode="auto">
          <a:xfrm>
            <a:off x="5422900" y="4775200"/>
            <a:ext cx="1041400"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6" name="AutoShape 31"/>
          <p:cNvCxnSpPr>
            <a:cxnSpLocks noChangeShapeType="1"/>
            <a:stCxn id="29715" idx="3"/>
            <a:endCxn id="29709" idx="1"/>
          </p:cNvCxnSpPr>
          <p:nvPr/>
        </p:nvCxnSpPr>
        <p:spPr bwMode="auto">
          <a:xfrm>
            <a:off x="5422900" y="4394200"/>
            <a:ext cx="1041400"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29727" name="AutoShape 32"/>
          <p:cNvCxnSpPr>
            <a:cxnSpLocks noChangeShapeType="1"/>
            <a:stCxn id="29699" idx="3"/>
            <a:endCxn id="29707" idx="1"/>
          </p:cNvCxnSpPr>
          <p:nvPr/>
        </p:nvCxnSpPr>
        <p:spPr bwMode="auto">
          <a:xfrm>
            <a:off x="2782888" y="4013200"/>
            <a:ext cx="3681412" cy="0"/>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grpSp>
        <p:nvGrpSpPr>
          <p:cNvPr id="29728" name="Group 33"/>
          <p:cNvGrpSpPr>
            <a:grpSpLocks/>
          </p:cNvGrpSpPr>
          <p:nvPr/>
        </p:nvGrpSpPr>
        <p:grpSpPr bwMode="auto">
          <a:xfrm>
            <a:off x="1066800" y="3441700"/>
            <a:ext cx="7113588" cy="400050"/>
            <a:chOff x="647" y="2280"/>
            <a:chExt cx="4481" cy="252"/>
          </a:xfrm>
        </p:grpSpPr>
        <p:sp>
          <p:nvSpPr>
            <p:cNvPr id="29732" name="Rectangle 34"/>
            <p:cNvSpPr>
              <a:spLocks noChangeArrowheads="1"/>
            </p:cNvSpPr>
            <p:nvPr/>
          </p:nvSpPr>
          <p:spPr bwMode="auto">
            <a:xfrm>
              <a:off x="647" y="2280"/>
              <a:ext cx="1073" cy="240"/>
            </a:xfrm>
            <a:prstGeom prst="rect">
              <a:avLst/>
            </a:prstGeom>
            <a:solidFill>
              <a:srgbClr val="FFFFCC"/>
            </a:solidFill>
            <a:ln w="25400">
              <a:solidFill>
                <a:schemeClr val="tx1"/>
              </a:solidFill>
              <a:miter lim="800000"/>
              <a:headEnd/>
              <a:tailEnd/>
            </a:ln>
          </p:spPr>
          <p:txBody>
            <a:bodyPr wrap="none" anchor="ctr"/>
            <a:lstStyle/>
            <a:p>
              <a:endParaRPr lang="en-US">
                <a:latin typeface="Calibri" charset="0"/>
                <a:cs typeface="Calibri" charset="0"/>
              </a:endParaRPr>
            </a:p>
          </p:txBody>
        </p:sp>
        <p:sp>
          <p:nvSpPr>
            <p:cNvPr id="29733" name="Text Box 35"/>
            <p:cNvSpPr txBox="1">
              <a:spLocks noChangeArrowheads="1"/>
            </p:cNvSpPr>
            <p:nvPr/>
          </p:nvSpPr>
          <p:spPr bwMode="auto">
            <a:xfrm>
              <a:off x="695" y="2280"/>
              <a:ext cx="89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sp>
          <p:nvSpPr>
            <p:cNvPr id="29734" name="Rectangle 36"/>
            <p:cNvSpPr>
              <a:spLocks noChangeArrowheads="1"/>
            </p:cNvSpPr>
            <p:nvPr/>
          </p:nvSpPr>
          <p:spPr bwMode="auto">
            <a:xfrm>
              <a:off x="4055" y="2280"/>
              <a:ext cx="1073" cy="240"/>
            </a:xfrm>
            <a:prstGeom prst="rect">
              <a:avLst/>
            </a:prstGeom>
            <a:solidFill>
              <a:srgbClr val="FFFFCC"/>
            </a:solidFill>
            <a:ln w="25400">
              <a:solidFill>
                <a:schemeClr val="tx1"/>
              </a:solidFill>
              <a:miter lim="800000"/>
              <a:headEnd/>
              <a:tailEnd/>
            </a:ln>
          </p:spPr>
          <p:txBody>
            <a:bodyPr wrap="none" anchor="ctr"/>
            <a:lstStyle/>
            <a:p>
              <a:endParaRPr lang="en-US">
                <a:latin typeface="Calibri" charset="0"/>
                <a:cs typeface="Calibri" charset="0"/>
              </a:endParaRPr>
            </a:p>
          </p:txBody>
        </p:sp>
        <p:sp>
          <p:nvSpPr>
            <p:cNvPr id="29735" name="Text Box 37"/>
            <p:cNvSpPr txBox="1">
              <a:spLocks noChangeArrowheads="1"/>
            </p:cNvSpPr>
            <p:nvPr/>
          </p:nvSpPr>
          <p:spPr bwMode="auto">
            <a:xfrm>
              <a:off x="4076" y="2280"/>
              <a:ext cx="89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latin typeface="Calibri" charset="0"/>
                  <a:cs typeface="Calibri" charset="0"/>
                </a:rPr>
                <a:t>Application</a:t>
              </a:r>
            </a:p>
          </p:txBody>
        </p:sp>
        <p:cxnSp>
          <p:nvCxnSpPr>
            <p:cNvPr id="29736" name="AutoShape 38"/>
            <p:cNvCxnSpPr>
              <a:cxnSpLocks noChangeShapeType="1"/>
              <a:stCxn id="29732" idx="3"/>
              <a:endCxn id="29735" idx="1"/>
            </p:cNvCxnSpPr>
            <p:nvPr/>
          </p:nvCxnSpPr>
          <p:spPr bwMode="auto">
            <a:xfrm>
              <a:off x="1720" y="2400"/>
              <a:ext cx="2356" cy="6"/>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grpSp>
      <p:sp>
        <p:nvSpPr>
          <p:cNvPr id="29729" name="Text Box 39"/>
          <p:cNvSpPr txBox="1">
            <a:spLocks noChangeArrowheads="1"/>
          </p:cNvSpPr>
          <p:nvPr/>
        </p:nvSpPr>
        <p:spPr bwMode="auto">
          <a:xfrm>
            <a:off x="977900" y="5499100"/>
            <a:ext cx="187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660066"/>
                </a:solidFill>
                <a:latin typeface="Calibri" charset="0"/>
                <a:cs typeface="Calibri" charset="0"/>
              </a:rPr>
              <a:t>End system</a:t>
            </a:r>
          </a:p>
        </p:txBody>
      </p:sp>
      <p:sp>
        <p:nvSpPr>
          <p:cNvPr id="29730" name="Text Box 40"/>
          <p:cNvSpPr txBox="1">
            <a:spLocks noChangeArrowheads="1"/>
          </p:cNvSpPr>
          <p:nvPr/>
        </p:nvSpPr>
        <p:spPr bwMode="auto">
          <a:xfrm>
            <a:off x="6389688" y="5499100"/>
            <a:ext cx="187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660066"/>
                </a:solidFill>
                <a:latin typeface="Calibri" charset="0"/>
                <a:cs typeface="Calibri" charset="0"/>
              </a:rPr>
              <a:t>End system</a:t>
            </a:r>
          </a:p>
        </p:txBody>
      </p:sp>
      <p:sp>
        <p:nvSpPr>
          <p:cNvPr id="29731" name="Text Box 41"/>
          <p:cNvSpPr txBox="1">
            <a:spLocks noChangeArrowheads="1"/>
          </p:cNvSpPr>
          <p:nvPr/>
        </p:nvSpPr>
        <p:spPr bwMode="auto">
          <a:xfrm>
            <a:off x="3970338" y="5499100"/>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29" tIns="44373" rIns="90329" bIns="44373">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800">
                <a:solidFill>
                  <a:srgbClr val="660066"/>
                </a:solidFill>
                <a:latin typeface="Calibri" charset="0"/>
                <a:cs typeface="Calibri" charset="0"/>
              </a:rPr>
              <a:t>Switch</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30070</TotalTime>
  <Words>1208</Words>
  <Application>Microsoft Macintosh PowerPoint</Application>
  <PresentationFormat>On-screen Show (4:3)</PresentationFormat>
  <Paragraphs>430</Paragraphs>
  <Slides>35</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Courier New</vt:lpstr>
      <vt:lpstr>ＭＳ Ｐゴシック</vt:lpstr>
      <vt:lpstr>Arial</vt:lpstr>
      <vt:lpstr>Wingdings</vt:lpstr>
      <vt:lpstr>Times New Roman</vt:lpstr>
      <vt:lpstr>Calibri</vt:lpstr>
      <vt:lpstr>Gill Sans</vt:lpstr>
      <vt:lpstr>Network</vt:lpstr>
      <vt:lpstr>White</vt:lpstr>
      <vt:lpstr>Layering and the network layer</vt:lpstr>
      <vt:lpstr>Today</vt:lpstr>
      <vt:lpstr>Internet Layers</vt:lpstr>
      <vt:lpstr>Protocols and Layers</vt:lpstr>
      <vt:lpstr>Protocols at different layers</vt:lpstr>
      <vt:lpstr>PowerPoint Presentation</vt:lpstr>
      <vt:lpstr>What gets implemented  at the end systems?</vt:lpstr>
      <vt:lpstr>What gets implemented in  the network? </vt:lpstr>
      <vt:lpstr>Simple Diagram</vt:lpstr>
      <vt:lpstr>A closer look: end-system</vt:lpstr>
      <vt:lpstr>What gets implemented in  the network? </vt:lpstr>
      <vt:lpstr>A closer look: network</vt:lpstr>
      <vt:lpstr>A closer look: network</vt:lpstr>
      <vt:lpstr>Switches vs. Routers</vt:lpstr>
      <vt:lpstr>PowerPoint Presentation</vt:lpstr>
      <vt:lpstr>Logical Communication</vt:lpstr>
      <vt:lpstr>Physical Communication</vt:lpstr>
      <vt:lpstr>A Protocol-Centric Diagram</vt:lpstr>
      <vt:lpstr>Why layers?</vt:lpstr>
      <vt:lpstr>Why not?</vt:lpstr>
      <vt:lpstr>PowerPoint Presentation</vt:lpstr>
      <vt:lpstr>Backing up…</vt:lpstr>
      <vt:lpstr>Architectural Wisdom</vt:lpstr>
      <vt:lpstr>Architectural Wisdom</vt:lpstr>
      <vt:lpstr>Example: Reliable File Transfer</vt:lpstr>
      <vt:lpstr>Discussion</vt:lpstr>
      <vt:lpstr>End-to-end argument: Intuition</vt:lpstr>
      <vt:lpstr>End-to-End Arguments in Clark’s words</vt:lpstr>
      <vt:lpstr>Recap</vt:lpstr>
      <vt:lpstr>Commonly used examples</vt:lpstr>
      <vt:lpstr>Some consequences</vt:lpstr>
      <vt:lpstr>Cracks in the E2E argument?</vt:lpstr>
      <vt:lpstr>Recap: architectural decisions</vt:lpstr>
      <vt:lpstr>Leads to three guiding principles</vt:lpstr>
      <vt:lpstr>BREAK!</vt:lpstr>
    </vt:vector>
  </TitlesOfParts>
  <Manager/>
  <Company>ICSI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122: Computer Networks</dc:title>
  <dc:subject/>
  <dc:creator/>
  <cp:keywords/>
  <dc:description/>
  <cp:lastModifiedBy>Radhika Mittal</cp:lastModifiedBy>
  <cp:revision>1280</cp:revision>
  <cp:lastPrinted>2013-09-07T22:41:40Z</cp:lastPrinted>
  <dcterms:created xsi:type="dcterms:W3CDTF">2010-08-30T13:51:03Z</dcterms:created>
  <dcterms:modified xsi:type="dcterms:W3CDTF">2014-09-15T22:25:46Z</dcterms:modified>
  <cp:category/>
</cp:coreProperties>
</file>