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54"/>
  </p:notesMasterIdLst>
  <p:handoutMasterIdLst>
    <p:handoutMasterId r:id="rId55"/>
  </p:handoutMasterIdLst>
  <p:sldIdLst>
    <p:sldId id="569" r:id="rId2"/>
    <p:sldId id="455" r:id="rId3"/>
    <p:sldId id="478" r:id="rId4"/>
    <p:sldId id="592" r:id="rId5"/>
    <p:sldId id="593" r:id="rId6"/>
    <p:sldId id="594" r:id="rId7"/>
    <p:sldId id="583" r:id="rId8"/>
    <p:sldId id="584" r:id="rId9"/>
    <p:sldId id="585" r:id="rId10"/>
    <p:sldId id="586" r:id="rId11"/>
    <p:sldId id="595" r:id="rId12"/>
    <p:sldId id="590" r:id="rId13"/>
    <p:sldId id="596" r:id="rId14"/>
    <p:sldId id="876" r:id="rId15"/>
    <p:sldId id="881" r:id="rId16"/>
    <p:sldId id="912" r:id="rId17"/>
    <p:sldId id="882" r:id="rId18"/>
    <p:sldId id="878" r:id="rId19"/>
    <p:sldId id="879" r:id="rId20"/>
    <p:sldId id="880" r:id="rId21"/>
    <p:sldId id="914" r:id="rId22"/>
    <p:sldId id="915" r:id="rId23"/>
    <p:sldId id="916" r:id="rId24"/>
    <p:sldId id="587" r:id="rId25"/>
    <p:sldId id="1976" r:id="rId26"/>
    <p:sldId id="424" r:id="rId27"/>
    <p:sldId id="591" r:id="rId28"/>
    <p:sldId id="1977" r:id="rId29"/>
    <p:sldId id="1978" r:id="rId30"/>
    <p:sldId id="1979" r:id="rId31"/>
    <p:sldId id="1955" r:id="rId32"/>
    <p:sldId id="1980" r:id="rId33"/>
    <p:sldId id="439" r:id="rId34"/>
    <p:sldId id="1981" r:id="rId35"/>
    <p:sldId id="1973" r:id="rId36"/>
    <p:sldId id="1975" r:id="rId37"/>
    <p:sldId id="1974" r:id="rId38"/>
    <p:sldId id="438" r:id="rId39"/>
    <p:sldId id="260" r:id="rId40"/>
    <p:sldId id="261" r:id="rId41"/>
    <p:sldId id="262" r:id="rId42"/>
    <p:sldId id="263" r:id="rId43"/>
    <p:sldId id="264" r:id="rId44"/>
    <p:sldId id="986" r:id="rId45"/>
    <p:sldId id="987" r:id="rId46"/>
    <p:sldId id="988" r:id="rId47"/>
    <p:sldId id="989" r:id="rId48"/>
    <p:sldId id="990" r:id="rId49"/>
    <p:sldId id="1017" r:id="rId50"/>
    <p:sldId id="1019" r:id="rId51"/>
    <p:sldId id="991" r:id="rId52"/>
    <p:sldId id="1082" r:id="rId53"/>
  </p:sldIdLst>
  <p:sldSz cx="12192000" cy="6858000"/>
  <p:notesSz cx="7099300" cy="10234613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6B2"/>
    <a:srgbClr val="FFCCCC"/>
    <a:srgbClr val="FFCCFF"/>
    <a:srgbClr val="FFFF00"/>
    <a:srgbClr val="3333FF"/>
    <a:srgbClr val="FF3300"/>
    <a:srgbClr val="CC00CC"/>
    <a:srgbClr val="6699FF"/>
    <a:srgbClr val="CC99F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8" autoAdjust="0"/>
  </p:normalViewPr>
  <p:slideViewPr>
    <p:cSldViewPr>
      <p:cViewPr>
        <p:scale>
          <a:sx n="86" d="100"/>
          <a:sy n="86" d="100"/>
        </p:scale>
        <p:origin x="941" y="6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0FF84380-B695-4AAA-BD6D-02A02864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4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00.2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4358 24575,'6'2'0,"0"-1"0,-3 4 0,0-1 0,-3 1 0,0 1 0,0 0 0,2-3 0,20-16 0,-11 6 0,14-10 0,-19 15 0,-3-1 0,3 2 0,3-5 0,-1 3 0,10-4 0,-11 1 0,14 0 0,51-22 0,-38 16 0,38-13 0,-50 16 0,-12 7 0,21-10 0,-22 8 0,15-9 0,-13 9 0,5-7 0,-5 9 0,4-9 0,-8 9 0,15-9 0,-14 6 0,20-7 0,-12 4 0,5-2 0,-5 6 0,3-4 0,0 0 0,1 1 0,-7-2 0,-4 5 0,-2-2 0,11-1 0,-10 4 0,13-3 0,-16 2 0,15-5 0,-14 5 0,11-5 0,-10 5 0,15-9 0,-9 5 0,26-15 0,-21 14 0,24-17 0,-20 16 0,18-16 0,-19 16 0,23-17 0,-22 17 0,27-17 0,-23 13 0,27-14 0,-30 14 0,33-10 0,-37 15 0,35-15 0,-35 15 0,26-14 0,-28 14 0,23-8 0,-26 10 0,24-7 0,-24 6 0,22-8 0,-20 7 0,20-7 0,-19 8 0,19-9 0,-19 9 0,15-12 0,-19 12 0,22-8 0,-21 5 0,32-10 0,-27 8 0,27-10 0,-29 15 0,26-13 0,-24 13 0,28-16 0,-29 11 0,30-15 0,-30 15 0,30-14 0,-30 15 0,26-16 0,-27 15 0,22-13 0,-21 17 0,21-18 0,-22 18 0,29-17 0,-27 16 0,17-10 0,-21 13 0,17-13 0,-14 11 0,21-14 0,-23 15 0,17-12 0,-17 12 0,17-15 0,-20 14 0,18-17 0,-21 18 0,18-15 0,-20 15 0,11-7 0,-3 2 0,-2-1 0,15-8 0,-17 10 0,10-7 0,-3-1 0,0 4 0,14-10 0,-5 2 0,10-1 0,-12 3 0,3 3 0,-17 8 0,1 0 0,0-2 0,1 3 0,18-13 0,-2-2 0,-3 7 0,-5-1 0,-6 10 0,8-5 0,0 0 0,5-5 0,-14 14 0,13-10 0,-18 10 0,15-5 0,-5 0 0,0 2 0,12-8 0,-3 4 0,-2-2 0,2 0 0,-8 7 0,17-13 0,-10 11 0,18-14 0,-26 17 0,7-6 0,-3 5 0,7-10 0,12-2 0,-10 5 0,6-2 0,-22 12 0,12-6 0,-13 6 0,11-3 0,4 0 0,6-1 0,8-2 0,-2 3 0,-1 0 0,1 3 0,-13-3 0,-4 7 0,7-4 0,9 4 0,3 0 0,10 0 0,5 0 0,-20 0 0,22 0 0,-44 0 0,15 0 0,-13 0 0,34 3 0,-28 1 0,30 3 0,-39-3 0,6 1 0,10-1 0,-14 3 0,30 3 0,-16-2 0,-3-1 0,2-1 0,-18-2 0,9 3 0,4 2 0,-8-4 0,6 7 0,-17-11 0,16 11 0,-11-8 0,15 6 0,-15-4 0,11 4 0,-15-6 0,12 8 0,-13-11 0,7 8 0,1 0 0,14 8 0,-11-2 0,8 3 0,-20-14 0,9 8 0,1-2 0,10 7 0,-9-3 0,9 4 0,2-2 0,-10-2 0,10 4 0,-21-11 0,9 5 0,-8-5 0,8 5 0,-9-5 0,9 5 0,-8-5 0,18 9 0,-18-8 0,15 7 0,-13-11 0,8 10 0,-4-12 0,7 16 0,-10-13 0,13 10 0,-17-8 0,17 9 0,-16-8 0,12 7 0,-13-8 0,13 9 0,-12-9 0,15 14 0,-16-12 0,13 11 0,-13-12 0,9 10 0,-6-10 0,5 7 0,-5-4 0,7 7 0,-9-6 0,11 9 0,-12-13 0,10 13 0,-10-12 0,10 12 0,-10-10 0,10 8 0,-10-8 0,10 10 0,-10-12 0,13 18 0,-12-17 0,9 11 0,-11-11 0,8 9 0,-7-7 0,10 9 0,-10-14 0,10 15 0,-10-14 0,10 13 0,-10-13 0,10 10 0,-7-10 0,7 10 0,-3-10 0,4 10 0,-8-10 0,7 7 0,-10-8 0,9 5 0,-9-4 0,10 9 0,-10-8 0,10 11 0,-11-12 0,8 7 0,-8-8 0,9 6 0,-8-6 0,7 5 0,-1-2 0,3 4 0,4-1 0,11 9 0,-11-9 0,17 12 0,-22-16 0,20 13 0,-18-12 0,25 16 0,-25-16 0,30 13 0,-30-14 0,32 14 0,-31-13 0,26 9 0,-27-11 0,14 2 0,-16-3 0,6 0 0,-11 0 0,10-1 0,-12-2 0,12 2 0,-13-2 0,10 2 0,-10 0 0,9 1 0,-9-4 0,10 3 0,-10-2 0,10 2 0,-11-2 0,18 2 0,-16-3 0,12 1 0,-14 2 0,14-3 0,-11 1 0,17 2 0,-18-6 0,16 3 0,-17 0 0,17-2 0,-16 2 0,15 0 0,-15-3 0,16 4 0,-13-4 0,10 0 0,-7 3 0,3-2 0,-6 2 0,8-3 0,-11 0 0,11 0 0,-12 0 0,13 0 0,-12 0 0,12 0 0,-13 0 0,10 0 0,-11 0 0,11 0 0,-10 0 0,13 0 0,-12 0 0,12 0 0,-13 0 0,10 0 0,-10 0 0,9 0 0,-9 0 0,10 0 0,-10 0 0,10 0 0,-11 0 0,14-3 0,-13 2 0,13-5 0,-13 6 0,13-6 0,-12 2 0,15-3 0,-15 3 0,12-5 0,-13 8 0,10-8 0,-10 8 0,9-4 0,-12 1 0,12-3 0,-12 4 0,10-6 0,-8 8 0,8-11 0,-7 11 0,10-10 0,-11 9 0,5-6 0,-5 7 0,7-8 0,-5 8 0,8-10 0,-10 9 0,5-6 0,-5 4 0,5-2 0,-5 2 0,2-1 0,-3 1 0,1 1 0,-4-3 0,-1 3 0,-2 0 0,0 0 0</inkml:trace>
  <inkml:trace contextRef="#ctx0" brushRef="#br0" timeOffset="7329">8441 3709 24575,'6'-3'0,"1"2"0,-1-4 0,0 1 0,4-3 0,1 1 0,22-14 0,-8 3 0,22-11 0,-27 13 0,13-3 0,-24 13 0,9-7 0,-12 9 0,0-1 0,3-4 0,-3 6 0,0-6 0,0 7 0,-3-4 0,1 1 0,1-2 0,-1 2 0,2-4 0,0 4 0,-2-5 0,1 5 0,-1-1 0,2 2 0,3-7 0,-3 6 0,6-13 0,-4 14 0,1-14 0,-3 13 0,3-8 0,-2 7 0,2-6 0,-3 7 0,1-8 0,-1 7 0,0-6 0,1 7 0,2-8 0,-2 7 0,2-6 0,-3 9 0,1-9 0,-1 9 0,0-6 0,0 4 0,0-2 0,0 3 0,0-6 0,1 8 0,-1-10 0,0 9 0,0-6 0,-2 4 0,4-2 0,-6-1 0,6 1 0,-5 2 0,7-5 0,-4 5 0,1-5 0,-2 6 0,-1-6 0,2 8 0,1-11 0,-1 8 0,0-2 0,-3 0 0,3 3 0,-3-4 0,3 1 0,0 0 0,1-3 0,-1 2 0,-3-2 0,3 6 0,-3-6 0,1 5 0,1-6 0,-1 7 0,5-9 0,-2 7 0,2-7 0,-3 6 0,-3-3 0,3 2 0,-3-5 0,1 5 0,4-5 0,-6 5 0,9-8 0,-7 7 0,8-10 0,-8 10 0,8-10 0,-8 13 0,8-13 0,-5 10 0,6-11 0,-6 8 0,8-11 0,-10 13 0,13-12 0,-16 13 0,18-13 0,-18 13 0,18-13 0,-18 13 0,13-7 0,-11 7 0,8-7 0,-5 7 0,5-10 0,-8 11 0,8-8 0,-8 7 0,8-7 0,-8 7 0,7-10 0,-6 10 0,7-10 0,-5 7 0,8-11 0,-6 7 0,6-4 0,-11 5 0,13-5 0,-11 3 0,12-6 0,-10 7 0,7-7 0,-9 6 0,11-9 0,-12 12 0,14-12 0,-11 13 0,10-14 0,-10 14 0,11-13 0,-8 13 0,8-10 0,-8 10 0,11-16 0,-10 18 0,10-22 0,-11 23 0,11-16 0,-13 16 0,12-12 0,-13 10 0,10-8 0,-10 4 0,10-4 0,-9 4 0,8-4 0,-8 4 0,9-7 0,-10 10 0,10-13 0,-10 16 0,14-19 0,-14 15 0,11-12 0,-12 13 0,12-13 0,-10 15 0,19-25 0,-18 22 0,18-20 0,-16 21 0,11-14 0,-8 14 0,4-14 0,-8 14 0,11-14 0,-13 14 0,17-14 0,-14 10 0,14-10 0,-13 10 0,15-11 0,-18 15 0,19-13 0,-17 15 0,11-18 0,-8 17 0,7-23 0,-10 23 0,7-17 0,-12 19 0,12-13 0,-11 14 0,10-11 0,-10 8 0,7-5 0,-7 5 0,10-7 0,-11 10 0,12-14 0,-12 14 0,12-17 0,-11 16 0,10-16 0,-7 16 0,12-20 0,-11 19 0,14-25 0,-14 21 0,24-29 0,-17 28 0,20-27 0,-26 28 0,23-23 0,-22 21 0,22-18 0,-20 18 0,21-18 0,-20 21 0,22-23 0,-21 25 0,18-25 0,-20 23 0,21-20 0,-24 19 0,22-15 0,-22 17 0,26-21 0,-21 19 0,18-15 0,-23 17 0,29-15 0,-25 10 0,32-13 0,-31 17 0,21-13 0,-22 16 0,19-13 0,-19 15 0,16-15 0,-20 14 0,15-11 0,-19 13 0,19-9 0,-16 8 0,10-5 0,-11 6 0,10-5 0,-11 7 0,17-10 0,-18 11 0,16-9 0,-17 6 0,11-2 0,-9 2 0,12-6 0,-9 8 0,15-10 0,-20 11 0,20-9 0,-18 8 0,22-7 0,-23 10 0,32-11 0,-18 9 0,12-6 0,-14 6 0,6-6 0,-10 9 0,26-9 0,-24 6 0,30-3 0,-30 0 0,23 3 0,-25-3 0,15 7 0,-16-4 0,17 1 0,-17 2 0,17-2 0,-17 3 0,17 0 0,-17 0 0,20 0 0,-19 0 0,23 0 0,-26 0 0,30 0 0,-29 0 0,25 3 0,-24-2 0,26 9 0,-26-9 0,22 9 0,-29-10 0,23 10 0,-19-5 0,23 8 0,-23-8 0,18 7 0,-21-11 0,18 11 0,-16-7 0,14 5 0,-11-3 0,11 3 0,-11-5 0,14 7 0,-16-8 0,19 9 0,-23-6 0,22 8 0,-18-9 0,16 8 0,-17-9 0,13 4 0,-17-3 0,17 4 0,-17-3 0,14 3 0,-15-4 0,11 3 0,-10-2 0,10 5 0,-11-8 0,8 8 0,-8-8 0,6 5 0,-6-2 0,5-1 0,-8 0 0,7 1 0,-7-4 0,8 6 0,-8-5 0,11 8 0,-11-5 0,11 2 0,-10-2 0,6 2 0,-7-2 0,5 2 0,-3-3 0,0 0 0,-3 0 0,3-3 0,-3 0 0,1-3 0,-2 0 0</inkml:trace>
  <inkml:trace contextRef="#ctx0" brushRef="#br0" timeOffset="15110">13607 432 24575,'6'0'0,"0"0"0,1 0 0,3 0 0,-3 3 0,3 1 0,5 2 0,-6 1 0,21 5 0,-20-7 0,22 6 0,-23-7 0,14 2 0,-12 0 0,1-2 0,-3 1 0,-3-4 0,3 8 0,-3-5 0,3 2 0,-5-1 0,4-4 0,-7 5 0,7-5 0,-4 1 0,-1 1 0,2-2 0,-1 1 0,2-2 0,0 3 0,0-2 0,0 1 0,-3 1 0,2-2 0,2 5 0,-1-6 0,1 6 0,-2-5 0,1 4 0,1-4 0,2 2 0,-3-1 0,0-1 0,0 2 0,3 0 0,-2-3 0,8 9 0,-8-8 0,11 11 0,-7-11 0,8 10 0,-8-9 0,7 6 0,-10-7 0,12 8 0,-11-8 0,15 11 0,-12-8 0,17 9 0,-16-5 0,16 2 0,-20-4 0,26 7 0,-21-4 0,22 6 0,-21-7 0,14 5 0,-16-6 0,19 9 0,-19-7 0,19 10 0,-15-11 0,19 12 0,-19-9 0,22 10 0,-25-10 0,25 12 0,-25-11 0,31 18 0,-26-16 0,28 15 0,-30-19 0,28 17 0,-27-18 0,25 21 0,-25-20 0,21 19 0,-22-16 0,23 10 0,-23-8 0,19 5 0,-20-5 0,20 5 0,-19-5 0,29 9 0,-27-8 0,27 7 0,-25-11 0,19 11 0,-14-13 0,8 13 0,-10-14 0,20 17 0,-20-15 0,25 18 0,-31-19 0,18 12 0,-20-10 0,13 8 0,-13-9 0,13 11 0,-13-13 0,24 18 0,-22-18 0,34 18 0,-33-14 0,37 15 0,-33-15 0,36 18 0,-35-20 0,22 15 0,-30-14 0,13 7 0,-16-7 0,8 6 0,-13-10 0,13 10 0,-12-10 0,15 10 0,-15-10 0,16 14 0,-16-14 0,12 17 0,-13-16 0,10 12 0,-10-13 0,10 17 0,-10-16 0,17 26 0,-12-25 0,10 18 0,-12-19 0,11 19 0,-13-18 0,19 22 0,-19-20 0,16 14 0,-15-11 0,11 8 0,-13-12 0,10 10 0,-10-12 0,11 15 0,-12-15 0,12 19 0,-11-18 0,14 21 0,-10-18 0,17 23 0,-12-19 0,12 15 0,-17-20 0,10 13 0,-14-16 0,10 12 0,-10-10 0,13 11 0,-12-10 0,16 17 0,-12-16 0,24 24 0,-14-15 0,30 20 0,-24-14 0,24 15 0,-26-20 0,22 17 0,-30-22 0,30 29 0,-33-28 0,20 20 0,-21-23 0,22 31 0,-17-26 0,32 42 0,-33-39 0,27 29 0,-28-30 0,19 17 0,-21-24 0,17 14 0,-16-15 0,19 16 0,-18-15 0,30 22 0,-20-19 0,40 29 0,-34-27 0,47 30 0,-50-35 0,40 26 0,-43-31 0,24 20 0,-26-21 0,23 13 0,-23-14 0,27 12 0,-30-12 0,33 9 0,-37-11 0,37 4 0,-33-3 0,30-1 0,-27-2 0,23 1 0,-27-5 0,26 2 0,-30-3 0,32 0 0,-31 0 0,24 0 0,-26 0 0,34-3 0,-26 2 0,42-9 0,-39 5 0,42-10 0,-40 9 0,44-8 0,-45 12 0,41-9 0,-42 11 0,37-4 0,-36 4 0,35 0 0,-35 0 0,36 0 0,-37 0 0,33 0 0,-38 0 0,25 0 0,-31 0 0,25 9 0,-27-4 0,20 11 0,-27-8 0,27 11 0,-23-10 0,25 13 0,-17-11 0,7 6 0,-5-6 0,0 4 0,-10-6 0,10 6 0,-11-11 0,7 7 0,-6-6 0,12 10 0,-14-10 0,22 11 0,-23-12 0,26 5 0,-22-2 0,19 0 0,-16-3 0,9 2 0,-13-6 0,20 7 0,-22-4 0,33 1 0,-28 2 0,36-5 0,-31 2 0,35 0 0,-31-2 0,28 3 0,-30-4 0,22 0 0,-26 0 0,22 0 0,-26 0 0,24 3 0,-28-2 0,24 2 0,-21-3 0,23 3 0,-18 1 0,25 6 0,-25-2 0,26 9 0,-27-8 0,22 10 0,-17-10 0,19 11 0,-20-11 0,16 10 0,-24-7 0,19 8 0,-19-8 0,20 10 0,-17-10 0,17 11 0,-20-8 0,19 5 0,-23-8 0,22 9 0,-18-12 0,12 9 0,-13-10 0,12 7 0,-11-7 0,20 11 0,-17-10 0,17 7 0,-20-9 0,15 6 0,-19-8 0,12 3 0,-13-4 0,9 2 0,-9-2 0,4 2 0,-6-6 0,3 3 0,-2 0 0,2-3 0,-3 3 0,6-3 0,-5 0 0,8 0 0,-8 0 0,2 0 0,-3 0 0,0 0 0,0 0 0,0 0 0,0 0 0,3 0 0,-2 0 0,11-3 0,-5 2 0,18-11 0,-14 7 0,22-12 0,-22 10 0,27-7 0,-26 9 0,26-8 0,-27 12 0,15-8 0,-19 8 0,8-5 0,-13 5 0,6-4 0,-9 1 0,0-2 0,-5 0 0,0 2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42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3:11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  <inkml:trace contextRef="#ctx0" brushRef="#br0" timeOffset="203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pPr>
              <a:defRPr/>
            </a:pPr>
            <a:fld id="{7BDF81BA-2724-47AE-8C5A-18C6541FA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F81BA-2724-47AE-8C5A-18C6541FAE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7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44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1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3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10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24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785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72DA2-3CE2-4D8F-8D36-0B42681375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16CB4-232B-44FE-B9B7-35A4219F0F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E9712-67AD-4F8B-8E43-C0603CB0E6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0028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5F2DB-5E2F-43F9-868D-96E834BECC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8590-D25A-427F-820A-B82C7A42328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C5193-1026-4794-8663-01E65A01DB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C84FA-3003-4F13-B610-A564542E36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268BA-431C-4D9E-849E-30926F997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9A438-0B24-4EB8-B981-2260CC8E5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99CB0-FC20-4D9A-A29C-89F5F9414B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93E6A-B6F6-4BDF-AD15-C93DDC5582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DBD443E1-4B43-4BA2-A59F-0DCD9251A8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29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36.xml"/><Relationship Id="rId10" Type="http://schemas.openxmlformats.org/officeDocument/2006/relationships/image" Target="../media/image27.png"/><Relationship Id="rId4" Type="http://schemas.openxmlformats.org/officeDocument/2006/relationships/tags" Target="../tags/tag35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280.png"/><Relationship Id="rId4" Type="http://schemas.openxmlformats.org/officeDocument/2006/relationships/image" Target="../media/image36.emf"/><Relationship Id="rId9" Type="http://schemas.openxmlformats.org/officeDocument/2006/relationships/customXml" Target="../ink/ink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00.png"/><Relationship Id="rId4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9.emf"/><Relationship Id="rId7" Type="http://schemas.openxmlformats.org/officeDocument/2006/relationships/image" Target="../media/image52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33.png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39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6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41.xml"/><Relationship Id="rId10" Type="http://schemas.openxmlformats.org/officeDocument/2006/relationships/image" Target="../media/image65.png"/><Relationship Id="rId4" Type="http://schemas.openxmlformats.org/officeDocument/2006/relationships/tags" Target="../tags/tag40.xml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18" Type="http://schemas.openxmlformats.org/officeDocument/2006/relationships/image" Target="../media/image84.emf"/><Relationship Id="rId3" Type="http://schemas.openxmlformats.org/officeDocument/2006/relationships/image" Target="../media/image69.emf"/><Relationship Id="rId21" Type="http://schemas.openxmlformats.org/officeDocument/2006/relationships/image" Target="../media/image87.emf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17" Type="http://schemas.openxmlformats.org/officeDocument/2006/relationships/image" Target="../media/image83.emf"/><Relationship Id="rId2" Type="http://schemas.openxmlformats.org/officeDocument/2006/relationships/image" Target="../media/image68.emf"/><Relationship Id="rId16" Type="http://schemas.openxmlformats.org/officeDocument/2006/relationships/image" Target="../media/image82.emf"/><Relationship Id="rId20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24" Type="http://schemas.openxmlformats.org/officeDocument/2006/relationships/image" Target="../media/image90.emf"/><Relationship Id="rId5" Type="http://schemas.openxmlformats.org/officeDocument/2006/relationships/image" Target="../media/image71.emf"/><Relationship Id="rId15" Type="http://schemas.openxmlformats.org/officeDocument/2006/relationships/image" Target="../media/image81.emf"/><Relationship Id="rId23" Type="http://schemas.openxmlformats.org/officeDocument/2006/relationships/image" Target="../media/image89.emf"/><Relationship Id="rId10" Type="http://schemas.openxmlformats.org/officeDocument/2006/relationships/image" Target="../media/image76.emf"/><Relationship Id="rId19" Type="http://schemas.openxmlformats.org/officeDocument/2006/relationships/image" Target="../media/image85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Relationship Id="rId14" Type="http://schemas.openxmlformats.org/officeDocument/2006/relationships/image" Target="../media/image80.emf"/><Relationship Id="rId22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18" Type="http://schemas.openxmlformats.org/officeDocument/2006/relationships/image" Target="../media/image84.emf"/><Relationship Id="rId3" Type="http://schemas.openxmlformats.org/officeDocument/2006/relationships/image" Target="../media/image69.emf"/><Relationship Id="rId21" Type="http://schemas.openxmlformats.org/officeDocument/2006/relationships/image" Target="../media/image87.emf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17" Type="http://schemas.openxmlformats.org/officeDocument/2006/relationships/image" Target="../media/image83.emf"/><Relationship Id="rId2" Type="http://schemas.openxmlformats.org/officeDocument/2006/relationships/image" Target="../media/image68.emf"/><Relationship Id="rId16" Type="http://schemas.openxmlformats.org/officeDocument/2006/relationships/image" Target="../media/image82.emf"/><Relationship Id="rId20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24" Type="http://schemas.openxmlformats.org/officeDocument/2006/relationships/image" Target="../media/image90.emf"/><Relationship Id="rId5" Type="http://schemas.openxmlformats.org/officeDocument/2006/relationships/image" Target="../media/image71.emf"/><Relationship Id="rId15" Type="http://schemas.openxmlformats.org/officeDocument/2006/relationships/image" Target="../media/image81.emf"/><Relationship Id="rId23" Type="http://schemas.openxmlformats.org/officeDocument/2006/relationships/image" Target="../media/image89.emf"/><Relationship Id="rId10" Type="http://schemas.openxmlformats.org/officeDocument/2006/relationships/image" Target="../media/image76.emf"/><Relationship Id="rId19" Type="http://schemas.openxmlformats.org/officeDocument/2006/relationships/image" Target="../media/image85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Relationship Id="rId14" Type="http://schemas.openxmlformats.org/officeDocument/2006/relationships/image" Target="../media/image80.emf"/><Relationship Id="rId22" Type="http://schemas.openxmlformats.org/officeDocument/2006/relationships/image" Target="../media/image8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8.png"/><Relationship Id="rId5" Type="http://schemas.openxmlformats.org/officeDocument/2006/relationships/tags" Target="../tags/tag10.xml"/><Relationship Id="rId10" Type="http://schemas.openxmlformats.org/officeDocument/2006/relationships/image" Target="../media/image7.png"/><Relationship Id="rId4" Type="http://schemas.openxmlformats.org/officeDocument/2006/relationships/tags" Target="../tags/tag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6.xml"/><Relationship Id="rId7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tags" Target="../tags/tag1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8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image" Target="../media/image1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17.png"/><Relationship Id="rId5" Type="http://schemas.openxmlformats.org/officeDocument/2006/relationships/tags" Target="../tags/tag22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tags" Target="../tags/tag21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2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21.png"/><Relationship Id="rId2" Type="http://schemas.openxmlformats.org/officeDocument/2006/relationships/tags" Target="../tags/tag26.xml"/><Relationship Id="rId16" Type="http://schemas.openxmlformats.org/officeDocument/2006/relationships/image" Target="../media/image20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7.png"/><Relationship Id="rId5" Type="http://schemas.openxmlformats.org/officeDocument/2006/relationships/tags" Target="../tags/tag29.xml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tags" Target="../tags/tag28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848100" y="1143000"/>
            <a:ext cx="4495800" cy="4729164"/>
          </a:xfrm>
        </p:spPr>
        <p:txBody>
          <a:bodyPr/>
          <a:lstStyle/>
          <a:p>
            <a:pPr lvl="1"/>
            <a:endParaRPr lang="en-US" sz="2400" dirty="0"/>
          </a:p>
          <a:p>
            <a:r>
              <a:rPr lang="en-US" sz="2800" dirty="0"/>
              <a:t>HW10 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Due </a:t>
            </a:r>
            <a:r>
              <a:rPr lang="en-US" sz="2400" b="1" dirty="0">
                <a:solidFill>
                  <a:srgbClr val="FF0000"/>
                </a:solidFill>
              </a:rPr>
              <a:t>tonight!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sz="2400" dirty="0"/>
          </a:p>
          <a:p>
            <a:r>
              <a:rPr lang="en-US" sz="2800" dirty="0"/>
              <a:t>That is all.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How to Learn?</a:t>
            </a:r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C86A3D8B-CC5A-448C-909D-A45D236E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6200" y="1333500"/>
            <a:ext cx="3838788" cy="2133600"/>
          </a:xfrm>
          <a:prstGeom prst="rect">
            <a:avLst/>
          </a:prstGeom>
          <a:noFill/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D09E6F4D-5BFD-48B0-B034-DB3BF5A40B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64770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Maximum likelihood estimation</a:t>
            </a: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endParaRPr 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Maximum </a:t>
            </a:r>
            <a:r>
              <a:rPr lang="en-US" sz="2400" i="1" dirty="0"/>
              <a:t>conditional</a:t>
            </a:r>
            <a:r>
              <a:rPr lang="en-US" sz="2400" dirty="0"/>
              <a:t> likelihood estimation</a:t>
            </a:r>
          </a:p>
        </p:txBody>
      </p:sp>
      <p:pic>
        <p:nvPicPr>
          <p:cNvPr id="36" name="Picture 5" descr="txp_fig">
            <a:extLst>
              <a:ext uri="{FF2B5EF4-FFF2-40B4-BE49-F238E27FC236}">
                <a16:creationId xmlns:a16="http://schemas.microsoft.com/office/drawing/2014/main" id="{A830C1C5-F4CF-4D10-B677-011BE1EFB7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025" y="2247899"/>
            <a:ext cx="2847975" cy="42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 1" descr="txp_fig">
            <a:extLst>
              <a:ext uri="{FF2B5EF4-FFF2-40B4-BE49-F238E27FC236}">
                <a16:creationId xmlns:a16="http://schemas.microsoft.com/office/drawing/2014/main" id="{7E92671F-36A4-4145-BE0E-9729927A0DF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800" y="2860675"/>
            <a:ext cx="25114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4DE59E-C3E1-4C5E-98BC-85C455D156C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419600"/>
            <a:ext cx="3022394" cy="1130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654D63-14E3-40BF-AF59-685BE62A5A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716" y="5791200"/>
            <a:ext cx="2293818" cy="643184"/>
          </a:xfrm>
          <a:prstGeom prst="rect">
            <a:avLst/>
          </a:prstGeom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6A0BE401-98B7-4E4E-8D7B-520DD749184D}"/>
              </a:ext>
            </a:extLst>
          </p:cNvPr>
          <p:cNvSpPr/>
          <p:nvPr/>
        </p:nvSpPr>
        <p:spPr>
          <a:xfrm rot="16200000">
            <a:off x="3412107" y="5046095"/>
            <a:ext cx="236784" cy="964995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EE9647-8278-4A53-BED2-0A43BE03B72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92" y="5017519"/>
            <a:ext cx="3817951" cy="12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1212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"/>
              </a:rPr>
              <a:t>Logistic Regression Demo!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84D41-5391-4AFC-9C91-77D1A9BFEB86}"/>
              </a:ext>
            </a:extLst>
          </p:cNvPr>
          <p:cNvSpPr txBox="1"/>
          <p:nvPr/>
        </p:nvSpPr>
        <p:spPr>
          <a:xfrm>
            <a:off x="1371600" y="3200400"/>
            <a:ext cx="926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https://playground.tensorflow.org/</a:t>
            </a:r>
          </a:p>
        </p:txBody>
      </p:sp>
    </p:spTree>
    <p:extLst>
      <p:ext uri="{BB962C8B-B14F-4D97-AF65-F5344CB8AC3E}">
        <p14:creationId xmlns:p14="http://schemas.microsoft.com/office/powerpoint/2010/main" val="35715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Recall from CSPs lecture: simple, 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886201"/>
            <a:ext cx="11379200" cy="2819400"/>
          </a:xfrm>
        </p:spPr>
        <p:txBody>
          <a:bodyPr/>
          <a:lstStyle/>
          <a:p>
            <a:r>
              <a:rPr lang="en-US" dirty="0"/>
              <a:t>Could evaluate			and</a:t>
            </a:r>
          </a:p>
          <a:p>
            <a:pPr lvl="1"/>
            <a:r>
              <a:rPr lang="en-US" dirty="0"/>
              <a:t>Then step in best direction</a:t>
            </a:r>
          </a:p>
          <a:p>
            <a:pPr lvl="2"/>
            <a:endParaRPr lang="en-US" dirty="0"/>
          </a:p>
          <a:p>
            <a:r>
              <a:rPr lang="en-US" dirty="0"/>
              <a:t>Or, evaluate derivative: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Tells which direction to step into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81400" y="1371600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6" y="3543476"/>
            <a:ext cx="3175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685615" cy="3623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356995" cy="21607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5754531" y="2632731"/>
            <a:ext cx="36669" cy="796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3581400" y="2590800"/>
            <a:ext cx="2173131" cy="419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788042" cy="34303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9" y="4004290"/>
            <a:ext cx="1762781" cy="437738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49700"/>
            <a:ext cx="1892300" cy="469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0"/>
            <a:ext cx="5174670" cy="68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14:cNvPr>
              <p14:cNvContentPartPr/>
              <p14:nvPr/>
            </p14:nvContentPartPr>
            <p14:xfrm>
              <a:off x="2487600" y="1536212"/>
              <a:ext cx="7911000" cy="1599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8600" y="1527212"/>
                <a:ext cx="792864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offconvex.org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14:cNvPr>
              <p14:cNvContentPartPr/>
              <p14:nvPr/>
            </p14:nvContentPartPr>
            <p14:xfrm>
              <a:off x="5713560" y="296937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920" y="2960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14:cNvPr>
              <p14:cNvContentPartPr/>
              <p14:nvPr/>
            </p14:nvContentPartPr>
            <p14:xfrm>
              <a:off x="5876640" y="5944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640" y="585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3D7C487-76C7-9D4B-95D4-E720906C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4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7601" y="1092201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Steepest Direction?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11379200" cy="3505200"/>
          </a:xfrm>
        </p:spPr>
        <p:txBody>
          <a:bodyPr/>
          <a:lstStyle/>
          <a:p>
            <a:r>
              <a:rPr lang="en-US" sz="2400" dirty="0"/>
              <a:t>First-Order Taylor Expansion:</a:t>
            </a:r>
          </a:p>
          <a:p>
            <a:endParaRPr lang="en-US" sz="2400" dirty="0"/>
          </a:p>
          <a:p>
            <a:r>
              <a:rPr lang="en-US" sz="2400" dirty="0"/>
              <a:t>Steepest Descent Direction:</a:t>
            </a:r>
          </a:p>
          <a:p>
            <a:endParaRPr lang="en-US" sz="2400" dirty="0"/>
          </a:p>
          <a:p>
            <a:r>
              <a:rPr lang="en-US" sz="2400" dirty="0"/>
              <a:t>Recall: 			</a:t>
            </a:r>
            <a:r>
              <a:rPr lang="en-US" sz="2400" dirty="0">
                <a:sym typeface="Wingdings"/>
              </a:rPr>
              <a:t>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Hence, solution: 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3160677"/>
            <a:ext cx="4146302" cy="57312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2" y="5736334"/>
            <a:ext cx="1387692" cy="8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E2821-7087-354C-BA67-051DC196866F}"/>
              </a:ext>
            </a:extLst>
          </p:cNvPr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Gradient direction = steepest direction!</a:t>
            </a:r>
          </a:p>
        </p:txBody>
      </p:sp>
      <p:pic>
        <p:nvPicPr>
          <p:cNvPr id="13" name="Picture 2" descr="C:\Users\Dan\Dropbox\Office\CS 188\Ketrina Art\CSPs 2\HillClimbing.png">
            <a:extLst>
              <a:ext uri="{FF2B5EF4-FFF2-40B4-BE49-F238E27FC236}">
                <a16:creationId xmlns:a16="http://schemas.microsoft.com/office/drawing/2014/main" id="{0A965478-172C-6B49-A5DB-ED20F3C0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241" y="1032824"/>
            <a:ext cx="3102359" cy="193897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68C5-E754-344A-8E6B-DC29830A2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5365" y="1729845"/>
            <a:ext cx="42799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F90CD-52CB-EA43-B41E-1CF26D638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70" y="3992205"/>
            <a:ext cx="3471841" cy="50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86EA5-0916-B74B-BEF3-DD3F4E004B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750" y="5805787"/>
            <a:ext cx="1304725" cy="5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E2B1E-92A9-7F44-A70A-291678C614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384" y="4894973"/>
            <a:ext cx="1206513" cy="59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BFBDD-8039-D54A-9645-96FF794D9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8159" y="4953000"/>
            <a:ext cx="1561368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uralNets2.png">
            <a:extLst>
              <a:ext uri="{FF2B5EF4-FFF2-40B4-BE49-F238E27FC236}">
                <a16:creationId xmlns:a16="http://schemas.microsoft.com/office/drawing/2014/main" id="{162FE203-410D-444E-908B-135EF22F2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81011"/>
            <a:ext cx="6096000" cy="4433454"/>
          </a:xfrm>
          <a:prstGeom prst="rect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Optimization and 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Sergey Levine.  All CS188 materials are at http://ai.berkeley.edu.]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F2E8DF6-60AE-A94D-A2B7-30DBD07589A5}"/>
              </a:ext>
            </a:extLst>
          </p:cNvPr>
          <p:cNvSpPr/>
          <p:nvPr/>
        </p:nvSpPr>
        <p:spPr>
          <a:xfrm rot="16200000">
            <a:off x="7901160" y="549535"/>
            <a:ext cx="342900" cy="39532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7340-688C-BB47-8E82-C439C992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20908"/>
            <a:ext cx="889000" cy="4699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962400"/>
            <a:ext cx="63246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B085D-3AB2-A140-89C4-7EF927B3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4" y="5275547"/>
            <a:ext cx="5429226" cy="7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Stochastic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66294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7CCA-32DB-C241-BECB-F5EDB0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9877"/>
            <a:ext cx="5436859" cy="4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once gradient on one training example has been computed, might as well incorporate before computing next one</a:t>
            </a:r>
          </a:p>
        </p:txBody>
      </p:sp>
    </p:spTree>
    <p:extLst>
      <p:ext uri="{BB962C8B-B14F-4D97-AF65-F5344CB8AC3E}">
        <p14:creationId xmlns:p14="http://schemas.microsoft.com/office/powerpoint/2010/main" val="29824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Gradient for Logistic Regression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7FC59-2226-4EE6-83D7-23E98C6397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90850"/>
            <a:ext cx="4445894" cy="125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D54015-4D1B-44C3-B61F-2683697869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0"/>
            <a:ext cx="6408976" cy="1062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0DB84-3BA0-4F8B-9CD4-3466AECFE61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22" y="4624432"/>
            <a:ext cx="3147333" cy="25300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7777B6A2-D934-4273-9A2B-74AF9DFFAD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9241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Recall perceptron: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wrong: adjust the weight vector by adding or subtracting the feature vector. Subtract if y* is -1.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7" name="Picture 6" descr="txp_fig">
            <a:extLst>
              <a:ext uri="{FF2B5EF4-FFF2-40B4-BE49-F238E27FC236}">
                <a16:creationId xmlns:a16="http://schemas.microsoft.com/office/drawing/2014/main" id="{12B80C64-0F1A-4FFE-A952-DC2DCFDBB1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05800" y="5516563"/>
            <a:ext cx="2508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8" descr="TP_tmp.emf">
            <a:extLst>
              <a:ext uri="{FF2B5EF4-FFF2-40B4-BE49-F238E27FC236}">
                <a16:creationId xmlns:a16="http://schemas.microsoft.com/office/drawing/2014/main" id="{4389B231-BD33-48EA-9392-77017E4576E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72643" y="2525213"/>
            <a:ext cx="3746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45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11049001" cy="5486713"/>
          </a:xfrm>
        </p:spPr>
        <p:txBody>
          <a:bodyPr/>
          <a:lstStyle/>
          <a:p>
            <a:r>
              <a:rPr lang="en-US" dirty="0"/>
              <a:t>We’ll talk about that once we covered neural networks, which are a generalization of logistic regression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</p:spTree>
    <p:extLst>
      <p:ext uri="{BB962C8B-B14F-4D97-AF65-F5344CB8AC3E}">
        <p14:creationId xmlns:p14="http://schemas.microsoft.com/office/powerpoint/2010/main" val="1617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Last Time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119" y="1371600"/>
            <a:ext cx="5333761" cy="4368111"/>
          </a:xfrm>
          <a:prstGeom prst="rect">
            <a:avLst/>
          </a:prstGeom>
          <a:noFill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DB159EDC-0709-4316-9C76-1D10D65A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82" y="1429026"/>
            <a:ext cx="4724400" cy="278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36F948F-E3A9-46CA-8E0F-90013A24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989" y="4413591"/>
            <a:ext cx="5403371" cy="20307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601630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alatino"/>
              </a:rPr>
              <a:t>Neural Net Demo!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284D41-5391-4AFC-9C91-77D1A9BFEB86}"/>
              </a:ext>
            </a:extLst>
          </p:cNvPr>
          <p:cNvSpPr txBox="1"/>
          <p:nvPr/>
        </p:nvSpPr>
        <p:spPr>
          <a:xfrm>
            <a:off x="1371600" y="3200400"/>
            <a:ext cx="9266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https://playground.tensorflow.org/</a:t>
            </a:r>
          </a:p>
        </p:txBody>
      </p:sp>
    </p:spTree>
    <p:extLst>
      <p:ext uri="{BB962C8B-B14F-4D97-AF65-F5344CB8AC3E}">
        <p14:creationId xmlns:p14="http://schemas.microsoft.com/office/powerpoint/2010/main" val="38091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Theano, TensorFlow,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Chainer</a:t>
            </a:r>
            <a:endParaRPr lang="en-US" dirty="0"/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</a:t>
            </a:r>
            <a:r>
              <a:rPr lang="en-US" dirty="0"/>
              <a:t>.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Last Time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A6BBBC-2ED0-44E3-855A-7CE71FCF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841" y="1447800"/>
            <a:ext cx="5638317" cy="1861298"/>
          </a:xfrm>
          <a:prstGeom prst="rect">
            <a:avLst/>
          </a:prstGeom>
          <a:noFill/>
        </p:spPr>
      </p:pic>
      <p:sp>
        <p:nvSpPr>
          <p:cNvPr id="7" name="Line 6">
            <a:extLst>
              <a:ext uri="{FF2B5EF4-FFF2-40B4-BE49-F238E27FC236}">
                <a16:creationId xmlns:a16="http://schemas.microsoft.com/office/drawing/2014/main" id="{C2399C6B-852A-444D-9C56-C367D6AA3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15123" y="5457936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B132F286-9AC9-48D9-BF7B-0C6720687A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15123" y="3324336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F97D5CE-7CEC-40E1-AD83-CD797F20C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723" y="5457936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47524A0-AB62-42CF-B495-A52773734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523" y="5457936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4DE9668-F21D-4CC8-91B9-DE8FBBA9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323" y="5243624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540CC654-C97E-4A30-860C-0221224DC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323" y="4391136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4BDC4161-50D4-4229-945F-B3625B526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323" y="3414824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AA686D5-8338-45B5-A771-C69AEAD1D861}"/>
              </a:ext>
            </a:extLst>
          </p:cNvPr>
          <p:cNvSpPr>
            <a:spLocks/>
          </p:cNvSpPr>
          <p:nvPr/>
        </p:nvSpPr>
        <p:spPr bwMode="auto">
          <a:xfrm rot="-1185043">
            <a:off x="7605523" y="3781536"/>
            <a:ext cx="1117600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26DC11A9-994D-4A80-8BD4-2255DE397022}"/>
              </a:ext>
            </a:extLst>
          </p:cNvPr>
          <p:cNvSpPr>
            <a:spLocks noChangeShapeType="1"/>
          </p:cNvSpPr>
          <p:nvPr/>
        </p:nvSpPr>
        <p:spPr bwMode="auto">
          <a:xfrm rot="-646224">
            <a:off x="8261161" y="3671999"/>
            <a:ext cx="647700" cy="2309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A4D88624-F529-437A-9E8F-D9811ED9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3923" y="5548424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free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38778DCA-DD4C-4FAC-9DC0-3F0188D4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4723" y="3933936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+1 = SPAM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94507B24-D667-4701-9462-6B37156A6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723" y="5381736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-1 = HAM</a:t>
            </a:r>
          </a:p>
        </p:txBody>
      </p:sp>
      <p:pic>
        <p:nvPicPr>
          <p:cNvPr id="19" name="Picture 19" descr="txp_fig">
            <a:extLst>
              <a:ext uri="{FF2B5EF4-FFF2-40B4-BE49-F238E27FC236}">
                <a16:creationId xmlns:a16="http://schemas.microsoft.com/office/drawing/2014/main" id="{9636ABF2-9CE8-4D03-8784-F8917C382FB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9923" y="6067536"/>
            <a:ext cx="1219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id="{024DFB6D-3053-40F1-ABAE-A499D3814C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5359400" cy="4816830"/>
          </a:xfrm>
        </p:spPr>
        <p:txBody>
          <a:bodyPr/>
          <a:lstStyle/>
          <a:p>
            <a:pPr eaLnBrk="1" hangingPunct="1"/>
            <a:r>
              <a:rPr lang="en-US" sz="2800" dirty="0"/>
              <a:t>Linear classifier</a:t>
            </a:r>
          </a:p>
          <a:p>
            <a:pPr lvl="1" eaLnBrk="1" hangingPunct="1"/>
            <a:r>
              <a:rPr lang="en-US" sz="2400" dirty="0"/>
              <a:t>Examples are points</a:t>
            </a:r>
          </a:p>
          <a:p>
            <a:pPr lvl="1" eaLnBrk="1" hangingPunct="1"/>
            <a:r>
              <a:rPr lang="en-US" sz="2400" dirty="0"/>
              <a:t>Any weight vector is a </a:t>
            </a:r>
            <a:r>
              <a:rPr lang="en-US" sz="2400" dirty="0" err="1"/>
              <a:t>hyperplane</a:t>
            </a:r>
            <a:endParaRPr lang="en-US" sz="2400" dirty="0"/>
          </a:p>
          <a:p>
            <a:pPr lvl="1" eaLnBrk="1" hangingPunct="1"/>
            <a:r>
              <a:rPr lang="en-US" sz="2400" dirty="0"/>
              <a:t>One side corresponds to Y=+1</a:t>
            </a:r>
          </a:p>
          <a:p>
            <a:pPr lvl="1" eaLnBrk="1" hangingPunct="1"/>
            <a:r>
              <a:rPr lang="en-US" sz="2400" dirty="0"/>
              <a:t>Other corresponds to Y=-1</a:t>
            </a:r>
          </a:p>
          <a:p>
            <a:r>
              <a:rPr lang="en-US" sz="2800" dirty="0"/>
              <a:t>Perceptron</a:t>
            </a:r>
          </a:p>
          <a:p>
            <a:pPr lvl="1"/>
            <a:r>
              <a:rPr lang="en-US" sz="2400" dirty="0"/>
              <a:t>Algorithm for learning decision boundary for </a:t>
            </a:r>
            <a:r>
              <a:rPr lang="en-US" sz="2400" b="1" dirty="0"/>
              <a:t>linearly separable</a:t>
            </a:r>
            <a:r>
              <a:rPr lang="en-US" sz="2400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65332081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Quick Aside: Bias Terms</a:t>
            </a:r>
          </a:p>
        </p:txBody>
      </p:sp>
      <p:sp>
        <p:nvSpPr>
          <p:cNvPr id="7" name="Line 6">
            <a:extLst>
              <a:ext uri="{FF2B5EF4-FFF2-40B4-BE49-F238E27FC236}">
                <a16:creationId xmlns:a16="http://schemas.microsoft.com/office/drawing/2014/main" id="{C2399C6B-852A-444D-9C56-C367D6AA3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0" y="36576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B132F286-9AC9-48D9-BF7B-0C6720687A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0" y="15240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F97D5CE-7CEC-40E1-AD83-CD797F20C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657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47524A0-AB62-42CF-B495-A52773734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657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4DE9668-F21D-4CC8-91B9-DE8FBBA9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34432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540CC654-C97E-4A30-860C-0221224DC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590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4BDC4161-50D4-4229-945F-B3625B526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6144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BAA686D5-8338-45B5-A771-C69AEAD1D861}"/>
              </a:ext>
            </a:extLst>
          </p:cNvPr>
          <p:cNvSpPr>
            <a:spLocks/>
          </p:cNvSpPr>
          <p:nvPr/>
        </p:nvSpPr>
        <p:spPr bwMode="auto">
          <a:xfrm rot="-1185043">
            <a:off x="7772400" y="1981200"/>
            <a:ext cx="1117600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26DC11A9-994D-4A80-8BD4-2255DE397022}"/>
              </a:ext>
            </a:extLst>
          </p:cNvPr>
          <p:cNvSpPr>
            <a:spLocks noChangeShapeType="1"/>
          </p:cNvSpPr>
          <p:nvPr/>
        </p:nvSpPr>
        <p:spPr bwMode="auto">
          <a:xfrm rot="-646224">
            <a:off x="8428038" y="1871663"/>
            <a:ext cx="647700" cy="2309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A4D88624-F529-437A-9E8F-D9811ED9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0800" y="37480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free</a:t>
            </a:r>
          </a:p>
        </p:txBody>
      </p:sp>
      <p:sp>
        <p:nvSpPr>
          <p:cNvPr id="17" name="Text Box 17">
            <a:extLst>
              <a:ext uri="{FF2B5EF4-FFF2-40B4-BE49-F238E27FC236}">
                <a16:creationId xmlns:a16="http://schemas.microsoft.com/office/drawing/2014/main" id="{38778DCA-DD4C-4FAC-9DC0-3F0188D4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133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+1 = SPAM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94507B24-D667-4701-9462-6B37156A6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5814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-1 = HAM</a:t>
            </a:r>
          </a:p>
        </p:txBody>
      </p:sp>
      <p:pic>
        <p:nvPicPr>
          <p:cNvPr id="19" name="Picture 19" descr="txp_fig">
            <a:extLst>
              <a:ext uri="{FF2B5EF4-FFF2-40B4-BE49-F238E27FC236}">
                <a16:creationId xmlns:a16="http://schemas.microsoft.com/office/drawing/2014/main" id="{9636ABF2-9CE8-4D03-8784-F8917C382FB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4267200"/>
            <a:ext cx="1219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76D57400-8DB5-4458-A203-A5D874DBF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999" y="2198910"/>
            <a:ext cx="1981201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BIAS  : -3.6</a:t>
            </a:r>
          </a:p>
          <a:p>
            <a:r>
              <a:rPr lang="en-US" dirty="0">
                <a:latin typeface="Courier New" pitchFamily="49" charset="0"/>
              </a:rPr>
              <a:t>free  :  4.2</a:t>
            </a:r>
          </a:p>
          <a:p>
            <a:r>
              <a:rPr lang="en-US" dirty="0">
                <a:latin typeface="Courier New" pitchFamily="49" charset="0"/>
              </a:rPr>
              <a:t>money :  2.1</a:t>
            </a:r>
          </a:p>
          <a:p>
            <a:r>
              <a:rPr lang="en-US" dirty="0">
                <a:latin typeface="Courier New" pitchFamily="49" charset="0"/>
              </a:rPr>
              <a:t>...</a:t>
            </a:r>
          </a:p>
        </p:txBody>
      </p:sp>
      <p:pic>
        <p:nvPicPr>
          <p:cNvPr id="21" name="Picture 5" descr="txp_fig">
            <a:extLst>
              <a:ext uri="{FF2B5EF4-FFF2-40B4-BE49-F238E27FC236}">
                <a16:creationId xmlns:a16="http://schemas.microsoft.com/office/drawing/2014/main" id="{62B88395-691B-4C34-A716-B6D37CB86C3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1" y="1622440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3F7E6-5852-40DB-9717-F2929B414AF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424" y="1529521"/>
            <a:ext cx="492552" cy="332373"/>
          </a:xfrm>
          <a:prstGeom prst="rect">
            <a:avLst/>
          </a:prstGeom>
        </p:spPr>
      </p:pic>
      <p:sp>
        <p:nvSpPr>
          <p:cNvPr id="24" name="Text Box 4">
            <a:extLst>
              <a:ext uri="{FF2B5EF4-FFF2-40B4-BE49-F238E27FC236}">
                <a16:creationId xmlns:a16="http://schemas.microsoft.com/office/drawing/2014/main" id="{5A4D6A51-F5CD-40A7-B878-19C81AF5F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123" y="2198910"/>
            <a:ext cx="1676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BIAS  : 1</a:t>
            </a:r>
          </a:p>
          <a:p>
            <a:r>
              <a:rPr lang="en-US" dirty="0">
                <a:latin typeface="Courier New" pitchFamily="49" charset="0"/>
              </a:rPr>
              <a:t>free  : 0</a:t>
            </a:r>
          </a:p>
          <a:p>
            <a:r>
              <a:rPr lang="en-US" dirty="0">
                <a:latin typeface="Courier New" pitchFamily="49" charset="0"/>
              </a:rPr>
              <a:t>money : 1</a:t>
            </a:r>
          </a:p>
          <a:p>
            <a:r>
              <a:rPr lang="en-US" dirty="0">
                <a:latin typeface="Courier New" pitchFamily="49" charset="0"/>
              </a:rPr>
              <a:t>...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092AA506-52C9-44C8-B6E2-105138581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62200" y="4511935"/>
            <a:ext cx="1970642" cy="685800"/>
          </a:xfrm>
        </p:spPr>
        <p:txBody>
          <a:bodyPr/>
          <a:lstStyle/>
          <a:p>
            <a:pPr eaLnBrk="1" hangingPunct="1"/>
            <a:r>
              <a:rPr lang="en-US" sz="2800" dirty="0"/>
              <a:t>Why???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299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0974" y="1021823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Quick Aside: Bias Terms</a:t>
            </a:r>
          </a:p>
        </p:txBody>
      </p:sp>
      <p:sp>
        <p:nvSpPr>
          <p:cNvPr id="20" name="Text Box 4 1">
            <a:extLst>
              <a:ext uri="{FF2B5EF4-FFF2-40B4-BE49-F238E27FC236}">
                <a16:creationId xmlns:a16="http://schemas.microsoft.com/office/drawing/2014/main" id="{76D57400-8DB5-4458-A203-A5D874DBF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077" y="2133600"/>
            <a:ext cx="171272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grade: 3.7</a:t>
            </a:r>
          </a:p>
        </p:txBody>
      </p:sp>
      <p:pic>
        <p:nvPicPr>
          <p:cNvPr id="21" name="Picture 5 1" descr="txp_fig">
            <a:extLst>
              <a:ext uri="{FF2B5EF4-FFF2-40B4-BE49-F238E27FC236}">
                <a16:creationId xmlns:a16="http://schemas.microsoft.com/office/drawing/2014/main" id="{62B88395-691B-4C34-A716-B6D37CB86C3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64878" y="1557130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A3F7E6-5852-40DB-9717-F2929B414AF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1" y="1464211"/>
            <a:ext cx="492552" cy="332373"/>
          </a:xfrm>
          <a:prstGeom prst="rect">
            <a:avLst/>
          </a:prstGeom>
        </p:spPr>
      </p:pic>
      <p:sp>
        <p:nvSpPr>
          <p:cNvPr id="24" name="Text Box 4 2">
            <a:extLst>
              <a:ext uri="{FF2B5EF4-FFF2-40B4-BE49-F238E27FC236}">
                <a16:creationId xmlns:a16="http://schemas.microsoft.com/office/drawing/2014/main" id="{5A4D6A51-F5CD-40A7-B878-19C81AF5F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133600"/>
            <a:ext cx="16764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grade: 1</a:t>
            </a:r>
          </a:p>
        </p:txBody>
      </p:sp>
      <p:sp>
        <p:nvSpPr>
          <p:cNvPr id="25" name="Rectangle 3 1">
            <a:extLst>
              <a:ext uri="{FF2B5EF4-FFF2-40B4-BE49-F238E27FC236}">
                <a16:creationId xmlns:a16="http://schemas.microsoft.com/office/drawing/2014/main" id="{092AA506-52C9-44C8-B6E2-1051385812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5410200" cy="685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/>
              <a:t>Imagine 1D features, without bias term:</a:t>
            </a:r>
          </a:p>
        </p:txBody>
      </p:sp>
      <p:sp>
        <p:nvSpPr>
          <p:cNvPr id="22" name="Text Box 4 3">
            <a:extLst>
              <a:ext uri="{FF2B5EF4-FFF2-40B4-BE49-F238E27FC236}">
                <a16:creationId xmlns:a16="http://schemas.microsoft.com/office/drawing/2014/main" id="{4CDE6D04-9E8D-4325-97A1-586D71C4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077" y="4542118"/>
            <a:ext cx="198120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BIAS  : -1.5</a:t>
            </a:r>
          </a:p>
          <a:p>
            <a:r>
              <a:rPr lang="en-US" dirty="0">
                <a:latin typeface="Courier New" pitchFamily="49" charset="0"/>
              </a:rPr>
              <a:t>grade :  1.0</a:t>
            </a:r>
          </a:p>
        </p:txBody>
      </p:sp>
      <p:pic>
        <p:nvPicPr>
          <p:cNvPr id="23" name="Picture 5 2" descr="txp_fig">
            <a:extLst>
              <a:ext uri="{FF2B5EF4-FFF2-40B4-BE49-F238E27FC236}">
                <a16:creationId xmlns:a16="http://schemas.microsoft.com/office/drawing/2014/main" id="{8244D1DD-DE5D-43B5-B477-75D331926456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64879" y="3965648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77480C1-54B1-4FC6-8961-5CCDBD4B73D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02" y="3872729"/>
            <a:ext cx="492552" cy="332373"/>
          </a:xfrm>
          <a:prstGeom prst="rect">
            <a:avLst/>
          </a:prstGeom>
        </p:spPr>
      </p:pic>
      <p:sp>
        <p:nvSpPr>
          <p:cNvPr id="27" name="Text Box 4 4">
            <a:extLst>
              <a:ext uri="{FF2B5EF4-FFF2-40B4-BE49-F238E27FC236}">
                <a16:creationId xmlns:a16="http://schemas.microsoft.com/office/drawing/2014/main" id="{28F4103E-E033-4520-AF4C-E933E8678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1" y="4542118"/>
            <a:ext cx="167640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ourier New" pitchFamily="49" charset="0"/>
              </a:rPr>
              <a:t>BIAS  : 1</a:t>
            </a:r>
          </a:p>
          <a:p>
            <a:r>
              <a:rPr lang="en-US" dirty="0">
                <a:latin typeface="Courier New" pitchFamily="49" charset="0"/>
              </a:rPr>
              <a:t>grade :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F30B54-1363-4747-AC4A-99AA2B96CBEE}"/>
              </a:ext>
            </a:extLst>
          </p:cNvPr>
          <p:cNvGrpSpPr/>
          <p:nvPr/>
        </p:nvGrpSpPr>
        <p:grpSpPr>
          <a:xfrm>
            <a:off x="1114690" y="3048000"/>
            <a:ext cx="5283011" cy="120807"/>
            <a:chOff x="620712" y="4425271"/>
            <a:chExt cx="10720319" cy="251258"/>
          </a:xfrm>
        </p:grpSpPr>
        <p:sp>
          <p:nvSpPr>
            <p:cNvPr id="29" name="Line 5">
              <a:extLst>
                <a:ext uri="{FF2B5EF4-FFF2-40B4-BE49-F238E27FC236}">
                  <a16:creationId xmlns:a16="http://schemas.microsoft.com/office/drawing/2014/main" id="{0D99104C-3B03-4800-9320-390BF78B7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0712" y="4555506"/>
              <a:ext cx="10720319" cy="1649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AutoShape 9 1">
              <a:extLst>
                <a:ext uri="{FF2B5EF4-FFF2-40B4-BE49-F238E27FC236}">
                  <a16:creationId xmlns:a16="http://schemas.microsoft.com/office/drawing/2014/main" id="{B98CF3E9-DDA9-4C62-BFF6-0F30D9BAF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404" y="4434482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17 1">
              <a:extLst>
                <a:ext uri="{FF2B5EF4-FFF2-40B4-BE49-F238E27FC236}">
                  <a16:creationId xmlns:a16="http://schemas.microsoft.com/office/drawing/2014/main" id="{7F24238F-9801-4B49-A3F1-8B9029D7A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415" y="4430054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9 2">
              <a:extLst>
                <a:ext uri="{FF2B5EF4-FFF2-40B4-BE49-F238E27FC236}">
                  <a16:creationId xmlns:a16="http://schemas.microsoft.com/office/drawing/2014/main" id="{EAE5CD1D-16C2-4643-82F6-E0EAF783F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4434481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9 3">
              <a:extLst>
                <a:ext uri="{FF2B5EF4-FFF2-40B4-BE49-F238E27FC236}">
                  <a16:creationId xmlns:a16="http://schemas.microsoft.com/office/drawing/2014/main" id="{CE6C0DB6-BF2B-42B0-8476-4A87AB6F5F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3900" y="4434480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AutoShape 9 4">
              <a:extLst>
                <a:ext uri="{FF2B5EF4-FFF2-40B4-BE49-F238E27FC236}">
                  <a16:creationId xmlns:a16="http://schemas.microsoft.com/office/drawing/2014/main" id="{228C9E81-799E-4196-8613-339F3A644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7170" y="4434479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AutoShape 9 5">
              <a:extLst>
                <a:ext uri="{FF2B5EF4-FFF2-40B4-BE49-F238E27FC236}">
                  <a16:creationId xmlns:a16="http://schemas.microsoft.com/office/drawing/2014/main" id="{6A6BD69F-9128-411A-8AF0-860373931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1" y="4434478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AutoShape 9 6">
              <a:extLst>
                <a:ext uri="{FF2B5EF4-FFF2-40B4-BE49-F238E27FC236}">
                  <a16:creationId xmlns:a16="http://schemas.microsoft.com/office/drawing/2014/main" id="{83AB07C9-DE7F-42AD-81DD-C8C4533FE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2516" y="4430054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AutoShape 17 4">
              <a:extLst>
                <a:ext uri="{FF2B5EF4-FFF2-40B4-BE49-F238E27FC236}">
                  <a16:creationId xmlns:a16="http://schemas.microsoft.com/office/drawing/2014/main" id="{FC45EA65-B1DB-4DD4-AB80-28550FDC8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9461" y="4430052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17 5">
              <a:extLst>
                <a:ext uri="{FF2B5EF4-FFF2-40B4-BE49-F238E27FC236}">
                  <a16:creationId xmlns:a16="http://schemas.microsoft.com/office/drawing/2014/main" id="{292AD754-1521-4B46-839C-768573C4C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980" y="4425628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AutoShape 17 6">
              <a:extLst>
                <a:ext uri="{FF2B5EF4-FFF2-40B4-BE49-F238E27FC236}">
                  <a16:creationId xmlns:a16="http://schemas.microsoft.com/office/drawing/2014/main" id="{A43F49B5-6865-409D-B99A-956B0E96D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853" y="4425627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AutoShape 17 7">
              <a:extLst>
                <a:ext uri="{FF2B5EF4-FFF2-40B4-BE49-F238E27FC236}">
                  <a16:creationId xmlns:a16="http://schemas.microsoft.com/office/drawing/2014/main" id="{04F66BE2-D0CD-4DA9-AA90-8A9B5045C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918" y="4425271"/>
              <a:ext cx="228599" cy="242047"/>
            </a:xfrm>
            <a:prstGeom prst="octagon">
              <a:avLst>
                <a:gd name="adj" fmla="val 29287"/>
              </a:avLst>
            </a:prstGeom>
            <a:solidFill>
              <a:srgbClr val="0000FF"/>
            </a:solidFill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5F3017-7D4A-4E95-93D8-0446A2917FC1}"/>
              </a:ext>
            </a:extLst>
          </p:cNvPr>
          <p:cNvCxnSpPr/>
          <p:nvPr/>
        </p:nvCxnSpPr>
        <p:spPr>
          <a:xfrm flipV="1">
            <a:off x="1114690" y="3110618"/>
            <a:ext cx="0" cy="3881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16" name="Picture 9215">
            <a:extLst>
              <a:ext uri="{FF2B5EF4-FFF2-40B4-BE49-F238E27FC236}">
                <a16:creationId xmlns:a16="http://schemas.microsoft.com/office/drawing/2014/main" id="{402C6087-5E92-456C-A978-A329361999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9" y="3635000"/>
            <a:ext cx="1068417" cy="227096"/>
          </a:xfrm>
          <a:prstGeom prst="rect">
            <a:avLst/>
          </a:prstGeom>
        </p:spPr>
      </p:pic>
      <p:pic>
        <p:nvPicPr>
          <p:cNvPr id="9219" name="Picture 9218">
            <a:extLst>
              <a:ext uri="{FF2B5EF4-FFF2-40B4-BE49-F238E27FC236}">
                <a16:creationId xmlns:a16="http://schemas.microsoft.com/office/drawing/2014/main" id="{A51C0395-9FF9-46CB-B15D-F046C8D794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93" y="2953598"/>
            <a:ext cx="3366808" cy="253006"/>
          </a:xfrm>
          <a:prstGeom prst="rect">
            <a:avLst/>
          </a:prstGeom>
        </p:spPr>
      </p:pic>
      <p:sp>
        <p:nvSpPr>
          <p:cNvPr id="65" name="Rectangle 3 2">
            <a:extLst>
              <a:ext uri="{FF2B5EF4-FFF2-40B4-BE49-F238E27FC236}">
                <a16:creationId xmlns:a16="http://schemas.microsoft.com/office/drawing/2014/main" id="{91B08307-7B7E-494D-BE0E-345D7DE88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02649"/>
            <a:ext cx="541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kern="0" dirty="0"/>
              <a:t>With bias term: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458F044-3FEA-48B6-9702-7298FEF7F0F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8" y="5522711"/>
            <a:ext cx="3366808" cy="253006"/>
          </a:xfrm>
          <a:prstGeom prst="rect">
            <a:avLst/>
          </a:prstGeom>
        </p:spPr>
      </p:pic>
      <p:pic>
        <p:nvPicPr>
          <p:cNvPr id="9221" name="Picture 9220">
            <a:extLst>
              <a:ext uri="{FF2B5EF4-FFF2-40B4-BE49-F238E27FC236}">
                <a16:creationId xmlns:a16="http://schemas.microsoft.com/office/drawing/2014/main" id="{B1977916-FE84-4635-B6DB-0AC850BB8F2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9" y="6109979"/>
            <a:ext cx="2970533" cy="2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76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</a:t>
            </a:r>
            <a:r>
              <a:rPr lang="en-US" i="1" dirty="0"/>
              <a:t>Probabilistic</a:t>
            </a:r>
            <a:r>
              <a:rPr lang="en-US" dirty="0"/>
              <a:t> Perceptron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4322762" y="2336215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187825" y="5261978"/>
            <a:ext cx="4081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362575" y="309186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787900" y="34490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940300" y="39951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559300" y="44523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092700" y="28521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559300" y="37665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711700" y="39189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73700" y="353795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6375400" y="35252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6007100" y="44523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6997700" y="44523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5689600" y="49730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6311900" y="38427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5689600" y="42872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388100" y="46809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7073900" y="376655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5559425" y="225366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>
            <a:off x="6169025" y="232986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7235825" y="309186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Freeform 13">
            <a:extLst>
              <a:ext uri="{FF2B5EF4-FFF2-40B4-BE49-F238E27FC236}">
                <a16:creationId xmlns:a16="http://schemas.microsoft.com/office/drawing/2014/main" id="{8B139258-065D-4489-AF80-8260459F122D}"/>
              </a:ext>
            </a:extLst>
          </p:cNvPr>
          <p:cNvSpPr>
            <a:spLocks/>
          </p:cNvSpPr>
          <p:nvPr/>
        </p:nvSpPr>
        <p:spPr bwMode="auto">
          <a:xfrm rot="14100026">
            <a:off x="3717948" y="1263147"/>
            <a:ext cx="4756103" cy="499893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  <a:gd name="connsiteX0" fmla="*/ 7543 w 10000"/>
              <a:gd name="connsiteY0" fmla="*/ 0 h 14499"/>
              <a:gd name="connsiteX1" fmla="*/ 10000 w 10000"/>
              <a:gd name="connsiteY1" fmla="*/ 10000 h 14499"/>
              <a:gd name="connsiteX2" fmla="*/ 1387 w 10000"/>
              <a:gd name="connsiteY2" fmla="*/ 14499 h 14499"/>
              <a:gd name="connsiteX3" fmla="*/ 0 w 10000"/>
              <a:gd name="connsiteY3" fmla="*/ 3158 h 14499"/>
              <a:gd name="connsiteX4" fmla="*/ 7543 w 10000"/>
              <a:gd name="connsiteY4" fmla="*/ 0 h 14499"/>
              <a:gd name="connsiteX0" fmla="*/ 10326 w 12783"/>
              <a:gd name="connsiteY0" fmla="*/ 0 h 14499"/>
              <a:gd name="connsiteX1" fmla="*/ 12783 w 12783"/>
              <a:gd name="connsiteY1" fmla="*/ 10000 h 14499"/>
              <a:gd name="connsiteX2" fmla="*/ 4170 w 12783"/>
              <a:gd name="connsiteY2" fmla="*/ 14499 h 14499"/>
              <a:gd name="connsiteX3" fmla="*/ 0 w 12783"/>
              <a:gd name="connsiteY3" fmla="*/ 2622 h 14499"/>
              <a:gd name="connsiteX4" fmla="*/ 10326 w 12783"/>
              <a:gd name="connsiteY4" fmla="*/ 0 h 14499"/>
              <a:gd name="connsiteX0" fmla="*/ 10326 w 14678"/>
              <a:gd name="connsiteY0" fmla="*/ 0 h 14499"/>
              <a:gd name="connsiteX1" fmla="*/ 14678 w 14678"/>
              <a:gd name="connsiteY1" fmla="*/ 9914 h 14499"/>
              <a:gd name="connsiteX2" fmla="*/ 4170 w 14678"/>
              <a:gd name="connsiteY2" fmla="*/ 14499 h 14499"/>
              <a:gd name="connsiteX3" fmla="*/ 0 w 14678"/>
              <a:gd name="connsiteY3" fmla="*/ 2622 h 14499"/>
              <a:gd name="connsiteX4" fmla="*/ 10326 w 14678"/>
              <a:gd name="connsiteY4" fmla="*/ 0 h 14499"/>
              <a:gd name="connsiteX0" fmla="*/ 12083 w 14678"/>
              <a:gd name="connsiteY0" fmla="*/ 0 h 17192"/>
              <a:gd name="connsiteX1" fmla="*/ 14678 w 14678"/>
              <a:gd name="connsiteY1" fmla="*/ 12607 h 17192"/>
              <a:gd name="connsiteX2" fmla="*/ 4170 w 14678"/>
              <a:gd name="connsiteY2" fmla="*/ 17192 h 17192"/>
              <a:gd name="connsiteX3" fmla="*/ 0 w 14678"/>
              <a:gd name="connsiteY3" fmla="*/ 5315 h 17192"/>
              <a:gd name="connsiteX4" fmla="*/ 12083 w 14678"/>
              <a:gd name="connsiteY4" fmla="*/ 0 h 17192"/>
              <a:gd name="connsiteX0" fmla="*/ 11067 w 14678"/>
              <a:gd name="connsiteY0" fmla="*/ 0 h 16768"/>
              <a:gd name="connsiteX1" fmla="*/ 14678 w 14678"/>
              <a:gd name="connsiteY1" fmla="*/ 12183 h 16768"/>
              <a:gd name="connsiteX2" fmla="*/ 4170 w 14678"/>
              <a:gd name="connsiteY2" fmla="*/ 16768 h 16768"/>
              <a:gd name="connsiteX3" fmla="*/ 0 w 14678"/>
              <a:gd name="connsiteY3" fmla="*/ 4891 h 16768"/>
              <a:gd name="connsiteX4" fmla="*/ 11067 w 14678"/>
              <a:gd name="connsiteY4" fmla="*/ 0 h 16768"/>
              <a:gd name="connsiteX0" fmla="*/ 6619 w 14678"/>
              <a:gd name="connsiteY0" fmla="*/ 0 h 18081"/>
              <a:gd name="connsiteX1" fmla="*/ 14678 w 14678"/>
              <a:gd name="connsiteY1" fmla="*/ 13496 h 18081"/>
              <a:gd name="connsiteX2" fmla="*/ 4170 w 14678"/>
              <a:gd name="connsiteY2" fmla="*/ 18081 h 18081"/>
              <a:gd name="connsiteX3" fmla="*/ 0 w 14678"/>
              <a:gd name="connsiteY3" fmla="*/ 6204 h 18081"/>
              <a:gd name="connsiteX4" fmla="*/ 6619 w 14678"/>
              <a:gd name="connsiteY4" fmla="*/ 0 h 18081"/>
              <a:gd name="connsiteX0" fmla="*/ 6619 w 15845"/>
              <a:gd name="connsiteY0" fmla="*/ 0 h 18081"/>
              <a:gd name="connsiteX1" fmla="*/ 15845 w 15845"/>
              <a:gd name="connsiteY1" fmla="*/ 7079 h 18081"/>
              <a:gd name="connsiteX2" fmla="*/ 4170 w 15845"/>
              <a:gd name="connsiteY2" fmla="*/ 18081 h 18081"/>
              <a:gd name="connsiteX3" fmla="*/ 0 w 15845"/>
              <a:gd name="connsiteY3" fmla="*/ 6204 h 18081"/>
              <a:gd name="connsiteX4" fmla="*/ 6619 w 15845"/>
              <a:gd name="connsiteY4" fmla="*/ 0 h 18081"/>
              <a:gd name="connsiteX0" fmla="*/ 8856 w 18082"/>
              <a:gd name="connsiteY0" fmla="*/ 0 h 18081"/>
              <a:gd name="connsiteX1" fmla="*/ 18082 w 18082"/>
              <a:gd name="connsiteY1" fmla="*/ 7079 h 18081"/>
              <a:gd name="connsiteX2" fmla="*/ 6407 w 18082"/>
              <a:gd name="connsiteY2" fmla="*/ 18081 h 18081"/>
              <a:gd name="connsiteX3" fmla="*/ 0 w 18082"/>
              <a:gd name="connsiteY3" fmla="*/ 13975 h 18081"/>
              <a:gd name="connsiteX4" fmla="*/ 8856 w 18082"/>
              <a:gd name="connsiteY4" fmla="*/ 0 h 18081"/>
              <a:gd name="connsiteX0" fmla="*/ 8856 w 18082"/>
              <a:gd name="connsiteY0" fmla="*/ 0 h 21148"/>
              <a:gd name="connsiteX1" fmla="*/ 18082 w 18082"/>
              <a:gd name="connsiteY1" fmla="*/ 7079 h 21148"/>
              <a:gd name="connsiteX2" fmla="*/ 9407 w 18082"/>
              <a:gd name="connsiteY2" fmla="*/ 21148 h 21148"/>
              <a:gd name="connsiteX3" fmla="*/ 0 w 18082"/>
              <a:gd name="connsiteY3" fmla="*/ 13975 h 21148"/>
              <a:gd name="connsiteX4" fmla="*/ 8856 w 18082"/>
              <a:gd name="connsiteY4" fmla="*/ 0 h 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82" h="21148">
                <a:moveTo>
                  <a:pt x="8856" y="0"/>
                </a:moveTo>
                <a:lnTo>
                  <a:pt x="18082" y="7079"/>
                </a:lnTo>
                <a:lnTo>
                  <a:pt x="9407" y="21148"/>
                </a:lnTo>
                <a:lnTo>
                  <a:pt x="0" y="13975"/>
                </a:lnTo>
                <a:lnTo>
                  <a:pt x="8856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09C142-B3BB-4272-B78D-9F1CB6366BF4}"/>
              </a:ext>
            </a:extLst>
          </p:cNvPr>
          <p:cNvCxnSpPr>
            <a:cxnSpLocks/>
          </p:cNvCxnSpPr>
          <p:nvPr/>
        </p:nvCxnSpPr>
        <p:spPr>
          <a:xfrm flipV="1">
            <a:off x="4633662" y="2304465"/>
            <a:ext cx="2484688" cy="2867026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F0A869-7524-436E-8452-4BF8EDDEAAF3}"/>
              </a:ext>
            </a:extLst>
          </p:cNvPr>
          <p:cNvCxnSpPr/>
          <p:nvPr/>
        </p:nvCxnSpPr>
        <p:spPr>
          <a:xfrm>
            <a:off x="7388225" y="2518778"/>
            <a:ext cx="9906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78229F0-892F-4442-BCDF-0A2A0871CB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3974">
            <a:off x="7314752" y="2611795"/>
            <a:ext cx="1543946" cy="253006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39C4B52-85BE-47EE-801D-EC48A18253CB}"/>
              </a:ext>
            </a:extLst>
          </p:cNvPr>
          <p:cNvCxnSpPr>
            <a:cxnSpLocks/>
          </p:cNvCxnSpPr>
          <p:nvPr/>
        </p:nvCxnSpPr>
        <p:spPr>
          <a:xfrm flipH="1" flipV="1">
            <a:off x="5908675" y="1704294"/>
            <a:ext cx="895350" cy="705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99A1061-CBE2-481B-8A44-33783D892FF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3974">
            <a:off x="5697566" y="1652455"/>
            <a:ext cx="1432684" cy="253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E87507-315D-487D-8845-2616A0DAE6C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61337">
            <a:off x="4406465" y="3555230"/>
            <a:ext cx="2580356" cy="2530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D6AB7A-D7D3-406B-AE25-A9574FBA7A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91" y="6063484"/>
            <a:ext cx="4450467" cy="2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0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 1D Example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644245" y="2693019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44245" y="5708650"/>
            <a:ext cx="10720319" cy="1649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AutoShape 9 1"/>
          <p:cNvSpPr>
            <a:spLocks noChangeArrowheads="1"/>
          </p:cNvSpPr>
          <p:nvPr/>
        </p:nvSpPr>
        <p:spPr bwMode="auto">
          <a:xfrm>
            <a:off x="6271937" y="5587626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09C142-B3BB-4272-B78D-9F1CB6366BF4}"/>
              </a:ext>
            </a:extLst>
          </p:cNvPr>
          <p:cNvCxnSpPr>
            <a:cxnSpLocks/>
          </p:cNvCxnSpPr>
          <p:nvPr/>
        </p:nvCxnSpPr>
        <p:spPr>
          <a:xfrm flipH="1" flipV="1">
            <a:off x="7014901" y="2786235"/>
            <a:ext cx="42132" cy="3087044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81BB6FCD-4C2A-4E39-9C2A-5772590D1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3" y="5882085"/>
            <a:ext cx="126503" cy="1143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6E096F-ACDE-4191-B8F3-A2AEFC928AA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8" y="2427685"/>
            <a:ext cx="926674" cy="253006"/>
          </a:xfrm>
          <a:prstGeom prst="rect">
            <a:avLst/>
          </a:prstGeom>
        </p:spPr>
      </p:pic>
      <p:sp>
        <p:nvSpPr>
          <p:cNvPr id="38" name="AutoShape 17 1">
            <a:extLst>
              <a:ext uri="{FF2B5EF4-FFF2-40B4-BE49-F238E27FC236}">
                <a16:creationId xmlns:a16="http://schemas.microsoft.com/office/drawing/2014/main" id="{0B7DAB17-7790-47BD-8CCE-462769AF4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948" y="5583198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9 2">
            <a:extLst>
              <a:ext uri="{FF2B5EF4-FFF2-40B4-BE49-F238E27FC236}">
                <a16:creationId xmlns:a16="http://schemas.microsoft.com/office/drawing/2014/main" id="{A5A5C553-4E1D-4678-A41D-426F965D8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733" y="5587625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9 3">
            <a:extLst>
              <a:ext uri="{FF2B5EF4-FFF2-40B4-BE49-F238E27FC236}">
                <a16:creationId xmlns:a16="http://schemas.microsoft.com/office/drawing/2014/main" id="{C48B35C4-44AF-40A5-8AE1-E6191FEA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433" y="5587624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9 4">
            <a:extLst>
              <a:ext uri="{FF2B5EF4-FFF2-40B4-BE49-F238E27FC236}">
                <a16:creationId xmlns:a16="http://schemas.microsoft.com/office/drawing/2014/main" id="{051B5B45-23C7-434C-B90D-65E4131B6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0703" y="5587623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9 5">
            <a:extLst>
              <a:ext uri="{FF2B5EF4-FFF2-40B4-BE49-F238E27FC236}">
                <a16:creationId xmlns:a16="http://schemas.microsoft.com/office/drawing/2014/main" id="{F2FB127E-51C1-4A24-9A48-2B8CD9CAD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7534" y="5587622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9 6">
            <a:extLst>
              <a:ext uri="{FF2B5EF4-FFF2-40B4-BE49-F238E27FC236}">
                <a16:creationId xmlns:a16="http://schemas.microsoft.com/office/drawing/2014/main" id="{5B9C823C-D476-4E45-94D9-9985F426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6049" y="5583198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7 2">
            <a:extLst>
              <a:ext uri="{FF2B5EF4-FFF2-40B4-BE49-F238E27FC236}">
                <a16:creationId xmlns:a16="http://schemas.microsoft.com/office/drawing/2014/main" id="{EA7761CF-8B43-4414-AB2C-72D885B26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740" y="5583197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17 3">
            <a:extLst>
              <a:ext uri="{FF2B5EF4-FFF2-40B4-BE49-F238E27FC236}">
                <a16:creationId xmlns:a16="http://schemas.microsoft.com/office/drawing/2014/main" id="{19F6DE87-0655-4F6A-9D41-3511E9899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003" y="5585497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17 4">
            <a:extLst>
              <a:ext uri="{FF2B5EF4-FFF2-40B4-BE49-F238E27FC236}">
                <a16:creationId xmlns:a16="http://schemas.microsoft.com/office/drawing/2014/main" id="{981588F0-D4B2-47D2-A31B-DAE6A3CB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994" y="5583196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17 5">
            <a:extLst>
              <a:ext uri="{FF2B5EF4-FFF2-40B4-BE49-F238E27FC236}">
                <a16:creationId xmlns:a16="http://schemas.microsoft.com/office/drawing/2014/main" id="{975B2F64-3724-404C-8E9E-DBD96A0C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13" y="5578772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17 6">
            <a:extLst>
              <a:ext uri="{FF2B5EF4-FFF2-40B4-BE49-F238E27FC236}">
                <a16:creationId xmlns:a16="http://schemas.microsoft.com/office/drawing/2014/main" id="{AABB14D8-A008-4D79-BAB6-76735C4C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386" y="5578771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17 7">
            <a:extLst>
              <a:ext uri="{FF2B5EF4-FFF2-40B4-BE49-F238E27FC236}">
                <a16:creationId xmlns:a16="http://schemas.microsoft.com/office/drawing/2014/main" id="{CBE8CA02-7959-4D22-81E7-406221E43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451" y="5578415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123D1F3-6916-4107-9FFE-CCBA2833C070}"/>
              </a:ext>
            </a:extLst>
          </p:cNvPr>
          <p:cNvSpPr/>
          <p:nvPr/>
        </p:nvSpPr>
        <p:spPr>
          <a:xfrm rot="5400000">
            <a:off x="9326648" y="4988943"/>
            <a:ext cx="242049" cy="2156702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BA0040F5-A430-4A18-A306-3746A2F8E60F}"/>
              </a:ext>
            </a:extLst>
          </p:cNvPr>
          <p:cNvSpPr/>
          <p:nvPr/>
        </p:nvSpPr>
        <p:spPr>
          <a:xfrm rot="5400000">
            <a:off x="3456470" y="3804307"/>
            <a:ext cx="242049" cy="451712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Brace 52">
            <a:extLst>
              <a:ext uri="{FF2B5EF4-FFF2-40B4-BE49-F238E27FC236}">
                <a16:creationId xmlns:a16="http://schemas.microsoft.com/office/drawing/2014/main" id="{4F2F5574-D8F6-464B-BEC4-5DE7CF24F990}"/>
              </a:ext>
            </a:extLst>
          </p:cNvPr>
          <p:cNvSpPr/>
          <p:nvPr/>
        </p:nvSpPr>
        <p:spPr>
          <a:xfrm rot="5400000">
            <a:off x="6957037" y="5349930"/>
            <a:ext cx="242049" cy="145243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F6159-791A-42B7-887F-CB225EFDBDCE}"/>
              </a:ext>
            </a:extLst>
          </p:cNvPr>
          <p:cNvSpPr txBox="1"/>
          <p:nvPr/>
        </p:nvSpPr>
        <p:spPr>
          <a:xfrm>
            <a:off x="2779839" y="621592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definitely blue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6ABA63-0DD2-4B0B-BE2D-89E98B1ABB0D}"/>
              </a:ext>
            </a:extLst>
          </p:cNvPr>
          <p:cNvSpPr txBox="1"/>
          <p:nvPr/>
        </p:nvSpPr>
        <p:spPr>
          <a:xfrm>
            <a:off x="8701314" y="622477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definitely red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200755-ACAF-4566-B6D0-F1E755CA78AF}"/>
              </a:ext>
            </a:extLst>
          </p:cNvPr>
          <p:cNvSpPr txBox="1"/>
          <p:nvPr/>
        </p:nvSpPr>
        <p:spPr>
          <a:xfrm>
            <a:off x="6529572" y="6224778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not sure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2AB1F62-8F02-4825-839B-15F86799AF1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5792" y="3986214"/>
            <a:ext cx="2580356" cy="25300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5A60E9-55EA-4E70-9FA2-95A0A152FEB8}"/>
              </a:ext>
            </a:extLst>
          </p:cNvPr>
          <p:cNvSpPr/>
          <p:nvPr/>
        </p:nvSpPr>
        <p:spPr>
          <a:xfrm>
            <a:off x="3429000" y="3263881"/>
            <a:ext cx="8041340" cy="2283758"/>
          </a:xfrm>
          <a:custGeom>
            <a:avLst/>
            <a:gdLst>
              <a:gd name="connsiteX0" fmla="*/ 0 w 8034617"/>
              <a:gd name="connsiteY0" fmla="*/ 2214884 h 2214884"/>
              <a:gd name="connsiteX1" fmla="*/ 2111188 w 8034617"/>
              <a:gd name="connsiteY1" fmla="*/ 2040072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02260 h 2202260"/>
              <a:gd name="connsiteX1" fmla="*/ 2077571 w 8034617"/>
              <a:gd name="connsiteY1" fmla="*/ 2014001 h 2202260"/>
              <a:gd name="connsiteX2" fmla="*/ 3550023 w 8034617"/>
              <a:gd name="connsiteY2" fmla="*/ 965130 h 2202260"/>
              <a:gd name="connsiteX3" fmla="*/ 5277971 w 8034617"/>
              <a:gd name="connsiteY3" fmla="*/ 198648 h 2202260"/>
              <a:gd name="connsiteX4" fmla="*/ 8034617 w 8034617"/>
              <a:gd name="connsiteY4" fmla="*/ 3666 h 2202260"/>
              <a:gd name="connsiteX0" fmla="*/ 0 w 8034617"/>
              <a:gd name="connsiteY0" fmla="*/ 2200274 h 2200274"/>
              <a:gd name="connsiteX1" fmla="*/ 2077571 w 8034617"/>
              <a:gd name="connsiteY1" fmla="*/ 2012015 h 2200274"/>
              <a:gd name="connsiteX2" fmla="*/ 3550023 w 8034617"/>
              <a:gd name="connsiteY2" fmla="*/ 963144 h 2200274"/>
              <a:gd name="connsiteX3" fmla="*/ 5277971 w 8034617"/>
              <a:gd name="connsiteY3" fmla="*/ 196662 h 2200274"/>
              <a:gd name="connsiteX4" fmla="*/ 8034617 w 8034617"/>
              <a:gd name="connsiteY4" fmla="*/ 1680 h 2200274"/>
              <a:gd name="connsiteX0" fmla="*/ 0 w 8034617"/>
              <a:gd name="connsiteY0" fmla="*/ 2220495 h 2220495"/>
              <a:gd name="connsiteX1" fmla="*/ 2077571 w 8034617"/>
              <a:gd name="connsiteY1" fmla="*/ 2032236 h 2220495"/>
              <a:gd name="connsiteX2" fmla="*/ 3550023 w 8034617"/>
              <a:gd name="connsiteY2" fmla="*/ 983365 h 2220495"/>
              <a:gd name="connsiteX3" fmla="*/ 5351930 w 8034617"/>
              <a:gd name="connsiteY3" fmla="*/ 42071 h 2220495"/>
              <a:gd name="connsiteX4" fmla="*/ 8034617 w 8034617"/>
              <a:gd name="connsiteY4" fmla="*/ 21901 h 2220495"/>
              <a:gd name="connsiteX0" fmla="*/ 0 w 8034617"/>
              <a:gd name="connsiteY0" fmla="*/ 2201878 h 2201878"/>
              <a:gd name="connsiteX1" fmla="*/ 2077571 w 8034617"/>
              <a:gd name="connsiteY1" fmla="*/ 2013619 h 2201878"/>
              <a:gd name="connsiteX2" fmla="*/ 3550023 w 8034617"/>
              <a:gd name="connsiteY2" fmla="*/ 964748 h 2201878"/>
              <a:gd name="connsiteX3" fmla="*/ 5351930 w 8034617"/>
              <a:gd name="connsiteY3" fmla="*/ 117583 h 2201878"/>
              <a:gd name="connsiteX4" fmla="*/ 8034617 w 8034617"/>
              <a:gd name="connsiteY4" fmla="*/ 3284 h 2201878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144806 w 8034617"/>
              <a:gd name="connsiteY1" fmla="*/ 2094097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9382"/>
              <a:gd name="connsiteX1" fmla="*/ 2144806 w 8034617"/>
              <a:gd name="connsiteY1" fmla="*/ 2094097 h 2219382"/>
              <a:gd name="connsiteX2" fmla="*/ 3610535 w 8034617"/>
              <a:gd name="connsiteY2" fmla="*/ 1025056 h 2219382"/>
              <a:gd name="connsiteX3" fmla="*/ 5351930 w 8034617"/>
              <a:gd name="connsiteY3" fmla="*/ 130826 h 2219382"/>
              <a:gd name="connsiteX4" fmla="*/ 8034617 w 8034617"/>
              <a:gd name="connsiteY4" fmla="*/ 16527 h 2219382"/>
              <a:gd name="connsiteX0" fmla="*/ 0 w 8034617"/>
              <a:gd name="connsiteY0" fmla="*/ 2215121 h 2251296"/>
              <a:gd name="connsiteX1" fmla="*/ 2144806 w 8034617"/>
              <a:gd name="connsiteY1" fmla="*/ 2094097 h 2251296"/>
              <a:gd name="connsiteX2" fmla="*/ 3610535 w 8034617"/>
              <a:gd name="connsiteY2" fmla="*/ 1025056 h 2251296"/>
              <a:gd name="connsiteX3" fmla="*/ 5351930 w 8034617"/>
              <a:gd name="connsiteY3" fmla="*/ 130826 h 2251296"/>
              <a:gd name="connsiteX4" fmla="*/ 8034617 w 8034617"/>
              <a:gd name="connsiteY4" fmla="*/ 16527 h 2251296"/>
              <a:gd name="connsiteX0" fmla="*/ 0 w 8034617"/>
              <a:gd name="connsiteY0" fmla="*/ 2215121 h 2245975"/>
              <a:gd name="connsiteX1" fmla="*/ 2144806 w 8034617"/>
              <a:gd name="connsiteY1" fmla="*/ 2094097 h 2245975"/>
              <a:gd name="connsiteX2" fmla="*/ 3610535 w 8034617"/>
              <a:gd name="connsiteY2" fmla="*/ 1025056 h 2245975"/>
              <a:gd name="connsiteX3" fmla="*/ 5351930 w 8034617"/>
              <a:gd name="connsiteY3" fmla="*/ 130826 h 2245975"/>
              <a:gd name="connsiteX4" fmla="*/ 8034617 w 8034617"/>
              <a:gd name="connsiteY4" fmla="*/ 16527 h 2245975"/>
              <a:gd name="connsiteX0" fmla="*/ 0 w 8041340"/>
              <a:gd name="connsiteY0" fmla="*/ 2262186 h 2269830"/>
              <a:gd name="connsiteX1" fmla="*/ 2151529 w 8041340"/>
              <a:gd name="connsiteY1" fmla="*/ 2094097 h 2269830"/>
              <a:gd name="connsiteX2" fmla="*/ 3617258 w 8041340"/>
              <a:gd name="connsiteY2" fmla="*/ 1025056 h 2269830"/>
              <a:gd name="connsiteX3" fmla="*/ 5358653 w 8041340"/>
              <a:gd name="connsiteY3" fmla="*/ 130826 h 2269830"/>
              <a:gd name="connsiteX4" fmla="*/ 8041340 w 8041340"/>
              <a:gd name="connsiteY4" fmla="*/ 16527 h 2269830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1340" h="2283758">
                <a:moveTo>
                  <a:pt x="0" y="2279724"/>
                </a:moveTo>
                <a:cubicBezTo>
                  <a:pt x="732866" y="2290928"/>
                  <a:pt x="1552014" y="2292050"/>
                  <a:pt x="2151529" y="2098188"/>
                </a:cubicBezTo>
                <a:cubicBezTo>
                  <a:pt x="2751044" y="1904326"/>
                  <a:pt x="3089461" y="1497553"/>
                  <a:pt x="3597088" y="1116553"/>
                </a:cubicBezTo>
                <a:cubicBezTo>
                  <a:pt x="4104715" y="735553"/>
                  <a:pt x="4617944" y="317573"/>
                  <a:pt x="5358653" y="134917"/>
                </a:cubicBezTo>
                <a:cubicBezTo>
                  <a:pt x="6099362" y="-47739"/>
                  <a:pt x="7486649" y="1567"/>
                  <a:pt x="8041340" y="2061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4F86FE-C8BE-4243-B468-1E50E4F7FC5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334" y="5178458"/>
            <a:ext cx="1121761" cy="1813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19C371-34E4-484A-8C4A-F05A9A917F7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79" y="3470939"/>
            <a:ext cx="1121761" cy="1813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763F2B-E8AC-4D7A-8AA0-BF7D4F2848F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1486">
            <a:off x="7511773" y="3861114"/>
            <a:ext cx="926674" cy="25300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C908A01-4511-47D1-88D2-FC30D928ED8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73" y="1594989"/>
            <a:ext cx="3116850" cy="53649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999C17-3B0D-4C03-B154-0402BC3FEF99}"/>
              </a:ext>
            </a:extLst>
          </p:cNvPr>
          <p:cNvCxnSpPr/>
          <p:nvPr/>
        </p:nvCxnSpPr>
        <p:spPr>
          <a:xfrm flipH="1">
            <a:off x="5858106" y="1568480"/>
            <a:ext cx="1009759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FA227EA-B98A-412D-B8A6-7B35DDC6B7FD}"/>
              </a:ext>
            </a:extLst>
          </p:cNvPr>
          <p:cNvSpPr txBox="1"/>
          <p:nvPr/>
        </p:nvSpPr>
        <p:spPr>
          <a:xfrm>
            <a:off x="6867865" y="1349923"/>
            <a:ext cx="2694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probability increases exponentially as we move away from boundary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365409-BAA7-4D8F-A967-125D25DDA53D}"/>
              </a:ext>
            </a:extLst>
          </p:cNvPr>
          <p:cNvSpPr txBox="1"/>
          <p:nvPr/>
        </p:nvSpPr>
        <p:spPr>
          <a:xfrm>
            <a:off x="8048966" y="1880965"/>
            <a:ext cx="2694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normalizer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A3112B3-A519-46DF-93B0-FC51E6892D5B}"/>
              </a:ext>
            </a:extLst>
          </p:cNvPr>
          <p:cNvCxnSpPr>
            <a:cxnSpLocks/>
            <a:stCxn id="77" idx="1"/>
          </p:cNvCxnSpPr>
          <p:nvPr/>
        </p:nvCxnSpPr>
        <p:spPr>
          <a:xfrm flipH="1" flipV="1">
            <a:off x="6544432" y="1981985"/>
            <a:ext cx="1504534" cy="37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7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7" grpId="0" animBg="1"/>
      <p:bldP spid="51" grpId="0" animBg="1"/>
      <p:bldP spid="53" grpId="0" animBg="1"/>
      <p:bldP spid="9" grpId="0"/>
      <p:bldP spid="55" grpId="0"/>
      <p:bldP spid="56" grpId="0"/>
      <p:bldP spid="20" grpId="0" animBg="1"/>
      <p:bldP spid="29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</a:t>
            </a:r>
            <a:r>
              <a:rPr lang="en-US" i="1" dirty="0"/>
              <a:t>Soft</a:t>
            </a:r>
            <a:r>
              <a:rPr lang="en-US" dirty="0"/>
              <a:t> Max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568045" y="3010538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568045" y="6026169"/>
            <a:ext cx="10720319" cy="1649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3" name="AutoShape 9 1"/>
          <p:cNvSpPr>
            <a:spLocks noChangeArrowheads="1"/>
          </p:cNvSpPr>
          <p:nvPr/>
        </p:nvSpPr>
        <p:spPr bwMode="auto">
          <a:xfrm>
            <a:off x="6195737" y="5905145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3DBF414-8E32-493C-92B3-9E82C78D4C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733" y="6199604"/>
            <a:ext cx="126503" cy="1143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1DCF40-B672-4F79-8213-9EF3E8A74F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8" y="2745204"/>
            <a:ext cx="926674" cy="253006"/>
          </a:xfrm>
          <a:prstGeom prst="rect">
            <a:avLst/>
          </a:prstGeom>
        </p:spPr>
      </p:pic>
      <p:sp>
        <p:nvSpPr>
          <p:cNvPr id="38" name="AutoShape 17 1">
            <a:extLst>
              <a:ext uri="{FF2B5EF4-FFF2-40B4-BE49-F238E27FC236}">
                <a16:creationId xmlns:a16="http://schemas.microsoft.com/office/drawing/2014/main" id="{0B7DAB17-7790-47BD-8CCE-462769AF4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748" y="5900717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9 2">
            <a:extLst>
              <a:ext uri="{FF2B5EF4-FFF2-40B4-BE49-F238E27FC236}">
                <a16:creationId xmlns:a16="http://schemas.microsoft.com/office/drawing/2014/main" id="{A5A5C553-4E1D-4678-A41D-426F965D8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533" y="5905144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9 3">
            <a:extLst>
              <a:ext uri="{FF2B5EF4-FFF2-40B4-BE49-F238E27FC236}">
                <a16:creationId xmlns:a16="http://schemas.microsoft.com/office/drawing/2014/main" id="{C48B35C4-44AF-40A5-8AE1-E6191FEAB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1233" y="5905143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9 4">
            <a:extLst>
              <a:ext uri="{FF2B5EF4-FFF2-40B4-BE49-F238E27FC236}">
                <a16:creationId xmlns:a16="http://schemas.microsoft.com/office/drawing/2014/main" id="{051B5B45-23C7-434C-B90D-65E4131B6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4503" y="5905142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AutoShape 9 5">
            <a:extLst>
              <a:ext uri="{FF2B5EF4-FFF2-40B4-BE49-F238E27FC236}">
                <a16:creationId xmlns:a16="http://schemas.microsoft.com/office/drawing/2014/main" id="{F2FB127E-51C1-4A24-9A48-2B8CD9CAD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1334" y="5905141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9 6">
            <a:extLst>
              <a:ext uri="{FF2B5EF4-FFF2-40B4-BE49-F238E27FC236}">
                <a16:creationId xmlns:a16="http://schemas.microsoft.com/office/drawing/2014/main" id="{5B9C823C-D476-4E45-94D9-9985F426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9849" y="5900717"/>
            <a:ext cx="228599" cy="242047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17 2">
            <a:extLst>
              <a:ext uri="{FF2B5EF4-FFF2-40B4-BE49-F238E27FC236}">
                <a16:creationId xmlns:a16="http://schemas.microsoft.com/office/drawing/2014/main" id="{EA7761CF-8B43-4414-AB2C-72D885B26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4540" y="5900716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17 3">
            <a:extLst>
              <a:ext uri="{FF2B5EF4-FFF2-40B4-BE49-F238E27FC236}">
                <a16:creationId xmlns:a16="http://schemas.microsoft.com/office/drawing/2014/main" id="{19F6DE87-0655-4F6A-9D41-3511E9899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803" y="5903016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17 4">
            <a:extLst>
              <a:ext uri="{FF2B5EF4-FFF2-40B4-BE49-F238E27FC236}">
                <a16:creationId xmlns:a16="http://schemas.microsoft.com/office/drawing/2014/main" id="{981588F0-D4B2-47D2-A31B-DAE6A3CBB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794" y="5900715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17 5">
            <a:extLst>
              <a:ext uri="{FF2B5EF4-FFF2-40B4-BE49-F238E27FC236}">
                <a16:creationId xmlns:a16="http://schemas.microsoft.com/office/drawing/2014/main" id="{975B2F64-3724-404C-8E9E-DBD96A0C1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4313" y="5896291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AutoShape 17 6">
            <a:extLst>
              <a:ext uri="{FF2B5EF4-FFF2-40B4-BE49-F238E27FC236}">
                <a16:creationId xmlns:a16="http://schemas.microsoft.com/office/drawing/2014/main" id="{AABB14D8-A008-4D79-BAB6-76735C4C4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186" y="5896290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17 7">
            <a:extLst>
              <a:ext uri="{FF2B5EF4-FFF2-40B4-BE49-F238E27FC236}">
                <a16:creationId xmlns:a16="http://schemas.microsoft.com/office/drawing/2014/main" id="{CBE8CA02-7959-4D22-81E7-406221E43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251" y="5895934"/>
            <a:ext cx="228599" cy="242047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5A60E9-55EA-4E70-9FA2-95A0A152FEB8}"/>
              </a:ext>
            </a:extLst>
          </p:cNvPr>
          <p:cNvSpPr/>
          <p:nvPr/>
        </p:nvSpPr>
        <p:spPr>
          <a:xfrm>
            <a:off x="3352800" y="3581400"/>
            <a:ext cx="8041340" cy="2283758"/>
          </a:xfrm>
          <a:custGeom>
            <a:avLst/>
            <a:gdLst>
              <a:gd name="connsiteX0" fmla="*/ 0 w 8034617"/>
              <a:gd name="connsiteY0" fmla="*/ 2214884 h 2214884"/>
              <a:gd name="connsiteX1" fmla="*/ 2111188 w 8034617"/>
              <a:gd name="connsiteY1" fmla="*/ 2040072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02260 h 2202260"/>
              <a:gd name="connsiteX1" fmla="*/ 2077571 w 8034617"/>
              <a:gd name="connsiteY1" fmla="*/ 2014001 h 2202260"/>
              <a:gd name="connsiteX2" fmla="*/ 3550023 w 8034617"/>
              <a:gd name="connsiteY2" fmla="*/ 965130 h 2202260"/>
              <a:gd name="connsiteX3" fmla="*/ 5277971 w 8034617"/>
              <a:gd name="connsiteY3" fmla="*/ 198648 h 2202260"/>
              <a:gd name="connsiteX4" fmla="*/ 8034617 w 8034617"/>
              <a:gd name="connsiteY4" fmla="*/ 3666 h 2202260"/>
              <a:gd name="connsiteX0" fmla="*/ 0 w 8034617"/>
              <a:gd name="connsiteY0" fmla="*/ 2200274 h 2200274"/>
              <a:gd name="connsiteX1" fmla="*/ 2077571 w 8034617"/>
              <a:gd name="connsiteY1" fmla="*/ 2012015 h 2200274"/>
              <a:gd name="connsiteX2" fmla="*/ 3550023 w 8034617"/>
              <a:gd name="connsiteY2" fmla="*/ 963144 h 2200274"/>
              <a:gd name="connsiteX3" fmla="*/ 5277971 w 8034617"/>
              <a:gd name="connsiteY3" fmla="*/ 196662 h 2200274"/>
              <a:gd name="connsiteX4" fmla="*/ 8034617 w 8034617"/>
              <a:gd name="connsiteY4" fmla="*/ 1680 h 2200274"/>
              <a:gd name="connsiteX0" fmla="*/ 0 w 8034617"/>
              <a:gd name="connsiteY0" fmla="*/ 2220495 h 2220495"/>
              <a:gd name="connsiteX1" fmla="*/ 2077571 w 8034617"/>
              <a:gd name="connsiteY1" fmla="*/ 2032236 h 2220495"/>
              <a:gd name="connsiteX2" fmla="*/ 3550023 w 8034617"/>
              <a:gd name="connsiteY2" fmla="*/ 983365 h 2220495"/>
              <a:gd name="connsiteX3" fmla="*/ 5351930 w 8034617"/>
              <a:gd name="connsiteY3" fmla="*/ 42071 h 2220495"/>
              <a:gd name="connsiteX4" fmla="*/ 8034617 w 8034617"/>
              <a:gd name="connsiteY4" fmla="*/ 21901 h 2220495"/>
              <a:gd name="connsiteX0" fmla="*/ 0 w 8034617"/>
              <a:gd name="connsiteY0" fmla="*/ 2201878 h 2201878"/>
              <a:gd name="connsiteX1" fmla="*/ 2077571 w 8034617"/>
              <a:gd name="connsiteY1" fmla="*/ 2013619 h 2201878"/>
              <a:gd name="connsiteX2" fmla="*/ 3550023 w 8034617"/>
              <a:gd name="connsiteY2" fmla="*/ 964748 h 2201878"/>
              <a:gd name="connsiteX3" fmla="*/ 5351930 w 8034617"/>
              <a:gd name="connsiteY3" fmla="*/ 117583 h 2201878"/>
              <a:gd name="connsiteX4" fmla="*/ 8034617 w 8034617"/>
              <a:gd name="connsiteY4" fmla="*/ 3284 h 2201878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144806 w 8034617"/>
              <a:gd name="connsiteY1" fmla="*/ 2094097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9382"/>
              <a:gd name="connsiteX1" fmla="*/ 2144806 w 8034617"/>
              <a:gd name="connsiteY1" fmla="*/ 2094097 h 2219382"/>
              <a:gd name="connsiteX2" fmla="*/ 3610535 w 8034617"/>
              <a:gd name="connsiteY2" fmla="*/ 1025056 h 2219382"/>
              <a:gd name="connsiteX3" fmla="*/ 5351930 w 8034617"/>
              <a:gd name="connsiteY3" fmla="*/ 130826 h 2219382"/>
              <a:gd name="connsiteX4" fmla="*/ 8034617 w 8034617"/>
              <a:gd name="connsiteY4" fmla="*/ 16527 h 2219382"/>
              <a:gd name="connsiteX0" fmla="*/ 0 w 8034617"/>
              <a:gd name="connsiteY0" fmla="*/ 2215121 h 2251296"/>
              <a:gd name="connsiteX1" fmla="*/ 2144806 w 8034617"/>
              <a:gd name="connsiteY1" fmla="*/ 2094097 h 2251296"/>
              <a:gd name="connsiteX2" fmla="*/ 3610535 w 8034617"/>
              <a:gd name="connsiteY2" fmla="*/ 1025056 h 2251296"/>
              <a:gd name="connsiteX3" fmla="*/ 5351930 w 8034617"/>
              <a:gd name="connsiteY3" fmla="*/ 130826 h 2251296"/>
              <a:gd name="connsiteX4" fmla="*/ 8034617 w 8034617"/>
              <a:gd name="connsiteY4" fmla="*/ 16527 h 2251296"/>
              <a:gd name="connsiteX0" fmla="*/ 0 w 8034617"/>
              <a:gd name="connsiteY0" fmla="*/ 2215121 h 2245975"/>
              <a:gd name="connsiteX1" fmla="*/ 2144806 w 8034617"/>
              <a:gd name="connsiteY1" fmla="*/ 2094097 h 2245975"/>
              <a:gd name="connsiteX2" fmla="*/ 3610535 w 8034617"/>
              <a:gd name="connsiteY2" fmla="*/ 1025056 h 2245975"/>
              <a:gd name="connsiteX3" fmla="*/ 5351930 w 8034617"/>
              <a:gd name="connsiteY3" fmla="*/ 130826 h 2245975"/>
              <a:gd name="connsiteX4" fmla="*/ 8034617 w 8034617"/>
              <a:gd name="connsiteY4" fmla="*/ 16527 h 2245975"/>
              <a:gd name="connsiteX0" fmla="*/ 0 w 8041340"/>
              <a:gd name="connsiteY0" fmla="*/ 2262186 h 2269830"/>
              <a:gd name="connsiteX1" fmla="*/ 2151529 w 8041340"/>
              <a:gd name="connsiteY1" fmla="*/ 2094097 h 2269830"/>
              <a:gd name="connsiteX2" fmla="*/ 3617258 w 8041340"/>
              <a:gd name="connsiteY2" fmla="*/ 1025056 h 2269830"/>
              <a:gd name="connsiteX3" fmla="*/ 5358653 w 8041340"/>
              <a:gd name="connsiteY3" fmla="*/ 130826 h 2269830"/>
              <a:gd name="connsiteX4" fmla="*/ 8041340 w 8041340"/>
              <a:gd name="connsiteY4" fmla="*/ 16527 h 2269830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1340" h="2283758">
                <a:moveTo>
                  <a:pt x="0" y="2279724"/>
                </a:moveTo>
                <a:cubicBezTo>
                  <a:pt x="732866" y="2290928"/>
                  <a:pt x="1552014" y="2292050"/>
                  <a:pt x="2151529" y="2098188"/>
                </a:cubicBezTo>
                <a:cubicBezTo>
                  <a:pt x="2751044" y="1904326"/>
                  <a:pt x="3089461" y="1497553"/>
                  <a:pt x="3597088" y="1116553"/>
                </a:cubicBezTo>
                <a:cubicBezTo>
                  <a:pt x="4104715" y="735553"/>
                  <a:pt x="4617944" y="317573"/>
                  <a:pt x="5358653" y="134917"/>
                </a:cubicBezTo>
                <a:cubicBezTo>
                  <a:pt x="6099362" y="-47739"/>
                  <a:pt x="7486649" y="1567"/>
                  <a:pt x="8041340" y="2061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3EE5CA4-4BD8-40D7-8029-FFDA9D0F655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31" y="5190947"/>
            <a:ext cx="1796952" cy="53649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7999C17-3B0D-4C03-B154-0402BC3FEF99}"/>
              </a:ext>
            </a:extLst>
          </p:cNvPr>
          <p:cNvCxnSpPr/>
          <p:nvPr/>
        </p:nvCxnSpPr>
        <p:spPr>
          <a:xfrm flipH="1">
            <a:off x="7281474" y="5043205"/>
            <a:ext cx="1009759" cy="76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D2D96B2-675A-46B6-BD9C-03785585F54D}"/>
              </a:ext>
            </a:extLst>
          </p:cNvPr>
          <p:cNvSpPr/>
          <p:nvPr/>
        </p:nvSpPr>
        <p:spPr>
          <a:xfrm>
            <a:off x="3369103" y="3605101"/>
            <a:ext cx="8015458" cy="2274597"/>
          </a:xfrm>
          <a:custGeom>
            <a:avLst/>
            <a:gdLst>
              <a:gd name="connsiteX0" fmla="*/ 0 w 8034617"/>
              <a:gd name="connsiteY0" fmla="*/ 2214884 h 2214884"/>
              <a:gd name="connsiteX1" fmla="*/ 2111188 w 8034617"/>
              <a:gd name="connsiteY1" fmla="*/ 2040072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14884 h 2214884"/>
              <a:gd name="connsiteX1" fmla="*/ 2077571 w 8034617"/>
              <a:gd name="connsiteY1" fmla="*/ 2026625 h 2214884"/>
              <a:gd name="connsiteX2" fmla="*/ 4282888 w 8034617"/>
              <a:gd name="connsiteY2" fmla="*/ 527278 h 2214884"/>
              <a:gd name="connsiteX3" fmla="*/ 6299947 w 8034617"/>
              <a:gd name="connsiteY3" fmla="*/ 63354 h 2214884"/>
              <a:gd name="connsiteX4" fmla="*/ 8034617 w 8034617"/>
              <a:gd name="connsiteY4" fmla="*/ 16290 h 2214884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43376 h 2243376"/>
              <a:gd name="connsiteX1" fmla="*/ 2077571 w 8034617"/>
              <a:gd name="connsiteY1" fmla="*/ 2055117 h 2243376"/>
              <a:gd name="connsiteX2" fmla="*/ 3550023 w 8034617"/>
              <a:gd name="connsiteY2" fmla="*/ 1006246 h 2243376"/>
              <a:gd name="connsiteX3" fmla="*/ 6299947 w 8034617"/>
              <a:gd name="connsiteY3" fmla="*/ 91846 h 2243376"/>
              <a:gd name="connsiteX4" fmla="*/ 8034617 w 8034617"/>
              <a:gd name="connsiteY4" fmla="*/ 44782 h 2243376"/>
              <a:gd name="connsiteX0" fmla="*/ 0 w 8034617"/>
              <a:gd name="connsiteY0" fmla="*/ 2202260 h 2202260"/>
              <a:gd name="connsiteX1" fmla="*/ 2077571 w 8034617"/>
              <a:gd name="connsiteY1" fmla="*/ 2014001 h 2202260"/>
              <a:gd name="connsiteX2" fmla="*/ 3550023 w 8034617"/>
              <a:gd name="connsiteY2" fmla="*/ 965130 h 2202260"/>
              <a:gd name="connsiteX3" fmla="*/ 5277971 w 8034617"/>
              <a:gd name="connsiteY3" fmla="*/ 198648 h 2202260"/>
              <a:gd name="connsiteX4" fmla="*/ 8034617 w 8034617"/>
              <a:gd name="connsiteY4" fmla="*/ 3666 h 2202260"/>
              <a:gd name="connsiteX0" fmla="*/ 0 w 8034617"/>
              <a:gd name="connsiteY0" fmla="*/ 2200274 h 2200274"/>
              <a:gd name="connsiteX1" fmla="*/ 2077571 w 8034617"/>
              <a:gd name="connsiteY1" fmla="*/ 2012015 h 2200274"/>
              <a:gd name="connsiteX2" fmla="*/ 3550023 w 8034617"/>
              <a:gd name="connsiteY2" fmla="*/ 963144 h 2200274"/>
              <a:gd name="connsiteX3" fmla="*/ 5277971 w 8034617"/>
              <a:gd name="connsiteY3" fmla="*/ 196662 h 2200274"/>
              <a:gd name="connsiteX4" fmla="*/ 8034617 w 8034617"/>
              <a:gd name="connsiteY4" fmla="*/ 1680 h 2200274"/>
              <a:gd name="connsiteX0" fmla="*/ 0 w 8034617"/>
              <a:gd name="connsiteY0" fmla="*/ 2220495 h 2220495"/>
              <a:gd name="connsiteX1" fmla="*/ 2077571 w 8034617"/>
              <a:gd name="connsiteY1" fmla="*/ 2032236 h 2220495"/>
              <a:gd name="connsiteX2" fmla="*/ 3550023 w 8034617"/>
              <a:gd name="connsiteY2" fmla="*/ 983365 h 2220495"/>
              <a:gd name="connsiteX3" fmla="*/ 5351930 w 8034617"/>
              <a:gd name="connsiteY3" fmla="*/ 42071 h 2220495"/>
              <a:gd name="connsiteX4" fmla="*/ 8034617 w 8034617"/>
              <a:gd name="connsiteY4" fmla="*/ 21901 h 2220495"/>
              <a:gd name="connsiteX0" fmla="*/ 0 w 8034617"/>
              <a:gd name="connsiteY0" fmla="*/ 2201878 h 2201878"/>
              <a:gd name="connsiteX1" fmla="*/ 2077571 w 8034617"/>
              <a:gd name="connsiteY1" fmla="*/ 2013619 h 2201878"/>
              <a:gd name="connsiteX2" fmla="*/ 3550023 w 8034617"/>
              <a:gd name="connsiteY2" fmla="*/ 964748 h 2201878"/>
              <a:gd name="connsiteX3" fmla="*/ 5351930 w 8034617"/>
              <a:gd name="connsiteY3" fmla="*/ 117583 h 2201878"/>
              <a:gd name="connsiteX4" fmla="*/ 8034617 w 8034617"/>
              <a:gd name="connsiteY4" fmla="*/ 3284 h 2201878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077571 w 8034617"/>
              <a:gd name="connsiteY1" fmla="*/ 2026862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5121"/>
              <a:gd name="connsiteX1" fmla="*/ 2144806 w 8034617"/>
              <a:gd name="connsiteY1" fmla="*/ 2094097 h 2215121"/>
              <a:gd name="connsiteX2" fmla="*/ 3610535 w 8034617"/>
              <a:gd name="connsiteY2" fmla="*/ 1025056 h 2215121"/>
              <a:gd name="connsiteX3" fmla="*/ 5351930 w 8034617"/>
              <a:gd name="connsiteY3" fmla="*/ 130826 h 2215121"/>
              <a:gd name="connsiteX4" fmla="*/ 8034617 w 8034617"/>
              <a:gd name="connsiteY4" fmla="*/ 16527 h 2215121"/>
              <a:gd name="connsiteX0" fmla="*/ 0 w 8034617"/>
              <a:gd name="connsiteY0" fmla="*/ 2215121 h 2219382"/>
              <a:gd name="connsiteX1" fmla="*/ 2144806 w 8034617"/>
              <a:gd name="connsiteY1" fmla="*/ 2094097 h 2219382"/>
              <a:gd name="connsiteX2" fmla="*/ 3610535 w 8034617"/>
              <a:gd name="connsiteY2" fmla="*/ 1025056 h 2219382"/>
              <a:gd name="connsiteX3" fmla="*/ 5351930 w 8034617"/>
              <a:gd name="connsiteY3" fmla="*/ 130826 h 2219382"/>
              <a:gd name="connsiteX4" fmla="*/ 8034617 w 8034617"/>
              <a:gd name="connsiteY4" fmla="*/ 16527 h 2219382"/>
              <a:gd name="connsiteX0" fmla="*/ 0 w 8034617"/>
              <a:gd name="connsiteY0" fmla="*/ 2215121 h 2251296"/>
              <a:gd name="connsiteX1" fmla="*/ 2144806 w 8034617"/>
              <a:gd name="connsiteY1" fmla="*/ 2094097 h 2251296"/>
              <a:gd name="connsiteX2" fmla="*/ 3610535 w 8034617"/>
              <a:gd name="connsiteY2" fmla="*/ 1025056 h 2251296"/>
              <a:gd name="connsiteX3" fmla="*/ 5351930 w 8034617"/>
              <a:gd name="connsiteY3" fmla="*/ 130826 h 2251296"/>
              <a:gd name="connsiteX4" fmla="*/ 8034617 w 8034617"/>
              <a:gd name="connsiteY4" fmla="*/ 16527 h 2251296"/>
              <a:gd name="connsiteX0" fmla="*/ 0 w 8034617"/>
              <a:gd name="connsiteY0" fmla="*/ 2215121 h 2245975"/>
              <a:gd name="connsiteX1" fmla="*/ 2144806 w 8034617"/>
              <a:gd name="connsiteY1" fmla="*/ 2094097 h 2245975"/>
              <a:gd name="connsiteX2" fmla="*/ 3610535 w 8034617"/>
              <a:gd name="connsiteY2" fmla="*/ 1025056 h 2245975"/>
              <a:gd name="connsiteX3" fmla="*/ 5351930 w 8034617"/>
              <a:gd name="connsiteY3" fmla="*/ 130826 h 2245975"/>
              <a:gd name="connsiteX4" fmla="*/ 8034617 w 8034617"/>
              <a:gd name="connsiteY4" fmla="*/ 16527 h 2245975"/>
              <a:gd name="connsiteX0" fmla="*/ 0 w 8041340"/>
              <a:gd name="connsiteY0" fmla="*/ 2262186 h 2269830"/>
              <a:gd name="connsiteX1" fmla="*/ 2151529 w 8041340"/>
              <a:gd name="connsiteY1" fmla="*/ 2094097 h 2269830"/>
              <a:gd name="connsiteX2" fmla="*/ 3617258 w 8041340"/>
              <a:gd name="connsiteY2" fmla="*/ 1025056 h 2269830"/>
              <a:gd name="connsiteX3" fmla="*/ 5358653 w 8041340"/>
              <a:gd name="connsiteY3" fmla="*/ 130826 h 2269830"/>
              <a:gd name="connsiteX4" fmla="*/ 8041340 w 8041340"/>
              <a:gd name="connsiteY4" fmla="*/ 16527 h 2269830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5633 h 2281315"/>
              <a:gd name="connsiteX1" fmla="*/ 2151529 w 8041340"/>
              <a:gd name="connsiteY1" fmla="*/ 2094097 h 2281315"/>
              <a:gd name="connsiteX2" fmla="*/ 3617258 w 8041340"/>
              <a:gd name="connsiteY2" fmla="*/ 1025056 h 2281315"/>
              <a:gd name="connsiteX3" fmla="*/ 5358653 w 8041340"/>
              <a:gd name="connsiteY3" fmla="*/ 130826 h 2281315"/>
              <a:gd name="connsiteX4" fmla="*/ 8041340 w 8041340"/>
              <a:gd name="connsiteY4" fmla="*/ 16527 h 2281315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  <a:gd name="connsiteX0" fmla="*/ 0 w 8041340"/>
              <a:gd name="connsiteY0" fmla="*/ 2279724 h 2283758"/>
              <a:gd name="connsiteX1" fmla="*/ 2151529 w 8041340"/>
              <a:gd name="connsiteY1" fmla="*/ 2098188 h 2283758"/>
              <a:gd name="connsiteX2" fmla="*/ 3597088 w 8041340"/>
              <a:gd name="connsiteY2" fmla="*/ 1116553 h 2283758"/>
              <a:gd name="connsiteX3" fmla="*/ 5358653 w 8041340"/>
              <a:gd name="connsiteY3" fmla="*/ 134917 h 2283758"/>
              <a:gd name="connsiteX4" fmla="*/ 8041340 w 8041340"/>
              <a:gd name="connsiteY4" fmla="*/ 20618 h 2283758"/>
              <a:gd name="connsiteX0" fmla="*/ 0 w 17941153"/>
              <a:gd name="connsiteY0" fmla="*/ 2238223 h 2242257"/>
              <a:gd name="connsiteX1" fmla="*/ 2151529 w 17941153"/>
              <a:gd name="connsiteY1" fmla="*/ 2056687 h 2242257"/>
              <a:gd name="connsiteX2" fmla="*/ 3597088 w 17941153"/>
              <a:gd name="connsiteY2" fmla="*/ 1075052 h 2242257"/>
              <a:gd name="connsiteX3" fmla="*/ 5358653 w 17941153"/>
              <a:gd name="connsiteY3" fmla="*/ 93416 h 2242257"/>
              <a:gd name="connsiteX4" fmla="*/ 17941153 w 17941153"/>
              <a:gd name="connsiteY4" fmla="*/ 53075 h 2242257"/>
              <a:gd name="connsiteX0" fmla="*/ 0 w 17941153"/>
              <a:gd name="connsiteY0" fmla="*/ 2213376 h 2217410"/>
              <a:gd name="connsiteX1" fmla="*/ 2151529 w 17941153"/>
              <a:gd name="connsiteY1" fmla="*/ 2031840 h 2217410"/>
              <a:gd name="connsiteX2" fmla="*/ 3597088 w 17941153"/>
              <a:gd name="connsiteY2" fmla="*/ 1050205 h 2217410"/>
              <a:gd name="connsiteX3" fmla="*/ 5358653 w 17941153"/>
              <a:gd name="connsiteY3" fmla="*/ 68569 h 2217410"/>
              <a:gd name="connsiteX4" fmla="*/ 17941153 w 17941153"/>
              <a:gd name="connsiteY4" fmla="*/ 28228 h 2217410"/>
              <a:gd name="connsiteX0" fmla="*/ 0 w 27068965"/>
              <a:gd name="connsiteY0" fmla="*/ 2273888 h 2275376"/>
              <a:gd name="connsiteX1" fmla="*/ 11279341 w 27068965"/>
              <a:gd name="connsiteY1" fmla="*/ 2031840 h 2275376"/>
              <a:gd name="connsiteX2" fmla="*/ 12724900 w 27068965"/>
              <a:gd name="connsiteY2" fmla="*/ 1050205 h 2275376"/>
              <a:gd name="connsiteX3" fmla="*/ 14486465 w 27068965"/>
              <a:gd name="connsiteY3" fmla="*/ 68569 h 2275376"/>
              <a:gd name="connsiteX4" fmla="*/ 27068965 w 27068965"/>
              <a:gd name="connsiteY4" fmla="*/ 28228 h 2275376"/>
              <a:gd name="connsiteX0" fmla="*/ 0 w 27068965"/>
              <a:gd name="connsiteY0" fmla="*/ 2273888 h 2274597"/>
              <a:gd name="connsiteX1" fmla="*/ 11279341 w 27068965"/>
              <a:gd name="connsiteY1" fmla="*/ 2031840 h 2274597"/>
              <a:gd name="connsiteX2" fmla="*/ 12724900 w 27068965"/>
              <a:gd name="connsiteY2" fmla="*/ 1050205 h 2274597"/>
              <a:gd name="connsiteX3" fmla="*/ 14486465 w 27068965"/>
              <a:gd name="connsiteY3" fmla="*/ 68569 h 2274597"/>
              <a:gd name="connsiteX4" fmla="*/ 27068965 w 27068965"/>
              <a:gd name="connsiteY4" fmla="*/ 28228 h 227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8965" h="2274597">
                <a:moveTo>
                  <a:pt x="0" y="2273888"/>
                </a:moveTo>
                <a:cubicBezTo>
                  <a:pt x="732866" y="2285092"/>
                  <a:pt x="10475469" y="2161828"/>
                  <a:pt x="11279341" y="2031840"/>
                </a:cubicBezTo>
                <a:cubicBezTo>
                  <a:pt x="12083213" y="1901852"/>
                  <a:pt x="12217273" y="1431205"/>
                  <a:pt x="12724900" y="1050205"/>
                </a:cubicBezTo>
                <a:cubicBezTo>
                  <a:pt x="13232527" y="669205"/>
                  <a:pt x="13685205" y="178387"/>
                  <a:pt x="14486465" y="68569"/>
                </a:cubicBezTo>
                <a:cubicBezTo>
                  <a:pt x="15287725" y="-41249"/>
                  <a:pt x="26514274" y="9177"/>
                  <a:pt x="27068965" y="2822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E8BA883-D6C7-4E11-8CEB-44EE11D73D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65155" y="3605100"/>
            <a:ext cx="7682944" cy="225591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06F8726-5174-4512-A219-BFCF40B4047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06" y="2859483"/>
            <a:ext cx="1998137" cy="5745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030488-0C43-4122-8C2F-E398C6081A1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66" y="3780776"/>
            <a:ext cx="2402032" cy="5745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F4E912F-CDD1-4F47-AA90-EE8844F8BC3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49" y="4919376"/>
            <a:ext cx="2357832" cy="24843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FE6FC27-A17B-4449-AECF-CD10A5686A6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03" y="1554625"/>
            <a:ext cx="3116850" cy="5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.40771"/>
  <p:tag name="ORIGINALWIDTH" val="420.6364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grade $= 0$&#10;&#10;\end{document}"/>
  <p:tag name="IGUANATEXSIZE" val="20"/>
  <p:tag name="IGUANATEXCURSOR" val="309"/>
  <p:tag name="TRANSPARENCY" val="True"/>
  <p:tag name="FILENAME" val=""/>
  <p:tag name="INPUTTYPE" val="0"/>
  <p:tag name="LATEXENGINEID" val="1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325.515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for which $f(x)$ is $f(x) \cdot w &gt; 0$?&#10;&#10;\end{document}"/>
  <p:tag name="IGUANATEXSIZE" val="20"/>
  <p:tag name="IGUANATEXCURSOR" val="337"/>
  <p:tag name="TRANSPARENCY" val="True"/>
  <p:tag name="FILENAME" val=""/>
  <p:tag name="INPUTTYPE" val="0"/>
  <p:tag name="LATEXENGINEID" val="1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325.515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for which $f(x)$ is $f(x) \cdot w &gt; 0$?&#10;&#10;\end{document}"/>
  <p:tag name="IGUANATEXSIZE" val="20"/>
  <p:tag name="IGUANATEXCURSOR" val="337"/>
  <p:tag name="TRANSPARENCY" val="True"/>
  <p:tag name="FILENAME" val=""/>
  <p:tag name="INPUTTYPE" val="0"/>
  <p:tag name="LATEXENGINEID" val="1"/>
  <p:tag name="TEMPFOLDER" val="c: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169.501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$f(x) \cdot w = w_0 + \text{grade} \times w_1$&#10;&#10;\end{document}"/>
  <p:tag name="IGUANATEXSIZE" val="20"/>
  <p:tag name="IGUANATEXCURSOR" val="344"/>
  <p:tag name="TRANSPARENCY" val="True"/>
  <p:tag name="FILENAME" val=""/>
  <p:tag name="INPUTTYPE" val="0"/>
  <p:tag name="LATEXENGINEID" val="1"/>
  <p:tag name="TEMPFOLDER" val="c: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607.852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larger $P(\text{blue})$&#10;&#10;\end{document}"/>
  <p:tag name="IGUANATEXSIZE" val="20"/>
  <p:tag name="IGUANATEXCURSOR" val="221"/>
  <p:tag name="TRANSPARENCY" val="True"/>
  <p:tag name="FILENAME" val=""/>
  <p:tag name="INPUTTYPE" val="0"/>
  <p:tag name="LATEXENGINEID" val="1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564.048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larger $P(\text{red})$&#10;&#10;\end{document}"/>
  <p:tag name="IGUANATEXSIZE" val="20"/>
  <p:tag name="IGUANATEXCURSOR" val="217"/>
  <p:tag name="TRANSPARENCY" val="True"/>
  <p:tag name="FILENAME" val=""/>
  <p:tag name="INPUTTYPE" val="0"/>
  <p:tag name="LATEXENGINEID" val="1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015.88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P(\text{blue}) = P(\text{red}) = 0.5$&#10;&#10;\end{document}"/>
  <p:tag name="IGUANATEXSIZE" val="20"/>
  <p:tag name="IGUANATEXCURSOR" val="235"/>
  <p:tag name="TRANSPARENCY" val="True"/>
  <p:tag name="FILENAME" val=""/>
  <p:tag name="INPUTTYPE" val="0"/>
  <p:tag name="LATEXENGINEID" val="1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.809"/>
  <p:tag name="ORIGINALWIDTH" val="1752.15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As $w_y \cdot x$ gets bigger, $P(y | x)$ gets bigger&#10;&#10;\end{document}"/>
  <p:tag name="IGUANATEXSIZE" val="20"/>
  <p:tag name="IGUANATEXCURSOR" val="236"/>
  <p:tag name="TRANSPARENCY" val="True"/>
  <p:tag name="FILENAME" val=""/>
  <p:tag name="INPUTTYPE" val="0"/>
  <p:tag name="LATEXENGINEID" val="1"/>
  <p:tag name="TEMPFOLDER" val="c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.00394"/>
  <p:tag name="ORIGINALWIDTH" val="49.8043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$&#10;&#10;\end{document}"/>
  <p:tag name="IGUANATEXSIZE" val="20"/>
  <p:tag name="IGUANATEXCURSOR" val="201"/>
  <p:tag name="TRANSPARENCY" val="True"/>
  <p:tag name="FILENAME" val=""/>
  <p:tag name="INPUTTYPE" val="0"/>
  <p:tag name="LATEXENGINEID" val="1"/>
  <p:tag name="TEMPFOLDER" val="c: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364.831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P(\text{red}|x)$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 \cdot w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0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015.888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P(\text{blue}) = P(\text{red}) = 0.5$&#10;&#10;\end{document}"/>
  <p:tag name="IGUANATEXSIZE" val="20"/>
  <p:tag name="IGUANATEXCURSOR" val="235"/>
  <p:tag name="TRANSPARENCY" val="True"/>
  <p:tag name="FILENAME" val=""/>
  <p:tag name="INPUTTYPE" val="0"/>
  <p:tag name="LATEXENGINEID" val="1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.40622"/>
  <p:tag name="ORIGINALWIDTH" val="441.638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almost $0.0$&#10;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.40622"/>
  <p:tag name="ORIGINALWIDTH" val="441.638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almost $1.0$&#10;&#10;\end{document}"/>
  <p:tag name="IGUANATEXSIZE" val="20"/>
  <p:tag name="IGUANATEXCURSOR" val="207"/>
  <p:tag name="TRANSPARENCY" val="True"/>
  <p:tag name="FILENAME" val=""/>
  <p:tag name="INPUTTYPE" val="0"/>
  <p:tag name="LATEXENGINEID" val="1"/>
  <p:tag name="TEMPFOLDER" val="c: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364.831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P(\text{red}|x)$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temp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1.2183"/>
  <p:tag name="ORIGINALWIDTH" val="1227.1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\text{red}|x) = \frac{e^{w_\text{red} \cdot x}}{e^{w_\text{red} \cdot x} + e^{w_\text{blue} \cdot x}}&#10;\]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5.00394"/>
  <p:tag name="ORIGINALWIDTH" val="49.8043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x$&#10;&#10;\end{document}"/>
  <p:tag name="IGUANATEXSIZE" val="20"/>
  <p:tag name="IGUANATEXCURSOR" val="199"/>
  <p:tag name="TRANSPARENCY" val="True"/>
  <p:tag name="FILENAME" val=""/>
  <p:tag name="INPUTTYPE" val="0"/>
  <p:tag name="LATEXENGINEID" val="1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364.831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$P(\text{red}|x)$&#10;&#10;\end{document}"/>
  <p:tag name="IGUANATEXSIZE" val="20"/>
  <p:tag name="IGUANATEXCURSOR" val="213"/>
  <p:tag name="TRANSPARENCY" val="True"/>
  <p:tag name="FILENAME" val=""/>
  <p:tag name="INPUTTYPE" val="0"/>
  <p:tag name="LATEXENGINEID" val="1"/>
  <p:tag name="TEMPFOLDER" val="c:\temp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1.2183"/>
  <p:tag name="ORIGINALWIDTH" val="707.4614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frac{e^{w_\text{red} \cdot x}}{e^{w_\text{red} \cdot x} + e^{w_\text{blue} \cdot x}}&#10;\]&#10;&#10;\end{document}"/>
  <p:tag name="IGUANATEXSIZE" val="20"/>
  <p:tag name="IGUANATEXCURSOR" val="256"/>
  <p:tag name="TRANSPARENCY" val="True"/>
  <p:tag name="FILENAME" val=""/>
  <p:tag name="INPUTTYPE" val="0"/>
  <p:tag name="LATEXENGINEID" val="1"/>
  <p:tag name="TEMPFOLDER" val="c: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6.2196"/>
  <p:tag name="ORIGINALWIDTH" val="786.668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frac{e^{5 w_\text{red} \cdot x}}{e^{5 w_\text{red} \cdot x} + e^{5 w_\text{blue} \cdot x}}&#10;\]&#10;&#10;\end{document}"/>
  <p:tag name="IGUANATEXSIZE" val="20"/>
  <p:tag name="IGUANATEXCURSOR" val="232"/>
  <p:tag name="TRANSPARENCY" val="True"/>
  <p:tag name="FILENAME" val=""/>
  <p:tag name="INPUTTYPE" val="0"/>
  <p:tag name="LATEXENGINEID" val="1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6.2196"/>
  <p:tag name="ORIGINALWIDTH" val="945.681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frac{e^{100 w_\text{red} \cdot x}}{e^{100 w_\text{red} \cdot x} + e^{100 w_\text{blue} \cdot x}}&#10;\]&#10;&#10;\end{document}"/>
  <p:tag name="IGUANATEXSIZE" val="20"/>
  <p:tag name="IGUANATEXCURSOR" val="296"/>
  <p:tag name="TRANSPARENCY" val="True"/>
  <p:tag name="FILENAME" val=""/>
  <p:tag name="INPUTTYPE" val="0"/>
  <p:tag name="LATEXENGINEID" val="1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 \cdot w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07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.8085"/>
  <p:tag name="ORIGINALWIDTH" val="928.2805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looks like $\max_y w_y \cdot x$&#10;&#10;\end{document}"/>
  <p:tag name="IGUANATEXSIZE" val="20"/>
  <p:tag name="IGUANATEXCURSOR" val="228"/>
  <p:tag name="TRANSPARENCY" val="True"/>
  <p:tag name="FILENAME" val=""/>
  <p:tag name="INPUTTYPE" val="0"/>
  <p:tag name="LATEXENGINEID" val="1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1.2183"/>
  <p:tag name="ORIGINALWIDTH" val="1227.10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P(\text{red}|x) = \frac{e^{w_\text{red} \cdot x}}{e^{w_\text{red} \cdot x} + e^{w_\text{blue} \cdot x}}&#10;\]&#10;&#10;\end{document}"/>
  <p:tag name="IGUANATEXSIZE" val="20"/>
  <p:tag name="IGUANATEXCURSOR" val="215"/>
  <p:tag name="TRANSPARENCY" val="True"/>
  <p:tag name="FILENAME" val=""/>
  <p:tag name="INPUTTYPE" val="0"/>
  <p:tag name="LATEXENGINEID" val="1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theta_{ML} = \argmax_\theta P({\bf X}|\thet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0"/>
  <p:tag name="PICTUREFILESIZE" val="133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\phantom{\theta_{ML}} = \argmax_\theta \prod_i P_\theta(X_i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4"/>
  <p:tag name="PICTUREFILESIZE" val="124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2.8358"/>
  <p:tag name="ORIGINALWIDTH" val="1103.496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begin{align*}&#10;\theta^\star &amp;= \arg\max_\theta P(\mathbf{Y}|\mathbf{X},\theta) \\&#10;&amp;= \arg\max_\theta \prod_i P_\theta(y_i | x_i)&#10;\end{align*}&#10;&#10;\end{document}"/>
  <p:tag name="IGUANATEXSIZE" val="20"/>
  <p:tag name="IGUANATEXCURSOR" val="326"/>
  <p:tag name="TRANSPARENCY" val="True"/>
  <p:tag name="FILENAME" val=""/>
  <p:tag name="INPUTTYPE" val="0"/>
  <p:tag name="LATEXENGINEID" val="1"/>
  <p:tag name="TEMPFOLDER" val="c:\temp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3.222"/>
  <p:tag name="ORIGINALWIDTH" val="903.078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[&#10;\ell(w) = \prod_i \frac{e^{w_{y_i} \cdot x_i}}{\sum_y e^{w_y \cdot x_i}}&#10;\]&#10;&#10;\end{document}"/>
  <p:tag name="IGUANATEXSIZE" val="20"/>
  <p:tag name="IGUANATEXCURSOR" val="205"/>
  <p:tag name="TRANSPARENCY" val="True"/>
  <p:tag name="FILENAME" val=""/>
  <p:tag name="INPUTTYPE" val="0"/>
  <p:tag name="LATEXENGINEID" val="1"/>
  <p:tag name="TEMPFOLDER" val="c:\temp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.6429"/>
  <p:tag name="ORIGINALWIDTH" val="1503.13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begin{align*}&#10;\ell\ell(w) &amp;= \sum_i \log P_w(y_i | x_i) \\&#10;&amp;= \sum_i w_{y_i} \cdot x_i - \log \sum_y e^{w_y \cdot x_i}&#10;\end{align*}&#10;&#10;\end{document}"/>
  <p:tag name="IGUANATEXSIZE" val="20"/>
  <p:tag name="IGUANATEXCURSOR" val="257"/>
  <p:tag name="TRANSPARENCY" val="True"/>
  <p:tag name="FILENAME" val=""/>
  <p:tag name="INPUTTYPE" val="0"/>
  <p:tag name="LATEXENGINEID" val="1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5.6429"/>
  <p:tag name="ORIGINALWIDTH" val="1750.352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begin{align*}&#10;\ell\ell(w) &amp;= \sum_i \log P_w(y_i | x_i) \\&#10;&amp;= \sum_i w_{y_i} \cdot f(x_i) - \log \sum_y e^{w_y \cdot f(x_i)}&#10;\end{align*}&#10;&#10;\end{document}"/>
  <p:tag name="IGUANATEXSIZE" val="20"/>
  <p:tag name="IGUANATEXCURSOR" val="322"/>
  <p:tag name="TRANSPARENCY" val="True"/>
  <p:tag name="FILENAME" val=""/>
  <p:tag name="INPUTTYPE" val="0"/>
  <p:tag name="LATEXENGINEID" val="1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8.2362"/>
  <p:tag name="ORIGINALWIDTH" val="2523.219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begin{align*}&#10;\frac{d}{dw_y} \log P_w(y_i | x_i) =&#10;\left\{&#10;\begin{array}{l}&#10;f(x_i) - f(x_i) \frac{e^{w_y \cdot f(x_i)}}{\sum_{y'} e^{w_{y'}\cdot f(x_i)}} \text{ if } y = y_i\\&#10;- f(x_i) \frac{e^{w_y \cdot f(x_i)}}{\sum_{y'} e^{w_{y'}\cdot f(x_i)}} \text{ otherwise}&#10;\end{array}&#10;\right.&#10;\end{align*}&#10;&#10;\end{document}"/>
  <p:tag name="IGUANATEXSIZE" val="20"/>
  <p:tag name="IGUANATEXCURSOR" val="405"/>
  <p:tag name="TRANSPARENCY" val="True"/>
  <p:tag name="FILENAME" val=""/>
  <p:tag name="INPUTTYPE" val="0"/>
  <p:tag name="LATEXENGINEID" val="1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239.107"/>
  <p:tag name="OUTPUTDPI" val="1200"/>
  <p:tag name="LATEXADDIN" val="\documentclass{article}&#10;\usepackage{amsmath}&#10;\pagestyle{empty}&#10;\begin{document}&#10;&#10;\newcommand{\xb}{\mathbf{x}}&#10;\newcommand{\ub}{\mathbf{u}}&#10;\newcommand{\bs}{\mathbf{s}}&#10;\newcommand{\ba}{\mathbf{a}}&#10;&#10;\begin{align*}&#10;= f(x_i) ( I(y = y_i) - P(y | x_i) )&#10;\end{align*}&#10;&#10;\end{document}"/>
  <p:tag name="IGUANATEXSIZE" val="20"/>
  <p:tag name="IGUANATEXCURSOR" val="221"/>
  <p:tag name="TRANSPARENCY" val="True"/>
  <p:tag name="FILENAME" val=""/>
  <p:tag name="INPUTTYPE" val="0"/>
  <p:tag name="LATEXENGINEID" val="1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y^*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8"/>
  <p:tag name="PICTUREFILESIZE" val="52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y = \begin{cases} &#10;+1   &amp; \textmd{if}\ \ w \cdot f(x) \geq 0 \\&#10;-1   &amp;  \textmd{if}\ \ w \cdot f(x) &lt; 0 \\&#10;\end{cases}&#10;\]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4"/>
  <p:tag name="PICTUREFILESIZE" val="9833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47.6128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f(x)&#10;&#10;\end{document}"/>
  <p:tag name="IGUANATEXSIZE" val="20"/>
  <p:tag name="IGUANATEXCURSOR" val="302"/>
  <p:tag name="TRANSPARENCY" val="True"/>
  <p:tag name="FILENAME" val=""/>
  <p:tag name="INPUTTYPE" val="0"/>
  <p:tag name="LATEXENGINEID" val="1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47.6128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f(x)&#10;&#10;\end{document}"/>
  <p:tag name="IGUANATEXSIZE" val="20"/>
  <p:tag name="IGUANATEXCURSOR" val="302"/>
  <p:tag name="TRANSPARENCY" val="True"/>
  <p:tag name="FILENAME" val=""/>
  <p:tag name="INPUTTYPE" val="0"/>
  <p:tag name="LATEXENGINEID" val="1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.60866"/>
  <p:tag name="ORIGINALWIDTH" val="147.6128"/>
  <p:tag name="OUTPUTDPI" val="1200"/>
  <p:tag name="LATEXADDIN" val="\documentclass{article}&#10;\usepackage{amsmath}&#10;\usepackage{amsmath}&#10;\pagestyle{empty}&#10;\begin{document}&#10;\newcommand{\bigCI}{\mathrel{\text{\scalebox{1.07}{$\perp\mkern-10mu\perp$}}}}&#10;&#10;\newcommand{\xb}{\mathbf{x}}&#10;\newcommand{\ub}{\mathbf{u}}&#10;\newcommand{\bs}{\mathbf{s}}&#10;\newcommand{\ba}{\mathbf{a}}&#10;&#10;f(x)&#10;&#10;\end{document}"/>
  <p:tag name="IGUANATEXSIZE" val="20"/>
  <p:tag name="IGUANATEXCURSOR" val="302"/>
  <p:tag name="TRANSPARENCY" val="True"/>
  <p:tag name="FILENAME" val=""/>
  <p:tag name="INPUTTYPE" val="0"/>
  <p:tag name="LATEXENGINEID" val="1"/>
  <p:tag name="TEMPFOLDER" val="c:\temp\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49932</TotalTime>
  <Words>1335</Words>
  <Application>Microsoft Office PowerPoint</Application>
  <PresentationFormat>Widescreen</PresentationFormat>
  <Paragraphs>321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Courier</vt:lpstr>
      <vt:lpstr>Courier New</vt:lpstr>
      <vt:lpstr>Palatino</vt:lpstr>
      <vt:lpstr>Times New Roman</vt:lpstr>
      <vt:lpstr>Wingdings</vt:lpstr>
      <vt:lpstr>dan-berkeley-nlp-v1</vt:lpstr>
      <vt:lpstr>Announcements</vt:lpstr>
      <vt:lpstr>CS 188: Artificial Intelligence </vt:lpstr>
      <vt:lpstr>Last Time</vt:lpstr>
      <vt:lpstr>Last Time</vt:lpstr>
      <vt:lpstr>Quick Aside: Bias Terms</vt:lpstr>
      <vt:lpstr>Quick Aside: Bias Terms</vt:lpstr>
      <vt:lpstr>A Probabilistic Perceptron</vt:lpstr>
      <vt:lpstr>A 1D Example</vt:lpstr>
      <vt:lpstr>The Soft Max</vt:lpstr>
      <vt:lpstr>How to Learn?</vt:lpstr>
      <vt:lpstr>Best w? </vt:lpstr>
      <vt:lpstr>PowerPoint Presentation</vt:lpstr>
      <vt:lpstr>Hill Climbing</vt:lpstr>
      <vt:lpstr>1-D Optimization</vt:lpstr>
      <vt:lpstr>2-D Optimization</vt:lpstr>
      <vt:lpstr>Gradient Ascent</vt:lpstr>
      <vt:lpstr>Gradient Ascent</vt:lpstr>
      <vt:lpstr>What is the Steepest Direction?</vt:lpstr>
      <vt:lpstr>Gradient in n dimensions</vt:lpstr>
      <vt:lpstr>Optimization Procedure: Gradient Ascent</vt:lpstr>
      <vt:lpstr>Batch Gradient Ascent on the Log Likelihood Objective</vt:lpstr>
      <vt:lpstr>Stochastic Gradient Ascent on the Log Likelihood Objective</vt:lpstr>
      <vt:lpstr>Mini-Batch Gradient Ascent on the Log Likelihood Objective</vt:lpstr>
      <vt:lpstr>Gradient for Logistic Regression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PowerPoint Presentation</vt:lpstr>
      <vt:lpstr>How about computing all the derivatives?</vt:lpstr>
      <vt:lpstr>How about computing all the derivatives?</vt:lpstr>
      <vt:lpstr>Automatic Differentiation</vt:lpstr>
      <vt:lpstr>Summary of 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2701</cp:revision>
  <dcterms:created xsi:type="dcterms:W3CDTF">2004-08-27T04:16:05Z</dcterms:created>
  <dcterms:modified xsi:type="dcterms:W3CDTF">2019-04-22T02:29:22Z</dcterms:modified>
</cp:coreProperties>
</file>