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47"/>
  </p:normalViewPr>
  <p:slideViewPr>
    <p:cSldViewPr snapToGrid="0" snapToObjects="1">
      <p:cViewPr>
        <p:scale>
          <a:sx n="145" d="100"/>
          <a:sy n="145" d="100"/>
        </p:scale>
        <p:origin x="81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6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8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3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4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4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3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ABFE-2D00-624E-8095-3C5469710F8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38200" y="2066192"/>
                <a:ext cx="10515600" cy="45895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matrix of an open-loop system is of full rank with eigenvalues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  The system is placed into closed-loop feedback such that the new closed-loop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matrix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𝐶𝐿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Set up the characteristic equation for the eigenvalues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𝐶𝐿</m:t>
                        </m:r>
                      </m:sub>
                    </m:sSub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𝐶𝐿</m:t>
                        </m:r>
                      </m:sub>
                    </m:sSub>
                  </m:oMath>
                </a14:m>
                <a:r>
                  <a:rPr lang="en-US" dirty="0" smtClean="0"/>
                  <a:t> in terms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  (Do not solve the equation.)</a:t>
                </a:r>
              </a:p>
              <a:p>
                <a:pPr marL="514350" indent="-514350">
                  <a:buAutoNum type="arabicParenR"/>
                </a:pPr>
                <a:endParaRPr lang="en-US" sz="1800" dirty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=1</m:t>
                    </m:r>
                  </m:oMath>
                </a14:m>
                <a:r>
                  <a:rPr lang="en-US" dirty="0" smtClean="0"/>
                  <a:t>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to place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𝐶𝐿</m:t>
                        </m:r>
                      </m:sub>
                    </m:sSub>
                  </m:oMath>
                </a14:m>
                <a:r>
                  <a:rPr lang="en-US" dirty="0" smtClean="0"/>
                  <a:t> at 0.25.</a:t>
                </a:r>
              </a:p>
              <a:p>
                <a:pPr marL="0" indent="0">
                  <a:buNone/>
                </a:pPr>
                <a:r>
                  <a:rPr lang="en-US" dirty="0" smtClean="0"/>
                  <a:t>(Recall: Set the actual and desired characteristic equations equal</a:t>
                </a:r>
                <a:r>
                  <a:rPr lang="is-IS" dirty="0" smtClean="0"/>
                  <a:t>…)</a:t>
                </a:r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8200" y="2066192"/>
                <a:ext cx="10515600" cy="4589585"/>
              </a:xfrm>
              <a:blipFill rotWithShape="0">
                <a:blip r:embed="rId2"/>
                <a:stretch>
                  <a:fillRect l="-1217" t="-2258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218" y="524058"/>
            <a:ext cx="5673096" cy="12516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675" y="933272"/>
            <a:ext cx="3435839" cy="69819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787208" y="524058"/>
            <a:ext cx="1984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Open Loop System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8168573" y="1309693"/>
            <a:ext cx="2072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/>
              <a:t>Closed Loop </a:t>
            </a:r>
            <a:r>
              <a:rPr lang="en-US" b="1" dirty="0" smtClean="0"/>
              <a:t>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38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Warmup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Ben Keller</dc:creator>
  <cp:lastModifiedBy>Ben Keller</cp:lastModifiedBy>
  <cp:revision>10</cp:revision>
  <dcterms:created xsi:type="dcterms:W3CDTF">2015-10-23T00:22:10Z</dcterms:created>
  <dcterms:modified xsi:type="dcterms:W3CDTF">2015-11-30T20:38:24Z</dcterms:modified>
</cp:coreProperties>
</file>