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718"/>
  </p:normalViewPr>
  <p:slideViewPr>
    <p:cSldViewPr snapToGrid="0" snapToObjects="1">
      <p:cViewPr varScale="1">
        <p:scale>
          <a:sx n="105" d="100"/>
          <a:sy n="105" d="100"/>
        </p:scale>
        <p:origin x="21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7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4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ABFE-2D00-624E-8095-3C5469710F8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4508-8DC7-1D40-8F7A-1EC913A5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01810643"/>
                  </p:ext>
                </p:extLst>
              </p:nvPr>
            </p:nvGraphicFramePr>
            <p:xfrm>
              <a:off x="838200" y="3310435"/>
              <a:ext cx="5181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0800"/>
                    <a:gridCol w="2590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charset="0"/>
                                </a:rPr>
                                <m:t>𝝎</m:t>
                              </m:r>
                            </m:oMath>
                          </a14:m>
                          <a:r>
                            <a:rPr lang="en-US" sz="2400" dirty="0" smtClean="0"/>
                            <a:t> (rad/s)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1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𝑯</m:t>
                                    </m:r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𝝎</m:t>
                                    </m:r>
                                    <m:r>
                                      <a:rPr lang="en-US" sz="24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01810643"/>
                  </p:ext>
                </p:extLst>
              </p:nvPr>
            </p:nvGraphicFramePr>
            <p:xfrm>
              <a:off x="838200" y="3310435"/>
              <a:ext cx="5181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90800"/>
                    <a:gridCol w="25908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5" t="-10667" r="-100704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71" t="-10667" r="-941" b="-6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20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1000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0.01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929142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 smtClean="0"/>
                  <a:t>The table shows the magnitude of the frequency response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𝐻</m:t>
                    </m:r>
                    <m:r>
                      <a:rPr lang="en-US" sz="3600" b="0" i="1" smtClean="0">
                        <a:latin typeface="Cambria Math" charset="0"/>
                      </a:rPr>
                      <m:t>(</m:t>
                    </m:r>
                    <m:r>
                      <a:rPr lang="en-US" sz="3600" b="0" i="1" smtClean="0">
                        <a:latin typeface="Cambria Math" charset="0"/>
                      </a:rPr>
                      <m:t>𝜔</m:t>
                    </m:r>
                    <m:r>
                      <a:rPr lang="en-US" sz="3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 smtClean="0"/>
                  <a:t>at various frequencies.  Plot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charset="0"/>
                      </a:rPr>
                      <m:t>20</m:t>
                    </m:r>
                    <m:sSub>
                      <m:sSubPr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log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3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/>
                  <a:t> vs.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3600" dirty="0" smtClean="0"/>
                  <a:t>.  Be sure to scale the x axis logarithmically.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929142"/>
                <a:ext cx="5181600" cy="4351338"/>
              </a:xfrm>
              <a:blipFill rotWithShape="0">
                <a:blip r:embed="rId3"/>
                <a:stretch>
                  <a:fillRect l="-118" t="-3361" r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545080" y="1825625"/>
                <a:ext cx="1767840" cy="122320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𝐻</m:t>
                      </m:r>
                      <m:r>
                        <a:rPr lang="en-US" sz="3600" b="0" i="1" smtClean="0">
                          <a:latin typeface="Cambria Math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charset="0"/>
                        </a:rPr>
                        <m:t>𝜔</m:t>
                      </m:r>
                      <m:r>
                        <a:rPr lang="en-US" sz="3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080" y="1825625"/>
                <a:ext cx="1767840" cy="1223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1561381" y="2437225"/>
            <a:ext cx="9836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12920" y="2437225"/>
            <a:ext cx="9836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94124" y="2123270"/>
                <a:ext cx="7237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24" y="2123270"/>
                <a:ext cx="72378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5267913" y="2175615"/>
                <a:ext cx="9042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13" y="2175615"/>
                <a:ext cx="90428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8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112" y="97536"/>
            <a:ext cx="8814816" cy="6611112"/>
          </a:xfrm>
        </p:spPr>
      </p:pic>
    </p:spTree>
    <p:extLst>
      <p:ext uri="{BB962C8B-B14F-4D97-AF65-F5344CB8AC3E}">
        <p14:creationId xmlns:p14="http://schemas.microsoft.com/office/powerpoint/2010/main" val="25755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112" y="97536"/>
            <a:ext cx="8814816" cy="6611112"/>
          </a:xfrm>
        </p:spPr>
      </p:pic>
      <p:sp>
        <p:nvSpPr>
          <p:cNvPr id="2" name="TextBox 1"/>
          <p:cNvSpPr txBox="1"/>
          <p:nvPr/>
        </p:nvSpPr>
        <p:spPr>
          <a:xfrm>
            <a:off x="5913120" y="5145024"/>
            <a:ext cx="455980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Complex Impedance!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89161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44</Words>
  <Application>Microsoft Macintosh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Cambria Math</vt:lpstr>
      <vt:lpstr>Arial</vt:lpstr>
      <vt:lpstr>Office Theme</vt:lpstr>
      <vt:lpstr>Warmup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</dc:title>
  <dc:creator>Ben Keller</dc:creator>
  <cp:lastModifiedBy>Ben Keller</cp:lastModifiedBy>
  <cp:revision>5</cp:revision>
  <dcterms:created xsi:type="dcterms:W3CDTF">2015-10-23T00:22:10Z</dcterms:created>
  <dcterms:modified xsi:type="dcterms:W3CDTF">2015-10-23T19:41:05Z</dcterms:modified>
</cp:coreProperties>
</file>