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9565" autoAdjust="0"/>
    <p:restoredTop sz="93205" autoAdjust="0"/>
  </p:normalViewPr>
  <p:slideViewPr>
    <p:cSldViewPr>
      <p:cViewPr varScale="1">
        <p:scale>
          <a:sx n="155" d="100"/>
          <a:sy n="155" d="100"/>
        </p:scale>
        <p:origin x="-744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tif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tiff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latin typeface="Courier"/>
                <a:cs typeface="Courier"/>
              </a:rPr>
              <a:t>invent.citris-uc.org</a:t>
            </a:r>
          </a:p>
          <a:p>
            <a:pPr algn="ctr"/>
            <a:r>
              <a:rPr lang="en-US" sz="1200" b="1" dirty="0" err="1" smtClean="0">
                <a:latin typeface="Courier"/>
                <a:cs typeface="Courier"/>
              </a:rPr>
              <a:t>motherboard.vice.com/read/click-print-gun-the-inside-story-of-the-3d-printed-gun-movement-video</a:t>
            </a:r>
            <a:endParaRPr lang="en-US" sz="1200" b="1" dirty="0" smtClean="0">
              <a:latin typeface="Courier"/>
              <a:cs typeface="Courie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74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7 days!!</a:t>
            </a:r>
          </a:p>
        </p:txBody>
      </p:sp>
      <p:sp>
        <p:nvSpPr>
          <p:cNvPr id="17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3810000" cy="6858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Citris invention lab!</a:t>
            </a:r>
            <a:endParaRPr lang="en-US" sz="26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8" name="Subtitle 48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191001" cy="1981200"/>
          </a:xfrm>
        </p:spPr>
        <p:txBody>
          <a:bodyPr anchor="t"/>
          <a:lstStyle/>
          <a:p>
            <a:pPr algn="r"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It provides prototyping resources such as 3D printing, laser cutting, soldering stations, hand and power tools. We are opening the lab to a limited number of students, staff &amp; faculty to work on outside projects.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503216" y="4877197"/>
            <a:ext cx="2132806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itle 47"/>
          <p:cNvSpPr txBox="1">
            <a:spLocks/>
          </p:cNvSpPr>
          <p:nvPr/>
        </p:nvSpPr>
        <p:spPr>
          <a:xfrm>
            <a:off x="4953000" y="3733800"/>
            <a:ext cx="38862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cap="all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rPr>
              <a:t>3D printed guns!</a:t>
            </a: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18 VAG Rounded Bold   07390"/>
              <a:ea typeface="+mj-ea"/>
              <a:cs typeface="+mj-cs"/>
            </a:endParaRPr>
          </a:p>
        </p:txBody>
      </p:sp>
      <p:sp>
        <p:nvSpPr>
          <p:cNvPr id="21" name="Subtitle 48"/>
          <p:cNvSpPr txBox="1">
            <a:spLocks/>
          </p:cNvSpPr>
          <p:nvPr/>
        </p:nvSpPr>
        <p:spPr bwMode="auto">
          <a:xfrm>
            <a:off x="4953001" y="4191000"/>
            <a:ext cx="38099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Is gun control a fruitless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effort?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18 VAG Rounded Bold   07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6000" y="0"/>
            <a:ext cx="4718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You must work in a partnership of 2 or 3 for HW3!</a:t>
            </a:r>
            <a:endParaRPr lang="en-US" sz="1600" b="1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pic>
        <p:nvPicPr>
          <p:cNvPr id="23" name="Picture 22" descr="Screen Shot 2013-09-17 at 9.35.3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286000"/>
            <a:ext cx="2286000" cy="10208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429000"/>
            <a:ext cx="81534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You are only responsible for the Abstraction &amp; Creativity Lecture I gave in person on Monday!</a:t>
            </a:r>
            <a:endParaRPr lang="en-US" sz="1600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572000"/>
            <a:ext cx="2438400" cy="1677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914400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990600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5181600"/>
            <a:ext cx="3276600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09-15 at 4.54.1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447800"/>
            <a:ext cx="4933687" cy="609600"/>
          </a:xfrm>
          <a:prstGeom prst="rect">
            <a:avLst/>
          </a:prstGeom>
        </p:spPr>
      </p:pic>
      <p:pic>
        <p:nvPicPr>
          <p:cNvPr id="14" name="Picture 13" descr="Alonzo3D no sha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126755"/>
            <a:ext cx="2590800" cy="3080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715000"/>
            <a:ext cx="2546350" cy="5357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9" name="Picture 8" descr="Alonzo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505200"/>
            <a:ext cx="1616658" cy="158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2286000" y="3505200"/>
            <a:ext cx="4852737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Snap!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68" b="-189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en.wikipedia.org/wiki/Programming_paradigm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6055" b="-26055"/>
              <a:stretch>
                <a:fillRect/>
              </a:stretch>
            </p:blipFill>
          </mc:Choice>
          <mc:Fallback>
            <p:blipFill>
              <a:blip r:embed="rId3"/>
              <a:srcRect t="-26055" b="-2605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  <a:endParaRPr lang="en-US" sz="2400" dirty="0"/>
          </a:p>
          <a:p>
            <a:pPr lvl="1"/>
            <a:r>
              <a:rPr lang="en-US" sz="2000" dirty="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following a recipe. E.g.,</a:t>
            </a:r>
          </a:p>
          <a:p>
            <a:r>
              <a:rPr lang="en-US" sz="2400" dirty="0"/>
              <a:t>Procedure f(x)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/>
              <a:t>Examples: </a:t>
            </a:r>
            <a:r>
              <a:rPr lang="en-US" dirty="0" smtClean="0"/>
              <a:t>(</a:t>
            </a:r>
            <a:r>
              <a:rPr lang="en-US" dirty="0" err="1" smtClean="0"/>
              <a:t>tho</a:t>
            </a:r>
            <a:r>
              <a:rPr lang="en-US" dirty="0" smtClean="0"/>
              <a:t> not pure)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  <a:cs typeface="Courier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59429" y="4624851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as data 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remember</a:t>
            </a:r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E.g., pianist special case of musician, a special case of performer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232423"/>
              </a:clrFrom>
              <a:clrTo>
                <a:srgbClr val="232423">
                  <a:alpha val="0"/>
                </a:srgbClr>
              </a:clrTo>
            </a:clrChange>
          </a:blip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</a:t>
            </a:r>
            <a:br>
              <a:rPr lang="en-US" sz="2000"/>
            </a:br>
            <a:r>
              <a:rPr lang="en-US" sz="2000"/>
              <a:t>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45357</TotalTime>
  <Pages>47</Pages>
  <Words>1106</Words>
  <Application>Microsoft Macintosh PowerPoint</Application>
  <PresentationFormat>Letter Paper (8.5x11 in)</PresentationFormat>
  <Paragraphs>176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Citris invention lab!</vt:lpstr>
      <vt:lpstr>Programming Paradigms Lecture</vt:lpstr>
      <vt:lpstr>What are Programming Paradigms?</vt:lpstr>
      <vt:lpstr>Of 4 paradigms, how many can BYOB be?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2893</cp:revision>
  <cp:lastPrinted>2013-09-18T08:17:30Z</cp:lastPrinted>
  <dcterms:created xsi:type="dcterms:W3CDTF">2013-09-17T15:49:40Z</dcterms:created>
  <dcterms:modified xsi:type="dcterms:W3CDTF">2013-09-18T08:17:49Z</dcterms:modified>
</cp:coreProperties>
</file>