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708" autoAdjust="0"/>
    <p:restoredTop sz="81191" autoAdjust="0"/>
  </p:normalViewPr>
  <p:slideViewPr>
    <p:cSldViewPr>
      <p:cViewPr varScale="1">
        <p:scale>
          <a:sx n="187" d="100"/>
          <a:sy n="187" d="100"/>
        </p:scale>
        <p:origin x="-1344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Intel shows off 50-core chip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1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Intel has demonstrated a 50-core chip that can reach a sustained 1 Teraflops.  How many?</a:t>
            </a: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>1,000,000,000,000 floating-point ops a sec!!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It’s meant as a co-processor, and it layers transistors in “3D” for higher density.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 smtClean="0">
                <a:latin typeface="Courier New" pitchFamily="1" charset="0"/>
              </a:rPr>
              <a:t>http://gizmodo.com/5860038/intels-newest-chip-has-50-cores-and-will-eat-your-family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2914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#23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2012-04-18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7632" r="7237"/>
          <a:stretch>
            <a:fillRect/>
          </a:stretch>
        </p:blipFill>
        <p:spPr>
          <a:xfrm>
            <a:off x="6096000" y="3619500"/>
            <a:ext cx="25146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To: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2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4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16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96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61517</TotalTime>
  <Pages>47</Pages>
  <Words>1053</Words>
  <Application>Microsoft Macintosh PowerPoint</Application>
  <PresentationFormat>Letter Paper (8.5x11 in)</PresentationFormat>
  <Paragraphs>140</Paragraphs>
  <Slides>13</Slides>
  <Notes>6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Intel shows off 50-core chip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3222</cp:revision>
  <cp:lastPrinted>2012-04-17T21:48:04Z</cp:lastPrinted>
  <dcterms:created xsi:type="dcterms:W3CDTF">2012-04-17T20:40:07Z</dcterms:created>
  <dcterms:modified xsi:type="dcterms:W3CDTF">2012-04-17T21:48:05Z</dcterms:modified>
</cp:coreProperties>
</file>