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118" r:id="rId3"/>
    <p:sldId id="1115" r:id="rId4"/>
    <p:sldId id="1116" r:id="rId5"/>
    <p:sldId id="1097" r:id="rId6"/>
    <p:sldId id="1114" r:id="rId7"/>
    <p:sldId id="1102" r:id="rId8"/>
    <p:sldId id="1113" r:id="rId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235" autoAdjust="0"/>
    <p:restoredTop sz="77561" autoAdjust="0"/>
  </p:normalViewPr>
  <p:slideViewPr>
    <p:cSldViewPr>
      <p:cViewPr varScale="1">
        <p:scale>
          <a:sx n="117" d="100"/>
          <a:sy n="117" d="100"/>
        </p:scale>
        <p:origin x="-640" y="-104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3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584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Coding is cool again!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The market for classes in coding (esp focused on the Internet) is booming, so says the NY Times.  Codeacademy is one of the biggest sites; CS10 is a great first step!!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latin typeface="Courier"/>
                <a:cs typeface="Courier"/>
              </a:rPr>
              <a:t>http://www.nytimes.com/2012/03/28/technology/for-an-edge-on-the-internet-computer-code-gains-a-following.html</a:t>
            </a:r>
          </a:p>
        </p:txBody>
      </p:sp>
      <p:sp>
        <p:nvSpPr>
          <p:cNvPr id="54" name="Oval 53"/>
          <p:cNvSpPr/>
          <p:nvPr/>
        </p:nvSpPr>
        <p:spPr>
          <a:xfrm>
            <a:off x="6185617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49109" y="3696085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New York Times)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25357"/>
          <a:stretch>
            <a:fillRect/>
          </a:stretch>
        </p:blipFill>
        <p:spPr>
          <a:xfrm>
            <a:off x="6096000" y="3962400"/>
            <a:ext cx="2895599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Midterm Results (paper only)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Why use functions? (review)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1" name="Picture 10" descr="square1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43200"/>
            <a:ext cx="1606062" cy="1371600"/>
          </a:xfrm>
          <a:prstGeom prst="rect">
            <a:avLst/>
          </a:prstGeom>
        </p:spPr>
      </p:pic>
      <p:pic>
        <p:nvPicPr>
          <p:cNvPr id="12" name="Picture 11" descr="square2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19200"/>
            <a:ext cx="1565910" cy="1337310"/>
          </a:xfrm>
          <a:prstGeom prst="rect">
            <a:avLst/>
          </a:prstGeom>
        </p:spPr>
      </p:pic>
      <p:pic>
        <p:nvPicPr>
          <p:cNvPr id="13" name="Picture 12" descr="square39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343400"/>
            <a:ext cx="1600200" cy="1366594"/>
          </a:xfrm>
          <a:prstGeom prst="rect">
            <a:avLst/>
          </a:prstGeom>
        </p:spPr>
      </p:pic>
      <p:pic>
        <p:nvPicPr>
          <p:cNvPr id="14" name="Picture 13" descr="squaregeneric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600200"/>
            <a:ext cx="2946400" cy="21463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But how general can we be?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5" name="Picture 14" descr="m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1530350" cy="1428750"/>
          </a:xfrm>
          <a:prstGeom prst="rect">
            <a:avLst/>
          </a:prstGeom>
        </p:spPr>
      </p:pic>
      <p:pic>
        <p:nvPicPr>
          <p:cNvPr id="17" name="Picture 16" descr="ma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71800"/>
            <a:ext cx="1530350" cy="1428750"/>
          </a:xfrm>
          <a:prstGeom prst="rect">
            <a:avLst/>
          </a:prstGeom>
        </p:spPr>
      </p:pic>
      <p:pic>
        <p:nvPicPr>
          <p:cNvPr id="20" name="Picture 19" descr="closest to 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24400"/>
            <a:ext cx="1746250" cy="1428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95800" y="921127"/>
            <a:ext cx="1642296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18 VAG Rounded Thin   5539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ette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47800"/>
            <a:ext cx="4381500" cy="2857500"/>
          </a:xfrm>
          <a:prstGeom prst="rect">
            <a:avLst/>
          </a:prstGeom>
        </p:spPr>
      </p:pic>
      <p:pic>
        <p:nvPicPr>
          <p:cNvPr id="30" name="Picture 29" descr="Screen Shot 2012-10-26 at 8.22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572000"/>
            <a:ext cx="4648200" cy="1155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1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3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49361</TotalTime>
  <Pages>47</Pages>
  <Words>353</Words>
  <Application>Microsoft Macintosh PowerPoint</Application>
  <PresentationFormat>Letter Paper (8.5x11 in)</PresentationFormat>
  <Paragraphs>50</Paragraphs>
  <Slides>8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Coding is cool again!</vt:lpstr>
      <vt:lpstr>Midterm Results (paper only)</vt:lpstr>
      <vt:lpstr>Why use functions? (review)</vt:lpstr>
      <vt:lpstr>But how general can we be?</vt:lpstr>
      <vt:lpstr>Today</vt:lpstr>
      <vt:lpstr>combine with  Reporter  over  List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3113</cp:revision>
  <cp:lastPrinted>2014-01-14T09:51:57Z</cp:lastPrinted>
  <dcterms:created xsi:type="dcterms:W3CDTF">2014-01-19T10:53:03Z</dcterms:created>
  <dcterms:modified xsi:type="dcterms:W3CDTF">2014-01-19T10:53:12Z</dcterms:modified>
</cp:coreProperties>
</file>