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3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4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5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6.xml" ContentType="application/vnd.openxmlformats-officedocument.theme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7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8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theme/theme9.xml" ContentType="application/vnd.openxmlformats-officedocument.theme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theme/theme10.xml" ContentType="application/vnd.openxmlformats-officedocument.theme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11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theme/theme12.xml" ContentType="application/vnd.openxmlformats-officedocument.theme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theme/theme13.xml" ContentType="application/vnd.openxmlformats-officedocument.theme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theme/theme14.xml" ContentType="application/vnd.openxmlformats-officedocument.theme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theme/theme15.xml" ContentType="application/vnd.openxmlformats-officedocument.theme+xml"/>
  <Override PartName="/ppt/theme/theme16.xml" ContentType="application/vnd.openxmlformats-officedocument.theme+xml"/>
  <Override PartName="/ppt/theme/theme1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60" r:id="rId1"/>
    <p:sldMasterId id="2147483698" r:id="rId2"/>
    <p:sldMasterId id="2147483707" r:id="rId3"/>
    <p:sldMasterId id="2147483716" r:id="rId4"/>
    <p:sldMasterId id="2147483720" r:id="rId5"/>
    <p:sldMasterId id="2147483730" r:id="rId6"/>
    <p:sldMasterId id="2147483735" r:id="rId7"/>
    <p:sldMasterId id="2147483740" r:id="rId8"/>
    <p:sldMasterId id="2147483749" r:id="rId9"/>
    <p:sldMasterId id="2147483758" r:id="rId10"/>
    <p:sldMasterId id="2147483763" r:id="rId11"/>
    <p:sldMasterId id="2147483768" r:id="rId12"/>
    <p:sldMasterId id="2147483773" r:id="rId13"/>
    <p:sldMasterId id="2147483778" r:id="rId14"/>
    <p:sldMasterId id="2147483783" r:id="rId15"/>
  </p:sldMasterIdLst>
  <p:notesMasterIdLst>
    <p:notesMasterId r:id="rId49"/>
  </p:notesMasterIdLst>
  <p:handoutMasterIdLst>
    <p:handoutMasterId r:id="rId50"/>
  </p:handoutMasterIdLst>
  <p:sldIdLst>
    <p:sldId id="322" r:id="rId16"/>
    <p:sldId id="724" r:id="rId17"/>
    <p:sldId id="719" r:id="rId18"/>
    <p:sldId id="718" r:id="rId19"/>
    <p:sldId id="720" r:id="rId20"/>
    <p:sldId id="721" r:id="rId21"/>
    <p:sldId id="722" r:id="rId22"/>
    <p:sldId id="723" r:id="rId23"/>
    <p:sldId id="725" r:id="rId24"/>
    <p:sldId id="726" r:id="rId25"/>
    <p:sldId id="727" r:id="rId26"/>
    <p:sldId id="728" r:id="rId27"/>
    <p:sldId id="729" r:id="rId28"/>
    <p:sldId id="660" r:id="rId29"/>
    <p:sldId id="745" r:id="rId30"/>
    <p:sldId id="746" r:id="rId31"/>
    <p:sldId id="677" r:id="rId32"/>
    <p:sldId id="730" r:id="rId33"/>
    <p:sldId id="731" r:id="rId34"/>
    <p:sldId id="732" r:id="rId35"/>
    <p:sldId id="733" r:id="rId36"/>
    <p:sldId id="734" r:id="rId37"/>
    <p:sldId id="735" r:id="rId38"/>
    <p:sldId id="736" r:id="rId39"/>
    <p:sldId id="737" r:id="rId40"/>
    <p:sldId id="738" r:id="rId41"/>
    <p:sldId id="739" r:id="rId42"/>
    <p:sldId id="740" r:id="rId43"/>
    <p:sldId id="741" r:id="rId44"/>
    <p:sldId id="742" r:id="rId45"/>
    <p:sldId id="743" r:id="rId46"/>
    <p:sldId id="744" r:id="rId47"/>
    <p:sldId id="617" r:id="rId48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FF9E"/>
    <a:srgbClr val="55FC02"/>
    <a:srgbClr val="FBBA03"/>
    <a:srgbClr val="0332B7"/>
    <a:srgbClr val="000000"/>
    <a:srgbClr val="114FFB"/>
    <a:srgbClr val="7B00E4"/>
    <a:srgbClr val="EFFB03"/>
    <a:srgbClr val="F90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94" autoAdjust="0"/>
    <p:restoredTop sz="87865" autoAdjust="0"/>
  </p:normalViewPr>
  <p:slideViewPr>
    <p:cSldViewPr>
      <p:cViewPr varScale="1">
        <p:scale>
          <a:sx n="81" d="100"/>
          <a:sy n="81" d="100"/>
        </p:scale>
        <p:origin x="-2008" y="-112"/>
      </p:cViewPr>
      <p:guideLst>
        <p:guide orient="horz" pos="2208"/>
        <p:guide pos="2112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-1830" y="-102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3.xml"/><Relationship Id="rId14" Type="http://schemas.openxmlformats.org/officeDocument/2006/relationships/slideMaster" Target="slideMasters/slideMaster14.xml"/><Relationship Id="rId15" Type="http://schemas.openxmlformats.org/officeDocument/2006/relationships/slideMaster" Target="slideMasters/slideMaster15.xml"/><Relationship Id="rId16" Type="http://schemas.openxmlformats.org/officeDocument/2006/relationships/slide" Target="slides/slide1.xml"/><Relationship Id="rId17" Type="http://schemas.openxmlformats.org/officeDocument/2006/relationships/slide" Target="slides/slide2.xml"/><Relationship Id="rId18" Type="http://schemas.openxmlformats.org/officeDocument/2006/relationships/slide" Target="slides/slide3.xml"/><Relationship Id="rId19" Type="http://schemas.openxmlformats.org/officeDocument/2006/relationships/slide" Target="slides/slide4.xml"/><Relationship Id="rId50" Type="http://schemas.openxmlformats.org/officeDocument/2006/relationships/handoutMaster" Target="handoutMasters/handoutMaster1.xml"/><Relationship Id="rId51" Type="http://schemas.openxmlformats.org/officeDocument/2006/relationships/printerSettings" Target="printerSettings/printerSettings1.bin"/><Relationship Id="rId52" Type="http://schemas.openxmlformats.org/officeDocument/2006/relationships/presProps" Target="presProps.xml"/><Relationship Id="rId53" Type="http://schemas.openxmlformats.org/officeDocument/2006/relationships/viewProps" Target="viewProps.xml"/><Relationship Id="rId54" Type="http://schemas.openxmlformats.org/officeDocument/2006/relationships/theme" Target="theme/theme1.xml"/><Relationship Id="rId55" Type="http://schemas.openxmlformats.org/officeDocument/2006/relationships/tableStyles" Target="tableStyles.xml"/><Relationship Id="rId40" Type="http://schemas.openxmlformats.org/officeDocument/2006/relationships/slide" Target="slides/slide25.xml"/><Relationship Id="rId41" Type="http://schemas.openxmlformats.org/officeDocument/2006/relationships/slide" Target="slides/slide26.xml"/><Relationship Id="rId42" Type="http://schemas.openxmlformats.org/officeDocument/2006/relationships/slide" Target="slides/slide27.xml"/><Relationship Id="rId43" Type="http://schemas.openxmlformats.org/officeDocument/2006/relationships/slide" Target="slides/slide28.xml"/><Relationship Id="rId44" Type="http://schemas.openxmlformats.org/officeDocument/2006/relationships/slide" Target="slides/slide29.xml"/><Relationship Id="rId45" Type="http://schemas.openxmlformats.org/officeDocument/2006/relationships/slide" Target="slides/slide30.xml"/><Relationship Id="rId46" Type="http://schemas.openxmlformats.org/officeDocument/2006/relationships/slide" Target="slides/slide31.xml"/><Relationship Id="rId47" Type="http://schemas.openxmlformats.org/officeDocument/2006/relationships/slide" Target="slides/slide32.xml"/><Relationship Id="rId48" Type="http://schemas.openxmlformats.org/officeDocument/2006/relationships/slide" Target="slides/slide33.xml"/><Relationship Id="rId4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6" Type="http://schemas.openxmlformats.org/officeDocument/2006/relationships/slideMaster" Target="slideMasters/slideMaster6.xml"/><Relationship Id="rId7" Type="http://schemas.openxmlformats.org/officeDocument/2006/relationships/slideMaster" Target="slideMasters/slideMaster7.xml"/><Relationship Id="rId8" Type="http://schemas.openxmlformats.org/officeDocument/2006/relationships/slideMaster" Target="slideMasters/slideMaster8.xml"/><Relationship Id="rId9" Type="http://schemas.openxmlformats.org/officeDocument/2006/relationships/slideMaster" Target="slideMasters/slideMaster9.xml"/><Relationship Id="rId30" Type="http://schemas.openxmlformats.org/officeDocument/2006/relationships/slide" Target="slides/slide15.xml"/><Relationship Id="rId31" Type="http://schemas.openxmlformats.org/officeDocument/2006/relationships/slide" Target="slides/slide16.xml"/><Relationship Id="rId32" Type="http://schemas.openxmlformats.org/officeDocument/2006/relationships/slide" Target="slides/slide17.xml"/><Relationship Id="rId33" Type="http://schemas.openxmlformats.org/officeDocument/2006/relationships/slide" Target="slides/slide18.xml"/><Relationship Id="rId34" Type="http://schemas.openxmlformats.org/officeDocument/2006/relationships/slide" Target="slides/slide19.xml"/><Relationship Id="rId35" Type="http://schemas.openxmlformats.org/officeDocument/2006/relationships/slide" Target="slides/slide20.xml"/><Relationship Id="rId36" Type="http://schemas.openxmlformats.org/officeDocument/2006/relationships/slide" Target="slides/slide21.xml"/><Relationship Id="rId37" Type="http://schemas.openxmlformats.org/officeDocument/2006/relationships/slide" Target="slides/slide22.xml"/><Relationship Id="rId38" Type="http://schemas.openxmlformats.org/officeDocument/2006/relationships/slide" Target="slides/slide23.xml"/><Relationship Id="rId39" Type="http://schemas.openxmlformats.org/officeDocument/2006/relationships/slide" Target="slides/slide24.xml"/><Relationship Id="rId20" Type="http://schemas.openxmlformats.org/officeDocument/2006/relationships/slide" Target="slides/slide5.xml"/><Relationship Id="rId21" Type="http://schemas.openxmlformats.org/officeDocument/2006/relationships/slide" Target="slides/slide6.xml"/><Relationship Id="rId22" Type="http://schemas.openxmlformats.org/officeDocument/2006/relationships/slide" Target="slides/slide7.xml"/><Relationship Id="rId23" Type="http://schemas.openxmlformats.org/officeDocument/2006/relationships/slide" Target="slides/slide8.xml"/><Relationship Id="rId24" Type="http://schemas.openxmlformats.org/officeDocument/2006/relationships/slide" Target="slides/slide9.xml"/><Relationship Id="rId25" Type="http://schemas.openxmlformats.org/officeDocument/2006/relationships/slide" Target="slides/slide10.xml"/><Relationship Id="rId26" Type="http://schemas.openxmlformats.org/officeDocument/2006/relationships/slide" Target="slides/slide11.xml"/><Relationship Id="rId27" Type="http://schemas.openxmlformats.org/officeDocument/2006/relationships/slide" Target="slides/slide12.xml"/><Relationship Id="rId28" Type="http://schemas.openxmlformats.org/officeDocument/2006/relationships/slide" Target="slides/slide13.xml"/><Relationship Id="rId29" Type="http://schemas.openxmlformats.org/officeDocument/2006/relationships/slide" Target="slides/slide14.xml"/><Relationship Id="rId10" Type="http://schemas.openxmlformats.org/officeDocument/2006/relationships/slideMaster" Target="slideMasters/slideMaster10.xml"/><Relationship Id="rId11" Type="http://schemas.openxmlformats.org/officeDocument/2006/relationships/slideMaster" Target="slideMasters/slideMaster11.xml"/><Relationship Id="rId12" Type="http://schemas.openxmlformats.org/officeDocument/2006/relationships/slideMaster" Target="slideMasters/slideMaster12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Relationship Id="rId2" Type="http://schemas.openxmlformats.org/officeDocument/2006/relationships/slide" Target="slides/slide2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r>
              <a:rPr lang="en-US"/>
              <a:t>CS252 S05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fld id="{F00E107E-D012-E24C-A720-81082AB523B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310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r>
              <a:rPr lang="en-US"/>
              <a:t>CS252 S05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fld id="{CBD889F7-70D0-5A4F-884D-48B5C2AEA44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D69BA9E0-E144-6649-918E-93571149F481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2055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87510624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3A8BD4-06CA-C241-9CF8-A2F132F37E8E}" type="slidenum">
              <a:rPr lang="en-US"/>
              <a:pPr/>
              <a:t>1</a:t>
            </a:fld>
            <a:endParaRPr lang="en-US"/>
          </a:p>
        </p:txBody>
      </p:sp>
      <p:sp>
        <p:nvSpPr>
          <p:cNvPr id="65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44E97A-8437-EC42-BF7C-EF311610D04B}" type="slidenum">
              <a:rPr lang="en-US">
                <a:solidFill>
                  <a:prstClr val="black"/>
                </a:solidFill>
              </a:rPr>
              <a:pPr/>
              <a:t>23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92717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2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6" y="4559301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A56665-863A-A244-82BA-EF16E7F6C394}" type="slidenum">
              <a:rPr lang="en-US">
                <a:solidFill>
                  <a:prstClr val="black"/>
                </a:solidFill>
              </a:rPr>
              <a:pPr/>
              <a:t>24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92921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2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6" y="4559301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C00F16-326F-7E48-82E8-024272EF7911}" type="slidenum">
              <a:rPr lang="en-US">
                <a:solidFill>
                  <a:prstClr val="black"/>
                </a:solidFill>
              </a:rPr>
              <a:pPr/>
              <a:t>25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93126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3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6" y="4559301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2F3FFF-DD0D-2B45-9482-A9B5B8F85F1F}" type="slidenum">
              <a:rPr lang="en-US">
                <a:solidFill>
                  <a:prstClr val="black"/>
                </a:solidFill>
              </a:rPr>
              <a:pPr/>
              <a:t>26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93331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3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6" y="4559301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B089DF-4C05-6E4F-B8E9-6563C820432E}" type="slidenum">
              <a:rPr lang="en-US">
                <a:solidFill>
                  <a:prstClr val="black"/>
                </a:solidFill>
              </a:rPr>
              <a:pPr/>
              <a:t>27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93536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3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6" y="4559301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8842B5-7EEA-1649-BF92-5FABA4A52BF7}" type="slidenum">
              <a:rPr lang="en-US">
                <a:solidFill>
                  <a:prstClr val="black"/>
                </a:solidFill>
              </a:rPr>
              <a:pPr/>
              <a:t>29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93741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37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6" y="4559301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BFDBAF-F4B5-8843-9681-51433A917790}" type="slidenum">
              <a:rPr lang="en-US">
                <a:solidFill>
                  <a:prstClr val="black"/>
                </a:solidFill>
              </a:rPr>
              <a:pPr/>
              <a:t>31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93945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394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6" y="4559301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02CF37-FA35-414F-BD2B-7BD0C91DE1A5}" type="slidenum">
              <a:rPr lang="en-US">
                <a:solidFill>
                  <a:prstClr val="black"/>
                </a:solidFill>
              </a:rPr>
              <a:pPr/>
              <a:t>32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94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8413" y="727075"/>
            <a:ext cx="4781550" cy="35861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15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6" y="4559301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0" tIns="47536" rIns="95070" bIns="47536">
            <a:prstTxWarp prst="textNoShape">
              <a:avLst/>
            </a:prstTxWarp>
          </a:bodyPr>
          <a:lstStyle/>
          <a:p>
            <a:r>
              <a:rPr lang="en-US"/>
              <a:t>Doesn’t show that update reflects last dest. (jse)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C2CB2F-B324-3F41-B4F6-399B05A54E6D}" type="slidenum">
              <a:rPr lang="en-US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84422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2188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42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9"/>
            <a:ext cx="5359401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0" tIns="47536" rIns="95070" bIns="47536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D54D1E-94F1-3144-8BFD-F6347376B55C}" type="slidenum">
              <a:rPr lang="en-US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84217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2188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21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9"/>
            <a:ext cx="5359401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0" tIns="47536" rIns="95070" bIns="47536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D4BC7F-FB52-6E47-B840-C9E9A6369A3C}" type="slidenum">
              <a:rPr lang="en-US">
                <a:solidFill>
                  <a:prstClr val="black"/>
                </a:solidFill>
              </a:rPr>
              <a:pPr/>
              <a:t>11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91283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2188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128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9"/>
            <a:ext cx="5359401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0" tIns="47536" rIns="95070" bIns="47536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srgbClr val="0000FF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DA7F65-C480-6045-BAA2-8852E0C74057}" type="slidenum">
              <a:rPr lang="en-US">
                <a:solidFill>
                  <a:srgbClr val="0000FF"/>
                </a:solidFill>
              </a:rPr>
              <a:pPr/>
              <a:t>14</a:t>
            </a:fld>
            <a:endParaRPr lang="en-US">
              <a:solidFill>
                <a:srgbClr val="0000FF"/>
              </a:solidFill>
            </a:endParaRPr>
          </a:p>
        </p:txBody>
      </p:sp>
      <p:sp>
        <p:nvSpPr>
          <p:cNvPr id="1199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9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DAAEF5-D91C-B245-98C6-F516B7B6756E}" type="slidenum">
              <a:rPr lang="en-US">
                <a:solidFill>
                  <a:prstClr val="black"/>
                </a:solidFill>
              </a:rPr>
              <a:pPr/>
              <a:t>19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91897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189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6" y="4559301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9D2A28-6660-0D4C-8780-FEC0DE56C5AC}" type="slidenum">
              <a:rPr lang="en-US">
                <a:solidFill>
                  <a:prstClr val="black"/>
                </a:solidFill>
              </a:rPr>
              <a:pPr/>
              <a:t>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92102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2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6" y="4559301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3B7AFA-5F21-5943-93BF-3A90FCE77C70}" type="slidenum">
              <a:rPr lang="en-US">
                <a:solidFill>
                  <a:prstClr val="black"/>
                </a:solidFill>
              </a:rPr>
              <a:pPr/>
              <a:t>21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92307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2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6" y="4559301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068560-8007-B14D-B3C0-DF4795909529}" type="slidenum">
              <a:rPr lang="en-US">
                <a:solidFill>
                  <a:prstClr val="black"/>
                </a:solidFill>
              </a:rPr>
              <a:pPr/>
              <a:t>22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92512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2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6" y="4559301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Relationship Id="rId2" Type="http://schemas.openxmlformats.org/officeDocument/2006/relationships/image" Target="../media/image1.png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Relationship Id="rId2" Type="http://schemas.openxmlformats.org/officeDocument/2006/relationships/image" Target="../media/image2.emf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Relationship Id="rId2" Type="http://schemas.openxmlformats.org/officeDocument/2006/relationships/image" Target="../media/image2.emf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Relationship Id="rId2" Type="http://schemas.openxmlformats.org/officeDocument/2006/relationships/image" Target="../media/image2.emf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Relationship Id="rId2" Type="http://schemas.openxmlformats.org/officeDocument/2006/relationships/image" Target="../media/image2.emf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Relationship Id="rId2" Type="http://schemas.openxmlformats.org/officeDocument/2006/relationships/image" Target="../media/image2.emf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Relationship Id="rId2" Type="http://schemas.openxmlformats.org/officeDocument/2006/relationships/image" Target="../media/image2.emf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Relationship Id="rId2" Type="http://schemas.openxmlformats.org/officeDocument/2006/relationships/image" Target="../media/image2.emf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Relationship Id="rId2" Type="http://schemas.openxmlformats.org/officeDocument/2006/relationships/image" Target="../media/image2.emf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6990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9226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22248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13948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87055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56852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1628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75C8-C148-D646-81FC-1D13FFF086F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32186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54224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2989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95521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9614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889806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641522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896533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721110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359FAB1-CC67-5D46-BCF2-A1CDD589D2E4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074733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 slide">
    <p:bg>
      <p:bgPr>
        <a:solidFill>
          <a:schemeClr val="lt1"/>
        </a:solidFill>
        <a:effectLst/>
      </p:bgPr>
    </p:bg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subTitle" idx="1"/>
          </p:nvPr>
        </p:nvSpPr>
        <p:spPr>
          <a:xfrm>
            <a:off x="1371600" y="18288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erdana"/>
              <a:buChar char="•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–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•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–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7239000" y="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Clr>
                <a:srgbClr val="000000"/>
              </a:buClr>
            </a:pPr>
            <a:fld id="{00000000-1234-1234-1234-123412341234}" type="slidenum">
              <a:rPr lang="en-US">
                <a:solidFill>
                  <a:srgbClr val="000000"/>
                </a:solidFill>
              </a:rPr>
              <a:pPr>
                <a:buClr>
                  <a:srgbClr val="000000"/>
                </a:buClr>
              </a:pPr>
              <a:t>‹#›</a:t>
            </a:fld>
            <a:endParaRPr sz="120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5" name="Shape 25"/>
          <p:cNvSpPr txBox="1"/>
          <p:nvPr/>
        </p:nvSpPr>
        <p:spPr>
          <a:xfrm>
            <a:off x="4098925" y="1414462"/>
            <a:ext cx="18415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2400" kern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26" name="Shape 2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457200" cy="419100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Shape 27"/>
          <p:cNvSpPr txBox="1"/>
          <p:nvPr/>
        </p:nvSpPr>
        <p:spPr>
          <a:xfrm>
            <a:off x="2574925" y="6405562"/>
            <a:ext cx="4306887" cy="36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Verdana"/>
              <a:buNone/>
            </a:pPr>
            <a:r>
              <a:rPr lang="en-US" sz="1800" kern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http://www.csg.csail.mit.edu/6.823</a:t>
            </a:r>
            <a:endParaRPr sz="1400"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8" name="Shape 2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686800" y="6438900"/>
            <a:ext cx="457200" cy="4191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4384611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" type="tx">
  <p:cSld name="Title and 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352425" y="341312"/>
            <a:ext cx="7648575" cy="831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1090612" y="1314450"/>
            <a:ext cx="6907212" cy="46783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erdana"/>
              <a:buChar char="•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–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•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–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dt" idx="10"/>
          </p:nvPr>
        </p:nvSpPr>
        <p:spPr>
          <a:xfrm>
            <a:off x="0" y="6616700"/>
            <a:ext cx="18288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>
              <a:solidFill>
                <a:srgbClr val="000000"/>
              </a:solidFill>
            </a:endParaRPr>
          </a:p>
        </p:txBody>
      </p:sp>
      <p:sp>
        <p:nvSpPr>
          <p:cNvPr id="33" name="Shape 33"/>
          <p:cNvSpPr txBox="1">
            <a:spLocks noGrp="1"/>
          </p:cNvSpPr>
          <p:nvPr>
            <p:ph type="ftr" idx="11"/>
          </p:nvPr>
        </p:nvSpPr>
        <p:spPr>
          <a:xfrm>
            <a:off x="2590800" y="6616700"/>
            <a:ext cx="36576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>
              <a:solidFill>
                <a:srgbClr val="000000"/>
              </a:solidFill>
            </a:endParaRPr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7772400" y="0"/>
            <a:ext cx="1371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>
              <a:buClr>
                <a:srgbClr val="000000"/>
              </a:buClr>
            </a:pPr>
            <a:fld id="{00000000-1234-1234-1234-123412341234}" type="slidenum">
              <a:rPr lang="en-US">
                <a:solidFill>
                  <a:srgbClr val="000000"/>
                </a:solidFill>
              </a:rPr>
              <a:pPr>
                <a:buClr>
                  <a:srgbClr val="000000"/>
                </a:buClr>
              </a:pPr>
              <a:t>‹#›</a:t>
            </a:fld>
            <a:endParaRPr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871766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text on left, text on right" type="twoColTx">
  <p:cSld name="Title, text on left, text on right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dt" idx="10"/>
          </p:nvPr>
        </p:nvSpPr>
        <p:spPr>
          <a:xfrm>
            <a:off x="0" y="6616700"/>
            <a:ext cx="18288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>
              <a:solidFill>
                <a:srgbClr val="000000"/>
              </a:solidFill>
            </a:endParaRPr>
          </a:p>
        </p:txBody>
      </p:sp>
      <p:sp>
        <p:nvSpPr>
          <p:cNvPr id="37" name="Shape 37"/>
          <p:cNvSpPr txBox="1">
            <a:spLocks noGrp="1"/>
          </p:cNvSpPr>
          <p:nvPr>
            <p:ph type="ftr" idx="11"/>
          </p:nvPr>
        </p:nvSpPr>
        <p:spPr>
          <a:xfrm>
            <a:off x="2590800" y="6616700"/>
            <a:ext cx="36576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>
              <a:solidFill>
                <a:srgbClr val="000000"/>
              </a:solidFill>
            </a:endParaRPr>
          </a:p>
        </p:txBody>
      </p:sp>
      <p:sp>
        <p:nvSpPr>
          <p:cNvPr id="38" name="Shape 38"/>
          <p:cNvSpPr txBox="1">
            <a:spLocks noGrp="1"/>
          </p:cNvSpPr>
          <p:nvPr>
            <p:ph type="sldNum" idx="12"/>
          </p:nvPr>
        </p:nvSpPr>
        <p:spPr>
          <a:xfrm>
            <a:off x="7772400" y="0"/>
            <a:ext cx="1371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>
              <a:buClr>
                <a:srgbClr val="000000"/>
              </a:buClr>
            </a:pPr>
            <a:fld id="{00000000-1234-1234-1234-123412341234}" type="slidenum">
              <a:rPr lang="en-US">
                <a:solidFill>
                  <a:srgbClr val="000000"/>
                </a:solidFill>
              </a:rPr>
              <a:pPr>
                <a:buClr>
                  <a:srgbClr val="000000"/>
                </a:buClr>
              </a:pPr>
              <a:t>‹#›</a:t>
            </a:fld>
            <a:endParaRPr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182078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962993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927553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2441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728613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554142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695752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515827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957183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359FAB1-CC67-5D46-BCF2-A1CDD589D2E4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431543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lang="en-US" sz="3600" b="1" baseline="0" dirty="0">
                <a:solidFill>
                  <a:srgbClr val="000081"/>
                </a:solidFill>
                <a:latin typeface="Calibri"/>
                <a:ea typeface="+mj-ea"/>
                <a:cs typeface="Helvetica"/>
              </a:defRPr>
            </a:lvl1pPr>
          </a:lstStyle>
          <a:p>
            <a:pPr lvl="0" algn="ctr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rgbClr val="1F497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10" name="Picture 9" descr="ucbseal_139_540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1" y="5181601"/>
            <a:ext cx="1511300" cy="151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259296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1628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6425" cy="5562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75C8-C148-D646-81FC-1D13FFF086F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726257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E33E40-A394-8B40-82D0-A3241F22E4EA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381000" y="1143000"/>
            <a:ext cx="4038600" cy="52578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4648200" y="1143000"/>
            <a:ext cx="4038600" cy="52578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558344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1628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75C8-C148-D646-81FC-1D13FFF086F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552005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lang="en-US" sz="3600" b="1" baseline="0" dirty="0">
                <a:solidFill>
                  <a:srgbClr val="000081"/>
                </a:solidFill>
                <a:latin typeface="Calibri"/>
                <a:ea typeface="+mj-ea"/>
                <a:cs typeface="Helvetica"/>
              </a:defRPr>
            </a:lvl1pPr>
          </a:lstStyle>
          <a:p>
            <a:pPr lvl="0" algn="ctr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rgbClr val="1F497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10" name="Picture 9" descr="ucbseal_139_540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1" y="5181601"/>
            <a:ext cx="1511300" cy="151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6183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060054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1628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6425" cy="5562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75C8-C148-D646-81FC-1D13FFF086F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471072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E33E40-A394-8B40-82D0-A3241F22E4EA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381000" y="1143000"/>
            <a:ext cx="4038600" cy="52578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4648200" y="1143000"/>
            <a:ext cx="4038600" cy="52578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626197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1628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75C8-C148-D646-81FC-1D13FFF086F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747035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617399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627693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228061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147500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38944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77223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4141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0141855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359FAB1-CC67-5D46-BCF2-A1CDD589D2E4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2156234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475444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21490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287634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071780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83743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95538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6368682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359FAB1-CC67-5D46-BCF2-A1CDD589D2E4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38485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lang="en-US" sz="3600" b="1" baseline="0" dirty="0">
                <a:solidFill>
                  <a:srgbClr val="000081"/>
                </a:solidFill>
                <a:latin typeface="Calibri"/>
                <a:ea typeface="+mj-ea"/>
                <a:cs typeface="Helvetica"/>
              </a:defRPr>
            </a:lvl1pPr>
          </a:lstStyle>
          <a:p>
            <a:pPr lvl="0" algn="ctr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rgbClr val="1F497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10" name="Picture 9" descr="ucbseal_139_540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1" y="5181601"/>
            <a:ext cx="1511300" cy="151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9519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1432901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1628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6425" cy="5562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75C8-C148-D646-81FC-1D13FFF086F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3611206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1628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75C8-C148-D646-81FC-1D13FFF086F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8545955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89661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lang="en-US" sz="3600" b="1" baseline="0" dirty="0">
                <a:solidFill>
                  <a:srgbClr val="000081"/>
                </a:solidFill>
                <a:latin typeface="Calibri"/>
                <a:ea typeface="+mj-ea"/>
                <a:cs typeface="Helvetica"/>
              </a:defRPr>
            </a:lvl1pPr>
          </a:lstStyle>
          <a:p>
            <a:pPr lvl="0" algn="ctr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rgbClr val="1F497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10" name="Picture 9" descr="ucbseal_139_540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1" y="5181601"/>
            <a:ext cx="1511300" cy="151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0536785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1628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6425" cy="5562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75C8-C148-D646-81FC-1D13FFF086F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7272926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1628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75C8-C148-D646-81FC-1D13FFF086F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4166746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74070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lang="en-US" sz="3600" b="1" baseline="0" dirty="0">
                <a:solidFill>
                  <a:srgbClr val="000081"/>
                </a:solidFill>
                <a:latin typeface="Calibri"/>
                <a:ea typeface="+mj-ea"/>
                <a:cs typeface="Helvetica"/>
              </a:defRPr>
            </a:lvl1pPr>
          </a:lstStyle>
          <a:p>
            <a:pPr lvl="0" algn="ctr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rgbClr val="1F497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10" name="Picture 9" descr="ucbseal_139_540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1" y="5181601"/>
            <a:ext cx="1511300" cy="151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2940119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1628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6425" cy="5562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75C8-C148-D646-81FC-1D13FFF086F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6867281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1628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75C8-C148-D646-81FC-1D13FFF086F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0314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2427697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10742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lang="en-US" sz="3600" b="1" baseline="0" dirty="0">
                <a:solidFill>
                  <a:srgbClr val="000081"/>
                </a:solidFill>
                <a:latin typeface="Calibri"/>
                <a:ea typeface="+mj-ea"/>
                <a:cs typeface="Helvetica"/>
              </a:defRPr>
            </a:lvl1pPr>
          </a:lstStyle>
          <a:p>
            <a:pPr lvl="0" algn="ctr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rgbClr val="1F497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10" name="Picture 9" descr="ucbseal_139_540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1" y="5181601"/>
            <a:ext cx="1511300" cy="151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3012323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1628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6425" cy="5562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75C8-C148-D646-81FC-1D13FFF086F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1700093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1628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75C8-C148-D646-81FC-1D13FFF086F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4997384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52652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lang="en-US" sz="3600" b="1" baseline="0" dirty="0">
                <a:solidFill>
                  <a:srgbClr val="000081"/>
                </a:solidFill>
                <a:latin typeface="Calibri"/>
                <a:ea typeface="+mj-ea"/>
                <a:cs typeface="Helvetica"/>
              </a:defRPr>
            </a:lvl1pPr>
          </a:lstStyle>
          <a:p>
            <a:pPr lvl="0" algn="ctr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rgbClr val="1F497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10" name="Picture 9" descr="ucbseal_139_540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1" y="5181601"/>
            <a:ext cx="1511300" cy="151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6224616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1628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6425" cy="5562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75C8-C148-D646-81FC-1D13FFF086F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005521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1628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75C8-C148-D646-81FC-1D13FFF086F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7867221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24982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lang="en-US" sz="3600" b="1" baseline="0" dirty="0">
                <a:solidFill>
                  <a:srgbClr val="000081"/>
                </a:solidFill>
                <a:latin typeface="Calibri"/>
                <a:ea typeface="+mj-ea"/>
                <a:cs typeface="Helvetica"/>
              </a:defRPr>
            </a:lvl1pPr>
          </a:lstStyle>
          <a:p>
            <a:pPr lvl="0" algn="ctr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rgbClr val="1F497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10" name="Picture 9" descr="ucbseal_139_540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1" y="5181601"/>
            <a:ext cx="1511300" cy="151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0620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2339948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1628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6425" cy="5562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75C8-C148-D646-81FC-1D13FFF086F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0173570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1628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75C8-C148-D646-81FC-1D13FFF086F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0200007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84807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0613" y="1314450"/>
            <a:ext cx="3376612" cy="467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9625" y="1314450"/>
            <a:ext cx="3378200" cy="467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0" y="6616700"/>
            <a:ext cx="18288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1" hangingPunct="1">
              <a:spcBef>
                <a:spcPct val="0"/>
              </a:spcBef>
            </a:pPr>
            <a:r>
              <a: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rPr>
              <a:t>November 1, 2006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90800" y="6616700"/>
            <a:ext cx="36576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1" hangingPunct="1">
              <a:spcBef>
                <a:spcPct val="0"/>
              </a:spcBef>
            </a:pPr>
            <a:r>
              <a: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rPr>
              <a:t>http://www.csg.csail.mit.edu/6.823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prstClr val="black"/>
                </a:solidFill>
              </a:rPr>
              <a:t>6.823 L15- </a:t>
            </a:r>
            <a:fld id="{2B456248-3B3E-A241-A5C8-2793A6C571DF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  <a:p>
            <a:r>
              <a:rPr lang="en-US">
                <a:solidFill>
                  <a:prstClr val="black"/>
                </a:solidFill>
              </a:rPr>
              <a:t>Emer</a:t>
            </a:r>
          </a:p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9349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6192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1.xml"/><Relationship Id="rId4" Type="http://schemas.openxmlformats.org/officeDocument/2006/relationships/slideLayout" Target="../slideLayouts/slideLayout62.xml"/><Relationship Id="rId5" Type="http://schemas.openxmlformats.org/officeDocument/2006/relationships/theme" Target="../theme/theme10.xml"/><Relationship Id="rId1" Type="http://schemas.openxmlformats.org/officeDocument/2006/relationships/slideLayout" Target="../slideLayouts/slideLayout59.xml"/><Relationship Id="rId2" Type="http://schemas.openxmlformats.org/officeDocument/2006/relationships/slideLayout" Target="../slideLayouts/slideLayout60.xml"/></Relationships>
</file>

<file path=ppt/slideMasters/_rels/slideMaster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5.xml"/><Relationship Id="rId4" Type="http://schemas.openxmlformats.org/officeDocument/2006/relationships/slideLayout" Target="../slideLayouts/slideLayout66.xml"/><Relationship Id="rId5" Type="http://schemas.openxmlformats.org/officeDocument/2006/relationships/theme" Target="../theme/theme11.xml"/><Relationship Id="rId1" Type="http://schemas.openxmlformats.org/officeDocument/2006/relationships/slideLayout" Target="../slideLayouts/slideLayout63.xml"/><Relationship Id="rId2" Type="http://schemas.openxmlformats.org/officeDocument/2006/relationships/slideLayout" Target="../slideLayouts/slideLayout64.xml"/></Relationships>
</file>

<file path=ppt/slideMasters/_rels/slideMaster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9.xml"/><Relationship Id="rId4" Type="http://schemas.openxmlformats.org/officeDocument/2006/relationships/slideLayout" Target="../slideLayouts/slideLayout70.xml"/><Relationship Id="rId5" Type="http://schemas.openxmlformats.org/officeDocument/2006/relationships/theme" Target="../theme/theme12.xml"/><Relationship Id="rId1" Type="http://schemas.openxmlformats.org/officeDocument/2006/relationships/slideLayout" Target="../slideLayouts/slideLayout67.xml"/><Relationship Id="rId2" Type="http://schemas.openxmlformats.org/officeDocument/2006/relationships/slideLayout" Target="../slideLayouts/slideLayout68.xml"/></Relationships>
</file>

<file path=ppt/slideMasters/_rels/slideMaster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3.xml"/><Relationship Id="rId4" Type="http://schemas.openxmlformats.org/officeDocument/2006/relationships/slideLayout" Target="../slideLayouts/slideLayout74.xml"/><Relationship Id="rId5" Type="http://schemas.openxmlformats.org/officeDocument/2006/relationships/theme" Target="../theme/theme13.xml"/><Relationship Id="rId1" Type="http://schemas.openxmlformats.org/officeDocument/2006/relationships/slideLayout" Target="../slideLayouts/slideLayout71.xml"/><Relationship Id="rId2" Type="http://schemas.openxmlformats.org/officeDocument/2006/relationships/slideLayout" Target="../slideLayouts/slideLayout72.xml"/></Relationships>
</file>

<file path=ppt/slideMasters/_rels/slideMaster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7.xml"/><Relationship Id="rId4" Type="http://schemas.openxmlformats.org/officeDocument/2006/relationships/slideLayout" Target="../slideLayouts/slideLayout78.xml"/><Relationship Id="rId5" Type="http://schemas.openxmlformats.org/officeDocument/2006/relationships/theme" Target="../theme/theme14.xml"/><Relationship Id="rId1" Type="http://schemas.openxmlformats.org/officeDocument/2006/relationships/slideLayout" Target="../slideLayouts/slideLayout75.xml"/><Relationship Id="rId2" Type="http://schemas.openxmlformats.org/officeDocument/2006/relationships/slideLayout" Target="../slideLayouts/slideLayout76.xml"/></Relationships>
</file>

<file path=ppt/slideMasters/_rels/slideMaster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1.xml"/><Relationship Id="rId4" Type="http://schemas.openxmlformats.org/officeDocument/2006/relationships/slideLayout" Target="../slideLayouts/slideLayout82.xml"/><Relationship Id="rId5" Type="http://schemas.openxmlformats.org/officeDocument/2006/relationships/slideLayout" Target="../slideLayouts/slideLayout83.xml"/><Relationship Id="rId6" Type="http://schemas.openxmlformats.org/officeDocument/2006/relationships/theme" Target="../theme/theme15.xml"/><Relationship Id="rId1" Type="http://schemas.openxmlformats.org/officeDocument/2006/relationships/slideLayout" Target="../slideLayouts/slideLayout79.xml"/><Relationship Id="rId2" Type="http://schemas.openxmlformats.org/officeDocument/2006/relationships/slideLayout" Target="../slideLayouts/slideLayout80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4" Type="http://schemas.openxmlformats.org/officeDocument/2006/relationships/slideLayout" Target="../slideLayouts/slideLayout11.xml"/><Relationship Id="rId5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4.xml"/><Relationship Id="rId8" Type="http://schemas.openxmlformats.org/officeDocument/2006/relationships/slideLayout" Target="../slideLayouts/slideLayout15.xml"/><Relationship Id="rId9" Type="http://schemas.openxmlformats.org/officeDocument/2006/relationships/theme" Target="../theme/theme2.xml"/><Relationship Id="rId1" Type="http://schemas.openxmlformats.org/officeDocument/2006/relationships/slideLayout" Target="../slideLayouts/slideLayout8.xml"/><Relationship Id="rId2" Type="http://schemas.openxmlformats.org/officeDocument/2006/relationships/slideLayout" Target="../slideLayouts/slideLayout9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9.xml"/><Relationship Id="rId5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2.xml"/><Relationship Id="rId8" Type="http://schemas.openxmlformats.org/officeDocument/2006/relationships/slideLayout" Target="../slideLayouts/slideLayout23.xml"/><Relationship Id="rId9" Type="http://schemas.openxmlformats.org/officeDocument/2006/relationships/theme" Target="../theme/theme3.xml"/><Relationship Id="rId1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7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6.xml"/><Relationship Id="rId4" Type="http://schemas.openxmlformats.org/officeDocument/2006/relationships/theme" Target="../theme/theme4.xml"/><Relationship Id="rId5" Type="http://schemas.openxmlformats.org/officeDocument/2006/relationships/image" Target="../media/image1.png"/><Relationship Id="rId1" Type="http://schemas.openxmlformats.org/officeDocument/2006/relationships/slideLayout" Target="../slideLayouts/slideLayout24.xml"/><Relationship Id="rId2" Type="http://schemas.openxmlformats.org/officeDocument/2006/relationships/slideLayout" Target="../slideLayouts/slideLayout2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9.xml"/><Relationship Id="rId4" Type="http://schemas.openxmlformats.org/officeDocument/2006/relationships/slideLayout" Target="../slideLayouts/slideLayout30.xml"/><Relationship Id="rId5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3.xml"/><Relationship Id="rId8" Type="http://schemas.openxmlformats.org/officeDocument/2006/relationships/slideLayout" Target="../slideLayouts/slideLayout34.xml"/><Relationship Id="rId9" Type="http://schemas.openxmlformats.org/officeDocument/2006/relationships/theme" Target="../theme/theme5.xml"/><Relationship Id="rId1" Type="http://schemas.openxmlformats.org/officeDocument/2006/relationships/slideLayout" Target="../slideLayouts/slideLayout27.xml"/><Relationship Id="rId2" Type="http://schemas.openxmlformats.org/officeDocument/2006/relationships/slideLayout" Target="../slideLayouts/slideLayout28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8.xml"/><Relationship Id="rId5" Type="http://schemas.openxmlformats.org/officeDocument/2006/relationships/theme" Target="../theme/theme6.xml"/><Relationship Id="rId1" Type="http://schemas.openxmlformats.org/officeDocument/2006/relationships/slideLayout" Target="../slideLayouts/slideLayout35.xml"/><Relationship Id="rId2" Type="http://schemas.openxmlformats.org/officeDocument/2006/relationships/slideLayout" Target="../slideLayouts/slideLayout36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1.xml"/><Relationship Id="rId4" Type="http://schemas.openxmlformats.org/officeDocument/2006/relationships/slideLayout" Target="../slideLayouts/slideLayout42.xml"/><Relationship Id="rId5" Type="http://schemas.openxmlformats.org/officeDocument/2006/relationships/theme" Target="../theme/theme7.xml"/><Relationship Id="rId1" Type="http://schemas.openxmlformats.org/officeDocument/2006/relationships/slideLayout" Target="../slideLayouts/slideLayout39.xml"/><Relationship Id="rId2" Type="http://schemas.openxmlformats.org/officeDocument/2006/relationships/slideLayout" Target="../slideLayouts/slideLayout40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5.xml"/><Relationship Id="rId4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7.xml"/><Relationship Id="rId6" Type="http://schemas.openxmlformats.org/officeDocument/2006/relationships/slideLayout" Target="../slideLayouts/slideLayout48.xml"/><Relationship Id="rId7" Type="http://schemas.openxmlformats.org/officeDocument/2006/relationships/slideLayout" Target="../slideLayouts/slideLayout49.xml"/><Relationship Id="rId8" Type="http://schemas.openxmlformats.org/officeDocument/2006/relationships/slideLayout" Target="../slideLayouts/slideLayout50.xml"/><Relationship Id="rId9" Type="http://schemas.openxmlformats.org/officeDocument/2006/relationships/theme" Target="../theme/theme8.xml"/><Relationship Id="rId1" Type="http://schemas.openxmlformats.org/officeDocument/2006/relationships/slideLayout" Target="../slideLayouts/slideLayout43.xml"/><Relationship Id="rId2" Type="http://schemas.openxmlformats.org/officeDocument/2006/relationships/slideLayout" Target="../slideLayouts/slideLayout44.xml"/></Relationships>
</file>

<file path=ppt/slideMasters/_rels/slideMaster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3.xml"/><Relationship Id="rId4" Type="http://schemas.openxmlformats.org/officeDocument/2006/relationships/slideLayout" Target="../slideLayouts/slideLayout54.xml"/><Relationship Id="rId5" Type="http://schemas.openxmlformats.org/officeDocument/2006/relationships/slideLayout" Target="../slideLayouts/slideLayout55.xml"/><Relationship Id="rId6" Type="http://schemas.openxmlformats.org/officeDocument/2006/relationships/slideLayout" Target="../slideLayouts/slideLayout56.xml"/><Relationship Id="rId7" Type="http://schemas.openxmlformats.org/officeDocument/2006/relationships/slideLayout" Target="../slideLayouts/slideLayout57.xml"/><Relationship Id="rId8" Type="http://schemas.openxmlformats.org/officeDocument/2006/relationships/slideLayout" Target="../slideLayouts/slideLayout58.xml"/><Relationship Id="rId9" Type="http://schemas.openxmlformats.org/officeDocument/2006/relationships/theme" Target="../theme/theme9.xml"/><Relationship Id="rId1" Type="http://schemas.openxmlformats.org/officeDocument/2006/relationships/slideLayout" Target="../slideLayouts/slideLayout51.xml"/><Relationship Id="rId2" Type="http://schemas.openxmlformats.org/officeDocument/2006/relationships/slideLayout" Target="../slideLayouts/slideLayout5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4770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2400" b="1">
                <a:solidFill>
                  <a:srgbClr val="000000"/>
                </a:solidFill>
                <a:latin typeface="Calibri"/>
                <a:cs typeface="Calibri"/>
              </a:defRPr>
            </a:lvl1pPr>
          </a:lstStyle>
          <a:p>
            <a:pPr>
              <a:defRPr/>
            </a:pPr>
            <a:fld id="{F543C2CE-5AF7-8143-8A0A-0153F98C031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1524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066800"/>
            <a:ext cx="7683500" cy="505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12826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Calibri"/>
          <a:ea typeface="ＭＳ Ｐゴシック" charset="-128"/>
          <a:cs typeface="Calibri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30188" indent="-230188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2400">
          <a:solidFill>
            <a:schemeClr val="tx1"/>
          </a:solidFill>
          <a:latin typeface="Calibri"/>
          <a:ea typeface="ＭＳ Ｐゴシック" charset="-128"/>
          <a:cs typeface="Calibri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Calibri"/>
          <a:ea typeface="ＭＳ Ｐゴシック" charset="-128"/>
          <a:cs typeface="Calibri"/>
        </a:defRPr>
      </a:lvl2pPr>
      <a:lvl3pPr marL="1143000" indent="-22860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Arial"/>
        <a:buChar char="•"/>
        <a:defRPr>
          <a:solidFill>
            <a:schemeClr val="tx1"/>
          </a:solidFill>
          <a:latin typeface="Calibri"/>
          <a:ea typeface="ＭＳ Ｐゴシック" charset="-128"/>
          <a:cs typeface="Calibri"/>
        </a:defRPr>
      </a:lvl3pPr>
      <a:lvl4pPr marL="15430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1600">
          <a:solidFill>
            <a:schemeClr val="tx1"/>
          </a:solidFill>
          <a:latin typeface="Calibri"/>
          <a:ea typeface="ＭＳ Ｐゴシック" charset="-128"/>
          <a:cs typeface="Calibri"/>
        </a:defRPr>
      </a:lvl4pPr>
      <a:lvl5pPr marL="20002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Char char="–"/>
        <a:defRPr sz="1600">
          <a:solidFill>
            <a:schemeClr val="tx1"/>
          </a:solidFill>
          <a:latin typeface="Calibri"/>
          <a:ea typeface="ＭＳ Ｐゴシック" charset="-128"/>
          <a:cs typeface="Calibri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4" y="990600"/>
            <a:ext cx="8226425" cy="5410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0"/>
            <a:ext cx="7162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</a:t>
            </a:r>
            <a:r>
              <a:rPr lang="en-US" dirty="0" smtClean="0"/>
              <a:t>style</a:t>
            </a:r>
            <a:br>
              <a:rPr lang="en-US" dirty="0" smtClean="0"/>
            </a:br>
            <a:r>
              <a:rPr lang="en-US" dirty="0" smtClean="0"/>
              <a:t>with two lines of text</a:t>
            </a:r>
            <a:endParaRPr lang="en-US" dirty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05800" y="6619876"/>
            <a:ext cx="8382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2000">
                <a:latin typeface="Arial Black" pitchFamily="-112" charset="0"/>
                <a:ea typeface="Arial" pitchFamily="-112" charset="0"/>
                <a:cs typeface="Arial" pitchFamily="-112" charset="0"/>
              </a:defRPr>
            </a:lvl1pPr>
          </a:lstStyle>
          <a:p>
            <a:pPr eaLnBrk="1" hangingPunct="1">
              <a:spcBef>
                <a:spcPct val="0"/>
              </a:spcBef>
              <a:defRPr/>
            </a:pPr>
            <a:fld id="{BCE33E40-A394-8B40-82D0-A3241F22E4EA}" type="slidenum">
              <a:rPr lang="en-US" smtClean="0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 userDrawn="1"/>
        </p:nvSpPr>
        <p:spPr>
          <a:xfrm>
            <a:off x="3810000" y="6629400"/>
            <a:ext cx="152291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100" dirty="0" smtClean="0">
                <a:solidFill>
                  <a:srgbClr val="1B3384"/>
                </a:solidFill>
                <a:latin typeface="Calibri"/>
                <a:ea typeface="ＭＳ Ｐゴシック"/>
                <a:cs typeface="Calibri"/>
              </a:rPr>
              <a:t>© Krste Asanovic, 2015</a:t>
            </a:r>
            <a:endParaRPr lang="en-US" sz="1100" dirty="0">
              <a:solidFill>
                <a:srgbClr val="1B3384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-34260" y="6629400"/>
            <a:ext cx="172163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100" dirty="0" smtClean="0">
                <a:solidFill>
                  <a:srgbClr val="1B3384"/>
                </a:solidFill>
                <a:latin typeface="Calibri"/>
                <a:ea typeface="ＭＳ Ｐゴシック"/>
                <a:cs typeface="Calibri"/>
              </a:rPr>
              <a:t>CS252, Fall 2015, Lecture 5</a:t>
            </a:r>
          </a:p>
        </p:txBody>
      </p:sp>
    </p:spTree>
    <p:extLst>
      <p:ext uri="{BB962C8B-B14F-4D97-AF65-F5344CB8AC3E}">
        <p14:creationId xmlns:p14="http://schemas.microsoft.com/office/powerpoint/2010/main" val="1044665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 baseline="0">
          <a:solidFill>
            <a:srgbClr val="000081"/>
          </a:solidFill>
          <a:latin typeface="Calibri"/>
          <a:ea typeface="+mj-ea"/>
          <a:cs typeface="Helvetica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9pPr>
    </p:titleStyle>
    <p:bodyStyle>
      <a:lvl1pPr marL="234950" indent="-234950" algn="l" rtl="0" eaLnBrk="0" fontAlgn="base" hangingPunct="0">
        <a:spcBef>
          <a:spcPts val="0"/>
        </a:spcBef>
        <a:spcAft>
          <a:spcPct val="0"/>
        </a:spcAft>
        <a:buClr>
          <a:srgbClr val="000080"/>
        </a:buClr>
        <a:buSzPct val="85000"/>
        <a:buFont typeface="Wingdings" charset="2"/>
        <a:buChar char="§"/>
        <a:defRPr sz="2800">
          <a:solidFill>
            <a:schemeClr val="tx1"/>
          </a:solidFill>
          <a:latin typeface="Calibri"/>
          <a:ea typeface="+mn-ea"/>
          <a:cs typeface="Helvetica"/>
        </a:defRPr>
      </a:lvl1pPr>
      <a:lvl2pPr marL="690563" indent="-234950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2400">
          <a:solidFill>
            <a:schemeClr val="tx1"/>
          </a:solidFill>
          <a:latin typeface="Calibri"/>
          <a:ea typeface="+mn-ea"/>
          <a:cs typeface="Helvetica"/>
        </a:defRPr>
      </a:lvl2pPr>
      <a:lvl3pPr marL="911225" indent="-220663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2000">
          <a:solidFill>
            <a:schemeClr val="tx1"/>
          </a:solidFill>
          <a:latin typeface="Calibri"/>
          <a:ea typeface="+mn-ea"/>
          <a:cs typeface="Helvetica"/>
        </a:defRPr>
      </a:lvl3pPr>
      <a:lvl4pPr marL="1035050" indent="-179388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1800">
          <a:solidFill>
            <a:schemeClr val="tx1"/>
          </a:solidFill>
          <a:latin typeface="Calibri"/>
          <a:ea typeface="+mn-ea"/>
          <a:cs typeface="Helvetica"/>
        </a:defRPr>
      </a:lvl4pPr>
      <a:lvl5pPr marL="1201738" indent="-166688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1800">
          <a:solidFill>
            <a:schemeClr val="tx1"/>
          </a:solidFill>
          <a:latin typeface="Calibri"/>
          <a:ea typeface="+mn-ea"/>
          <a:cs typeface="Helvetic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4" y="990600"/>
            <a:ext cx="8226425" cy="5410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0"/>
            <a:ext cx="7162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</a:t>
            </a:r>
            <a:r>
              <a:rPr lang="en-US" dirty="0" smtClean="0"/>
              <a:t>style</a:t>
            </a:r>
            <a:br>
              <a:rPr lang="en-US" dirty="0" smtClean="0"/>
            </a:br>
            <a:r>
              <a:rPr lang="en-US" dirty="0" smtClean="0"/>
              <a:t>with two lines of text</a:t>
            </a:r>
            <a:endParaRPr lang="en-US" dirty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05800" y="6619876"/>
            <a:ext cx="8382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2000">
                <a:latin typeface="Arial Black" pitchFamily="-112" charset="0"/>
                <a:ea typeface="Arial" pitchFamily="-112" charset="0"/>
                <a:cs typeface="Arial" pitchFamily="-112" charset="0"/>
              </a:defRPr>
            </a:lvl1pPr>
          </a:lstStyle>
          <a:p>
            <a:pPr eaLnBrk="1" hangingPunct="1">
              <a:spcBef>
                <a:spcPct val="0"/>
              </a:spcBef>
              <a:defRPr/>
            </a:pPr>
            <a:fld id="{BCE33E40-A394-8B40-82D0-A3241F22E4EA}" type="slidenum">
              <a:rPr lang="en-US" smtClean="0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 userDrawn="1"/>
        </p:nvSpPr>
        <p:spPr>
          <a:xfrm>
            <a:off x="3810000" y="6629400"/>
            <a:ext cx="152291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100" dirty="0" smtClean="0">
                <a:solidFill>
                  <a:srgbClr val="1B3384"/>
                </a:solidFill>
                <a:latin typeface="Calibri"/>
                <a:ea typeface="ＭＳ Ｐゴシック"/>
                <a:cs typeface="Calibri"/>
              </a:rPr>
              <a:t>© Krste Asanovic, 2015</a:t>
            </a:r>
            <a:endParaRPr lang="en-US" sz="1100" dirty="0">
              <a:solidFill>
                <a:srgbClr val="1B3384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-34260" y="6629400"/>
            <a:ext cx="172163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100" dirty="0" smtClean="0">
                <a:solidFill>
                  <a:srgbClr val="1B3384"/>
                </a:solidFill>
                <a:latin typeface="Calibri"/>
                <a:ea typeface="ＭＳ Ｐゴシック"/>
                <a:cs typeface="Calibri"/>
              </a:rPr>
              <a:t>CS252, Fall 2015, Lecture 6</a:t>
            </a:r>
          </a:p>
        </p:txBody>
      </p:sp>
    </p:spTree>
    <p:extLst>
      <p:ext uri="{BB962C8B-B14F-4D97-AF65-F5344CB8AC3E}">
        <p14:creationId xmlns:p14="http://schemas.microsoft.com/office/powerpoint/2010/main" val="61716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65" r:id="rId2"/>
    <p:sldLayoutId id="2147483766" r:id="rId3"/>
    <p:sldLayoutId id="2147483767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 baseline="0">
          <a:solidFill>
            <a:srgbClr val="000081"/>
          </a:solidFill>
          <a:latin typeface="Calibri"/>
          <a:ea typeface="+mj-ea"/>
          <a:cs typeface="Helvetica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9pPr>
    </p:titleStyle>
    <p:bodyStyle>
      <a:lvl1pPr marL="234950" indent="-234950" algn="l" rtl="0" eaLnBrk="0" fontAlgn="base" hangingPunct="0">
        <a:spcBef>
          <a:spcPts val="0"/>
        </a:spcBef>
        <a:spcAft>
          <a:spcPct val="0"/>
        </a:spcAft>
        <a:buClr>
          <a:srgbClr val="000080"/>
        </a:buClr>
        <a:buSzPct val="85000"/>
        <a:buFont typeface="Wingdings" charset="2"/>
        <a:buChar char="§"/>
        <a:defRPr sz="2800">
          <a:solidFill>
            <a:schemeClr val="tx1"/>
          </a:solidFill>
          <a:latin typeface="Calibri"/>
          <a:ea typeface="+mn-ea"/>
          <a:cs typeface="Helvetica"/>
        </a:defRPr>
      </a:lvl1pPr>
      <a:lvl2pPr marL="690563" indent="-234950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2400">
          <a:solidFill>
            <a:schemeClr val="tx1"/>
          </a:solidFill>
          <a:latin typeface="Calibri"/>
          <a:ea typeface="+mn-ea"/>
          <a:cs typeface="Helvetica"/>
        </a:defRPr>
      </a:lvl2pPr>
      <a:lvl3pPr marL="911225" indent="-220663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2000">
          <a:solidFill>
            <a:schemeClr val="tx1"/>
          </a:solidFill>
          <a:latin typeface="Calibri"/>
          <a:ea typeface="+mn-ea"/>
          <a:cs typeface="Helvetica"/>
        </a:defRPr>
      </a:lvl3pPr>
      <a:lvl4pPr marL="1035050" indent="-179388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1800">
          <a:solidFill>
            <a:schemeClr val="tx1"/>
          </a:solidFill>
          <a:latin typeface="Calibri"/>
          <a:ea typeface="+mn-ea"/>
          <a:cs typeface="Helvetica"/>
        </a:defRPr>
      </a:lvl4pPr>
      <a:lvl5pPr marL="1201738" indent="-166688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1800">
          <a:solidFill>
            <a:schemeClr val="tx1"/>
          </a:solidFill>
          <a:latin typeface="Calibri"/>
          <a:ea typeface="+mn-ea"/>
          <a:cs typeface="Helvetic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4" y="990600"/>
            <a:ext cx="8226425" cy="5410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0"/>
            <a:ext cx="7162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</a:t>
            </a:r>
            <a:r>
              <a:rPr lang="en-US" dirty="0" smtClean="0"/>
              <a:t>style</a:t>
            </a:r>
            <a:br>
              <a:rPr lang="en-US" dirty="0" smtClean="0"/>
            </a:br>
            <a:r>
              <a:rPr lang="en-US" dirty="0" smtClean="0"/>
              <a:t>with two lines of text</a:t>
            </a:r>
            <a:endParaRPr lang="en-US" dirty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05800" y="6619876"/>
            <a:ext cx="8382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2000">
                <a:latin typeface="Arial Black" pitchFamily="-112" charset="0"/>
                <a:ea typeface="Arial" pitchFamily="-112" charset="0"/>
                <a:cs typeface="Arial" pitchFamily="-112" charset="0"/>
              </a:defRPr>
            </a:lvl1pPr>
          </a:lstStyle>
          <a:p>
            <a:pPr eaLnBrk="1" hangingPunct="1">
              <a:spcBef>
                <a:spcPct val="0"/>
              </a:spcBef>
              <a:defRPr/>
            </a:pPr>
            <a:fld id="{BCE33E40-A394-8B40-82D0-A3241F22E4EA}" type="slidenum">
              <a:rPr lang="en-US" smtClean="0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 userDrawn="1"/>
        </p:nvSpPr>
        <p:spPr>
          <a:xfrm>
            <a:off x="3810000" y="6629400"/>
            <a:ext cx="152291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100" dirty="0" smtClean="0">
                <a:solidFill>
                  <a:srgbClr val="1B3384"/>
                </a:solidFill>
                <a:latin typeface="Calibri"/>
                <a:ea typeface="ＭＳ Ｐゴシック"/>
                <a:cs typeface="Calibri"/>
              </a:rPr>
              <a:t>© Krste Asanovic, 2015</a:t>
            </a:r>
            <a:endParaRPr lang="en-US" sz="1100" dirty="0">
              <a:solidFill>
                <a:srgbClr val="1B3384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-34260" y="6629400"/>
            <a:ext cx="172163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100" dirty="0" smtClean="0">
                <a:solidFill>
                  <a:srgbClr val="1B3384"/>
                </a:solidFill>
                <a:latin typeface="Calibri"/>
                <a:ea typeface="ＭＳ Ｐゴシック"/>
                <a:cs typeface="Calibri"/>
              </a:rPr>
              <a:t>CS252, Fall 2015, Lecture 6</a:t>
            </a:r>
          </a:p>
        </p:txBody>
      </p:sp>
    </p:spTree>
    <p:extLst>
      <p:ext uri="{BB962C8B-B14F-4D97-AF65-F5344CB8AC3E}">
        <p14:creationId xmlns:p14="http://schemas.microsoft.com/office/powerpoint/2010/main" val="747686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 baseline="0">
          <a:solidFill>
            <a:srgbClr val="000081"/>
          </a:solidFill>
          <a:latin typeface="Calibri"/>
          <a:ea typeface="+mj-ea"/>
          <a:cs typeface="Helvetica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9pPr>
    </p:titleStyle>
    <p:bodyStyle>
      <a:lvl1pPr marL="234950" indent="-234950" algn="l" rtl="0" eaLnBrk="0" fontAlgn="base" hangingPunct="0">
        <a:spcBef>
          <a:spcPts val="0"/>
        </a:spcBef>
        <a:spcAft>
          <a:spcPct val="0"/>
        </a:spcAft>
        <a:buClr>
          <a:srgbClr val="000080"/>
        </a:buClr>
        <a:buSzPct val="85000"/>
        <a:buFont typeface="Wingdings" charset="2"/>
        <a:buChar char="§"/>
        <a:defRPr sz="2800">
          <a:solidFill>
            <a:schemeClr val="tx1"/>
          </a:solidFill>
          <a:latin typeface="Calibri"/>
          <a:ea typeface="+mn-ea"/>
          <a:cs typeface="Helvetica"/>
        </a:defRPr>
      </a:lvl1pPr>
      <a:lvl2pPr marL="690563" indent="-234950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2400">
          <a:solidFill>
            <a:schemeClr val="tx1"/>
          </a:solidFill>
          <a:latin typeface="Calibri"/>
          <a:ea typeface="+mn-ea"/>
          <a:cs typeface="Helvetica"/>
        </a:defRPr>
      </a:lvl2pPr>
      <a:lvl3pPr marL="911225" indent="-220663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2000">
          <a:solidFill>
            <a:schemeClr val="tx1"/>
          </a:solidFill>
          <a:latin typeface="Calibri"/>
          <a:ea typeface="+mn-ea"/>
          <a:cs typeface="Helvetica"/>
        </a:defRPr>
      </a:lvl3pPr>
      <a:lvl4pPr marL="1035050" indent="-179388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1800">
          <a:solidFill>
            <a:schemeClr val="tx1"/>
          </a:solidFill>
          <a:latin typeface="Calibri"/>
          <a:ea typeface="+mn-ea"/>
          <a:cs typeface="Helvetica"/>
        </a:defRPr>
      </a:lvl4pPr>
      <a:lvl5pPr marL="1201738" indent="-166688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1800">
          <a:solidFill>
            <a:schemeClr val="tx1"/>
          </a:solidFill>
          <a:latin typeface="Calibri"/>
          <a:ea typeface="+mn-ea"/>
          <a:cs typeface="Helvetic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4" y="990600"/>
            <a:ext cx="8226425" cy="5410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0"/>
            <a:ext cx="7162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</a:t>
            </a:r>
            <a:r>
              <a:rPr lang="en-US" dirty="0" smtClean="0"/>
              <a:t>style</a:t>
            </a:r>
            <a:br>
              <a:rPr lang="en-US" dirty="0" smtClean="0"/>
            </a:br>
            <a:r>
              <a:rPr lang="en-US" dirty="0" smtClean="0"/>
              <a:t>with two lines of text</a:t>
            </a:r>
            <a:endParaRPr lang="en-US" dirty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05800" y="6619876"/>
            <a:ext cx="8382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2000">
                <a:latin typeface="Arial Black" pitchFamily="-112" charset="0"/>
                <a:ea typeface="Arial" pitchFamily="-112" charset="0"/>
                <a:cs typeface="Arial" pitchFamily="-112" charset="0"/>
              </a:defRPr>
            </a:lvl1pPr>
          </a:lstStyle>
          <a:p>
            <a:pPr eaLnBrk="1" hangingPunct="1">
              <a:spcBef>
                <a:spcPct val="0"/>
              </a:spcBef>
              <a:defRPr/>
            </a:pPr>
            <a:fld id="{BCE33E40-A394-8B40-82D0-A3241F22E4EA}" type="slidenum">
              <a:rPr lang="en-US" smtClean="0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 userDrawn="1"/>
        </p:nvSpPr>
        <p:spPr>
          <a:xfrm>
            <a:off x="3810000" y="6629400"/>
            <a:ext cx="152291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100" dirty="0" smtClean="0">
                <a:solidFill>
                  <a:srgbClr val="1B3384"/>
                </a:solidFill>
                <a:latin typeface="Calibri"/>
                <a:ea typeface="ＭＳ Ｐゴシック"/>
                <a:cs typeface="Calibri"/>
              </a:rPr>
              <a:t>© Krste Asanovic, 2015</a:t>
            </a:r>
            <a:endParaRPr lang="en-US" sz="1100" dirty="0">
              <a:solidFill>
                <a:srgbClr val="1B3384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-34260" y="6629400"/>
            <a:ext cx="172163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100" dirty="0" smtClean="0">
                <a:solidFill>
                  <a:srgbClr val="1B3384"/>
                </a:solidFill>
                <a:latin typeface="Calibri"/>
                <a:ea typeface="ＭＳ Ｐゴシック"/>
                <a:cs typeface="Calibri"/>
              </a:rPr>
              <a:t>CS252, Fall 2015, Lecture 6</a:t>
            </a:r>
          </a:p>
        </p:txBody>
      </p:sp>
    </p:spTree>
    <p:extLst>
      <p:ext uri="{BB962C8B-B14F-4D97-AF65-F5344CB8AC3E}">
        <p14:creationId xmlns:p14="http://schemas.microsoft.com/office/powerpoint/2010/main" val="2204528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 baseline="0">
          <a:solidFill>
            <a:srgbClr val="000081"/>
          </a:solidFill>
          <a:latin typeface="Calibri"/>
          <a:ea typeface="+mj-ea"/>
          <a:cs typeface="Helvetica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9pPr>
    </p:titleStyle>
    <p:bodyStyle>
      <a:lvl1pPr marL="234950" indent="-234950" algn="l" rtl="0" eaLnBrk="0" fontAlgn="base" hangingPunct="0">
        <a:spcBef>
          <a:spcPts val="0"/>
        </a:spcBef>
        <a:spcAft>
          <a:spcPct val="0"/>
        </a:spcAft>
        <a:buClr>
          <a:srgbClr val="000080"/>
        </a:buClr>
        <a:buSzPct val="85000"/>
        <a:buFont typeface="Wingdings" charset="2"/>
        <a:buChar char="§"/>
        <a:defRPr sz="2800">
          <a:solidFill>
            <a:schemeClr val="tx1"/>
          </a:solidFill>
          <a:latin typeface="Calibri"/>
          <a:ea typeface="+mn-ea"/>
          <a:cs typeface="Helvetica"/>
        </a:defRPr>
      </a:lvl1pPr>
      <a:lvl2pPr marL="690563" indent="-234950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2400">
          <a:solidFill>
            <a:schemeClr val="tx1"/>
          </a:solidFill>
          <a:latin typeface="Calibri"/>
          <a:ea typeface="+mn-ea"/>
          <a:cs typeface="Helvetica"/>
        </a:defRPr>
      </a:lvl2pPr>
      <a:lvl3pPr marL="911225" indent="-220663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2000">
          <a:solidFill>
            <a:schemeClr val="tx1"/>
          </a:solidFill>
          <a:latin typeface="Calibri"/>
          <a:ea typeface="+mn-ea"/>
          <a:cs typeface="Helvetica"/>
        </a:defRPr>
      </a:lvl3pPr>
      <a:lvl4pPr marL="1035050" indent="-179388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1800">
          <a:solidFill>
            <a:schemeClr val="tx1"/>
          </a:solidFill>
          <a:latin typeface="Calibri"/>
          <a:ea typeface="+mn-ea"/>
          <a:cs typeface="Helvetica"/>
        </a:defRPr>
      </a:lvl4pPr>
      <a:lvl5pPr marL="1201738" indent="-166688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1800">
          <a:solidFill>
            <a:schemeClr val="tx1"/>
          </a:solidFill>
          <a:latin typeface="Calibri"/>
          <a:ea typeface="+mn-ea"/>
          <a:cs typeface="Helvetic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4" y="990600"/>
            <a:ext cx="8226425" cy="5410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0"/>
            <a:ext cx="7162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</a:t>
            </a:r>
            <a:r>
              <a:rPr lang="en-US" dirty="0" smtClean="0"/>
              <a:t>style</a:t>
            </a:r>
            <a:br>
              <a:rPr lang="en-US" dirty="0" smtClean="0"/>
            </a:br>
            <a:r>
              <a:rPr lang="en-US" dirty="0" smtClean="0"/>
              <a:t>with two lines of text</a:t>
            </a:r>
            <a:endParaRPr lang="en-US" dirty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05800" y="6619876"/>
            <a:ext cx="8382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2000">
                <a:latin typeface="Arial Black" pitchFamily="-112" charset="0"/>
                <a:ea typeface="Arial" pitchFamily="-112" charset="0"/>
                <a:cs typeface="Arial" pitchFamily="-112" charset="0"/>
              </a:defRPr>
            </a:lvl1pPr>
          </a:lstStyle>
          <a:p>
            <a:pPr eaLnBrk="1" hangingPunct="1">
              <a:spcBef>
                <a:spcPct val="0"/>
              </a:spcBef>
              <a:defRPr/>
            </a:pPr>
            <a:fld id="{BCE33E40-A394-8B40-82D0-A3241F22E4EA}" type="slidenum">
              <a:rPr lang="en-US" smtClean="0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 userDrawn="1"/>
        </p:nvSpPr>
        <p:spPr>
          <a:xfrm>
            <a:off x="3810000" y="6629400"/>
            <a:ext cx="152291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100" dirty="0" smtClean="0">
                <a:solidFill>
                  <a:srgbClr val="1B3384"/>
                </a:solidFill>
                <a:latin typeface="Calibri"/>
                <a:ea typeface="ＭＳ Ｐゴシック"/>
                <a:cs typeface="Calibri"/>
              </a:rPr>
              <a:t>© Krste Asanovic, 2015</a:t>
            </a:r>
            <a:endParaRPr lang="en-US" sz="1100" dirty="0">
              <a:solidFill>
                <a:srgbClr val="1B3384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-34260" y="6629400"/>
            <a:ext cx="172163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100" dirty="0" smtClean="0">
                <a:solidFill>
                  <a:srgbClr val="1B3384"/>
                </a:solidFill>
                <a:latin typeface="Calibri"/>
                <a:ea typeface="ＭＳ Ｐゴシック"/>
                <a:cs typeface="Calibri"/>
              </a:rPr>
              <a:t>CS252, Fall 2015, Lecture 6</a:t>
            </a:r>
          </a:p>
        </p:txBody>
      </p:sp>
    </p:spTree>
    <p:extLst>
      <p:ext uri="{BB962C8B-B14F-4D97-AF65-F5344CB8AC3E}">
        <p14:creationId xmlns:p14="http://schemas.microsoft.com/office/powerpoint/2010/main" val="3678407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 baseline="0">
          <a:solidFill>
            <a:srgbClr val="000081"/>
          </a:solidFill>
          <a:latin typeface="Calibri"/>
          <a:ea typeface="+mj-ea"/>
          <a:cs typeface="Helvetica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9pPr>
    </p:titleStyle>
    <p:bodyStyle>
      <a:lvl1pPr marL="234950" indent="-234950" algn="l" rtl="0" eaLnBrk="0" fontAlgn="base" hangingPunct="0">
        <a:spcBef>
          <a:spcPts val="0"/>
        </a:spcBef>
        <a:spcAft>
          <a:spcPct val="0"/>
        </a:spcAft>
        <a:buClr>
          <a:srgbClr val="000080"/>
        </a:buClr>
        <a:buSzPct val="85000"/>
        <a:buFont typeface="Wingdings" charset="2"/>
        <a:buChar char="§"/>
        <a:defRPr sz="2800">
          <a:solidFill>
            <a:schemeClr val="tx1"/>
          </a:solidFill>
          <a:latin typeface="Calibri"/>
          <a:ea typeface="+mn-ea"/>
          <a:cs typeface="Helvetica"/>
        </a:defRPr>
      </a:lvl1pPr>
      <a:lvl2pPr marL="690563" indent="-234950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2400">
          <a:solidFill>
            <a:schemeClr val="tx1"/>
          </a:solidFill>
          <a:latin typeface="Calibri"/>
          <a:ea typeface="+mn-ea"/>
          <a:cs typeface="Helvetica"/>
        </a:defRPr>
      </a:lvl2pPr>
      <a:lvl3pPr marL="911225" indent="-220663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2000">
          <a:solidFill>
            <a:schemeClr val="tx1"/>
          </a:solidFill>
          <a:latin typeface="Calibri"/>
          <a:ea typeface="+mn-ea"/>
          <a:cs typeface="Helvetica"/>
        </a:defRPr>
      </a:lvl3pPr>
      <a:lvl4pPr marL="1035050" indent="-179388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1800">
          <a:solidFill>
            <a:schemeClr val="tx1"/>
          </a:solidFill>
          <a:latin typeface="Calibri"/>
          <a:ea typeface="+mn-ea"/>
          <a:cs typeface="Helvetica"/>
        </a:defRPr>
      </a:lvl4pPr>
      <a:lvl5pPr marL="1201738" indent="-166688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1800">
          <a:solidFill>
            <a:schemeClr val="tx1"/>
          </a:solidFill>
          <a:latin typeface="Calibri"/>
          <a:ea typeface="+mn-ea"/>
          <a:cs typeface="Helvetic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4" y="990600"/>
            <a:ext cx="8226425" cy="5410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0"/>
            <a:ext cx="7162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</a:t>
            </a:r>
            <a:r>
              <a:rPr lang="en-US" dirty="0" smtClean="0"/>
              <a:t>style</a:t>
            </a:r>
            <a:br>
              <a:rPr lang="en-US" dirty="0" smtClean="0"/>
            </a:br>
            <a:r>
              <a:rPr lang="en-US" dirty="0" smtClean="0"/>
              <a:t>with two lines of text</a:t>
            </a:r>
            <a:endParaRPr lang="en-US" dirty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05800" y="6619876"/>
            <a:ext cx="8382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2000">
                <a:latin typeface="Arial Black" pitchFamily="-112" charset="0"/>
                <a:ea typeface="Arial" pitchFamily="-112" charset="0"/>
                <a:cs typeface="Arial" pitchFamily="-112" charset="0"/>
              </a:defRPr>
            </a:lvl1pPr>
          </a:lstStyle>
          <a:p>
            <a:pPr eaLnBrk="1" hangingPunct="1">
              <a:spcBef>
                <a:spcPct val="0"/>
              </a:spcBef>
              <a:defRPr/>
            </a:pPr>
            <a:fld id="{BCE33E40-A394-8B40-82D0-A3241F22E4EA}" type="slidenum">
              <a:rPr lang="en-US" smtClean="0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 userDrawn="1"/>
        </p:nvSpPr>
        <p:spPr>
          <a:xfrm>
            <a:off x="3810000" y="6629400"/>
            <a:ext cx="152291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100" dirty="0" smtClean="0">
                <a:solidFill>
                  <a:srgbClr val="1B3384"/>
                </a:solidFill>
                <a:latin typeface="Calibri"/>
                <a:ea typeface="ＭＳ Ｐゴシック"/>
                <a:cs typeface="Calibri"/>
              </a:rPr>
              <a:t>© Krste Asanovic, 2015</a:t>
            </a:r>
            <a:endParaRPr lang="en-US" sz="1100" dirty="0">
              <a:solidFill>
                <a:srgbClr val="1B3384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-34260" y="6629400"/>
            <a:ext cx="176202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100" dirty="0" smtClean="0">
                <a:solidFill>
                  <a:srgbClr val="1B3384"/>
                </a:solidFill>
                <a:latin typeface="Calibri"/>
                <a:ea typeface="ＭＳ Ｐゴシック"/>
                <a:cs typeface="Calibri"/>
              </a:rPr>
              <a:t>CS252, Fall 2015, Lecture 7</a:t>
            </a:r>
          </a:p>
        </p:txBody>
      </p:sp>
    </p:spTree>
    <p:extLst>
      <p:ext uri="{BB962C8B-B14F-4D97-AF65-F5344CB8AC3E}">
        <p14:creationId xmlns:p14="http://schemas.microsoft.com/office/powerpoint/2010/main" val="1281039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85" r:id="rId2"/>
    <p:sldLayoutId id="2147483786" r:id="rId3"/>
    <p:sldLayoutId id="2147483787" r:id="rId4"/>
    <p:sldLayoutId id="2147483788" r:id="rId5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 baseline="0">
          <a:solidFill>
            <a:srgbClr val="000081"/>
          </a:solidFill>
          <a:latin typeface="Calibri"/>
          <a:ea typeface="+mj-ea"/>
          <a:cs typeface="Helvetica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9pPr>
    </p:titleStyle>
    <p:bodyStyle>
      <a:lvl1pPr marL="234950" indent="-234950" algn="l" rtl="0" eaLnBrk="0" fontAlgn="base" hangingPunct="0">
        <a:spcBef>
          <a:spcPts val="0"/>
        </a:spcBef>
        <a:spcAft>
          <a:spcPct val="0"/>
        </a:spcAft>
        <a:buClr>
          <a:srgbClr val="000080"/>
        </a:buClr>
        <a:buSzPct val="85000"/>
        <a:buFont typeface="Wingdings" charset="2"/>
        <a:buChar char="§"/>
        <a:defRPr sz="2800">
          <a:solidFill>
            <a:schemeClr val="tx1"/>
          </a:solidFill>
          <a:latin typeface="Calibri"/>
          <a:ea typeface="+mn-ea"/>
          <a:cs typeface="Helvetica"/>
        </a:defRPr>
      </a:lvl1pPr>
      <a:lvl2pPr marL="690563" indent="-234950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2400">
          <a:solidFill>
            <a:schemeClr val="tx1"/>
          </a:solidFill>
          <a:latin typeface="Calibri"/>
          <a:ea typeface="+mn-ea"/>
          <a:cs typeface="Helvetica"/>
        </a:defRPr>
      </a:lvl2pPr>
      <a:lvl3pPr marL="911225" indent="-220663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2000">
          <a:solidFill>
            <a:schemeClr val="tx1"/>
          </a:solidFill>
          <a:latin typeface="Calibri"/>
          <a:ea typeface="+mn-ea"/>
          <a:cs typeface="Helvetica"/>
        </a:defRPr>
      </a:lvl3pPr>
      <a:lvl4pPr marL="1035050" indent="-179388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1800">
          <a:solidFill>
            <a:schemeClr val="tx1"/>
          </a:solidFill>
          <a:latin typeface="Calibri"/>
          <a:ea typeface="+mn-ea"/>
          <a:cs typeface="Helvetica"/>
        </a:defRPr>
      </a:lvl4pPr>
      <a:lvl5pPr marL="1201738" indent="-166688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1800">
          <a:solidFill>
            <a:schemeClr val="tx1"/>
          </a:solidFill>
          <a:latin typeface="Calibri"/>
          <a:ea typeface="+mn-ea"/>
          <a:cs typeface="Helvetic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1FF9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4770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2400" b="1">
                <a:solidFill>
                  <a:srgbClr val="000000"/>
                </a:solidFill>
                <a:latin typeface="Calibri"/>
                <a:cs typeface="Calibri"/>
              </a:defRPr>
            </a:lvl1pPr>
          </a:lstStyle>
          <a:p>
            <a:pPr>
              <a:defRPr/>
            </a:pPr>
            <a:fld id="{F543C2CE-5AF7-8143-8A0A-0153F98C031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1524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066800"/>
            <a:ext cx="7683500" cy="505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extBox 1"/>
          <p:cNvSpPr txBox="1"/>
          <p:nvPr userDrawn="1"/>
        </p:nvSpPr>
        <p:spPr>
          <a:xfrm>
            <a:off x="24523" y="6374621"/>
            <a:ext cx="9610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0000"/>
                </a:solidFill>
                <a:latin typeface="Calibri"/>
                <a:cs typeface="Calibri"/>
              </a:rPr>
              <a:t>CS252</a:t>
            </a:r>
          </a:p>
        </p:txBody>
      </p:sp>
    </p:spTree>
    <p:extLst>
      <p:ext uri="{BB962C8B-B14F-4D97-AF65-F5344CB8AC3E}">
        <p14:creationId xmlns:p14="http://schemas.microsoft.com/office/powerpoint/2010/main" val="2665023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Calibri"/>
          <a:ea typeface="ＭＳ Ｐゴシック" charset="-128"/>
          <a:cs typeface="Calibri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30188" indent="-230188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2400">
          <a:solidFill>
            <a:schemeClr val="tx1"/>
          </a:solidFill>
          <a:latin typeface="Calibri"/>
          <a:ea typeface="ＭＳ Ｐゴシック" charset="-128"/>
          <a:cs typeface="Calibri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Calibri"/>
          <a:ea typeface="ＭＳ Ｐゴシック" charset="-128"/>
          <a:cs typeface="Calibri"/>
        </a:defRPr>
      </a:lvl2pPr>
      <a:lvl3pPr marL="1143000" indent="-22860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Arial"/>
        <a:buChar char="•"/>
        <a:defRPr>
          <a:solidFill>
            <a:schemeClr val="tx1"/>
          </a:solidFill>
          <a:latin typeface="Calibri"/>
          <a:ea typeface="ＭＳ Ｐゴシック" charset="-128"/>
          <a:cs typeface="Calibri"/>
        </a:defRPr>
      </a:lvl3pPr>
      <a:lvl4pPr marL="15430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1600">
          <a:solidFill>
            <a:schemeClr val="tx1"/>
          </a:solidFill>
          <a:latin typeface="Calibri"/>
          <a:ea typeface="ＭＳ Ｐゴシック" charset="-128"/>
          <a:cs typeface="Calibri"/>
        </a:defRPr>
      </a:lvl4pPr>
      <a:lvl5pPr marL="20002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Char char="–"/>
        <a:defRPr sz="1600">
          <a:solidFill>
            <a:schemeClr val="tx1"/>
          </a:solidFill>
          <a:latin typeface="Calibri"/>
          <a:ea typeface="ＭＳ Ｐゴシック" charset="-128"/>
          <a:cs typeface="Calibri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800" b="1">
                <a:solidFill>
                  <a:srgbClr val="000000"/>
                </a:solidFill>
                <a:latin typeface="Calibri"/>
                <a:cs typeface="Calibri"/>
              </a:defRPr>
            </a:lvl1pPr>
          </a:lstStyle>
          <a:p>
            <a:pPr>
              <a:defRPr/>
            </a:pPr>
            <a:fld id="{F543C2CE-5AF7-8143-8A0A-0153F98C031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066800"/>
            <a:ext cx="7683500" cy="505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-43281" y="6538156"/>
            <a:ext cx="10711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000000"/>
                </a:solidFill>
                <a:latin typeface="Calibri"/>
                <a:cs typeface="Calibri"/>
              </a:rPr>
              <a:t>2/12/2013</a:t>
            </a:r>
            <a:endParaRPr lang="en-US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2667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0000"/>
                </a:solidFill>
                <a:latin typeface="Calibri"/>
                <a:cs typeface="Calibri"/>
              </a:rPr>
              <a:t>CS152, Spring 2013</a:t>
            </a:r>
            <a:endParaRPr lang="en-US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22785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Calibri"/>
          <a:ea typeface="ＭＳ Ｐゴシック" charset="-128"/>
          <a:cs typeface="Calibri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30188" indent="-230188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2400">
          <a:solidFill>
            <a:schemeClr val="tx1"/>
          </a:solidFill>
          <a:latin typeface="Calibri"/>
          <a:ea typeface="ＭＳ Ｐゴシック" charset="-128"/>
          <a:cs typeface="Calibri"/>
        </a:defRPr>
      </a:lvl1pPr>
      <a:lvl2pPr marL="685800" indent="-22860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Calibri"/>
          <a:ea typeface="ＭＳ Ｐゴシック" charset="-128"/>
          <a:cs typeface="Calibri"/>
        </a:defRPr>
      </a:lvl2pPr>
      <a:lvl3pPr marL="1143000" indent="-22860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Arial"/>
        <a:buChar char="•"/>
        <a:defRPr>
          <a:solidFill>
            <a:schemeClr val="tx1"/>
          </a:solidFill>
          <a:latin typeface="Calibri"/>
          <a:ea typeface="ＭＳ Ｐゴシック" charset="-128"/>
          <a:cs typeface="Calibri"/>
        </a:defRPr>
      </a:lvl3pPr>
      <a:lvl4pPr marL="15430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1600">
          <a:solidFill>
            <a:schemeClr val="tx1"/>
          </a:solidFill>
          <a:latin typeface="Calibri"/>
          <a:ea typeface="ＭＳ Ｐゴシック" charset="-128"/>
          <a:cs typeface="Calibri"/>
        </a:defRPr>
      </a:lvl4pPr>
      <a:lvl5pPr marL="20002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Char char="–"/>
        <a:defRPr sz="1600">
          <a:solidFill>
            <a:schemeClr val="tx1"/>
          </a:solidFill>
          <a:latin typeface="Calibri"/>
          <a:ea typeface="ＭＳ Ｐゴシック" charset="-128"/>
          <a:cs typeface="Calibri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352425" y="341312"/>
            <a:ext cx="7648575" cy="831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1090612" y="1314450"/>
            <a:ext cx="6907212" cy="46783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erdana"/>
              <a:buChar char="•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–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•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–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dt" idx="10"/>
          </p:nvPr>
        </p:nvSpPr>
        <p:spPr>
          <a:xfrm>
            <a:off x="0" y="6616700"/>
            <a:ext cx="18288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eaLnBrk="1" fontAlgn="auto" hangingPunct="1">
              <a:buClr>
                <a:srgbClr val="000000"/>
              </a:buClr>
              <a:buFont typeface="Arial"/>
              <a:buNone/>
            </a:pPr>
            <a:endParaRPr kern="0">
              <a:solidFill>
                <a:srgbClr val="000000"/>
              </a:solidFill>
            </a:endParaRPr>
          </a:p>
        </p:txBody>
      </p:sp>
      <p:sp>
        <p:nvSpPr>
          <p:cNvPr id="16" name="Shape 16"/>
          <p:cNvSpPr txBox="1">
            <a:spLocks noGrp="1"/>
          </p:cNvSpPr>
          <p:nvPr>
            <p:ph type="ftr" idx="11"/>
          </p:nvPr>
        </p:nvSpPr>
        <p:spPr>
          <a:xfrm>
            <a:off x="2590800" y="6616700"/>
            <a:ext cx="36576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eaLnBrk="1" fontAlgn="auto" hangingPunct="1">
              <a:buClr>
                <a:srgbClr val="000000"/>
              </a:buClr>
              <a:buFont typeface="Arial"/>
              <a:buNone/>
            </a:pPr>
            <a:endParaRPr kern="0">
              <a:solidFill>
                <a:srgbClr val="000000"/>
              </a:solidFill>
            </a:endParaRPr>
          </a:p>
        </p:txBody>
      </p:sp>
      <p:sp>
        <p:nvSpPr>
          <p:cNvPr id="17" name="Shape 17"/>
          <p:cNvSpPr txBox="1">
            <a:spLocks noGrp="1"/>
          </p:cNvSpPr>
          <p:nvPr>
            <p:ph type="sldNum" idx="12"/>
          </p:nvPr>
        </p:nvSpPr>
        <p:spPr>
          <a:xfrm>
            <a:off x="7772400" y="0"/>
            <a:ext cx="1371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eaLnBrk="1" fontAlgn="auto" hangingPunct="1">
              <a:buClr>
                <a:srgbClr val="000000"/>
              </a:buClr>
            </a:pPr>
            <a:r>
              <a:rPr lang="en-US" kern="0">
                <a:solidFill>
                  <a:srgbClr val="000000"/>
                </a:solidFill>
              </a:rPr>
              <a:t>6.823 L8- </a:t>
            </a:r>
            <a:fld id="{00000000-1234-1234-1234-123412341234}" type="slidenum">
              <a:rPr lang="en-US" kern="0">
                <a:solidFill>
                  <a:srgbClr val="000000"/>
                </a:solidFill>
              </a:rPr>
              <a:pPr eaLnBrk="1" fontAlgn="auto" hangingPunct="1">
                <a:buClr>
                  <a:srgbClr val="000000"/>
                </a:buClr>
              </a:pPr>
              <a:t>‹#›</a:t>
            </a:fld>
            <a:endParaRPr sz="1400"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eaLnBrk="1" fontAlgn="auto" hangingPunct="1">
              <a:buClr>
                <a:srgbClr val="000000"/>
              </a:buClr>
            </a:pPr>
            <a:r>
              <a:rPr lang="en-US" kern="0">
                <a:solidFill>
                  <a:srgbClr val="000000"/>
                </a:solidFill>
              </a:rPr>
              <a:t>Joel Emer</a:t>
            </a:r>
            <a:endParaRPr sz="1400"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eaLnBrk="1" fontAlgn="auto" hangingPunct="1">
              <a:buClr>
                <a:srgbClr val="000000"/>
              </a:buClr>
              <a:buFont typeface="Arial"/>
              <a:buNone/>
            </a:pPr>
            <a:endParaRPr kern="0">
              <a:solidFill>
                <a:srgbClr val="000000"/>
              </a:solidFill>
            </a:endParaRPr>
          </a:p>
        </p:txBody>
      </p:sp>
      <p:cxnSp>
        <p:nvCxnSpPr>
          <p:cNvPr id="18" name="Shape 18"/>
          <p:cNvCxnSpPr/>
          <p:nvPr/>
        </p:nvCxnSpPr>
        <p:spPr>
          <a:xfrm>
            <a:off x="330200" y="1219200"/>
            <a:ext cx="8534400" cy="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</p:cxnSp>
      <p:pic>
        <p:nvPicPr>
          <p:cNvPr id="19" name="Shape 19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686800" y="6438900"/>
            <a:ext cx="457200" cy="4191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0" name="Shape 20"/>
          <p:cNvCxnSpPr/>
          <p:nvPr/>
        </p:nvCxnSpPr>
        <p:spPr>
          <a:xfrm>
            <a:off x="330200" y="1219200"/>
            <a:ext cx="8534400" cy="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</p:cxnSp>
      <p:pic>
        <p:nvPicPr>
          <p:cNvPr id="21" name="Shape 2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686800" y="6438900"/>
            <a:ext cx="457200" cy="4191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07863304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800" b="1">
                <a:solidFill>
                  <a:srgbClr val="000000"/>
                </a:solidFill>
                <a:latin typeface="Calibri"/>
                <a:cs typeface="Calibri"/>
              </a:defRPr>
            </a:lvl1pPr>
          </a:lstStyle>
          <a:p>
            <a:pPr>
              <a:defRPr/>
            </a:pPr>
            <a:fld id="{F543C2CE-5AF7-8143-8A0A-0153F98C031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066800"/>
            <a:ext cx="7683500" cy="505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-43281" y="6538156"/>
            <a:ext cx="10711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000000"/>
                </a:solidFill>
                <a:latin typeface="Calibri"/>
                <a:cs typeface="Calibri"/>
              </a:rPr>
              <a:t>2/14/2013</a:t>
            </a:r>
            <a:endParaRPr lang="en-US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2667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0000"/>
                </a:solidFill>
                <a:latin typeface="Calibri"/>
                <a:cs typeface="Calibri"/>
              </a:rPr>
              <a:t>CS152, Spring 2013</a:t>
            </a:r>
            <a:endParaRPr lang="en-US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76584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Calibri"/>
          <a:ea typeface="ＭＳ Ｐゴシック" charset="-128"/>
          <a:cs typeface="Calibri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30188" indent="-230188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2400">
          <a:solidFill>
            <a:schemeClr val="tx1"/>
          </a:solidFill>
          <a:latin typeface="Calibri"/>
          <a:ea typeface="ＭＳ Ｐゴシック" charset="-128"/>
          <a:cs typeface="Calibri"/>
        </a:defRPr>
      </a:lvl1pPr>
      <a:lvl2pPr marL="685800" indent="-22860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Calibri"/>
          <a:ea typeface="ＭＳ Ｐゴシック" charset="-128"/>
          <a:cs typeface="Calibri"/>
        </a:defRPr>
      </a:lvl2pPr>
      <a:lvl3pPr marL="1143000" indent="-22860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Arial"/>
        <a:buChar char="•"/>
        <a:defRPr>
          <a:solidFill>
            <a:schemeClr val="tx1"/>
          </a:solidFill>
          <a:latin typeface="Calibri"/>
          <a:ea typeface="ＭＳ Ｐゴシック" charset="-128"/>
          <a:cs typeface="Calibri"/>
        </a:defRPr>
      </a:lvl3pPr>
      <a:lvl4pPr marL="15430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1600">
          <a:solidFill>
            <a:schemeClr val="tx1"/>
          </a:solidFill>
          <a:latin typeface="Calibri"/>
          <a:ea typeface="ＭＳ Ｐゴシック" charset="-128"/>
          <a:cs typeface="Calibri"/>
        </a:defRPr>
      </a:lvl4pPr>
      <a:lvl5pPr marL="20002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Char char="–"/>
        <a:defRPr sz="1600">
          <a:solidFill>
            <a:schemeClr val="tx1"/>
          </a:solidFill>
          <a:latin typeface="Calibri"/>
          <a:ea typeface="ＭＳ Ｐゴシック" charset="-128"/>
          <a:cs typeface="Calibri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4" y="990600"/>
            <a:ext cx="8226425" cy="5410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0"/>
            <a:ext cx="7162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</a:t>
            </a:r>
            <a:r>
              <a:rPr lang="en-US" dirty="0" smtClean="0"/>
              <a:t>style</a:t>
            </a:r>
            <a:br>
              <a:rPr lang="en-US" dirty="0" smtClean="0"/>
            </a:br>
            <a:r>
              <a:rPr lang="en-US" dirty="0" smtClean="0"/>
              <a:t>with two lines of text</a:t>
            </a:r>
            <a:endParaRPr lang="en-US" dirty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05800" y="6619876"/>
            <a:ext cx="8382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2000">
                <a:latin typeface="Arial Black" pitchFamily="-112" charset="0"/>
                <a:ea typeface="Arial" pitchFamily="-112" charset="0"/>
                <a:cs typeface="Arial" pitchFamily="-112" charset="0"/>
              </a:defRPr>
            </a:lvl1pPr>
          </a:lstStyle>
          <a:p>
            <a:pPr eaLnBrk="1" hangingPunct="1">
              <a:spcBef>
                <a:spcPct val="0"/>
              </a:spcBef>
              <a:defRPr/>
            </a:pPr>
            <a:fld id="{BCE33E40-A394-8B40-82D0-A3241F22E4EA}" type="slidenum">
              <a:rPr lang="en-US" smtClean="0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 userDrawn="1"/>
        </p:nvSpPr>
        <p:spPr>
          <a:xfrm>
            <a:off x="3810000" y="6629400"/>
            <a:ext cx="152291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100" dirty="0" smtClean="0">
                <a:solidFill>
                  <a:srgbClr val="1B3384"/>
                </a:solidFill>
                <a:latin typeface="Calibri"/>
                <a:ea typeface="ＭＳ Ｐゴシック"/>
                <a:cs typeface="Calibri"/>
              </a:rPr>
              <a:t>© Krste Asanovic</a:t>
            </a:r>
            <a:r>
              <a:rPr lang="en-US" sz="1100" smtClean="0">
                <a:solidFill>
                  <a:srgbClr val="1B3384"/>
                </a:solidFill>
                <a:latin typeface="Calibri"/>
                <a:ea typeface="ＭＳ Ｐゴシック"/>
                <a:cs typeface="Calibri"/>
              </a:rPr>
              <a:t>, 2015</a:t>
            </a:r>
            <a:endParaRPr lang="en-US" sz="1100" dirty="0">
              <a:solidFill>
                <a:srgbClr val="1B3384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-34260" y="6629400"/>
            <a:ext cx="179312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100" dirty="0" smtClean="0">
                <a:solidFill>
                  <a:srgbClr val="1B3384"/>
                </a:solidFill>
                <a:latin typeface="Calibri"/>
                <a:ea typeface="ＭＳ Ｐゴシック"/>
                <a:cs typeface="Calibri"/>
              </a:rPr>
              <a:t>CS252, Fall 2015, Lecture 15</a:t>
            </a:r>
          </a:p>
        </p:txBody>
      </p:sp>
    </p:spTree>
    <p:extLst>
      <p:ext uri="{BB962C8B-B14F-4D97-AF65-F5344CB8AC3E}">
        <p14:creationId xmlns:p14="http://schemas.microsoft.com/office/powerpoint/2010/main" val="2961438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 baseline="0">
          <a:solidFill>
            <a:srgbClr val="000081"/>
          </a:solidFill>
          <a:latin typeface="Calibri"/>
          <a:ea typeface="+mj-ea"/>
          <a:cs typeface="Helvetica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9pPr>
    </p:titleStyle>
    <p:bodyStyle>
      <a:lvl1pPr marL="234950" indent="-234950" algn="l" rtl="0" eaLnBrk="0" fontAlgn="base" hangingPunct="0">
        <a:spcBef>
          <a:spcPts val="0"/>
        </a:spcBef>
        <a:spcAft>
          <a:spcPct val="0"/>
        </a:spcAft>
        <a:buClr>
          <a:srgbClr val="000080"/>
        </a:buClr>
        <a:buSzPct val="85000"/>
        <a:buFont typeface="Wingdings" charset="2"/>
        <a:buChar char="§"/>
        <a:defRPr sz="2800">
          <a:solidFill>
            <a:schemeClr val="tx1"/>
          </a:solidFill>
          <a:latin typeface="Calibri"/>
          <a:ea typeface="+mn-ea"/>
          <a:cs typeface="Helvetica"/>
        </a:defRPr>
      </a:lvl1pPr>
      <a:lvl2pPr marL="690563" indent="-234950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2400">
          <a:solidFill>
            <a:schemeClr val="tx1"/>
          </a:solidFill>
          <a:latin typeface="Calibri"/>
          <a:ea typeface="+mn-ea"/>
          <a:cs typeface="Helvetica"/>
        </a:defRPr>
      </a:lvl2pPr>
      <a:lvl3pPr marL="911225" indent="-220663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2000">
          <a:solidFill>
            <a:schemeClr val="tx1"/>
          </a:solidFill>
          <a:latin typeface="Calibri"/>
          <a:ea typeface="+mn-ea"/>
          <a:cs typeface="Helvetica"/>
        </a:defRPr>
      </a:lvl3pPr>
      <a:lvl4pPr marL="1035050" indent="-179388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1800">
          <a:solidFill>
            <a:schemeClr val="tx1"/>
          </a:solidFill>
          <a:latin typeface="Calibri"/>
          <a:ea typeface="+mn-ea"/>
          <a:cs typeface="Helvetica"/>
        </a:defRPr>
      </a:lvl4pPr>
      <a:lvl5pPr marL="1201738" indent="-166688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1800">
          <a:solidFill>
            <a:schemeClr val="tx1"/>
          </a:solidFill>
          <a:latin typeface="Calibri"/>
          <a:ea typeface="+mn-ea"/>
          <a:cs typeface="Helvetic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4" y="990600"/>
            <a:ext cx="8226425" cy="5410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0"/>
            <a:ext cx="7162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</a:t>
            </a:r>
            <a:r>
              <a:rPr lang="en-US" dirty="0" smtClean="0"/>
              <a:t>style</a:t>
            </a:r>
            <a:br>
              <a:rPr lang="en-US" dirty="0" smtClean="0"/>
            </a:br>
            <a:r>
              <a:rPr lang="en-US" dirty="0" smtClean="0"/>
              <a:t>with two lines of text</a:t>
            </a:r>
            <a:endParaRPr lang="en-US" dirty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05800" y="6619876"/>
            <a:ext cx="8382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2000">
                <a:latin typeface="Arial Black" pitchFamily="-112" charset="0"/>
                <a:ea typeface="Arial" pitchFamily="-112" charset="0"/>
                <a:cs typeface="Arial" pitchFamily="-112" charset="0"/>
              </a:defRPr>
            </a:lvl1pPr>
          </a:lstStyle>
          <a:p>
            <a:pPr eaLnBrk="1" hangingPunct="1">
              <a:spcBef>
                <a:spcPct val="0"/>
              </a:spcBef>
              <a:defRPr/>
            </a:pPr>
            <a:fld id="{BCE33E40-A394-8B40-82D0-A3241F22E4EA}" type="slidenum">
              <a:rPr lang="en-US" smtClean="0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 userDrawn="1"/>
        </p:nvSpPr>
        <p:spPr>
          <a:xfrm>
            <a:off x="3810000" y="6629400"/>
            <a:ext cx="152291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100" dirty="0" smtClean="0">
                <a:solidFill>
                  <a:srgbClr val="1B3384"/>
                </a:solidFill>
                <a:latin typeface="Calibri"/>
                <a:ea typeface="ＭＳ Ｐゴシック"/>
                <a:cs typeface="Calibri"/>
              </a:rPr>
              <a:t>© Krste Asanovic, 2015</a:t>
            </a:r>
            <a:endParaRPr lang="en-US" sz="1100" dirty="0">
              <a:solidFill>
                <a:srgbClr val="1B3384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-34260" y="6629400"/>
            <a:ext cx="179312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100" dirty="0" smtClean="0">
                <a:solidFill>
                  <a:srgbClr val="1B3384"/>
                </a:solidFill>
                <a:latin typeface="Calibri"/>
                <a:ea typeface="ＭＳ Ｐゴシック"/>
                <a:cs typeface="Calibri"/>
              </a:rPr>
              <a:t>CS252, Fall 2015, Lecture 16</a:t>
            </a:r>
          </a:p>
        </p:txBody>
      </p:sp>
    </p:spTree>
    <p:extLst>
      <p:ext uri="{BB962C8B-B14F-4D97-AF65-F5344CB8AC3E}">
        <p14:creationId xmlns:p14="http://schemas.microsoft.com/office/powerpoint/2010/main" val="3811485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 baseline="0">
          <a:solidFill>
            <a:srgbClr val="000081"/>
          </a:solidFill>
          <a:latin typeface="Calibri"/>
          <a:ea typeface="+mj-ea"/>
          <a:cs typeface="Helvetica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9pPr>
    </p:titleStyle>
    <p:bodyStyle>
      <a:lvl1pPr marL="234950" indent="-234950" algn="l" rtl="0" eaLnBrk="0" fontAlgn="base" hangingPunct="0">
        <a:spcBef>
          <a:spcPts val="0"/>
        </a:spcBef>
        <a:spcAft>
          <a:spcPct val="0"/>
        </a:spcAft>
        <a:buClr>
          <a:srgbClr val="000080"/>
        </a:buClr>
        <a:buSzPct val="85000"/>
        <a:buFont typeface="Wingdings" charset="2"/>
        <a:buChar char="§"/>
        <a:defRPr sz="2800">
          <a:solidFill>
            <a:schemeClr val="tx1"/>
          </a:solidFill>
          <a:latin typeface="Calibri"/>
          <a:ea typeface="+mn-ea"/>
          <a:cs typeface="Helvetica"/>
        </a:defRPr>
      </a:lvl1pPr>
      <a:lvl2pPr marL="690563" indent="-234950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2400">
          <a:solidFill>
            <a:schemeClr val="tx1"/>
          </a:solidFill>
          <a:latin typeface="Calibri"/>
          <a:ea typeface="+mn-ea"/>
          <a:cs typeface="Helvetica"/>
        </a:defRPr>
      </a:lvl2pPr>
      <a:lvl3pPr marL="911225" indent="-220663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2000">
          <a:solidFill>
            <a:schemeClr val="tx1"/>
          </a:solidFill>
          <a:latin typeface="Calibri"/>
          <a:ea typeface="+mn-ea"/>
          <a:cs typeface="Helvetica"/>
        </a:defRPr>
      </a:lvl3pPr>
      <a:lvl4pPr marL="1035050" indent="-179388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1800">
          <a:solidFill>
            <a:schemeClr val="tx1"/>
          </a:solidFill>
          <a:latin typeface="Calibri"/>
          <a:ea typeface="+mn-ea"/>
          <a:cs typeface="Helvetica"/>
        </a:defRPr>
      </a:lvl4pPr>
      <a:lvl5pPr marL="1201738" indent="-166688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1800">
          <a:solidFill>
            <a:schemeClr val="tx1"/>
          </a:solidFill>
          <a:latin typeface="Calibri"/>
          <a:ea typeface="+mn-ea"/>
          <a:cs typeface="Helvetic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800" b="1">
                <a:solidFill>
                  <a:srgbClr val="000000"/>
                </a:solidFill>
                <a:latin typeface="Calibri"/>
                <a:cs typeface="Calibri"/>
              </a:defRPr>
            </a:lvl1pPr>
          </a:lstStyle>
          <a:p>
            <a:pPr>
              <a:defRPr/>
            </a:pPr>
            <a:fld id="{F543C2CE-5AF7-8143-8A0A-0153F98C031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066800"/>
            <a:ext cx="7683500" cy="505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-43281" y="6538156"/>
            <a:ext cx="10711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000000"/>
                </a:solidFill>
                <a:latin typeface="Calibri"/>
                <a:cs typeface="Calibri"/>
              </a:rPr>
              <a:t>2/21/2013</a:t>
            </a:r>
            <a:endParaRPr lang="en-US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2667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0000"/>
                </a:solidFill>
                <a:latin typeface="Calibri"/>
                <a:cs typeface="Calibri"/>
              </a:rPr>
              <a:t>CS152, Spring 2013</a:t>
            </a:r>
            <a:endParaRPr lang="en-US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99507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Calibri"/>
          <a:ea typeface="ＭＳ Ｐゴシック" charset="-128"/>
          <a:cs typeface="Calibri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30188" indent="-230188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2400">
          <a:solidFill>
            <a:schemeClr val="tx1"/>
          </a:solidFill>
          <a:latin typeface="Calibri"/>
          <a:ea typeface="ＭＳ Ｐゴシック" charset="-128"/>
          <a:cs typeface="Calibri"/>
        </a:defRPr>
      </a:lvl1pPr>
      <a:lvl2pPr marL="685800" indent="-22860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Calibri"/>
          <a:ea typeface="ＭＳ Ｐゴシック" charset="-128"/>
          <a:cs typeface="Calibri"/>
        </a:defRPr>
      </a:lvl2pPr>
      <a:lvl3pPr marL="1143000" indent="-22860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Arial"/>
        <a:buChar char="•"/>
        <a:defRPr>
          <a:solidFill>
            <a:schemeClr val="tx1"/>
          </a:solidFill>
          <a:latin typeface="Calibri"/>
          <a:ea typeface="ＭＳ Ｐゴシック" charset="-128"/>
          <a:cs typeface="Calibri"/>
        </a:defRPr>
      </a:lvl3pPr>
      <a:lvl4pPr marL="15430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1600">
          <a:solidFill>
            <a:schemeClr val="tx1"/>
          </a:solidFill>
          <a:latin typeface="Calibri"/>
          <a:ea typeface="ＭＳ Ｐゴシック" charset="-128"/>
          <a:cs typeface="Calibri"/>
        </a:defRPr>
      </a:lvl4pPr>
      <a:lvl5pPr marL="20002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Char char="–"/>
        <a:defRPr sz="1600">
          <a:solidFill>
            <a:schemeClr val="tx1"/>
          </a:solidFill>
          <a:latin typeface="Calibri"/>
          <a:ea typeface="ＭＳ Ｐゴシック" charset="-128"/>
          <a:cs typeface="Calibri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800" b="1">
                <a:solidFill>
                  <a:srgbClr val="000000"/>
                </a:solidFill>
                <a:latin typeface="Calibri"/>
                <a:cs typeface="Calibri"/>
              </a:defRPr>
            </a:lvl1pPr>
          </a:lstStyle>
          <a:p>
            <a:pPr>
              <a:defRPr/>
            </a:pPr>
            <a:fld id="{F543C2CE-5AF7-8143-8A0A-0153F98C031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066800"/>
            <a:ext cx="7683500" cy="505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-43281" y="6538156"/>
            <a:ext cx="10711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000000"/>
                </a:solidFill>
                <a:latin typeface="Calibri"/>
                <a:cs typeface="Calibri"/>
              </a:rPr>
              <a:t>2/26/2013</a:t>
            </a:r>
            <a:endParaRPr lang="en-US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2667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0000"/>
                </a:solidFill>
                <a:latin typeface="Calibri"/>
                <a:cs typeface="Calibri"/>
              </a:rPr>
              <a:t>CS152, Spring 2013</a:t>
            </a:r>
            <a:endParaRPr lang="en-US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53953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Calibri"/>
          <a:ea typeface="ＭＳ Ｐゴシック" charset="-128"/>
          <a:cs typeface="Calibri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30188" indent="-230188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2400">
          <a:solidFill>
            <a:schemeClr val="tx1"/>
          </a:solidFill>
          <a:latin typeface="Calibri"/>
          <a:ea typeface="ＭＳ Ｐゴシック" charset="-128"/>
          <a:cs typeface="Calibri"/>
        </a:defRPr>
      </a:lvl1pPr>
      <a:lvl2pPr marL="685800" indent="-22860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Calibri"/>
          <a:ea typeface="ＭＳ Ｐゴシック" charset="-128"/>
          <a:cs typeface="Calibri"/>
        </a:defRPr>
      </a:lvl2pPr>
      <a:lvl3pPr marL="1143000" indent="-22860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Arial"/>
        <a:buChar char="•"/>
        <a:defRPr>
          <a:solidFill>
            <a:schemeClr val="tx1"/>
          </a:solidFill>
          <a:latin typeface="Calibri"/>
          <a:ea typeface="ＭＳ Ｐゴシック" charset="-128"/>
          <a:cs typeface="Calibri"/>
        </a:defRPr>
      </a:lvl3pPr>
      <a:lvl4pPr marL="15430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1600">
          <a:solidFill>
            <a:schemeClr val="tx1"/>
          </a:solidFill>
          <a:latin typeface="Calibri"/>
          <a:ea typeface="ＭＳ Ｐゴシック" charset="-128"/>
          <a:cs typeface="Calibri"/>
        </a:defRPr>
      </a:lvl4pPr>
      <a:lvl5pPr marL="20002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Char char="–"/>
        <a:defRPr sz="1600">
          <a:solidFill>
            <a:schemeClr val="tx1"/>
          </a:solidFill>
          <a:latin typeface="Calibri"/>
          <a:ea typeface="ＭＳ Ｐゴシック" charset="-128"/>
          <a:cs typeface="Calibri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tif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tif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0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1600200"/>
            <a:ext cx="8834438" cy="1666875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dirty="0"/>
              <a:t>CS 152 Computer Architecture and Engineering</a:t>
            </a:r>
            <a:br>
              <a:rPr lang="en-US" dirty="0"/>
            </a:br>
            <a:r>
              <a:rPr lang="en-US" dirty="0"/>
              <a:t>CS252 Graduate Computer Architecture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 Lecture </a:t>
            </a:r>
            <a:r>
              <a:rPr lang="en-US" dirty="0" smtClean="0"/>
              <a:t>11 </a:t>
            </a:r>
            <a:r>
              <a:rPr lang="mr-IN" dirty="0" smtClean="0"/>
              <a:t>–</a:t>
            </a:r>
            <a:r>
              <a:rPr lang="en-US" dirty="0" smtClean="0"/>
              <a:t> Out</a:t>
            </a:r>
            <a:r>
              <a:rPr lang="en-US" dirty="0"/>
              <a:t>-of-</a:t>
            </a:r>
            <a:r>
              <a:rPr lang="en-US"/>
              <a:t>Order </a:t>
            </a:r>
            <a:r>
              <a:rPr lang="en-US" smtClean="0"/>
              <a:t>Execution</a:t>
            </a:r>
            <a:endParaRPr lang="en-US" dirty="0"/>
          </a:p>
        </p:txBody>
      </p:sp>
      <p:sp>
        <p:nvSpPr>
          <p:cNvPr id="65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/>
              <a:t>Krste Asanovic</a:t>
            </a:r>
          </a:p>
          <a:p>
            <a:pPr>
              <a:lnSpc>
                <a:spcPct val="70000"/>
              </a:lnSpc>
            </a:pPr>
            <a:r>
              <a:rPr lang="en-US" sz="2000" dirty="0"/>
              <a:t>Electrical Engineering and Computer Sciences</a:t>
            </a:r>
          </a:p>
          <a:p>
            <a:pPr>
              <a:lnSpc>
                <a:spcPct val="70000"/>
              </a:lnSpc>
            </a:pPr>
            <a:r>
              <a:rPr lang="en-US" sz="2000" dirty="0"/>
              <a:t>University of California at Berkeley</a:t>
            </a:r>
          </a:p>
          <a:p>
            <a:pPr>
              <a:lnSpc>
                <a:spcPct val="70000"/>
              </a:lnSpc>
            </a:pPr>
            <a:endParaRPr lang="en-US" sz="2000" dirty="0"/>
          </a:p>
          <a:p>
            <a:pPr>
              <a:lnSpc>
                <a:spcPct val="70000"/>
              </a:lnSpc>
            </a:pPr>
            <a:r>
              <a:rPr lang="en-US" sz="2000" b="1" dirty="0">
                <a:latin typeface="Courier" charset="0"/>
              </a:rPr>
              <a:t>http://</a:t>
            </a:r>
            <a:r>
              <a:rPr lang="en-US" sz="2000" b="1" dirty="0" err="1">
                <a:latin typeface="Courier" charset="0"/>
              </a:rPr>
              <a:t>www.eecs.berkeley.edu</a:t>
            </a:r>
            <a:r>
              <a:rPr lang="en-US" sz="2000" b="1" dirty="0">
                <a:latin typeface="Courier" charset="0"/>
              </a:rPr>
              <a:t>/~</a:t>
            </a:r>
            <a:r>
              <a:rPr lang="en-US" sz="2000" b="1" dirty="0" err="1">
                <a:latin typeface="Courier" charset="0"/>
              </a:rPr>
              <a:t>krste</a:t>
            </a:r>
            <a:endParaRPr lang="en-US" sz="2000" b="1" dirty="0">
              <a:latin typeface="Courier" charset="0"/>
            </a:endParaRPr>
          </a:p>
          <a:p>
            <a:pPr>
              <a:lnSpc>
                <a:spcPct val="70000"/>
              </a:lnSpc>
            </a:pPr>
            <a:r>
              <a:rPr lang="en-US" sz="2000" b="1" dirty="0">
                <a:latin typeface="Courier" charset="0"/>
              </a:rPr>
              <a:t>http://</a:t>
            </a:r>
            <a:r>
              <a:rPr lang="en-US" sz="2000" b="1" dirty="0" err="1">
                <a:latin typeface="Courier" charset="0"/>
              </a:rPr>
              <a:t>inst.eecs.berkeley.edu</a:t>
            </a:r>
            <a:r>
              <a:rPr lang="en-US" sz="2000" b="1" dirty="0">
                <a:latin typeface="Courier" charset="0"/>
              </a:rPr>
              <a:t>/~cs152</a:t>
            </a:r>
          </a:p>
          <a:p>
            <a:pPr>
              <a:lnSpc>
                <a:spcPct val="70000"/>
              </a:lnSpc>
            </a:pPr>
            <a:endParaRPr lang="en-US" sz="2000" dirty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OoO</a:t>
            </a:r>
            <a:r>
              <a:rPr lang="en-US" dirty="0" smtClean="0"/>
              <a:t> Design Choices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Where are reservation stations?</a:t>
            </a:r>
          </a:p>
          <a:p>
            <a:pPr lvl="1"/>
            <a:r>
              <a:rPr lang="en-US" dirty="0" smtClean="0"/>
              <a:t>Part of reorder buffer, or in separate issue window?</a:t>
            </a:r>
          </a:p>
          <a:p>
            <a:pPr lvl="1"/>
            <a:r>
              <a:rPr lang="en-US" dirty="0" smtClean="0"/>
              <a:t>Distributed by functional units, or centralized?</a:t>
            </a:r>
          </a:p>
          <a:p>
            <a:r>
              <a:rPr lang="en-US" dirty="0" smtClean="0"/>
              <a:t>How is register renaming performed?</a:t>
            </a:r>
          </a:p>
          <a:p>
            <a:pPr lvl="1"/>
            <a:r>
              <a:rPr lang="en-US" dirty="0" smtClean="0"/>
              <a:t>Tags and data held in reservation stations, with separate architectural register file</a:t>
            </a:r>
          </a:p>
          <a:p>
            <a:pPr lvl="1"/>
            <a:r>
              <a:rPr lang="en-US" dirty="0" smtClean="0"/>
              <a:t>Tags only in reservation stations, data held in unified physical register file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0A75C8-C148-D646-81FC-1D13FFF086FF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64014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1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“Data-in-ROB” Design</a:t>
            </a:r>
            <a:br>
              <a:rPr lang="en-US" dirty="0" smtClean="0"/>
            </a:br>
            <a:r>
              <a:rPr lang="en-US" sz="2400" dirty="0" smtClean="0"/>
              <a:t>(HP PA8000, Pentium Pro, Core2Duo, Nehalem)</a:t>
            </a:r>
            <a:endParaRPr lang="en-US" sz="2400" dirty="0"/>
          </a:p>
        </p:txBody>
      </p:sp>
      <p:sp>
        <p:nvSpPr>
          <p:cNvPr id="16" name="Content Placeholder 15"/>
          <p:cNvSpPr>
            <a:spLocks noGrp="1"/>
          </p:cNvSpPr>
          <p:nvPr>
            <p:ph idx="1"/>
          </p:nvPr>
        </p:nvSpPr>
        <p:spPr>
          <a:xfrm>
            <a:off x="698500" y="2514600"/>
            <a:ext cx="7683500" cy="3606800"/>
          </a:xfrm>
        </p:spPr>
        <p:txBody>
          <a:bodyPr/>
          <a:lstStyle/>
          <a:p>
            <a:r>
              <a:rPr lang="en-US" sz="2000" dirty="0" smtClean="0"/>
              <a:t>Managed as circular buffer in program order, new instructions dispatched to free slots, oldest instruction committed/reclaimed when done (“p” bit set on result)</a:t>
            </a:r>
          </a:p>
          <a:p>
            <a:r>
              <a:rPr lang="en-US" sz="2000" dirty="0" smtClean="0"/>
              <a:t>Tag is given by index in ROB (Free pointer value)</a:t>
            </a:r>
          </a:p>
          <a:p>
            <a:r>
              <a:rPr lang="en-US" sz="2000" dirty="0" smtClean="0"/>
              <a:t>In dispatch, non-busy source operands read from architectural register file and copied to Src1 and Src2 with presence bit “p” set.  Busy operands copy tag of producer and clear “p” bit.</a:t>
            </a:r>
          </a:p>
          <a:p>
            <a:r>
              <a:rPr lang="en-US" sz="2000" dirty="0" smtClean="0"/>
              <a:t>Set valid bit “v” on dispatch, set issued bit “</a:t>
            </a:r>
            <a:r>
              <a:rPr lang="en-US" sz="2000" dirty="0" err="1" smtClean="0"/>
              <a:t>i</a:t>
            </a:r>
            <a:r>
              <a:rPr lang="en-US" sz="2000" dirty="0" smtClean="0"/>
              <a:t>” on issue</a:t>
            </a:r>
          </a:p>
          <a:p>
            <a:r>
              <a:rPr lang="en-US" sz="2000" dirty="0" smtClean="0"/>
              <a:t>On completion, search source tags, set “p” bit and copy data into </a:t>
            </a:r>
            <a:r>
              <a:rPr lang="en-US" sz="2000" dirty="0" err="1" smtClean="0"/>
              <a:t>src</a:t>
            </a:r>
            <a:r>
              <a:rPr lang="en-US" sz="2000" dirty="0" smtClean="0"/>
              <a:t> on tag match.  Write result and exception flags to ROB.</a:t>
            </a:r>
          </a:p>
          <a:p>
            <a:r>
              <a:rPr lang="en-US" sz="2000" dirty="0" smtClean="0"/>
              <a:t>On commit, check exception status, and copy result into architectural register file if no trap.</a:t>
            </a:r>
          </a:p>
          <a:p>
            <a:r>
              <a:rPr lang="en-US" sz="2000" dirty="0" smtClean="0"/>
              <a:t>On trap, flush machine and ROB, set free=oldest, jump to handler</a:t>
            </a:r>
          </a:p>
          <a:p>
            <a:endParaRPr lang="en-US" sz="2000" dirty="0"/>
          </a:p>
        </p:txBody>
      </p:sp>
      <p:grpSp>
        <p:nvGrpSpPr>
          <p:cNvPr id="12" name="Group 11"/>
          <p:cNvGrpSpPr/>
          <p:nvPr/>
        </p:nvGrpSpPr>
        <p:grpSpPr>
          <a:xfrm>
            <a:off x="2895600" y="990600"/>
            <a:ext cx="1524000" cy="304800"/>
            <a:chOff x="1524000" y="1828800"/>
            <a:chExt cx="1524000" cy="304800"/>
          </a:xfrm>
          <a:solidFill>
            <a:srgbClr val="D9D9D9"/>
          </a:solidFill>
        </p:grpSpPr>
        <p:sp>
          <p:nvSpPr>
            <p:cNvPr id="11" name="Rectangle 10"/>
            <p:cNvSpPr/>
            <p:nvPr/>
          </p:nvSpPr>
          <p:spPr>
            <a:xfrm>
              <a:off x="1828800" y="1828800"/>
              <a:ext cx="457200" cy="304800"/>
            </a:xfrm>
            <a:prstGeom prst="rect">
              <a:avLst/>
            </a:prstGeom>
            <a:grpFill/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 smtClean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Tag</a:t>
              </a:r>
            </a:p>
          </p:txBody>
        </p:sp>
        <p:sp>
          <p:nvSpPr>
            <p:cNvPr id="74" name="Rectangle 73"/>
            <p:cNvSpPr/>
            <p:nvPr/>
          </p:nvSpPr>
          <p:spPr>
            <a:xfrm>
              <a:off x="1524000" y="1828800"/>
              <a:ext cx="304800" cy="304800"/>
            </a:xfrm>
            <a:prstGeom prst="rect">
              <a:avLst/>
            </a:prstGeom>
            <a:grpFill/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p</a:t>
              </a:r>
              <a:endParaRPr lang="en-US" sz="2000" dirty="0" smtClean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endParaRPr>
            </a:p>
          </p:txBody>
        </p:sp>
        <p:sp>
          <p:nvSpPr>
            <p:cNvPr id="75" name="Rectangle 74"/>
            <p:cNvSpPr/>
            <p:nvPr/>
          </p:nvSpPr>
          <p:spPr>
            <a:xfrm>
              <a:off x="2286000" y="1828800"/>
              <a:ext cx="762000" cy="304800"/>
            </a:xfrm>
            <a:prstGeom prst="rect">
              <a:avLst/>
            </a:prstGeom>
            <a:grpFill/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 smtClean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Src1</a:t>
              </a:r>
            </a:p>
          </p:txBody>
        </p:sp>
      </p:grpSp>
      <p:grpSp>
        <p:nvGrpSpPr>
          <p:cNvPr id="80" name="Group 79"/>
          <p:cNvGrpSpPr/>
          <p:nvPr/>
        </p:nvGrpSpPr>
        <p:grpSpPr>
          <a:xfrm>
            <a:off x="4495800" y="990600"/>
            <a:ext cx="1524000" cy="304800"/>
            <a:chOff x="1524000" y="1828800"/>
            <a:chExt cx="1524000" cy="304800"/>
          </a:xfrm>
          <a:solidFill>
            <a:srgbClr val="D9D9D9"/>
          </a:solidFill>
        </p:grpSpPr>
        <p:sp>
          <p:nvSpPr>
            <p:cNvPr id="81" name="Rectangle 80"/>
            <p:cNvSpPr/>
            <p:nvPr/>
          </p:nvSpPr>
          <p:spPr>
            <a:xfrm>
              <a:off x="1828800" y="1828800"/>
              <a:ext cx="457200" cy="304800"/>
            </a:xfrm>
            <a:prstGeom prst="rect">
              <a:avLst/>
            </a:prstGeom>
            <a:grpFill/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 smtClean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Tag</a:t>
              </a:r>
            </a:p>
          </p:txBody>
        </p:sp>
        <p:sp>
          <p:nvSpPr>
            <p:cNvPr id="82" name="Rectangle 81"/>
            <p:cNvSpPr/>
            <p:nvPr/>
          </p:nvSpPr>
          <p:spPr>
            <a:xfrm>
              <a:off x="1524000" y="1828800"/>
              <a:ext cx="304800" cy="304800"/>
            </a:xfrm>
            <a:prstGeom prst="rect">
              <a:avLst/>
            </a:prstGeom>
            <a:grpFill/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p</a:t>
              </a:r>
              <a:endParaRPr lang="en-US" sz="2000" dirty="0" smtClean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endParaRPr>
            </a:p>
          </p:txBody>
        </p:sp>
        <p:sp>
          <p:nvSpPr>
            <p:cNvPr id="83" name="Rectangle 82"/>
            <p:cNvSpPr/>
            <p:nvPr/>
          </p:nvSpPr>
          <p:spPr>
            <a:xfrm>
              <a:off x="2286000" y="1828800"/>
              <a:ext cx="762000" cy="304800"/>
            </a:xfrm>
            <a:prstGeom prst="rect">
              <a:avLst/>
            </a:prstGeom>
            <a:grpFill/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 smtClean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Src2</a:t>
              </a:r>
            </a:p>
          </p:txBody>
        </p:sp>
      </p:grpSp>
      <p:grpSp>
        <p:nvGrpSpPr>
          <p:cNvPr id="84" name="Group 83"/>
          <p:cNvGrpSpPr/>
          <p:nvPr/>
        </p:nvGrpSpPr>
        <p:grpSpPr>
          <a:xfrm>
            <a:off x="6096000" y="990600"/>
            <a:ext cx="2743200" cy="304800"/>
            <a:chOff x="1524000" y="1828800"/>
            <a:chExt cx="2286000" cy="304800"/>
          </a:xfrm>
          <a:solidFill>
            <a:srgbClr val="D9D9D9"/>
          </a:solidFill>
        </p:grpSpPr>
        <p:sp>
          <p:nvSpPr>
            <p:cNvPr id="85" name="Rectangle 84"/>
            <p:cNvSpPr/>
            <p:nvPr/>
          </p:nvSpPr>
          <p:spPr>
            <a:xfrm>
              <a:off x="1828800" y="1828800"/>
              <a:ext cx="457200" cy="304800"/>
            </a:xfrm>
            <a:prstGeom prst="rect">
              <a:avLst/>
            </a:prstGeom>
            <a:grpFill/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 err="1" smtClean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Reg</a:t>
              </a:r>
              <a:endParaRPr lang="en-US" sz="2000" dirty="0" smtClean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endParaRPr>
            </a:p>
          </p:txBody>
        </p:sp>
        <p:sp>
          <p:nvSpPr>
            <p:cNvPr id="86" name="Rectangle 85"/>
            <p:cNvSpPr/>
            <p:nvPr/>
          </p:nvSpPr>
          <p:spPr>
            <a:xfrm>
              <a:off x="1524000" y="1828800"/>
              <a:ext cx="304800" cy="304800"/>
            </a:xfrm>
            <a:prstGeom prst="rect">
              <a:avLst/>
            </a:prstGeom>
            <a:grpFill/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p</a:t>
              </a:r>
              <a:endParaRPr lang="en-US" sz="2000" dirty="0" smtClean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endParaRPr>
            </a:p>
          </p:txBody>
        </p:sp>
        <p:sp>
          <p:nvSpPr>
            <p:cNvPr id="87" name="Rectangle 86"/>
            <p:cNvSpPr/>
            <p:nvPr/>
          </p:nvSpPr>
          <p:spPr>
            <a:xfrm>
              <a:off x="2286000" y="1828800"/>
              <a:ext cx="762000" cy="304800"/>
            </a:xfrm>
            <a:prstGeom prst="rect">
              <a:avLst/>
            </a:prstGeom>
            <a:grpFill/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 smtClean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Result</a:t>
              </a:r>
            </a:p>
          </p:txBody>
        </p:sp>
        <p:sp>
          <p:nvSpPr>
            <p:cNvPr id="88" name="Rectangle 87"/>
            <p:cNvSpPr/>
            <p:nvPr/>
          </p:nvSpPr>
          <p:spPr>
            <a:xfrm>
              <a:off x="3048000" y="1828800"/>
              <a:ext cx="762000" cy="304800"/>
            </a:xfrm>
            <a:prstGeom prst="rect">
              <a:avLst/>
            </a:prstGeom>
            <a:grpFill/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 smtClean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Except?</a:t>
              </a:r>
            </a:p>
          </p:txBody>
        </p:sp>
      </p:grpSp>
      <p:grpSp>
        <p:nvGrpSpPr>
          <p:cNvPr id="89" name="Group 88"/>
          <p:cNvGrpSpPr/>
          <p:nvPr/>
        </p:nvGrpSpPr>
        <p:grpSpPr>
          <a:xfrm>
            <a:off x="1143000" y="990600"/>
            <a:ext cx="1676400" cy="304800"/>
            <a:chOff x="1524000" y="1828800"/>
            <a:chExt cx="1676400" cy="304800"/>
          </a:xfrm>
          <a:solidFill>
            <a:srgbClr val="D9D9D9"/>
          </a:solidFill>
        </p:grpSpPr>
        <p:sp>
          <p:nvSpPr>
            <p:cNvPr id="90" name="Rectangle 89"/>
            <p:cNvSpPr/>
            <p:nvPr/>
          </p:nvSpPr>
          <p:spPr>
            <a:xfrm>
              <a:off x="1828800" y="1828800"/>
              <a:ext cx="304800" cy="304800"/>
            </a:xfrm>
            <a:prstGeom prst="rect">
              <a:avLst/>
            </a:prstGeom>
            <a:grpFill/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 err="1" smtClean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i</a:t>
              </a:r>
              <a:endParaRPr lang="en-US" sz="2000" dirty="0" smtClean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endParaRPr>
            </a:p>
          </p:txBody>
        </p:sp>
        <p:sp>
          <p:nvSpPr>
            <p:cNvPr id="91" name="Rectangle 90"/>
            <p:cNvSpPr/>
            <p:nvPr/>
          </p:nvSpPr>
          <p:spPr>
            <a:xfrm>
              <a:off x="1524000" y="1828800"/>
              <a:ext cx="304800" cy="304800"/>
            </a:xfrm>
            <a:prstGeom prst="rect">
              <a:avLst/>
            </a:prstGeom>
            <a:grpFill/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 smtClean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v</a:t>
              </a:r>
            </a:p>
          </p:txBody>
        </p:sp>
        <p:sp>
          <p:nvSpPr>
            <p:cNvPr id="92" name="Rectangle 91"/>
            <p:cNvSpPr/>
            <p:nvPr/>
          </p:nvSpPr>
          <p:spPr>
            <a:xfrm>
              <a:off x="2209800" y="1828800"/>
              <a:ext cx="990600" cy="304800"/>
            </a:xfrm>
            <a:prstGeom prst="rect">
              <a:avLst/>
            </a:prstGeom>
            <a:grpFill/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 err="1" smtClean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Opcode</a:t>
              </a:r>
              <a:endParaRPr lang="en-US" sz="2000" dirty="0" smtClean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endParaRPr>
            </a:p>
          </p:txBody>
        </p:sp>
      </p:grpSp>
      <p:grpSp>
        <p:nvGrpSpPr>
          <p:cNvPr id="93" name="Group 92"/>
          <p:cNvGrpSpPr/>
          <p:nvPr/>
        </p:nvGrpSpPr>
        <p:grpSpPr>
          <a:xfrm>
            <a:off x="2895600" y="1295400"/>
            <a:ext cx="1524000" cy="304800"/>
            <a:chOff x="1524000" y="1828800"/>
            <a:chExt cx="1524000" cy="304800"/>
          </a:xfrm>
        </p:grpSpPr>
        <p:sp>
          <p:nvSpPr>
            <p:cNvPr id="94" name="Rectangle 93"/>
            <p:cNvSpPr/>
            <p:nvPr/>
          </p:nvSpPr>
          <p:spPr>
            <a:xfrm>
              <a:off x="1828800" y="1828800"/>
              <a:ext cx="457200" cy="3048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 smtClean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Tag</a:t>
              </a:r>
            </a:p>
          </p:txBody>
        </p:sp>
        <p:sp>
          <p:nvSpPr>
            <p:cNvPr id="95" name="Rectangle 94"/>
            <p:cNvSpPr/>
            <p:nvPr/>
          </p:nvSpPr>
          <p:spPr>
            <a:xfrm>
              <a:off x="1524000" y="1828800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p</a:t>
              </a:r>
              <a:endParaRPr lang="en-US" sz="2000" dirty="0" smtClean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endParaRPr>
            </a:p>
          </p:txBody>
        </p:sp>
        <p:sp>
          <p:nvSpPr>
            <p:cNvPr id="96" name="Rectangle 95"/>
            <p:cNvSpPr/>
            <p:nvPr/>
          </p:nvSpPr>
          <p:spPr>
            <a:xfrm>
              <a:off x="2286000" y="1828800"/>
              <a:ext cx="762000" cy="3048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 smtClean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Src1</a:t>
              </a:r>
            </a:p>
          </p:txBody>
        </p:sp>
      </p:grpSp>
      <p:grpSp>
        <p:nvGrpSpPr>
          <p:cNvPr id="97" name="Group 96"/>
          <p:cNvGrpSpPr/>
          <p:nvPr/>
        </p:nvGrpSpPr>
        <p:grpSpPr>
          <a:xfrm>
            <a:off x="4495800" y="1295400"/>
            <a:ext cx="1524000" cy="304800"/>
            <a:chOff x="1524000" y="1828800"/>
            <a:chExt cx="1524000" cy="304800"/>
          </a:xfrm>
        </p:grpSpPr>
        <p:sp>
          <p:nvSpPr>
            <p:cNvPr id="98" name="Rectangle 97"/>
            <p:cNvSpPr/>
            <p:nvPr/>
          </p:nvSpPr>
          <p:spPr>
            <a:xfrm>
              <a:off x="1828800" y="1828800"/>
              <a:ext cx="457200" cy="3048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 smtClean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Tag</a:t>
              </a:r>
            </a:p>
          </p:txBody>
        </p:sp>
        <p:sp>
          <p:nvSpPr>
            <p:cNvPr id="99" name="Rectangle 98"/>
            <p:cNvSpPr/>
            <p:nvPr/>
          </p:nvSpPr>
          <p:spPr>
            <a:xfrm>
              <a:off x="1524000" y="1828800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p</a:t>
              </a:r>
              <a:endParaRPr lang="en-US" sz="2000" dirty="0" smtClean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endParaRPr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2286000" y="1828800"/>
              <a:ext cx="762000" cy="3048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 smtClean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Src2</a:t>
              </a:r>
            </a:p>
          </p:txBody>
        </p:sp>
      </p:grpSp>
      <p:grpSp>
        <p:nvGrpSpPr>
          <p:cNvPr id="101" name="Group 100"/>
          <p:cNvGrpSpPr/>
          <p:nvPr/>
        </p:nvGrpSpPr>
        <p:grpSpPr>
          <a:xfrm>
            <a:off x="6096000" y="1295400"/>
            <a:ext cx="2743200" cy="304800"/>
            <a:chOff x="1524000" y="1828800"/>
            <a:chExt cx="2286000" cy="304800"/>
          </a:xfrm>
        </p:grpSpPr>
        <p:sp>
          <p:nvSpPr>
            <p:cNvPr id="102" name="Rectangle 101"/>
            <p:cNvSpPr/>
            <p:nvPr/>
          </p:nvSpPr>
          <p:spPr>
            <a:xfrm>
              <a:off x="1828800" y="1828800"/>
              <a:ext cx="457200" cy="3048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 err="1" smtClean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Reg</a:t>
              </a:r>
              <a:endParaRPr lang="en-US" sz="2000" dirty="0" smtClean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endParaRPr>
            </a:p>
          </p:txBody>
        </p:sp>
        <p:sp>
          <p:nvSpPr>
            <p:cNvPr id="103" name="Rectangle 102"/>
            <p:cNvSpPr/>
            <p:nvPr/>
          </p:nvSpPr>
          <p:spPr>
            <a:xfrm>
              <a:off x="1524000" y="1828800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p</a:t>
              </a:r>
              <a:endParaRPr lang="en-US" sz="2000" dirty="0" smtClean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endParaRPr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2286000" y="1828800"/>
              <a:ext cx="762000" cy="3048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 smtClean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Result</a:t>
              </a:r>
            </a:p>
          </p:txBody>
        </p:sp>
        <p:sp>
          <p:nvSpPr>
            <p:cNvPr id="105" name="Rectangle 104"/>
            <p:cNvSpPr/>
            <p:nvPr/>
          </p:nvSpPr>
          <p:spPr>
            <a:xfrm>
              <a:off x="3048000" y="1828800"/>
              <a:ext cx="762000" cy="3048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 smtClean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Except?</a:t>
              </a:r>
            </a:p>
          </p:txBody>
        </p:sp>
      </p:grpSp>
      <p:grpSp>
        <p:nvGrpSpPr>
          <p:cNvPr id="106" name="Group 105"/>
          <p:cNvGrpSpPr/>
          <p:nvPr/>
        </p:nvGrpSpPr>
        <p:grpSpPr>
          <a:xfrm>
            <a:off x="1143000" y="1295400"/>
            <a:ext cx="1676400" cy="304800"/>
            <a:chOff x="1524000" y="1828800"/>
            <a:chExt cx="1676400" cy="304800"/>
          </a:xfrm>
        </p:grpSpPr>
        <p:sp>
          <p:nvSpPr>
            <p:cNvPr id="107" name="Rectangle 106"/>
            <p:cNvSpPr/>
            <p:nvPr/>
          </p:nvSpPr>
          <p:spPr>
            <a:xfrm>
              <a:off x="1828800" y="1828800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 err="1" smtClean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i</a:t>
              </a:r>
              <a:endParaRPr lang="en-US" sz="2000" dirty="0" smtClean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endParaRPr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1524000" y="1828800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 smtClean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v</a:t>
              </a:r>
            </a:p>
          </p:txBody>
        </p:sp>
        <p:sp>
          <p:nvSpPr>
            <p:cNvPr id="109" name="Rectangle 108"/>
            <p:cNvSpPr/>
            <p:nvPr/>
          </p:nvSpPr>
          <p:spPr>
            <a:xfrm>
              <a:off x="2209800" y="1828800"/>
              <a:ext cx="990600" cy="3048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 err="1" smtClean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Opcode</a:t>
              </a:r>
              <a:endParaRPr lang="en-US" sz="2000" dirty="0" smtClean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endParaRPr>
            </a:p>
          </p:txBody>
        </p:sp>
      </p:grpSp>
      <p:grpSp>
        <p:nvGrpSpPr>
          <p:cNvPr id="110" name="Group 109"/>
          <p:cNvGrpSpPr/>
          <p:nvPr/>
        </p:nvGrpSpPr>
        <p:grpSpPr>
          <a:xfrm>
            <a:off x="2895600" y="1600200"/>
            <a:ext cx="1524000" cy="304800"/>
            <a:chOff x="1524000" y="1828800"/>
            <a:chExt cx="1524000" cy="304800"/>
          </a:xfrm>
        </p:grpSpPr>
        <p:sp>
          <p:nvSpPr>
            <p:cNvPr id="111" name="Rectangle 110"/>
            <p:cNvSpPr/>
            <p:nvPr/>
          </p:nvSpPr>
          <p:spPr>
            <a:xfrm>
              <a:off x="1828800" y="1828800"/>
              <a:ext cx="457200" cy="3048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 smtClean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Tag</a:t>
              </a:r>
            </a:p>
          </p:txBody>
        </p:sp>
        <p:sp>
          <p:nvSpPr>
            <p:cNvPr id="112" name="Rectangle 111"/>
            <p:cNvSpPr/>
            <p:nvPr/>
          </p:nvSpPr>
          <p:spPr>
            <a:xfrm>
              <a:off x="1524000" y="1828800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p</a:t>
              </a:r>
              <a:endParaRPr lang="en-US" sz="2000" dirty="0" smtClean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endParaRPr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2286000" y="1828800"/>
              <a:ext cx="762000" cy="3048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 smtClean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Src1</a:t>
              </a:r>
            </a:p>
          </p:txBody>
        </p:sp>
      </p:grpSp>
      <p:grpSp>
        <p:nvGrpSpPr>
          <p:cNvPr id="114" name="Group 113"/>
          <p:cNvGrpSpPr/>
          <p:nvPr/>
        </p:nvGrpSpPr>
        <p:grpSpPr>
          <a:xfrm>
            <a:off x="4495800" y="1600200"/>
            <a:ext cx="1524000" cy="304800"/>
            <a:chOff x="1524000" y="1828800"/>
            <a:chExt cx="1524000" cy="304800"/>
          </a:xfrm>
        </p:grpSpPr>
        <p:sp>
          <p:nvSpPr>
            <p:cNvPr id="115" name="Rectangle 114"/>
            <p:cNvSpPr/>
            <p:nvPr/>
          </p:nvSpPr>
          <p:spPr>
            <a:xfrm>
              <a:off x="1828800" y="1828800"/>
              <a:ext cx="457200" cy="3048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 smtClean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Tag</a:t>
              </a:r>
            </a:p>
          </p:txBody>
        </p:sp>
        <p:sp>
          <p:nvSpPr>
            <p:cNvPr id="116" name="Rectangle 115"/>
            <p:cNvSpPr/>
            <p:nvPr/>
          </p:nvSpPr>
          <p:spPr>
            <a:xfrm>
              <a:off x="1524000" y="1828800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p</a:t>
              </a:r>
              <a:endParaRPr lang="en-US" sz="2000" dirty="0" smtClean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endParaRPr>
            </a:p>
          </p:txBody>
        </p:sp>
        <p:sp>
          <p:nvSpPr>
            <p:cNvPr id="117" name="Rectangle 116"/>
            <p:cNvSpPr/>
            <p:nvPr/>
          </p:nvSpPr>
          <p:spPr>
            <a:xfrm>
              <a:off x="2286000" y="1828800"/>
              <a:ext cx="762000" cy="3048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 smtClean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Src2</a:t>
              </a:r>
            </a:p>
          </p:txBody>
        </p:sp>
      </p:grpSp>
      <p:grpSp>
        <p:nvGrpSpPr>
          <p:cNvPr id="118" name="Group 117"/>
          <p:cNvGrpSpPr/>
          <p:nvPr/>
        </p:nvGrpSpPr>
        <p:grpSpPr>
          <a:xfrm>
            <a:off x="6096000" y="1600200"/>
            <a:ext cx="2743200" cy="304800"/>
            <a:chOff x="1524000" y="1828800"/>
            <a:chExt cx="2286000" cy="304800"/>
          </a:xfrm>
        </p:grpSpPr>
        <p:sp>
          <p:nvSpPr>
            <p:cNvPr id="119" name="Rectangle 118"/>
            <p:cNvSpPr/>
            <p:nvPr/>
          </p:nvSpPr>
          <p:spPr>
            <a:xfrm>
              <a:off x="1828800" y="1828800"/>
              <a:ext cx="457200" cy="3048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 err="1" smtClean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Reg</a:t>
              </a:r>
              <a:endParaRPr lang="en-US" sz="2000" dirty="0" smtClean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endParaRPr>
            </a:p>
          </p:txBody>
        </p:sp>
        <p:sp>
          <p:nvSpPr>
            <p:cNvPr id="120" name="Rectangle 119"/>
            <p:cNvSpPr/>
            <p:nvPr/>
          </p:nvSpPr>
          <p:spPr>
            <a:xfrm>
              <a:off x="1524000" y="1828800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p</a:t>
              </a:r>
              <a:endParaRPr lang="en-US" sz="2000" dirty="0" smtClean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endParaRPr>
            </a:p>
          </p:txBody>
        </p:sp>
        <p:sp>
          <p:nvSpPr>
            <p:cNvPr id="121" name="Rectangle 120"/>
            <p:cNvSpPr/>
            <p:nvPr/>
          </p:nvSpPr>
          <p:spPr>
            <a:xfrm>
              <a:off x="2286000" y="1828800"/>
              <a:ext cx="762000" cy="3048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 smtClean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Result</a:t>
              </a:r>
            </a:p>
          </p:txBody>
        </p:sp>
        <p:sp>
          <p:nvSpPr>
            <p:cNvPr id="122" name="Rectangle 121"/>
            <p:cNvSpPr/>
            <p:nvPr/>
          </p:nvSpPr>
          <p:spPr>
            <a:xfrm>
              <a:off x="3048000" y="1828800"/>
              <a:ext cx="762000" cy="3048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 smtClean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Except?</a:t>
              </a:r>
            </a:p>
          </p:txBody>
        </p:sp>
      </p:grpSp>
      <p:grpSp>
        <p:nvGrpSpPr>
          <p:cNvPr id="123" name="Group 122"/>
          <p:cNvGrpSpPr/>
          <p:nvPr/>
        </p:nvGrpSpPr>
        <p:grpSpPr>
          <a:xfrm>
            <a:off x="1143000" y="1600200"/>
            <a:ext cx="1676400" cy="304800"/>
            <a:chOff x="1524000" y="1828800"/>
            <a:chExt cx="1676400" cy="304800"/>
          </a:xfrm>
        </p:grpSpPr>
        <p:sp>
          <p:nvSpPr>
            <p:cNvPr id="124" name="Rectangle 123"/>
            <p:cNvSpPr/>
            <p:nvPr/>
          </p:nvSpPr>
          <p:spPr>
            <a:xfrm>
              <a:off x="1828800" y="1828800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 err="1" smtClean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i</a:t>
              </a:r>
              <a:endParaRPr lang="en-US" sz="2000" dirty="0" smtClean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endParaRPr>
            </a:p>
          </p:txBody>
        </p:sp>
        <p:sp>
          <p:nvSpPr>
            <p:cNvPr id="125" name="Rectangle 124"/>
            <p:cNvSpPr/>
            <p:nvPr/>
          </p:nvSpPr>
          <p:spPr>
            <a:xfrm>
              <a:off x="1524000" y="1828800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 smtClean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v</a:t>
              </a:r>
            </a:p>
          </p:txBody>
        </p:sp>
        <p:sp>
          <p:nvSpPr>
            <p:cNvPr id="126" name="Rectangle 125"/>
            <p:cNvSpPr/>
            <p:nvPr/>
          </p:nvSpPr>
          <p:spPr>
            <a:xfrm>
              <a:off x="2209800" y="1828800"/>
              <a:ext cx="990600" cy="3048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 err="1" smtClean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Opcode</a:t>
              </a:r>
              <a:endParaRPr lang="en-US" sz="2000" dirty="0" smtClean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endParaRPr>
            </a:p>
          </p:txBody>
        </p:sp>
      </p:grpSp>
      <p:grpSp>
        <p:nvGrpSpPr>
          <p:cNvPr id="127" name="Group 126"/>
          <p:cNvGrpSpPr/>
          <p:nvPr/>
        </p:nvGrpSpPr>
        <p:grpSpPr>
          <a:xfrm>
            <a:off x="2895600" y="1905000"/>
            <a:ext cx="1524000" cy="304800"/>
            <a:chOff x="1524000" y="1828800"/>
            <a:chExt cx="1524000" cy="304800"/>
          </a:xfrm>
          <a:solidFill>
            <a:schemeClr val="bg1">
              <a:lumMod val="85000"/>
            </a:schemeClr>
          </a:solidFill>
        </p:grpSpPr>
        <p:sp>
          <p:nvSpPr>
            <p:cNvPr id="128" name="Rectangle 127"/>
            <p:cNvSpPr/>
            <p:nvPr/>
          </p:nvSpPr>
          <p:spPr>
            <a:xfrm>
              <a:off x="1828800" y="1828800"/>
              <a:ext cx="457200" cy="304800"/>
            </a:xfrm>
            <a:prstGeom prst="rect">
              <a:avLst/>
            </a:prstGeom>
            <a:grpFill/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 smtClean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Tag</a:t>
              </a:r>
            </a:p>
          </p:txBody>
        </p:sp>
        <p:sp>
          <p:nvSpPr>
            <p:cNvPr id="129" name="Rectangle 128"/>
            <p:cNvSpPr/>
            <p:nvPr/>
          </p:nvSpPr>
          <p:spPr>
            <a:xfrm>
              <a:off x="1524000" y="1828800"/>
              <a:ext cx="304800" cy="304800"/>
            </a:xfrm>
            <a:prstGeom prst="rect">
              <a:avLst/>
            </a:prstGeom>
            <a:grpFill/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p</a:t>
              </a:r>
              <a:endParaRPr lang="en-US" sz="2000" dirty="0" smtClean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endParaRPr>
            </a:p>
          </p:txBody>
        </p:sp>
        <p:sp>
          <p:nvSpPr>
            <p:cNvPr id="130" name="Rectangle 129"/>
            <p:cNvSpPr/>
            <p:nvPr/>
          </p:nvSpPr>
          <p:spPr>
            <a:xfrm>
              <a:off x="2286000" y="1828800"/>
              <a:ext cx="762000" cy="304800"/>
            </a:xfrm>
            <a:prstGeom prst="rect">
              <a:avLst/>
            </a:prstGeom>
            <a:grpFill/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 smtClean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Src1</a:t>
              </a:r>
            </a:p>
          </p:txBody>
        </p:sp>
      </p:grpSp>
      <p:grpSp>
        <p:nvGrpSpPr>
          <p:cNvPr id="131" name="Group 130"/>
          <p:cNvGrpSpPr/>
          <p:nvPr/>
        </p:nvGrpSpPr>
        <p:grpSpPr>
          <a:xfrm>
            <a:off x="4495800" y="1905000"/>
            <a:ext cx="1524000" cy="304800"/>
            <a:chOff x="1524000" y="1828800"/>
            <a:chExt cx="1524000" cy="304800"/>
          </a:xfrm>
          <a:solidFill>
            <a:schemeClr val="bg1">
              <a:lumMod val="85000"/>
            </a:schemeClr>
          </a:solidFill>
        </p:grpSpPr>
        <p:sp>
          <p:nvSpPr>
            <p:cNvPr id="132" name="Rectangle 131"/>
            <p:cNvSpPr/>
            <p:nvPr/>
          </p:nvSpPr>
          <p:spPr>
            <a:xfrm>
              <a:off x="1828800" y="1828800"/>
              <a:ext cx="457200" cy="304800"/>
            </a:xfrm>
            <a:prstGeom prst="rect">
              <a:avLst/>
            </a:prstGeom>
            <a:grpFill/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 smtClean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Tag</a:t>
              </a:r>
            </a:p>
          </p:txBody>
        </p:sp>
        <p:sp>
          <p:nvSpPr>
            <p:cNvPr id="133" name="Rectangle 132"/>
            <p:cNvSpPr/>
            <p:nvPr/>
          </p:nvSpPr>
          <p:spPr>
            <a:xfrm>
              <a:off x="1524000" y="1828800"/>
              <a:ext cx="304800" cy="304800"/>
            </a:xfrm>
            <a:prstGeom prst="rect">
              <a:avLst/>
            </a:prstGeom>
            <a:grpFill/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p</a:t>
              </a:r>
              <a:endParaRPr lang="en-US" sz="2000" dirty="0" smtClean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endParaRPr>
            </a:p>
          </p:txBody>
        </p:sp>
        <p:sp>
          <p:nvSpPr>
            <p:cNvPr id="134" name="Rectangle 133"/>
            <p:cNvSpPr/>
            <p:nvPr/>
          </p:nvSpPr>
          <p:spPr>
            <a:xfrm>
              <a:off x="2286000" y="1828800"/>
              <a:ext cx="762000" cy="304800"/>
            </a:xfrm>
            <a:prstGeom prst="rect">
              <a:avLst/>
            </a:prstGeom>
            <a:grpFill/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 smtClean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Src2</a:t>
              </a:r>
            </a:p>
          </p:txBody>
        </p:sp>
      </p:grpSp>
      <p:grpSp>
        <p:nvGrpSpPr>
          <p:cNvPr id="135" name="Group 134"/>
          <p:cNvGrpSpPr/>
          <p:nvPr/>
        </p:nvGrpSpPr>
        <p:grpSpPr>
          <a:xfrm>
            <a:off x="6096000" y="1905000"/>
            <a:ext cx="2743200" cy="304800"/>
            <a:chOff x="1524000" y="1828800"/>
            <a:chExt cx="2286000" cy="304800"/>
          </a:xfrm>
          <a:solidFill>
            <a:schemeClr val="bg1">
              <a:lumMod val="85000"/>
            </a:schemeClr>
          </a:solidFill>
        </p:grpSpPr>
        <p:sp>
          <p:nvSpPr>
            <p:cNvPr id="136" name="Rectangle 135"/>
            <p:cNvSpPr/>
            <p:nvPr/>
          </p:nvSpPr>
          <p:spPr>
            <a:xfrm>
              <a:off x="1828800" y="1828800"/>
              <a:ext cx="457200" cy="304800"/>
            </a:xfrm>
            <a:prstGeom prst="rect">
              <a:avLst/>
            </a:prstGeom>
            <a:grpFill/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 err="1" smtClean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Reg</a:t>
              </a:r>
              <a:endParaRPr lang="en-US" sz="2000" dirty="0" smtClean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endParaRPr>
            </a:p>
          </p:txBody>
        </p:sp>
        <p:sp>
          <p:nvSpPr>
            <p:cNvPr id="137" name="Rectangle 136"/>
            <p:cNvSpPr/>
            <p:nvPr/>
          </p:nvSpPr>
          <p:spPr>
            <a:xfrm>
              <a:off x="1524000" y="1828800"/>
              <a:ext cx="304800" cy="304800"/>
            </a:xfrm>
            <a:prstGeom prst="rect">
              <a:avLst/>
            </a:prstGeom>
            <a:grpFill/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p</a:t>
              </a:r>
              <a:endParaRPr lang="en-US" sz="2000" dirty="0" smtClean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endParaRPr>
            </a:p>
          </p:txBody>
        </p:sp>
        <p:sp>
          <p:nvSpPr>
            <p:cNvPr id="138" name="Rectangle 137"/>
            <p:cNvSpPr/>
            <p:nvPr/>
          </p:nvSpPr>
          <p:spPr>
            <a:xfrm>
              <a:off x="2286000" y="1828800"/>
              <a:ext cx="762000" cy="304800"/>
            </a:xfrm>
            <a:prstGeom prst="rect">
              <a:avLst/>
            </a:prstGeom>
            <a:grpFill/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 smtClean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Result</a:t>
              </a:r>
            </a:p>
          </p:txBody>
        </p:sp>
        <p:sp>
          <p:nvSpPr>
            <p:cNvPr id="139" name="Rectangle 138"/>
            <p:cNvSpPr/>
            <p:nvPr/>
          </p:nvSpPr>
          <p:spPr>
            <a:xfrm>
              <a:off x="3048000" y="1828800"/>
              <a:ext cx="762000" cy="304800"/>
            </a:xfrm>
            <a:prstGeom prst="rect">
              <a:avLst/>
            </a:prstGeom>
            <a:grpFill/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 smtClean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Except?</a:t>
              </a:r>
            </a:p>
          </p:txBody>
        </p:sp>
      </p:grpSp>
      <p:grpSp>
        <p:nvGrpSpPr>
          <p:cNvPr id="140" name="Group 139"/>
          <p:cNvGrpSpPr/>
          <p:nvPr/>
        </p:nvGrpSpPr>
        <p:grpSpPr>
          <a:xfrm>
            <a:off x="1143000" y="1905000"/>
            <a:ext cx="1676400" cy="304800"/>
            <a:chOff x="1524000" y="1828800"/>
            <a:chExt cx="1676400" cy="304800"/>
          </a:xfrm>
          <a:solidFill>
            <a:schemeClr val="bg1">
              <a:lumMod val="85000"/>
            </a:schemeClr>
          </a:solidFill>
        </p:grpSpPr>
        <p:sp>
          <p:nvSpPr>
            <p:cNvPr id="141" name="Rectangle 140"/>
            <p:cNvSpPr/>
            <p:nvPr/>
          </p:nvSpPr>
          <p:spPr>
            <a:xfrm>
              <a:off x="1828800" y="1828800"/>
              <a:ext cx="304800" cy="304800"/>
            </a:xfrm>
            <a:prstGeom prst="rect">
              <a:avLst/>
            </a:prstGeom>
            <a:grpFill/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 err="1" smtClean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i</a:t>
              </a:r>
              <a:endParaRPr lang="en-US" sz="2000" dirty="0" smtClean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endParaRPr>
            </a:p>
          </p:txBody>
        </p:sp>
        <p:sp>
          <p:nvSpPr>
            <p:cNvPr id="142" name="Rectangle 141"/>
            <p:cNvSpPr/>
            <p:nvPr/>
          </p:nvSpPr>
          <p:spPr>
            <a:xfrm>
              <a:off x="1524000" y="1828800"/>
              <a:ext cx="304800" cy="304800"/>
            </a:xfrm>
            <a:prstGeom prst="rect">
              <a:avLst/>
            </a:prstGeom>
            <a:grpFill/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 smtClean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v</a:t>
              </a:r>
            </a:p>
          </p:txBody>
        </p:sp>
        <p:sp>
          <p:nvSpPr>
            <p:cNvPr id="143" name="Rectangle 142"/>
            <p:cNvSpPr/>
            <p:nvPr/>
          </p:nvSpPr>
          <p:spPr>
            <a:xfrm>
              <a:off x="2209800" y="1828800"/>
              <a:ext cx="990600" cy="304800"/>
            </a:xfrm>
            <a:prstGeom prst="rect">
              <a:avLst/>
            </a:prstGeom>
            <a:grpFill/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 err="1" smtClean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Opcode</a:t>
              </a:r>
              <a:endParaRPr lang="en-US" sz="2000" dirty="0" smtClean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endParaRPr>
            </a:p>
          </p:txBody>
        </p:sp>
      </p:grpSp>
      <p:grpSp>
        <p:nvGrpSpPr>
          <p:cNvPr id="144" name="Group 143"/>
          <p:cNvGrpSpPr/>
          <p:nvPr/>
        </p:nvGrpSpPr>
        <p:grpSpPr>
          <a:xfrm>
            <a:off x="2895600" y="2209800"/>
            <a:ext cx="1524000" cy="304800"/>
            <a:chOff x="1524000" y="1828800"/>
            <a:chExt cx="1524000" cy="304800"/>
          </a:xfrm>
          <a:solidFill>
            <a:schemeClr val="bg1">
              <a:lumMod val="85000"/>
            </a:schemeClr>
          </a:solidFill>
        </p:grpSpPr>
        <p:sp>
          <p:nvSpPr>
            <p:cNvPr id="145" name="Rectangle 144"/>
            <p:cNvSpPr/>
            <p:nvPr/>
          </p:nvSpPr>
          <p:spPr>
            <a:xfrm>
              <a:off x="1828800" y="1828800"/>
              <a:ext cx="457200" cy="304800"/>
            </a:xfrm>
            <a:prstGeom prst="rect">
              <a:avLst/>
            </a:prstGeom>
            <a:grpFill/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 smtClean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Tag</a:t>
              </a:r>
            </a:p>
          </p:txBody>
        </p:sp>
        <p:sp>
          <p:nvSpPr>
            <p:cNvPr id="146" name="Rectangle 145"/>
            <p:cNvSpPr/>
            <p:nvPr/>
          </p:nvSpPr>
          <p:spPr>
            <a:xfrm>
              <a:off x="1524000" y="1828800"/>
              <a:ext cx="304800" cy="304800"/>
            </a:xfrm>
            <a:prstGeom prst="rect">
              <a:avLst/>
            </a:prstGeom>
            <a:grpFill/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p</a:t>
              </a:r>
              <a:endParaRPr lang="en-US" sz="2000" dirty="0" smtClean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endParaRPr>
            </a:p>
          </p:txBody>
        </p:sp>
        <p:sp>
          <p:nvSpPr>
            <p:cNvPr id="147" name="Rectangle 146"/>
            <p:cNvSpPr/>
            <p:nvPr/>
          </p:nvSpPr>
          <p:spPr>
            <a:xfrm>
              <a:off x="2286000" y="1828800"/>
              <a:ext cx="762000" cy="304800"/>
            </a:xfrm>
            <a:prstGeom prst="rect">
              <a:avLst/>
            </a:prstGeom>
            <a:grpFill/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 smtClean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Src1</a:t>
              </a:r>
            </a:p>
          </p:txBody>
        </p:sp>
      </p:grpSp>
      <p:grpSp>
        <p:nvGrpSpPr>
          <p:cNvPr id="148" name="Group 147"/>
          <p:cNvGrpSpPr/>
          <p:nvPr/>
        </p:nvGrpSpPr>
        <p:grpSpPr>
          <a:xfrm>
            <a:off x="4495800" y="2209800"/>
            <a:ext cx="1524000" cy="304800"/>
            <a:chOff x="1524000" y="1828800"/>
            <a:chExt cx="1524000" cy="304800"/>
          </a:xfrm>
          <a:solidFill>
            <a:schemeClr val="bg1">
              <a:lumMod val="85000"/>
            </a:schemeClr>
          </a:solidFill>
        </p:grpSpPr>
        <p:sp>
          <p:nvSpPr>
            <p:cNvPr id="149" name="Rectangle 148"/>
            <p:cNvSpPr/>
            <p:nvPr/>
          </p:nvSpPr>
          <p:spPr>
            <a:xfrm>
              <a:off x="1828800" y="1828800"/>
              <a:ext cx="457200" cy="304800"/>
            </a:xfrm>
            <a:prstGeom prst="rect">
              <a:avLst/>
            </a:prstGeom>
            <a:grpFill/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 smtClean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Tag</a:t>
              </a:r>
            </a:p>
          </p:txBody>
        </p:sp>
        <p:sp>
          <p:nvSpPr>
            <p:cNvPr id="150" name="Rectangle 149"/>
            <p:cNvSpPr/>
            <p:nvPr/>
          </p:nvSpPr>
          <p:spPr>
            <a:xfrm>
              <a:off x="1524000" y="1828800"/>
              <a:ext cx="304800" cy="304800"/>
            </a:xfrm>
            <a:prstGeom prst="rect">
              <a:avLst/>
            </a:prstGeom>
            <a:grpFill/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p</a:t>
              </a:r>
              <a:endParaRPr lang="en-US" sz="2000" dirty="0" smtClean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endParaRPr>
            </a:p>
          </p:txBody>
        </p:sp>
        <p:sp>
          <p:nvSpPr>
            <p:cNvPr id="151" name="Rectangle 150"/>
            <p:cNvSpPr/>
            <p:nvPr/>
          </p:nvSpPr>
          <p:spPr>
            <a:xfrm>
              <a:off x="2286000" y="1828800"/>
              <a:ext cx="762000" cy="304800"/>
            </a:xfrm>
            <a:prstGeom prst="rect">
              <a:avLst/>
            </a:prstGeom>
            <a:grpFill/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 smtClean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Src2</a:t>
              </a:r>
            </a:p>
          </p:txBody>
        </p:sp>
      </p:grpSp>
      <p:grpSp>
        <p:nvGrpSpPr>
          <p:cNvPr id="152" name="Group 151"/>
          <p:cNvGrpSpPr/>
          <p:nvPr/>
        </p:nvGrpSpPr>
        <p:grpSpPr>
          <a:xfrm>
            <a:off x="6096000" y="2209800"/>
            <a:ext cx="2743200" cy="304800"/>
            <a:chOff x="1524000" y="1828800"/>
            <a:chExt cx="2286000" cy="304800"/>
          </a:xfrm>
          <a:solidFill>
            <a:schemeClr val="bg1">
              <a:lumMod val="85000"/>
            </a:schemeClr>
          </a:solidFill>
        </p:grpSpPr>
        <p:sp>
          <p:nvSpPr>
            <p:cNvPr id="153" name="Rectangle 152"/>
            <p:cNvSpPr/>
            <p:nvPr/>
          </p:nvSpPr>
          <p:spPr>
            <a:xfrm>
              <a:off x="1828800" y="1828800"/>
              <a:ext cx="457200" cy="304800"/>
            </a:xfrm>
            <a:prstGeom prst="rect">
              <a:avLst/>
            </a:prstGeom>
            <a:grpFill/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 err="1" smtClean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Reg</a:t>
              </a:r>
              <a:endParaRPr lang="en-US" sz="2000" dirty="0" smtClean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endParaRPr>
            </a:p>
          </p:txBody>
        </p:sp>
        <p:sp>
          <p:nvSpPr>
            <p:cNvPr id="154" name="Rectangle 153"/>
            <p:cNvSpPr/>
            <p:nvPr/>
          </p:nvSpPr>
          <p:spPr>
            <a:xfrm>
              <a:off x="1524000" y="1828800"/>
              <a:ext cx="304800" cy="304800"/>
            </a:xfrm>
            <a:prstGeom prst="rect">
              <a:avLst/>
            </a:prstGeom>
            <a:grpFill/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p</a:t>
              </a:r>
              <a:endParaRPr lang="en-US" sz="2000" dirty="0" smtClean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endParaRPr>
            </a:p>
          </p:txBody>
        </p:sp>
        <p:sp>
          <p:nvSpPr>
            <p:cNvPr id="155" name="Rectangle 154"/>
            <p:cNvSpPr/>
            <p:nvPr/>
          </p:nvSpPr>
          <p:spPr>
            <a:xfrm>
              <a:off x="2286000" y="1828800"/>
              <a:ext cx="762000" cy="304800"/>
            </a:xfrm>
            <a:prstGeom prst="rect">
              <a:avLst/>
            </a:prstGeom>
            <a:grpFill/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 smtClean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Result</a:t>
              </a:r>
            </a:p>
          </p:txBody>
        </p:sp>
        <p:sp>
          <p:nvSpPr>
            <p:cNvPr id="156" name="Rectangle 155"/>
            <p:cNvSpPr/>
            <p:nvPr/>
          </p:nvSpPr>
          <p:spPr>
            <a:xfrm>
              <a:off x="3048000" y="1828800"/>
              <a:ext cx="762000" cy="304800"/>
            </a:xfrm>
            <a:prstGeom prst="rect">
              <a:avLst/>
            </a:prstGeom>
            <a:grpFill/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 smtClean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Except?</a:t>
              </a:r>
            </a:p>
          </p:txBody>
        </p:sp>
      </p:grpSp>
      <p:grpSp>
        <p:nvGrpSpPr>
          <p:cNvPr id="157" name="Group 156"/>
          <p:cNvGrpSpPr/>
          <p:nvPr/>
        </p:nvGrpSpPr>
        <p:grpSpPr>
          <a:xfrm>
            <a:off x="1143000" y="2209800"/>
            <a:ext cx="1676400" cy="304800"/>
            <a:chOff x="1524000" y="1828800"/>
            <a:chExt cx="1676400" cy="304800"/>
          </a:xfrm>
          <a:solidFill>
            <a:schemeClr val="bg1">
              <a:lumMod val="85000"/>
            </a:schemeClr>
          </a:solidFill>
        </p:grpSpPr>
        <p:sp>
          <p:nvSpPr>
            <p:cNvPr id="158" name="Rectangle 157"/>
            <p:cNvSpPr/>
            <p:nvPr/>
          </p:nvSpPr>
          <p:spPr>
            <a:xfrm>
              <a:off x="1828800" y="1828800"/>
              <a:ext cx="304800" cy="304800"/>
            </a:xfrm>
            <a:prstGeom prst="rect">
              <a:avLst/>
            </a:prstGeom>
            <a:grpFill/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 err="1" smtClean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i</a:t>
              </a:r>
              <a:endParaRPr lang="en-US" sz="2000" dirty="0" smtClean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endParaRPr>
            </a:p>
          </p:txBody>
        </p:sp>
        <p:sp>
          <p:nvSpPr>
            <p:cNvPr id="159" name="Rectangle 158"/>
            <p:cNvSpPr/>
            <p:nvPr/>
          </p:nvSpPr>
          <p:spPr>
            <a:xfrm>
              <a:off x="1524000" y="1828800"/>
              <a:ext cx="304800" cy="304800"/>
            </a:xfrm>
            <a:prstGeom prst="rect">
              <a:avLst/>
            </a:prstGeom>
            <a:grpFill/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 smtClean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v</a:t>
              </a:r>
            </a:p>
          </p:txBody>
        </p:sp>
        <p:sp>
          <p:nvSpPr>
            <p:cNvPr id="160" name="Rectangle 159"/>
            <p:cNvSpPr/>
            <p:nvPr/>
          </p:nvSpPr>
          <p:spPr>
            <a:xfrm>
              <a:off x="2209800" y="1828800"/>
              <a:ext cx="990600" cy="304800"/>
            </a:xfrm>
            <a:prstGeom prst="rect">
              <a:avLst/>
            </a:prstGeom>
            <a:grpFill/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 err="1" smtClean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Opcode</a:t>
              </a:r>
              <a:endParaRPr lang="en-US" sz="2000" dirty="0" smtClean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endParaRPr>
            </a:p>
          </p:txBody>
        </p:sp>
      </p:grpSp>
      <p:cxnSp>
        <p:nvCxnSpPr>
          <p:cNvPr id="14" name="Straight Arrow Connector 13"/>
          <p:cNvCxnSpPr/>
          <p:nvPr/>
        </p:nvCxnSpPr>
        <p:spPr bwMode="auto">
          <a:xfrm>
            <a:off x="762000" y="1371600"/>
            <a:ext cx="381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3" name="Straight Arrow Connector 162"/>
          <p:cNvCxnSpPr/>
          <p:nvPr/>
        </p:nvCxnSpPr>
        <p:spPr bwMode="auto">
          <a:xfrm>
            <a:off x="762000" y="2057400"/>
            <a:ext cx="381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76200" y="990600"/>
            <a:ext cx="9973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 dirty="0" smtClean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Oldest</a:t>
            </a:r>
          </a:p>
        </p:txBody>
      </p:sp>
      <p:sp>
        <p:nvSpPr>
          <p:cNvPr id="165" name="TextBox 164"/>
          <p:cNvSpPr txBox="1"/>
          <p:nvPr/>
        </p:nvSpPr>
        <p:spPr>
          <a:xfrm>
            <a:off x="228600" y="1676400"/>
            <a:ext cx="7396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 dirty="0" smtClean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Free</a:t>
            </a:r>
          </a:p>
        </p:txBody>
      </p:sp>
      <p:sp>
        <p:nvSpPr>
          <p:cNvPr id="161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162800" y="6477000"/>
            <a:ext cx="1905000" cy="292100"/>
          </a:xfrm>
        </p:spPr>
        <p:txBody>
          <a:bodyPr/>
          <a:lstStyle/>
          <a:p>
            <a:fld id="{94777024-9DC7-9744-9B08-901ADB81E3EC}" type="slidenum">
              <a:rPr lang="en-US">
                <a:solidFill>
                  <a:prstClr val="black"/>
                </a:solidFill>
              </a:rPr>
              <a:pPr/>
              <a:t>11</a:t>
            </a:fld>
            <a:endParaRPr lang="en-US" dirty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484532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Managing Rename for Data-in-ROB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200400"/>
            <a:ext cx="7683500" cy="3073400"/>
          </a:xfrm>
        </p:spPr>
        <p:txBody>
          <a:bodyPr/>
          <a:lstStyle/>
          <a:p>
            <a:r>
              <a:rPr lang="en-US" sz="2000" dirty="0" smtClean="0"/>
              <a:t>If “p” bit set, then use value in architectural register file</a:t>
            </a:r>
          </a:p>
          <a:p>
            <a:r>
              <a:rPr lang="en-US" sz="2000" dirty="0" smtClean="0"/>
              <a:t>Else, tag field indicates instruction that will/has produced value</a:t>
            </a:r>
          </a:p>
          <a:p>
            <a:r>
              <a:rPr lang="en-US" sz="2000" dirty="0" smtClean="0"/>
              <a:t>For dispatch, read source operands &lt;</a:t>
            </a:r>
            <a:r>
              <a:rPr lang="en-US" sz="2000" dirty="0" err="1" smtClean="0"/>
              <a:t>p,tag,value</a:t>
            </a:r>
            <a:r>
              <a:rPr lang="en-US" sz="2000" dirty="0" smtClean="0"/>
              <a:t>&gt; from arch. </a:t>
            </a:r>
            <a:r>
              <a:rPr lang="en-US" sz="2000" dirty="0" err="1" smtClean="0"/>
              <a:t>regfile</a:t>
            </a:r>
            <a:r>
              <a:rPr lang="en-US" sz="2000" dirty="0" smtClean="0"/>
              <a:t>, then also read &lt;</a:t>
            </a:r>
            <a:r>
              <a:rPr lang="en-US" sz="2000" dirty="0" err="1" smtClean="0"/>
              <a:t>p,result</a:t>
            </a:r>
            <a:r>
              <a:rPr lang="en-US" sz="2000" dirty="0" smtClean="0"/>
              <a:t>&gt; from producing instruction in ROB at tag index, bypassing as needed. Copy operands to ROB.</a:t>
            </a:r>
          </a:p>
          <a:p>
            <a:r>
              <a:rPr lang="en-US" sz="2000" dirty="0"/>
              <a:t>W</a:t>
            </a:r>
            <a:r>
              <a:rPr lang="en-US" sz="2000" dirty="0" smtClean="0"/>
              <a:t>rite destination arch. register entry with  &lt;0,Free,_&gt;, to assign tag to ROB index of this instruction</a:t>
            </a:r>
          </a:p>
          <a:p>
            <a:r>
              <a:rPr lang="en-US" sz="2000" dirty="0" smtClean="0"/>
              <a:t>On commit, update arch. </a:t>
            </a:r>
            <a:r>
              <a:rPr lang="en-US" sz="2000" dirty="0" err="1" smtClean="0"/>
              <a:t>regfile</a:t>
            </a:r>
            <a:r>
              <a:rPr lang="en-US" sz="2000" dirty="0" smtClean="0"/>
              <a:t> with &lt;1, _, Result&gt;</a:t>
            </a:r>
          </a:p>
          <a:p>
            <a:r>
              <a:rPr lang="en-US" sz="2000" dirty="0" smtClean="0"/>
              <a:t>On trap, reset table (All p=1)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0A75C8-C148-D646-81FC-1D13FFF086FF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00400" y="1066800"/>
            <a:ext cx="457200" cy="304800"/>
          </a:xfrm>
          <a:prstGeom prst="rect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2000" dirty="0" smtClean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rPr>
              <a:t>Tag</a:t>
            </a:r>
          </a:p>
        </p:txBody>
      </p:sp>
      <p:sp>
        <p:nvSpPr>
          <p:cNvPr id="8" name="Rectangle 7"/>
          <p:cNvSpPr/>
          <p:nvPr/>
        </p:nvSpPr>
        <p:spPr>
          <a:xfrm>
            <a:off x="2895600" y="1066800"/>
            <a:ext cx="304800" cy="304800"/>
          </a:xfrm>
          <a:prstGeom prst="rect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2000" dirty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rPr>
              <a:t>p</a:t>
            </a:r>
            <a:endParaRPr lang="en-US" sz="2000" dirty="0" smtClean="0">
              <a:solidFill>
                <a:prstClr val="black"/>
              </a:solidFill>
              <a:latin typeface="Calibri"/>
              <a:ea typeface="ＭＳ Ｐゴシック" pitchFamily="18" charset="-128"/>
              <a:cs typeface="Calibri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657600" y="1066800"/>
            <a:ext cx="1600200" cy="304800"/>
          </a:xfrm>
          <a:prstGeom prst="rect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2000" dirty="0" smtClean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rPr>
              <a:t>Value</a:t>
            </a:r>
          </a:p>
        </p:txBody>
      </p:sp>
      <p:sp>
        <p:nvSpPr>
          <p:cNvPr id="10" name="Rectangle 9"/>
          <p:cNvSpPr/>
          <p:nvPr/>
        </p:nvSpPr>
        <p:spPr>
          <a:xfrm>
            <a:off x="3200400" y="1371600"/>
            <a:ext cx="457200" cy="304800"/>
          </a:xfrm>
          <a:prstGeom prst="rect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2000" dirty="0" smtClean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rPr>
              <a:t>Tag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895600" y="1371600"/>
            <a:ext cx="304800" cy="304800"/>
          </a:xfrm>
          <a:prstGeom prst="rect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2000" dirty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rPr>
              <a:t>p</a:t>
            </a:r>
            <a:endParaRPr lang="en-US" sz="2000" dirty="0" smtClean="0">
              <a:solidFill>
                <a:prstClr val="black"/>
              </a:solidFill>
              <a:latin typeface="Calibri"/>
              <a:ea typeface="ＭＳ Ｐゴシック" pitchFamily="18" charset="-128"/>
              <a:cs typeface="Calibri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657600" y="1371600"/>
            <a:ext cx="1600200" cy="304800"/>
          </a:xfrm>
          <a:prstGeom prst="rect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2000" dirty="0" smtClean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rPr>
              <a:t>Value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200400" y="1676400"/>
            <a:ext cx="457200" cy="304800"/>
          </a:xfrm>
          <a:prstGeom prst="rect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2000" dirty="0" smtClean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rPr>
              <a:t>Tag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895600" y="1676400"/>
            <a:ext cx="304800" cy="304800"/>
          </a:xfrm>
          <a:prstGeom prst="rect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2000" dirty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rPr>
              <a:t>p</a:t>
            </a:r>
            <a:endParaRPr lang="en-US" sz="2000" dirty="0" smtClean="0">
              <a:solidFill>
                <a:prstClr val="black"/>
              </a:solidFill>
              <a:latin typeface="Calibri"/>
              <a:ea typeface="ＭＳ Ｐゴシック" pitchFamily="18" charset="-128"/>
              <a:cs typeface="Calibri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657600" y="1676400"/>
            <a:ext cx="1600200" cy="304800"/>
          </a:xfrm>
          <a:prstGeom prst="rect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2000" dirty="0" smtClean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rPr>
              <a:t>Value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200400" y="2286000"/>
            <a:ext cx="457200" cy="304800"/>
          </a:xfrm>
          <a:prstGeom prst="rect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2000" dirty="0" smtClean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rPr>
              <a:t>Tag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895600" y="2286000"/>
            <a:ext cx="304800" cy="304800"/>
          </a:xfrm>
          <a:prstGeom prst="rect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2000" dirty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rPr>
              <a:t>p</a:t>
            </a:r>
            <a:endParaRPr lang="en-US" sz="2000" dirty="0" smtClean="0">
              <a:solidFill>
                <a:prstClr val="black"/>
              </a:solidFill>
              <a:latin typeface="Calibri"/>
              <a:ea typeface="ＭＳ Ｐゴシック" pitchFamily="18" charset="-128"/>
              <a:cs typeface="Calibri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657600" y="2286000"/>
            <a:ext cx="1600200" cy="304800"/>
          </a:xfrm>
          <a:prstGeom prst="rect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2000" dirty="0" smtClean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rPr>
              <a:t>Value</a:t>
            </a:r>
          </a:p>
        </p:txBody>
      </p:sp>
      <p:sp>
        <p:nvSpPr>
          <p:cNvPr id="19" name="Left Brace 18"/>
          <p:cNvSpPr/>
          <p:nvPr/>
        </p:nvSpPr>
        <p:spPr bwMode="auto">
          <a:xfrm flipH="1">
            <a:off x="5410200" y="1143000"/>
            <a:ext cx="533400" cy="1600200"/>
          </a:xfrm>
          <a:prstGeom prst="leftBrac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019800" y="914400"/>
            <a:ext cx="1219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 dirty="0" smtClean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One entry per arch. register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33400" y="685800"/>
            <a:ext cx="2286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 dirty="0" smtClean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Rename table associated with architectural registers, managed in decode/dispatch</a:t>
            </a:r>
          </a:p>
        </p:txBody>
      </p:sp>
    </p:spTree>
    <p:extLst>
      <p:ext uri="{BB962C8B-B14F-4D97-AF65-F5344CB8AC3E}">
        <p14:creationId xmlns:p14="http://schemas.microsoft.com/office/powerpoint/2010/main" val="38435788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/>
          <p:cNvSpPr/>
          <p:nvPr/>
        </p:nvSpPr>
        <p:spPr bwMode="auto">
          <a:xfrm>
            <a:off x="2819400" y="3581400"/>
            <a:ext cx="3505200" cy="1066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91440" rIns="91440" bIns="91440" numCol="1" rtlCol="0" anchor="b" anchorCtr="0" compatLnSpc="1">
            <a:prstTxWarp prst="textNoShape">
              <a:avLst/>
            </a:prstTxWarp>
            <a:normAutofit/>
          </a:bodyPr>
          <a:lstStyle/>
          <a:p>
            <a:r>
              <a:rPr lang="en-US" sz="2000" dirty="0" smtClean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ROB</a:t>
            </a:r>
            <a:endParaRPr lang="en-US" sz="2000" dirty="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Movement in Data-in-ROB Design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77024-9DC7-9744-9B08-901ADB81E3EC}" type="slidenum">
              <a:rPr lang="en-US">
                <a:solidFill>
                  <a:prstClr val="black"/>
                </a:solidFill>
              </a:rPr>
              <a:pPr/>
              <a:t>13</a:t>
            </a:fld>
            <a:endParaRPr lang="en-US" dirty="0">
              <a:solidFill>
                <a:srgbClr val="FBBA03"/>
              </a:solidFill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3505201" y="1219200"/>
            <a:ext cx="2590800" cy="838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en-US" sz="2000" dirty="0" smtClean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Architectural Register File</a:t>
            </a:r>
            <a:endParaRPr lang="en-US" sz="2000" dirty="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1828800" y="1981200"/>
            <a:ext cx="2743994" cy="1371600"/>
            <a:chOff x="1828800" y="1981200"/>
            <a:chExt cx="2743994" cy="1371600"/>
          </a:xfrm>
        </p:grpSpPr>
        <p:cxnSp>
          <p:nvCxnSpPr>
            <p:cNvPr id="8" name="Straight Arrow Connector 7"/>
            <p:cNvCxnSpPr/>
            <p:nvPr/>
          </p:nvCxnSpPr>
          <p:spPr bwMode="auto">
            <a:xfrm>
              <a:off x="3734594" y="2058194"/>
              <a:ext cx="0" cy="1294606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10" name="Straight Arrow Connector 9"/>
            <p:cNvCxnSpPr/>
            <p:nvPr/>
          </p:nvCxnSpPr>
          <p:spPr bwMode="auto">
            <a:xfrm>
              <a:off x="4572794" y="2058194"/>
              <a:ext cx="0" cy="1294606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11" name="TextBox 10"/>
            <p:cNvSpPr txBox="1"/>
            <p:nvPr/>
          </p:nvSpPr>
          <p:spPr>
            <a:xfrm>
              <a:off x="1828800" y="1981200"/>
              <a:ext cx="20574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 dirty="0" smtClean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Read operands during decode</a:t>
              </a:r>
              <a:endParaRPr lang="en-US" sz="20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2209800" y="4572000"/>
            <a:ext cx="3962400" cy="1905000"/>
            <a:chOff x="2209800" y="4572000"/>
            <a:chExt cx="3962400" cy="1905000"/>
          </a:xfrm>
        </p:grpSpPr>
        <p:cxnSp>
          <p:nvCxnSpPr>
            <p:cNvPr id="16" name="Straight Arrow Connector 15"/>
            <p:cNvCxnSpPr/>
            <p:nvPr/>
          </p:nvCxnSpPr>
          <p:spPr bwMode="auto">
            <a:xfrm rot="5400000">
              <a:off x="3505994" y="5028406"/>
              <a:ext cx="913606" cy="794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17" name="Straight Arrow Connector 16"/>
            <p:cNvCxnSpPr/>
            <p:nvPr/>
          </p:nvCxnSpPr>
          <p:spPr bwMode="auto">
            <a:xfrm rot="5400000">
              <a:off x="4343797" y="5028803"/>
              <a:ext cx="914400" cy="794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18" name="TextBox 17"/>
            <p:cNvSpPr txBox="1"/>
            <p:nvPr/>
          </p:nvSpPr>
          <p:spPr>
            <a:xfrm>
              <a:off x="2209800" y="4724400"/>
              <a:ext cx="1676399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 dirty="0" smtClean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Read operands at issue</a:t>
              </a:r>
              <a:endParaRPr lang="en-US" sz="20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3505200" y="5486400"/>
              <a:ext cx="2667000" cy="990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algn="ctr"/>
              <a:r>
                <a:rPr lang="en-US" sz="2000" dirty="0" smtClean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Functional Units</a:t>
              </a:r>
              <a:endParaRPr lang="en-US" sz="20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5638800" y="2058194"/>
            <a:ext cx="1981200" cy="1675606"/>
            <a:chOff x="5638800" y="2058194"/>
            <a:chExt cx="1981200" cy="1675606"/>
          </a:xfrm>
        </p:grpSpPr>
        <p:sp>
          <p:nvSpPr>
            <p:cNvPr id="22" name="TextBox 21"/>
            <p:cNvSpPr txBox="1"/>
            <p:nvPr/>
          </p:nvSpPr>
          <p:spPr>
            <a:xfrm>
              <a:off x="5715000" y="2133600"/>
              <a:ext cx="19050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 dirty="0" smtClean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Read results for commit</a:t>
              </a:r>
              <a:endParaRPr lang="en-US" sz="20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cxnSp>
          <p:nvCxnSpPr>
            <p:cNvPr id="23" name="Straight Arrow Connector 22"/>
            <p:cNvCxnSpPr/>
            <p:nvPr/>
          </p:nvCxnSpPr>
          <p:spPr bwMode="auto">
            <a:xfrm flipV="1">
              <a:off x="5638800" y="2058194"/>
              <a:ext cx="0" cy="1675606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</p:grpSp>
      <p:grpSp>
        <p:nvGrpSpPr>
          <p:cNvPr id="25" name="Group 24"/>
          <p:cNvGrpSpPr/>
          <p:nvPr/>
        </p:nvGrpSpPr>
        <p:grpSpPr>
          <a:xfrm>
            <a:off x="3581400" y="2898774"/>
            <a:ext cx="5410200" cy="1673226"/>
            <a:chOff x="3581400" y="2898774"/>
            <a:chExt cx="5410200" cy="1673226"/>
          </a:xfrm>
        </p:grpSpPr>
        <p:sp>
          <p:nvSpPr>
            <p:cNvPr id="44" name="TextBox 43"/>
            <p:cNvSpPr txBox="1"/>
            <p:nvPr/>
          </p:nvSpPr>
          <p:spPr>
            <a:xfrm>
              <a:off x="6934200" y="3200400"/>
              <a:ext cx="20574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 dirty="0" smtClean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Bypass newer values at dispatch</a:t>
              </a:r>
              <a:endParaRPr lang="en-US" sz="20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28" name="Freeform 27"/>
            <p:cNvSpPr/>
            <p:nvPr/>
          </p:nvSpPr>
          <p:spPr bwMode="auto">
            <a:xfrm flipH="1">
              <a:off x="4934093" y="3039101"/>
              <a:ext cx="1695307" cy="851860"/>
            </a:xfrm>
            <a:custGeom>
              <a:avLst/>
              <a:gdLst>
                <a:gd name="connsiteX0" fmla="*/ 881062 w 1214437"/>
                <a:gd name="connsiteY0" fmla="*/ 690562 h 690562"/>
                <a:gd name="connsiteX1" fmla="*/ 23812 w 1214437"/>
                <a:gd name="connsiteY1" fmla="*/ 682625 h 690562"/>
                <a:gd name="connsiteX2" fmla="*/ 0 w 1214437"/>
                <a:gd name="connsiteY2" fmla="*/ 0 h 690562"/>
                <a:gd name="connsiteX3" fmla="*/ 1214437 w 1214437"/>
                <a:gd name="connsiteY3" fmla="*/ 0 h 690562"/>
                <a:gd name="connsiteX4" fmla="*/ 1206500 w 1214437"/>
                <a:gd name="connsiteY4" fmla="*/ 309562 h 690562"/>
                <a:gd name="connsiteX0" fmla="*/ 881062 w 1214437"/>
                <a:gd name="connsiteY0" fmla="*/ 690562 h 690562"/>
                <a:gd name="connsiteX1" fmla="*/ 23812 w 1214437"/>
                <a:gd name="connsiteY1" fmla="*/ 682625 h 690562"/>
                <a:gd name="connsiteX2" fmla="*/ 0 w 1214437"/>
                <a:gd name="connsiteY2" fmla="*/ 0 h 690562"/>
                <a:gd name="connsiteX3" fmla="*/ 1214437 w 1214437"/>
                <a:gd name="connsiteY3" fmla="*/ 0 h 690562"/>
                <a:gd name="connsiteX4" fmla="*/ 1206500 w 1214437"/>
                <a:gd name="connsiteY4" fmla="*/ 309562 h 690562"/>
                <a:gd name="connsiteX0" fmla="*/ 881062 w 1214437"/>
                <a:gd name="connsiteY0" fmla="*/ 690562 h 690562"/>
                <a:gd name="connsiteX1" fmla="*/ 23812 w 1214437"/>
                <a:gd name="connsiteY1" fmla="*/ 682625 h 690562"/>
                <a:gd name="connsiteX2" fmla="*/ 0 w 1214437"/>
                <a:gd name="connsiteY2" fmla="*/ 0 h 690562"/>
                <a:gd name="connsiteX3" fmla="*/ 1214437 w 1214437"/>
                <a:gd name="connsiteY3" fmla="*/ 0 h 690562"/>
                <a:gd name="connsiteX4" fmla="*/ 1206500 w 1214437"/>
                <a:gd name="connsiteY4" fmla="*/ 233362 h 690562"/>
                <a:gd name="connsiteX0" fmla="*/ 881062 w 1214437"/>
                <a:gd name="connsiteY0" fmla="*/ 690562 h 690562"/>
                <a:gd name="connsiteX1" fmla="*/ 23812 w 1214437"/>
                <a:gd name="connsiteY1" fmla="*/ 682625 h 690562"/>
                <a:gd name="connsiteX2" fmla="*/ 0 w 1214437"/>
                <a:gd name="connsiteY2" fmla="*/ 0 h 690562"/>
                <a:gd name="connsiteX3" fmla="*/ 1214437 w 1214437"/>
                <a:gd name="connsiteY3" fmla="*/ 0 h 690562"/>
                <a:gd name="connsiteX4" fmla="*/ 1206500 w 1214437"/>
                <a:gd name="connsiteY4" fmla="*/ 233362 h 690562"/>
                <a:gd name="connsiteX0" fmla="*/ 881062 w 1214437"/>
                <a:gd name="connsiteY0" fmla="*/ 690562 h 690562"/>
                <a:gd name="connsiteX1" fmla="*/ 23812 w 1214437"/>
                <a:gd name="connsiteY1" fmla="*/ 682625 h 690562"/>
                <a:gd name="connsiteX2" fmla="*/ 0 w 1214437"/>
                <a:gd name="connsiteY2" fmla="*/ 0 h 690562"/>
                <a:gd name="connsiteX3" fmla="*/ 241623 w 1214437"/>
                <a:gd name="connsiteY3" fmla="*/ 2584 h 690562"/>
                <a:gd name="connsiteX4" fmla="*/ 1214437 w 1214437"/>
                <a:gd name="connsiteY4" fmla="*/ 0 h 690562"/>
                <a:gd name="connsiteX5" fmla="*/ 1206500 w 1214437"/>
                <a:gd name="connsiteY5" fmla="*/ 233362 h 690562"/>
                <a:gd name="connsiteX0" fmla="*/ 881062 w 2048590"/>
                <a:gd name="connsiteY0" fmla="*/ 691371 h 691371"/>
                <a:gd name="connsiteX1" fmla="*/ 23812 w 2048590"/>
                <a:gd name="connsiteY1" fmla="*/ 683434 h 691371"/>
                <a:gd name="connsiteX2" fmla="*/ 0 w 2048590"/>
                <a:gd name="connsiteY2" fmla="*/ 809 h 691371"/>
                <a:gd name="connsiteX3" fmla="*/ 241623 w 2048590"/>
                <a:gd name="connsiteY3" fmla="*/ 3393 h 691371"/>
                <a:gd name="connsiteX4" fmla="*/ 1214437 w 2048590"/>
                <a:gd name="connsiteY4" fmla="*/ 809 h 691371"/>
                <a:gd name="connsiteX5" fmla="*/ 2048590 w 2048590"/>
                <a:gd name="connsiteY5" fmla="*/ 0 h 691371"/>
                <a:gd name="connsiteX6" fmla="*/ 1206500 w 2048590"/>
                <a:gd name="connsiteY6" fmla="*/ 234171 h 691371"/>
                <a:gd name="connsiteX0" fmla="*/ 881062 w 2048590"/>
                <a:gd name="connsiteY0" fmla="*/ 691371 h 691371"/>
                <a:gd name="connsiteX1" fmla="*/ 23812 w 2048590"/>
                <a:gd name="connsiteY1" fmla="*/ 683434 h 691371"/>
                <a:gd name="connsiteX2" fmla="*/ 0 w 2048590"/>
                <a:gd name="connsiteY2" fmla="*/ 809 h 691371"/>
                <a:gd name="connsiteX3" fmla="*/ 241623 w 2048590"/>
                <a:gd name="connsiteY3" fmla="*/ 3393 h 691371"/>
                <a:gd name="connsiteX4" fmla="*/ 1214437 w 2048590"/>
                <a:gd name="connsiteY4" fmla="*/ 809 h 691371"/>
                <a:gd name="connsiteX5" fmla="*/ 2048590 w 2048590"/>
                <a:gd name="connsiteY5" fmla="*/ 0 h 691371"/>
                <a:gd name="connsiteX6" fmla="*/ 2042195 w 2048590"/>
                <a:gd name="connsiteY6" fmla="*/ 234171 h 691371"/>
                <a:gd name="connsiteX0" fmla="*/ 881062 w 2048590"/>
                <a:gd name="connsiteY0" fmla="*/ 851860 h 851860"/>
                <a:gd name="connsiteX1" fmla="*/ 23812 w 2048590"/>
                <a:gd name="connsiteY1" fmla="*/ 843923 h 851860"/>
                <a:gd name="connsiteX2" fmla="*/ 0 w 2048590"/>
                <a:gd name="connsiteY2" fmla="*/ 161298 h 851860"/>
                <a:gd name="connsiteX3" fmla="*/ 13829 w 2048590"/>
                <a:gd name="connsiteY3" fmla="*/ 0 h 851860"/>
                <a:gd name="connsiteX4" fmla="*/ 241623 w 2048590"/>
                <a:gd name="connsiteY4" fmla="*/ 163882 h 851860"/>
                <a:gd name="connsiteX5" fmla="*/ 1214437 w 2048590"/>
                <a:gd name="connsiteY5" fmla="*/ 161298 h 851860"/>
                <a:gd name="connsiteX6" fmla="*/ 2048590 w 2048590"/>
                <a:gd name="connsiteY6" fmla="*/ 160489 h 851860"/>
                <a:gd name="connsiteX7" fmla="*/ 2042195 w 2048590"/>
                <a:gd name="connsiteY7" fmla="*/ 394660 h 851860"/>
                <a:gd name="connsiteX0" fmla="*/ 881062 w 2048590"/>
                <a:gd name="connsiteY0" fmla="*/ 851860 h 851860"/>
                <a:gd name="connsiteX1" fmla="*/ 23812 w 2048590"/>
                <a:gd name="connsiteY1" fmla="*/ 843923 h 851860"/>
                <a:gd name="connsiteX2" fmla="*/ 0 w 2048590"/>
                <a:gd name="connsiteY2" fmla="*/ 161298 h 851860"/>
                <a:gd name="connsiteX3" fmla="*/ 13829 w 2048590"/>
                <a:gd name="connsiteY3" fmla="*/ 0 h 851860"/>
                <a:gd name="connsiteX4" fmla="*/ 1214437 w 2048590"/>
                <a:gd name="connsiteY4" fmla="*/ 161298 h 851860"/>
                <a:gd name="connsiteX5" fmla="*/ 2048590 w 2048590"/>
                <a:gd name="connsiteY5" fmla="*/ 160489 h 851860"/>
                <a:gd name="connsiteX6" fmla="*/ 2042195 w 2048590"/>
                <a:gd name="connsiteY6" fmla="*/ 394660 h 851860"/>
                <a:gd name="connsiteX0" fmla="*/ 881062 w 2048590"/>
                <a:gd name="connsiteY0" fmla="*/ 851860 h 851860"/>
                <a:gd name="connsiteX1" fmla="*/ 23812 w 2048590"/>
                <a:gd name="connsiteY1" fmla="*/ 843923 h 851860"/>
                <a:gd name="connsiteX2" fmla="*/ 0 w 2048590"/>
                <a:gd name="connsiteY2" fmla="*/ 161298 h 851860"/>
                <a:gd name="connsiteX3" fmla="*/ 13829 w 2048590"/>
                <a:gd name="connsiteY3" fmla="*/ 0 h 851860"/>
                <a:gd name="connsiteX4" fmla="*/ 2048590 w 2048590"/>
                <a:gd name="connsiteY4" fmla="*/ 160489 h 851860"/>
                <a:gd name="connsiteX5" fmla="*/ 2042195 w 2048590"/>
                <a:gd name="connsiteY5" fmla="*/ 394660 h 851860"/>
                <a:gd name="connsiteX0" fmla="*/ 881062 w 2049360"/>
                <a:gd name="connsiteY0" fmla="*/ 851860 h 851860"/>
                <a:gd name="connsiteX1" fmla="*/ 23812 w 2049360"/>
                <a:gd name="connsiteY1" fmla="*/ 843923 h 851860"/>
                <a:gd name="connsiteX2" fmla="*/ 0 w 2049360"/>
                <a:gd name="connsiteY2" fmla="*/ 161298 h 851860"/>
                <a:gd name="connsiteX3" fmla="*/ 13829 w 2049360"/>
                <a:gd name="connsiteY3" fmla="*/ 0 h 851860"/>
                <a:gd name="connsiteX4" fmla="*/ 2049360 w 2049360"/>
                <a:gd name="connsiteY4" fmla="*/ 8089 h 851860"/>
                <a:gd name="connsiteX5" fmla="*/ 2042195 w 2049360"/>
                <a:gd name="connsiteY5" fmla="*/ 394660 h 851860"/>
                <a:gd name="connsiteX0" fmla="*/ 867233 w 2035531"/>
                <a:gd name="connsiteY0" fmla="*/ 851860 h 851860"/>
                <a:gd name="connsiteX1" fmla="*/ 9983 w 2035531"/>
                <a:gd name="connsiteY1" fmla="*/ 843923 h 851860"/>
                <a:gd name="connsiteX2" fmla="*/ 0 w 2035531"/>
                <a:gd name="connsiteY2" fmla="*/ 0 h 851860"/>
                <a:gd name="connsiteX3" fmla="*/ 2035531 w 2035531"/>
                <a:gd name="connsiteY3" fmla="*/ 8089 h 851860"/>
                <a:gd name="connsiteX4" fmla="*/ 2028366 w 2035531"/>
                <a:gd name="connsiteY4" fmla="*/ 394660 h 851860"/>
                <a:gd name="connsiteX0" fmla="*/ 871081 w 2039379"/>
                <a:gd name="connsiteY0" fmla="*/ 851860 h 851860"/>
                <a:gd name="connsiteX1" fmla="*/ 0 w 2039379"/>
                <a:gd name="connsiteY1" fmla="*/ 843923 h 851860"/>
                <a:gd name="connsiteX2" fmla="*/ 3848 w 2039379"/>
                <a:gd name="connsiteY2" fmla="*/ 0 h 851860"/>
                <a:gd name="connsiteX3" fmla="*/ 2039379 w 2039379"/>
                <a:gd name="connsiteY3" fmla="*/ 8089 h 851860"/>
                <a:gd name="connsiteX4" fmla="*/ 2032214 w 2039379"/>
                <a:gd name="connsiteY4" fmla="*/ 394660 h 851860"/>
                <a:gd name="connsiteX0" fmla="*/ 871081 w 2039379"/>
                <a:gd name="connsiteY0" fmla="*/ 851860 h 851860"/>
                <a:gd name="connsiteX1" fmla="*/ 0 w 2039379"/>
                <a:gd name="connsiteY1" fmla="*/ 843923 h 851860"/>
                <a:gd name="connsiteX2" fmla="*/ 3848 w 2039379"/>
                <a:gd name="connsiteY2" fmla="*/ 0 h 851860"/>
                <a:gd name="connsiteX3" fmla="*/ 2039379 w 2039379"/>
                <a:gd name="connsiteY3" fmla="*/ 8089 h 851860"/>
                <a:gd name="connsiteX4" fmla="*/ 2022233 w 2039379"/>
                <a:gd name="connsiteY4" fmla="*/ 318460 h 851860"/>
                <a:gd name="connsiteX0" fmla="*/ 871081 w 2039379"/>
                <a:gd name="connsiteY0" fmla="*/ 851860 h 851860"/>
                <a:gd name="connsiteX1" fmla="*/ 0 w 2039379"/>
                <a:gd name="connsiteY1" fmla="*/ 843923 h 851860"/>
                <a:gd name="connsiteX2" fmla="*/ 3848 w 2039379"/>
                <a:gd name="connsiteY2" fmla="*/ 0 h 851860"/>
                <a:gd name="connsiteX3" fmla="*/ 2039379 w 2039379"/>
                <a:gd name="connsiteY3" fmla="*/ 8089 h 851860"/>
                <a:gd name="connsiteX4" fmla="*/ 2033616 w 2039379"/>
                <a:gd name="connsiteY4" fmla="*/ 4666 h 851860"/>
                <a:gd name="connsiteX5" fmla="*/ 2022233 w 2039379"/>
                <a:gd name="connsiteY5" fmla="*/ 318460 h 851860"/>
                <a:gd name="connsiteX0" fmla="*/ 871081 w 2039379"/>
                <a:gd name="connsiteY0" fmla="*/ 851860 h 851860"/>
                <a:gd name="connsiteX1" fmla="*/ 0 w 2039379"/>
                <a:gd name="connsiteY1" fmla="*/ 843923 h 851860"/>
                <a:gd name="connsiteX2" fmla="*/ 3848 w 2039379"/>
                <a:gd name="connsiteY2" fmla="*/ 0 h 851860"/>
                <a:gd name="connsiteX3" fmla="*/ 2039379 w 2039379"/>
                <a:gd name="connsiteY3" fmla="*/ 8089 h 851860"/>
                <a:gd name="connsiteX4" fmla="*/ 2033616 w 2039379"/>
                <a:gd name="connsiteY4" fmla="*/ 4666 h 851860"/>
                <a:gd name="connsiteX5" fmla="*/ 2012252 w 2039379"/>
                <a:gd name="connsiteY5" fmla="*/ 318460 h 851860"/>
                <a:gd name="connsiteX0" fmla="*/ 871081 w 2039379"/>
                <a:gd name="connsiteY0" fmla="*/ 851860 h 851860"/>
                <a:gd name="connsiteX1" fmla="*/ 0 w 2039379"/>
                <a:gd name="connsiteY1" fmla="*/ 843923 h 851860"/>
                <a:gd name="connsiteX2" fmla="*/ 3848 w 2039379"/>
                <a:gd name="connsiteY2" fmla="*/ 0 h 851860"/>
                <a:gd name="connsiteX3" fmla="*/ 2039379 w 2039379"/>
                <a:gd name="connsiteY3" fmla="*/ 8089 h 851860"/>
                <a:gd name="connsiteX4" fmla="*/ 2033616 w 2039379"/>
                <a:gd name="connsiteY4" fmla="*/ 4666 h 851860"/>
                <a:gd name="connsiteX5" fmla="*/ 2029399 w 2039379"/>
                <a:gd name="connsiteY5" fmla="*/ 4666 h 851860"/>
                <a:gd name="connsiteX6" fmla="*/ 2012252 w 2039379"/>
                <a:gd name="connsiteY6" fmla="*/ 318460 h 851860"/>
                <a:gd name="connsiteX0" fmla="*/ 871081 w 2039379"/>
                <a:gd name="connsiteY0" fmla="*/ 851860 h 851860"/>
                <a:gd name="connsiteX1" fmla="*/ 0 w 2039379"/>
                <a:gd name="connsiteY1" fmla="*/ 843923 h 851860"/>
                <a:gd name="connsiteX2" fmla="*/ 3848 w 2039379"/>
                <a:gd name="connsiteY2" fmla="*/ 0 h 851860"/>
                <a:gd name="connsiteX3" fmla="*/ 2039379 w 2039379"/>
                <a:gd name="connsiteY3" fmla="*/ 8089 h 851860"/>
                <a:gd name="connsiteX4" fmla="*/ 2033616 w 2039379"/>
                <a:gd name="connsiteY4" fmla="*/ 4666 h 851860"/>
                <a:gd name="connsiteX5" fmla="*/ 2012252 w 2039379"/>
                <a:gd name="connsiteY5" fmla="*/ 318460 h 851860"/>
                <a:gd name="connsiteX0" fmla="*/ 871081 w 2039379"/>
                <a:gd name="connsiteY0" fmla="*/ 851860 h 851860"/>
                <a:gd name="connsiteX1" fmla="*/ 0 w 2039379"/>
                <a:gd name="connsiteY1" fmla="*/ 843923 h 851860"/>
                <a:gd name="connsiteX2" fmla="*/ 3848 w 2039379"/>
                <a:gd name="connsiteY2" fmla="*/ 0 h 851860"/>
                <a:gd name="connsiteX3" fmla="*/ 2039379 w 2039379"/>
                <a:gd name="connsiteY3" fmla="*/ 8089 h 851860"/>
                <a:gd name="connsiteX4" fmla="*/ 2012252 w 2039379"/>
                <a:gd name="connsiteY4" fmla="*/ 318460 h 851860"/>
                <a:gd name="connsiteX0" fmla="*/ 871081 w 2039379"/>
                <a:gd name="connsiteY0" fmla="*/ 851860 h 851860"/>
                <a:gd name="connsiteX1" fmla="*/ 0 w 2039379"/>
                <a:gd name="connsiteY1" fmla="*/ 843923 h 851860"/>
                <a:gd name="connsiteX2" fmla="*/ 3848 w 2039379"/>
                <a:gd name="connsiteY2" fmla="*/ 0 h 851860"/>
                <a:gd name="connsiteX3" fmla="*/ 2039379 w 2039379"/>
                <a:gd name="connsiteY3" fmla="*/ 8089 h 851860"/>
                <a:gd name="connsiteX4" fmla="*/ 2002272 w 2039379"/>
                <a:gd name="connsiteY4" fmla="*/ 318460 h 851860"/>
                <a:gd name="connsiteX0" fmla="*/ 871081 w 2039379"/>
                <a:gd name="connsiteY0" fmla="*/ 851860 h 851860"/>
                <a:gd name="connsiteX1" fmla="*/ 0 w 2039379"/>
                <a:gd name="connsiteY1" fmla="*/ 843923 h 851860"/>
                <a:gd name="connsiteX2" fmla="*/ 3848 w 2039379"/>
                <a:gd name="connsiteY2" fmla="*/ 0 h 851860"/>
                <a:gd name="connsiteX3" fmla="*/ 2039379 w 2039379"/>
                <a:gd name="connsiteY3" fmla="*/ 8089 h 851860"/>
                <a:gd name="connsiteX4" fmla="*/ 1992292 w 2039379"/>
                <a:gd name="connsiteY4" fmla="*/ 318460 h 851860"/>
                <a:gd name="connsiteX0" fmla="*/ 871081 w 2058213"/>
                <a:gd name="connsiteY0" fmla="*/ 851860 h 851860"/>
                <a:gd name="connsiteX1" fmla="*/ 0 w 2058213"/>
                <a:gd name="connsiteY1" fmla="*/ 843923 h 851860"/>
                <a:gd name="connsiteX2" fmla="*/ 3848 w 2058213"/>
                <a:gd name="connsiteY2" fmla="*/ 0 h 851860"/>
                <a:gd name="connsiteX3" fmla="*/ 2039379 w 2058213"/>
                <a:gd name="connsiteY3" fmla="*/ 8089 h 851860"/>
                <a:gd name="connsiteX4" fmla="*/ 2058213 w 2058213"/>
                <a:gd name="connsiteY4" fmla="*/ 318460 h 8518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58213" h="851860">
                  <a:moveTo>
                    <a:pt x="871081" y="851860"/>
                  </a:moveTo>
                  <a:lnTo>
                    <a:pt x="0" y="843923"/>
                  </a:lnTo>
                  <a:cubicBezTo>
                    <a:pt x="1283" y="562615"/>
                    <a:pt x="2565" y="281308"/>
                    <a:pt x="3848" y="0"/>
                  </a:cubicBezTo>
                  <a:lnTo>
                    <a:pt x="2039379" y="8089"/>
                  </a:lnTo>
                  <a:lnTo>
                    <a:pt x="2058213" y="318460"/>
                  </a:lnTo>
                </a:path>
              </a:pathLst>
            </a:custGeom>
            <a:noFill/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>
                <a:solidFill>
                  <a:prstClr val="black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29" name="Freeform 28"/>
            <p:cNvSpPr/>
            <p:nvPr/>
          </p:nvSpPr>
          <p:spPr bwMode="auto">
            <a:xfrm flipH="1">
              <a:off x="4081462" y="2898774"/>
              <a:ext cx="2776538" cy="1223963"/>
            </a:xfrm>
            <a:custGeom>
              <a:avLst/>
              <a:gdLst>
                <a:gd name="connsiteX0" fmla="*/ 881062 w 1214437"/>
                <a:gd name="connsiteY0" fmla="*/ 690562 h 690562"/>
                <a:gd name="connsiteX1" fmla="*/ 23812 w 1214437"/>
                <a:gd name="connsiteY1" fmla="*/ 682625 h 690562"/>
                <a:gd name="connsiteX2" fmla="*/ 0 w 1214437"/>
                <a:gd name="connsiteY2" fmla="*/ 0 h 690562"/>
                <a:gd name="connsiteX3" fmla="*/ 1214437 w 1214437"/>
                <a:gd name="connsiteY3" fmla="*/ 0 h 690562"/>
                <a:gd name="connsiteX4" fmla="*/ 1206500 w 1214437"/>
                <a:gd name="connsiteY4" fmla="*/ 309562 h 690562"/>
                <a:gd name="connsiteX0" fmla="*/ 881062 w 1214437"/>
                <a:gd name="connsiteY0" fmla="*/ 690562 h 690562"/>
                <a:gd name="connsiteX1" fmla="*/ 23812 w 1214437"/>
                <a:gd name="connsiteY1" fmla="*/ 682625 h 690562"/>
                <a:gd name="connsiteX2" fmla="*/ 0 w 1214437"/>
                <a:gd name="connsiteY2" fmla="*/ 0 h 690562"/>
                <a:gd name="connsiteX3" fmla="*/ 1214437 w 1214437"/>
                <a:gd name="connsiteY3" fmla="*/ 0 h 690562"/>
                <a:gd name="connsiteX4" fmla="*/ 1206500 w 1214437"/>
                <a:gd name="connsiteY4" fmla="*/ 309562 h 690562"/>
                <a:gd name="connsiteX0" fmla="*/ 881062 w 1214437"/>
                <a:gd name="connsiteY0" fmla="*/ 692472 h 692472"/>
                <a:gd name="connsiteX1" fmla="*/ 23812 w 1214437"/>
                <a:gd name="connsiteY1" fmla="*/ 684535 h 692472"/>
                <a:gd name="connsiteX2" fmla="*/ 0 w 1214437"/>
                <a:gd name="connsiteY2" fmla="*/ 1910 h 692472"/>
                <a:gd name="connsiteX3" fmla="*/ 39260 w 1214437"/>
                <a:gd name="connsiteY3" fmla="*/ 0 h 692472"/>
                <a:gd name="connsiteX4" fmla="*/ 1214437 w 1214437"/>
                <a:gd name="connsiteY4" fmla="*/ 1910 h 692472"/>
                <a:gd name="connsiteX5" fmla="*/ 1206500 w 1214437"/>
                <a:gd name="connsiteY5" fmla="*/ 311472 h 692472"/>
                <a:gd name="connsiteX0" fmla="*/ 895021 w 1228396"/>
                <a:gd name="connsiteY0" fmla="*/ 692472 h 692472"/>
                <a:gd name="connsiteX1" fmla="*/ 37771 w 1228396"/>
                <a:gd name="connsiteY1" fmla="*/ 684535 h 692472"/>
                <a:gd name="connsiteX2" fmla="*/ 0 w 1228396"/>
                <a:gd name="connsiteY2" fmla="*/ 673371 h 692472"/>
                <a:gd name="connsiteX3" fmla="*/ 13959 w 1228396"/>
                <a:gd name="connsiteY3" fmla="*/ 1910 h 692472"/>
                <a:gd name="connsiteX4" fmla="*/ 53219 w 1228396"/>
                <a:gd name="connsiteY4" fmla="*/ 0 h 692472"/>
                <a:gd name="connsiteX5" fmla="*/ 1228396 w 1228396"/>
                <a:gd name="connsiteY5" fmla="*/ 1910 h 692472"/>
                <a:gd name="connsiteX6" fmla="*/ 1220459 w 1228396"/>
                <a:gd name="connsiteY6" fmla="*/ 311472 h 692472"/>
                <a:gd name="connsiteX0" fmla="*/ 895021 w 1228396"/>
                <a:gd name="connsiteY0" fmla="*/ 692472 h 692472"/>
                <a:gd name="connsiteX1" fmla="*/ 37771 w 1228396"/>
                <a:gd name="connsiteY1" fmla="*/ 684535 h 692472"/>
                <a:gd name="connsiteX2" fmla="*/ 0 w 1228396"/>
                <a:gd name="connsiteY2" fmla="*/ 673371 h 692472"/>
                <a:gd name="connsiteX3" fmla="*/ 13959 w 1228396"/>
                <a:gd name="connsiteY3" fmla="*/ 1910 h 692472"/>
                <a:gd name="connsiteX4" fmla="*/ 53219 w 1228396"/>
                <a:gd name="connsiteY4" fmla="*/ 0 h 692472"/>
                <a:gd name="connsiteX5" fmla="*/ 1228396 w 1228396"/>
                <a:gd name="connsiteY5" fmla="*/ 1910 h 692472"/>
                <a:gd name="connsiteX6" fmla="*/ 1220459 w 1228396"/>
                <a:gd name="connsiteY6" fmla="*/ 311472 h 692472"/>
                <a:gd name="connsiteX0" fmla="*/ 895021 w 1228396"/>
                <a:gd name="connsiteY0" fmla="*/ 692472 h 692472"/>
                <a:gd name="connsiteX1" fmla="*/ 37771 w 1228396"/>
                <a:gd name="connsiteY1" fmla="*/ 684535 h 692472"/>
                <a:gd name="connsiteX2" fmla="*/ 0 w 1228396"/>
                <a:gd name="connsiteY2" fmla="*/ 673371 h 692472"/>
                <a:gd name="connsiteX3" fmla="*/ 13959 w 1228396"/>
                <a:gd name="connsiteY3" fmla="*/ 1910 h 692472"/>
                <a:gd name="connsiteX4" fmla="*/ 53219 w 1228396"/>
                <a:gd name="connsiteY4" fmla="*/ 0 h 692472"/>
                <a:gd name="connsiteX5" fmla="*/ 1228396 w 1228396"/>
                <a:gd name="connsiteY5" fmla="*/ 1910 h 692472"/>
                <a:gd name="connsiteX6" fmla="*/ 1220459 w 1228396"/>
                <a:gd name="connsiteY6" fmla="*/ 219779 h 692472"/>
                <a:gd name="connsiteX0" fmla="*/ 643758 w 1228396"/>
                <a:gd name="connsiteY0" fmla="*/ 692472 h 692472"/>
                <a:gd name="connsiteX1" fmla="*/ 37771 w 1228396"/>
                <a:gd name="connsiteY1" fmla="*/ 684535 h 692472"/>
                <a:gd name="connsiteX2" fmla="*/ 0 w 1228396"/>
                <a:gd name="connsiteY2" fmla="*/ 673371 h 692472"/>
                <a:gd name="connsiteX3" fmla="*/ 13959 w 1228396"/>
                <a:gd name="connsiteY3" fmla="*/ 1910 h 692472"/>
                <a:gd name="connsiteX4" fmla="*/ 53219 w 1228396"/>
                <a:gd name="connsiteY4" fmla="*/ 0 h 692472"/>
                <a:gd name="connsiteX5" fmla="*/ 1228396 w 1228396"/>
                <a:gd name="connsiteY5" fmla="*/ 1910 h 692472"/>
                <a:gd name="connsiteX6" fmla="*/ 1220459 w 1228396"/>
                <a:gd name="connsiteY6" fmla="*/ 219779 h 692472"/>
                <a:gd name="connsiteX0" fmla="*/ 629799 w 1214437"/>
                <a:gd name="connsiteY0" fmla="*/ 692472 h 692472"/>
                <a:gd name="connsiteX1" fmla="*/ 23812 w 1214437"/>
                <a:gd name="connsiteY1" fmla="*/ 684535 h 692472"/>
                <a:gd name="connsiteX2" fmla="*/ 0 w 1214437"/>
                <a:gd name="connsiteY2" fmla="*/ 1910 h 692472"/>
                <a:gd name="connsiteX3" fmla="*/ 39260 w 1214437"/>
                <a:gd name="connsiteY3" fmla="*/ 0 h 692472"/>
                <a:gd name="connsiteX4" fmla="*/ 1214437 w 1214437"/>
                <a:gd name="connsiteY4" fmla="*/ 1910 h 692472"/>
                <a:gd name="connsiteX5" fmla="*/ 1206500 w 1214437"/>
                <a:gd name="connsiteY5" fmla="*/ 219779 h 692472"/>
                <a:gd name="connsiteX0" fmla="*/ 629799 w 1214437"/>
                <a:gd name="connsiteY0" fmla="*/ 692472 h 692472"/>
                <a:gd name="connsiteX1" fmla="*/ 23812 w 1214437"/>
                <a:gd name="connsiteY1" fmla="*/ 684535 h 692472"/>
                <a:gd name="connsiteX2" fmla="*/ 0 w 1214437"/>
                <a:gd name="connsiteY2" fmla="*/ 1910 h 692472"/>
                <a:gd name="connsiteX3" fmla="*/ 39260 w 1214437"/>
                <a:gd name="connsiteY3" fmla="*/ 0 h 692472"/>
                <a:gd name="connsiteX4" fmla="*/ 1214437 w 1214437"/>
                <a:gd name="connsiteY4" fmla="*/ 1910 h 692472"/>
                <a:gd name="connsiteX5" fmla="*/ 1206500 w 1214437"/>
                <a:gd name="connsiteY5" fmla="*/ 219779 h 692472"/>
                <a:gd name="connsiteX0" fmla="*/ 648120 w 1232758"/>
                <a:gd name="connsiteY0" fmla="*/ 692472 h 692472"/>
                <a:gd name="connsiteX1" fmla="*/ 42133 w 1232758"/>
                <a:gd name="connsiteY1" fmla="*/ 684535 h 692472"/>
                <a:gd name="connsiteX2" fmla="*/ 0 w 1232758"/>
                <a:gd name="connsiteY2" fmla="*/ 682922 h 692472"/>
                <a:gd name="connsiteX3" fmla="*/ 18321 w 1232758"/>
                <a:gd name="connsiteY3" fmla="*/ 1910 h 692472"/>
                <a:gd name="connsiteX4" fmla="*/ 57581 w 1232758"/>
                <a:gd name="connsiteY4" fmla="*/ 0 h 692472"/>
                <a:gd name="connsiteX5" fmla="*/ 1232758 w 1232758"/>
                <a:gd name="connsiteY5" fmla="*/ 1910 h 692472"/>
                <a:gd name="connsiteX6" fmla="*/ 1224821 w 1232758"/>
                <a:gd name="connsiteY6" fmla="*/ 219779 h 692472"/>
                <a:gd name="connsiteX0" fmla="*/ 648120 w 1232758"/>
                <a:gd name="connsiteY0" fmla="*/ 692472 h 692472"/>
                <a:gd name="connsiteX1" fmla="*/ 42133 w 1232758"/>
                <a:gd name="connsiteY1" fmla="*/ 684535 h 692472"/>
                <a:gd name="connsiteX2" fmla="*/ 0 w 1232758"/>
                <a:gd name="connsiteY2" fmla="*/ 682922 h 692472"/>
                <a:gd name="connsiteX3" fmla="*/ 18321 w 1232758"/>
                <a:gd name="connsiteY3" fmla="*/ 1910 h 692472"/>
                <a:gd name="connsiteX4" fmla="*/ 57581 w 1232758"/>
                <a:gd name="connsiteY4" fmla="*/ 0 h 692472"/>
                <a:gd name="connsiteX5" fmla="*/ 1232758 w 1232758"/>
                <a:gd name="connsiteY5" fmla="*/ 1910 h 692472"/>
                <a:gd name="connsiteX6" fmla="*/ 1224821 w 1232758"/>
                <a:gd name="connsiteY6" fmla="*/ 219779 h 692472"/>
                <a:gd name="connsiteX0" fmla="*/ 648120 w 1232758"/>
                <a:gd name="connsiteY0" fmla="*/ 692472 h 692472"/>
                <a:gd name="connsiteX1" fmla="*/ 42133 w 1232758"/>
                <a:gd name="connsiteY1" fmla="*/ 684535 h 692472"/>
                <a:gd name="connsiteX2" fmla="*/ 0 w 1232758"/>
                <a:gd name="connsiteY2" fmla="*/ 682922 h 692472"/>
                <a:gd name="connsiteX3" fmla="*/ 18321 w 1232758"/>
                <a:gd name="connsiteY3" fmla="*/ 1910 h 692472"/>
                <a:gd name="connsiteX4" fmla="*/ 57581 w 1232758"/>
                <a:gd name="connsiteY4" fmla="*/ 0 h 692472"/>
                <a:gd name="connsiteX5" fmla="*/ 1232758 w 1232758"/>
                <a:gd name="connsiteY5" fmla="*/ 1910 h 692472"/>
                <a:gd name="connsiteX6" fmla="*/ 1224821 w 1232758"/>
                <a:gd name="connsiteY6" fmla="*/ 173932 h 692472"/>
                <a:gd name="connsiteX0" fmla="*/ 648120 w 1232758"/>
                <a:gd name="connsiteY0" fmla="*/ 690562 h 690562"/>
                <a:gd name="connsiteX1" fmla="*/ 42133 w 1232758"/>
                <a:gd name="connsiteY1" fmla="*/ 682625 h 690562"/>
                <a:gd name="connsiteX2" fmla="*/ 0 w 1232758"/>
                <a:gd name="connsiteY2" fmla="*/ 681012 h 690562"/>
                <a:gd name="connsiteX3" fmla="*/ 18321 w 1232758"/>
                <a:gd name="connsiteY3" fmla="*/ 0 h 690562"/>
                <a:gd name="connsiteX4" fmla="*/ 1232758 w 1232758"/>
                <a:gd name="connsiteY4" fmla="*/ 0 h 690562"/>
                <a:gd name="connsiteX5" fmla="*/ 1224821 w 1232758"/>
                <a:gd name="connsiteY5" fmla="*/ 172022 h 690562"/>
                <a:gd name="connsiteX0" fmla="*/ 648120 w 1232758"/>
                <a:gd name="connsiteY0" fmla="*/ 690562 h 690562"/>
                <a:gd name="connsiteX1" fmla="*/ 0 w 1232758"/>
                <a:gd name="connsiteY1" fmla="*/ 681012 h 690562"/>
                <a:gd name="connsiteX2" fmla="*/ 18321 w 1232758"/>
                <a:gd name="connsiteY2" fmla="*/ 0 h 690562"/>
                <a:gd name="connsiteX3" fmla="*/ 1232758 w 1232758"/>
                <a:gd name="connsiteY3" fmla="*/ 0 h 690562"/>
                <a:gd name="connsiteX4" fmla="*/ 1224821 w 1232758"/>
                <a:gd name="connsiteY4" fmla="*/ 172022 h 690562"/>
                <a:gd name="connsiteX0" fmla="*/ 648120 w 1232758"/>
                <a:gd name="connsiteY0" fmla="*/ 690562 h 690562"/>
                <a:gd name="connsiteX1" fmla="*/ 0 w 1232758"/>
                <a:gd name="connsiteY1" fmla="*/ 681012 h 690562"/>
                <a:gd name="connsiteX2" fmla="*/ 17090 w 1232758"/>
                <a:gd name="connsiteY2" fmla="*/ 680270 h 690562"/>
                <a:gd name="connsiteX3" fmla="*/ 18321 w 1232758"/>
                <a:gd name="connsiteY3" fmla="*/ 0 h 690562"/>
                <a:gd name="connsiteX4" fmla="*/ 1232758 w 1232758"/>
                <a:gd name="connsiteY4" fmla="*/ 0 h 690562"/>
                <a:gd name="connsiteX5" fmla="*/ 1224821 w 1232758"/>
                <a:gd name="connsiteY5" fmla="*/ 172022 h 690562"/>
                <a:gd name="connsiteX0" fmla="*/ 648120 w 1237529"/>
                <a:gd name="connsiteY0" fmla="*/ 690562 h 690562"/>
                <a:gd name="connsiteX1" fmla="*/ 0 w 1237529"/>
                <a:gd name="connsiteY1" fmla="*/ 681012 h 690562"/>
                <a:gd name="connsiteX2" fmla="*/ 17090 w 1237529"/>
                <a:gd name="connsiteY2" fmla="*/ 680270 h 690562"/>
                <a:gd name="connsiteX3" fmla="*/ 18321 w 1237529"/>
                <a:gd name="connsiteY3" fmla="*/ 0 h 690562"/>
                <a:gd name="connsiteX4" fmla="*/ 1232758 w 1237529"/>
                <a:gd name="connsiteY4" fmla="*/ 0 h 690562"/>
                <a:gd name="connsiteX5" fmla="*/ 1237529 w 1237529"/>
                <a:gd name="connsiteY5" fmla="*/ 172022 h 690562"/>
                <a:gd name="connsiteX0" fmla="*/ 648120 w 1245466"/>
                <a:gd name="connsiteY0" fmla="*/ 690562 h 690562"/>
                <a:gd name="connsiteX1" fmla="*/ 0 w 1245466"/>
                <a:gd name="connsiteY1" fmla="*/ 681012 h 690562"/>
                <a:gd name="connsiteX2" fmla="*/ 17090 w 1245466"/>
                <a:gd name="connsiteY2" fmla="*/ 680270 h 690562"/>
                <a:gd name="connsiteX3" fmla="*/ 18321 w 1245466"/>
                <a:gd name="connsiteY3" fmla="*/ 0 h 690562"/>
                <a:gd name="connsiteX4" fmla="*/ 1232758 w 1245466"/>
                <a:gd name="connsiteY4" fmla="*/ 0 h 690562"/>
                <a:gd name="connsiteX5" fmla="*/ 1245466 w 1245466"/>
                <a:gd name="connsiteY5" fmla="*/ 263715 h 690562"/>
                <a:gd name="connsiteX0" fmla="*/ 648120 w 1245466"/>
                <a:gd name="connsiteY0" fmla="*/ 690562 h 690562"/>
                <a:gd name="connsiteX1" fmla="*/ 0 w 1245466"/>
                <a:gd name="connsiteY1" fmla="*/ 681012 h 690562"/>
                <a:gd name="connsiteX2" fmla="*/ 17090 w 1245466"/>
                <a:gd name="connsiteY2" fmla="*/ 680270 h 690562"/>
                <a:gd name="connsiteX3" fmla="*/ 18321 w 1245466"/>
                <a:gd name="connsiteY3" fmla="*/ 0 h 690562"/>
                <a:gd name="connsiteX4" fmla="*/ 1232758 w 1245466"/>
                <a:gd name="connsiteY4" fmla="*/ 0 h 690562"/>
                <a:gd name="connsiteX5" fmla="*/ 1245466 w 1245466"/>
                <a:gd name="connsiteY5" fmla="*/ 217869 h 690562"/>
                <a:gd name="connsiteX0" fmla="*/ 648120 w 1261807"/>
                <a:gd name="connsiteY0" fmla="*/ 690562 h 690562"/>
                <a:gd name="connsiteX1" fmla="*/ 0 w 1261807"/>
                <a:gd name="connsiteY1" fmla="*/ 681012 h 690562"/>
                <a:gd name="connsiteX2" fmla="*/ 17090 w 1261807"/>
                <a:gd name="connsiteY2" fmla="*/ 680270 h 690562"/>
                <a:gd name="connsiteX3" fmla="*/ 18321 w 1261807"/>
                <a:gd name="connsiteY3" fmla="*/ 0 h 690562"/>
                <a:gd name="connsiteX4" fmla="*/ 1261807 w 1261807"/>
                <a:gd name="connsiteY4" fmla="*/ 0 h 690562"/>
                <a:gd name="connsiteX5" fmla="*/ 1245466 w 1261807"/>
                <a:gd name="connsiteY5" fmla="*/ 217869 h 690562"/>
                <a:gd name="connsiteX0" fmla="*/ 648120 w 1261807"/>
                <a:gd name="connsiteY0" fmla="*/ 690562 h 690562"/>
                <a:gd name="connsiteX1" fmla="*/ 0 w 1261807"/>
                <a:gd name="connsiteY1" fmla="*/ 681012 h 690562"/>
                <a:gd name="connsiteX2" fmla="*/ 17090 w 1261807"/>
                <a:gd name="connsiteY2" fmla="*/ 680270 h 690562"/>
                <a:gd name="connsiteX3" fmla="*/ 18321 w 1261807"/>
                <a:gd name="connsiteY3" fmla="*/ 0 h 690562"/>
                <a:gd name="connsiteX4" fmla="*/ 1261807 w 1261807"/>
                <a:gd name="connsiteY4" fmla="*/ 0 h 690562"/>
                <a:gd name="connsiteX5" fmla="*/ 1243851 w 1261807"/>
                <a:gd name="connsiteY5" fmla="*/ 5730 h 690562"/>
                <a:gd name="connsiteX6" fmla="*/ 1245466 w 1261807"/>
                <a:gd name="connsiteY6" fmla="*/ 217869 h 690562"/>
                <a:gd name="connsiteX0" fmla="*/ 648120 w 1261807"/>
                <a:gd name="connsiteY0" fmla="*/ 690562 h 690562"/>
                <a:gd name="connsiteX1" fmla="*/ 0 w 1261807"/>
                <a:gd name="connsiteY1" fmla="*/ 681012 h 690562"/>
                <a:gd name="connsiteX2" fmla="*/ 17090 w 1261807"/>
                <a:gd name="connsiteY2" fmla="*/ 680270 h 690562"/>
                <a:gd name="connsiteX3" fmla="*/ 18321 w 1261807"/>
                <a:gd name="connsiteY3" fmla="*/ 0 h 690562"/>
                <a:gd name="connsiteX4" fmla="*/ 1261807 w 1261807"/>
                <a:gd name="connsiteY4" fmla="*/ 0 h 690562"/>
                <a:gd name="connsiteX5" fmla="*/ 1245466 w 1261807"/>
                <a:gd name="connsiteY5" fmla="*/ 217869 h 690562"/>
                <a:gd name="connsiteX0" fmla="*/ 648120 w 1245466"/>
                <a:gd name="connsiteY0" fmla="*/ 690562 h 690562"/>
                <a:gd name="connsiteX1" fmla="*/ 0 w 1245466"/>
                <a:gd name="connsiteY1" fmla="*/ 681012 h 690562"/>
                <a:gd name="connsiteX2" fmla="*/ 17090 w 1245466"/>
                <a:gd name="connsiteY2" fmla="*/ 680270 h 690562"/>
                <a:gd name="connsiteX3" fmla="*/ 18321 w 1245466"/>
                <a:gd name="connsiteY3" fmla="*/ 0 h 690562"/>
                <a:gd name="connsiteX4" fmla="*/ 1245465 w 1245466"/>
                <a:gd name="connsiteY4" fmla="*/ 0 h 690562"/>
                <a:gd name="connsiteX5" fmla="*/ 1245466 w 1245466"/>
                <a:gd name="connsiteY5" fmla="*/ 217869 h 690562"/>
                <a:gd name="connsiteX0" fmla="*/ 631030 w 1228376"/>
                <a:gd name="connsiteY0" fmla="*/ 690562 h 690562"/>
                <a:gd name="connsiteX1" fmla="*/ 0 w 1228376"/>
                <a:gd name="connsiteY1" fmla="*/ 680270 h 690562"/>
                <a:gd name="connsiteX2" fmla="*/ 1231 w 1228376"/>
                <a:gd name="connsiteY2" fmla="*/ 0 h 690562"/>
                <a:gd name="connsiteX3" fmla="*/ 1228375 w 1228376"/>
                <a:gd name="connsiteY3" fmla="*/ 0 h 690562"/>
                <a:gd name="connsiteX4" fmla="*/ 1228376 w 1228376"/>
                <a:gd name="connsiteY4" fmla="*/ 217869 h 690562"/>
                <a:gd name="connsiteX0" fmla="*/ 631030 w 1228376"/>
                <a:gd name="connsiteY0" fmla="*/ 736408 h 736408"/>
                <a:gd name="connsiteX1" fmla="*/ 0 w 1228376"/>
                <a:gd name="connsiteY1" fmla="*/ 726116 h 736408"/>
                <a:gd name="connsiteX2" fmla="*/ 13190 w 1228376"/>
                <a:gd name="connsiteY2" fmla="*/ 0 h 736408"/>
                <a:gd name="connsiteX3" fmla="*/ 1228375 w 1228376"/>
                <a:gd name="connsiteY3" fmla="*/ 45846 h 736408"/>
                <a:gd name="connsiteX4" fmla="*/ 1228376 w 1228376"/>
                <a:gd name="connsiteY4" fmla="*/ 263715 h 736408"/>
                <a:gd name="connsiteX0" fmla="*/ 619071 w 1216417"/>
                <a:gd name="connsiteY0" fmla="*/ 736408 h 736408"/>
                <a:gd name="connsiteX1" fmla="*/ 0 w 1216417"/>
                <a:gd name="connsiteY1" fmla="*/ 726116 h 736408"/>
                <a:gd name="connsiteX2" fmla="*/ 1231 w 1216417"/>
                <a:gd name="connsiteY2" fmla="*/ 0 h 736408"/>
                <a:gd name="connsiteX3" fmla="*/ 1216416 w 1216417"/>
                <a:gd name="connsiteY3" fmla="*/ 45846 h 736408"/>
                <a:gd name="connsiteX4" fmla="*/ 1216417 w 1216417"/>
                <a:gd name="connsiteY4" fmla="*/ 263715 h 736408"/>
                <a:gd name="connsiteX0" fmla="*/ 619071 w 1216417"/>
                <a:gd name="connsiteY0" fmla="*/ 736408 h 736408"/>
                <a:gd name="connsiteX1" fmla="*/ 0 w 1216417"/>
                <a:gd name="connsiteY1" fmla="*/ 726116 h 736408"/>
                <a:gd name="connsiteX2" fmla="*/ 1231 w 1216417"/>
                <a:gd name="connsiteY2" fmla="*/ 0 h 736408"/>
                <a:gd name="connsiteX3" fmla="*/ 1216415 w 1216417"/>
                <a:gd name="connsiteY3" fmla="*/ 45846 h 736408"/>
                <a:gd name="connsiteX4" fmla="*/ 1216417 w 1216417"/>
                <a:gd name="connsiteY4" fmla="*/ 263715 h 736408"/>
                <a:gd name="connsiteX0" fmla="*/ 619071 w 1216417"/>
                <a:gd name="connsiteY0" fmla="*/ 736409 h 736409"/>
                <a:gd name="connsiteX1" fmla="*/ 0 w 1216417"/>
                <a:gd name="connsiteY1" fmla="*/ 726117 h 736409"/>
                <a:gd name="connsiteX2" fmla="*/ 1231 w 1216417"/>
                <a:gd name="connsiteY2" fmla="*/ 1 h 736409"/>
                <a:gd name="connsiteX3" fmla="*/ 1216414 w 1216417"/>
                <a:gd name="connsiteY3" fmla="*/ 0 h 736409"/>
                <a:gd name="connsiteX4" fmla="*/ 1216417 w 1216417"/>
                <a:gd name="connsiteY4" fmla="*/ 263716 h 7364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16417" h="736409">
                  <a:moveTo>
                    <a:pt x="619071" y="736409"/>
                  </a:moveTo>
                  <a:lnTo>
                    <a:pt x="0" y="726117"/>
                  </a:lnTo>
                  <a:cubicBezTo>
                    <a:pt x="410" y="499360"/>
                    <a:pt x="821" y="226758"/>
                    <a:pt x="1231" y="1"/>
                  </a:cubicBezTo>
                  <a:lnTo>
                    <a:pt x="1216414" y="0"/>
                  </a:lnTo>
                  <a:cubicBezTo>
                    <a:pt x="1216414" y="72623"/>
                    <a:pt x="1216417" y="191093"/>
                    <a:pt x="1216417" y="263716"/>
                  </a:cubicBezTo>
                </a:path>
              </a:pathLst>
            </a:custGeom>
            <a:noFill/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>
                <a:solidFill>
                  <a:prstClr val="black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35" name="Trapezoid 34"/>
            <p:cNvSpPr/>
            <p:nvPr/>
          </p:nvSpPr>
          <p:spPr bwMode="auto">
            <a:xfrm flipV="1">
              <a:off x="3581400" y="3352800"/>
              <a:ext cx="609600" cy="152400"/>
            </a:xfrm>
            <a:prstGeom prst="trapezoid">
              <a:avLst/>
            </a:prstGeom>
            <a:solidFill>
              <a:srgbClr val="FFFFFF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>
                <a:solidFill>
                  <a:prstClr val="black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37" name="Trapezoid 36"/>
            <p:cNvSpPr/>
            <p:nvPr/>
          </p:nvSpPr>
          <p:spPr bwMode="auto">
            <a:xfrm flipV="1">
              <a:off x="4419600" y="3352800"/>
              <a:ext cx="609600" cy="152400"/>
            </a:xfrm>
            <a:prstGeom prst="trapezoid">
              <a:avLst/>
            </a:prstGeom>
            <a:solidFill>
              <a:srgbClr val="FFFFFF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>
                <a:solidFill>
                  <a:prstClr val="black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5181600" y="3657600"/>
              <a:ext cx="990600" cy="91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algn="ctr"/>
              <a:r>
                <a:rPr lang="en-US" sz="2000" dirty="0" smtClean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Result Data</a:t>
              </a:r>
              <a:endParaRPr lang="en-US" sz="20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4114800" y="4572000"/>
            <a:ext cx="3429000" cy="914400"/>
            <a:chOff x="4114800" y="4572000"/>
            <a:chExt cx="3429000" cy="914400"/>
          </a:xfrm>
        </p:grpSpPr>
        <p:cxnSp>
          <p:nvCxnSpPr>
            <p:cNvPr id="20" name="Straight Arrow Connector 19"/>
            <p:cNvCxnSpPr/>
            <p:nvPr/>
          </p:nvCxnSpPr>
          <p:spPr bwMode="auto">
            <a:xfrm rot="16200000" flipV="1">
              <a:off x="5181997" y="5028803"/>
              <a:ext cx="914400" cy="794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21" name="TextBox 20"/>
            <p:cNvSpPr txBox="1"/>
            <p:nvPr/>
          </p:nvSpPr>
          <p:spPr>
            <a:xfrm>
              <a:off x="5715000" y="4724400"/>
              <a:ext cx="18288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 dirty="0" smtClean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Write results at completion</a:t>
              </a:r>
              <a:endParaRPr lang="en-US" sz="20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34" name="Freeform 33"/>
            <p:cNvSpPr/>
            <p:nvPr/>
          </p:nvSpPr>
          <p:spPr bwMode="auto">
            <a:xfrm>
              <a:off x="4114800" y="4572000"/>
              <a:ext cx="1524000" cy="533400"/>
            </a:xfrm>
            <a:custGeom>
              <a:avLst/>
              <a:gdLst>
                <a:gd name="connsiteX0" fmla="*/ 1375190 w 1375190"/>
                <a:gd name="connsiteY0" fmla="*/ 469199 h 485379"/>
                <a:gd name="connsiteX1" fmla="*/ 0 w 1375190"/>
                <a:gd name="connsiteY1" fmla="*/ 485379 h 485379"/>
                <a:gd name="connsiteX2" fmla="*/ 0 w 1375190"/>
                <a:gd name="connsiteY2" fmla="*/ 0 h 485379"/>
                <a:gd name="connsiteX0" fmla="*/ 1375190 w 1375190"/>
                <a:gd name="connsiteY0" fmla="*/ 469199 h 485379"/>
                <a:gd name="connsiteX1" fmla="*/ 0 w 1375190"/>
                <a:gd name="connsiteY1" fmla="*/ 485379 h 485379"/>
                <a:gd name="connsiteX2" fmla="*/ 0 w 1375190"/>
                <a:gd name="connsiteY2" fmla="*/ 0 h 485379"/>
                <a:gd name="connsiteX0" fmla="*/ 1375190 w 1375190"/>
                <a:gd name="connsiteY0" fmla="*/ 469199 h 485379"/>
                <a:gd name="connsiteX1" fmla="*/ 0 w 1375190"/>
                <a:gd name="connsiteY1" fmla="*/ 485379 h 485379"/>
                <a:gd name="connsiteX2" fmla="*/ 0 w 1375190"/>
                <a:gd name="connsiteY2" fmla="*/ 0 h 485379"/>
                <a:gd name="connsiteX0" fmla="*/ 1375190 w 1375190"/>
                <a:gd name="connsiteY0" fmla="*/ 469199 h 485379"/>
                <a:gd name="connsiteX1" fmla="*/ 0 w 1375190"/>
                <a:gd name="connsiteY1" fmla="*/ 485379 h 485379"/>
                <a:gd name="connsiteX2" fmla="*/ 0 w 1375190"/>
                <a:gd name="connsiteY2" fmla="*/ 0 h 4853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75190" h="485379">
                  <a:moveTo>
                    <a:pt x="1375190" y="469199"/>
                  </a:moveTo>
                  <a:lnTo>
                    <a:pt x="0" y="485379"/>
                  </a:lnTo>
                  <a:lnTo>
                    <a:pt x="0" y="0"/>
                  </a:lnTo>
                </a:path>
              </a:pathLst>
            </a:custGeom>
            <a:noFill/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cxnSp>
          <p:nvCxnSpPr>
            <p:cNvPr id="39" name="Straight Arrow Connector 38"/>
            <p:cNvCxnSpPr/>
            <p:nvPr/>
          </p:nvCxnSpPr>
          <p:spPr bwMode="auto">
            <a:xfrm rot="5400000" flipH="1" flipV="1">
              <a:off x="4686300" y="4838700"/>
              <a:ext cx="533400" cy="1588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</p:grpSp>
      <p:sp>
        <p:nvSpPr>
          <p:cNvPr id="32" name="TextBox 31"/>
          <p:cNvSpPr txBox="1"/>
          <p:nvPr/>
        </p:nvSpPr>
        <p:spPr>
          <a:xfrm>
            <a:off x="6172200" y="1371600"/>
            <a:ext cx="2133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000" dirty="0" smtClean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Write results at commit</a:t>
            </a:r>
            <a:endParaRPr lang="en-US" sz="2000" dirty="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1828800" y="2819400"/>
            <a:ext cx="3352800" cy="1752600"/>
            <a:chOff x="1828800" y="2819400"/>
            <a:chExt cx="3352800" cy="1752600"/>
          </a:xfrm>
        </p:grpSpPr>
        <p:sp>
          <p:nvSpPr>
            <p:cNvPr id="12" name="Rectangle 11"/>
            <p:cNvSpPr/>
            <p:nvPr/>
          </p:nvSpPr>
          <p:spPr bwMode="auto">
            <a:xfrm>
              <a:off x="3505200" y="3657600"/>
              <a:ext cx="1676400" cy="91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algn="ctr"/>
              <a:r>
                <a:rPr lang="en-US" sz="2000" dirty="0" smtClean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Source Operands</a:t>
              </a:r>
              <a:endParaRPr lang="en-US" sz="20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1828800" y="2819400"/>
              <a:ext cx="2897188" cy="915988"/>
              <a:chOff x="1828800" y="2819400"/>
              <a:chExt cx="2897188" cy="915988"/>
            </a:xfrm>
          </p:grpSpPr>
          <p:sp>
            <p:nvSpPr>
              <p:cNvPr id="13" name="TextBox 12"/>
              <p:cNvSpPr txBox="1"/>
              <p:nvPr/>
            </p:nvSpPr>
            <p:spPr>
              <a:xfrm>
                <a:off x="1828800" y="2819400"/>
                <a:ext cx="18288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2000" dirty="0" smtClean="0">
                    <a:solidFill>
                      <a:prstClr val="black"/>
                    </a:solidFill>
                    <a:latin typeface="Calibri"/>
                    <a:ea typeface="ＭＳ Ｐゴシック"/>
                    <a:cs typeface="Calibri"/>
                  </a:rPr>
                  <a:t>Write sources in dispatch</a:t>
                </a:r>
                <a:endParaRPr lang="en-US" sz="2000" dirty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cxnSp>
            <p:nvCxnSpPr>
              <p:cNvPr id="40" name="Straight Arrow Connector 39"/>
              <p:cNvCxnSpPr/>
              <p:nvPr/>
            </p:nvCxnSpPr>
            <p:spPr bwMode="auto">
              <a:xfrm rot="5400000">
                <a:off x="3771900" y="3619500"/>
                <a:ext cx="230188" cy="1588"/>
              </a:xfrm>
              <a:prstGeom prst="straightConnector1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lg" len="lg"/>
              </a:ln>
              <a:effectLst/>
            </p:spPr>
          </p:cxnSp>
          <p:cxnSp>
            <p:nvCxnSpPr>
              <p:cNvPr id="43" name="Straight Arrow Connector 42"/>
              <p:cNvCxnSpPr/>
              <p:nvPr/>
            </p:nvCxnSpPr>
            <p:spPr bwMode="auto">
              <a:xfrm rot="5400000">
                <a:off x="4610100" y="3619500"/>
                <a:ext cx="230188" cy="1588"/>
              </a:xfrm>
              <a:prstGeom prst="straightConnector1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lg" len="lg"/>
              </a:ln>
              <a:effectLst/>
            </p:spPr>
          </p:cxnSp>
        </p:grpSp>
      </p:grpSp>
    </p:spTree>
    <p:extLst>
      <p:ext uri="{BB962C8B-B14F-4D97-AF65-F5344CB8AC3E}">
        <p14:creationId xmlns:p14="http://schemas.microsoft.com/office/powerpoint/2010/main" val="1327474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3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6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CS152 Administrivia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PS 3 out today, due Monday March 12</a:t>
            </a:r>
          </a:p>
          <a:p>
            <a:r>
              <a:rPr lang="en-US" dirty="0" smtClean="0"/>
              <a:t>Lab 2 due Monday</a:t>
            </a:r>
          </a:p>
          <a:p>
            <a:pPr lvl="1"/>
            <a:r>
              <a:rPr lang="en-US" dirty="0" smtClean="0"/>
              <a:t>Lab 2 takes time to run, so please get started ASAP </a:t>
            </a:r>
          </a:p>
          <a:p>
            <a:pPr lvl="1"/>
            <a:r>
              <a:rPr lang="en-US" dirty="0" smtClean="0"/>
              <a:t>Don’t wait till Sunday!</a:t>
            </a:r>
          </a:p>
          <a:p>
            <a:r>
              <a:rPr lang="en-US" dirty="0" smtClean="0"/>
              <a:t>Lab 3 out Friday, due Monday March 19</a:t>
            </a:r>
          </a:p>
          <a:p>
            <a:r>
              <a:rPr lang="en-US" dirty="0" smtClean="0"/>
              <a:t>Exams handed back on Friday in Section</a:t>
            </a:r>
          </a:p>
          <a:p>
            <a:pPr lvl="1"/>
            <a:r>
              <a:rPr lang="en-US" dirty="0" smtClean="0"/>
              <a:t>One week to submit </a:t>
            </a:r>
            <a:r>
              <a:rPr lang="en-US" dirty="0" err="1" smtClean="0"/>
              <a:t>regrade</a:t>
            </a:r>
            <a:r>
              <a:rPr lang="en-US" dirty="0" smtClean="0"/>
              <a:t> requests (score might go up or down with </a:t>
            </a:r>
            <a:r>
              <a:rPr lang="en-US" dirty="0" err="1" smtClean="0"/>
              <a:t>regrade</a:t>
            </a:r>
            <a:r>
              <a:rPr lang="en-US" dirty="0" smtClean="0"/>
              <a:t> requests)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AD4F1-ACE6-1045-95DB-F7171134E652}" type="slidenum">
              <a:rPr lang="en-US"/>
              <a:pPr/>
              <a:t>14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40111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CS152 Midterm 1 Histogram</a:t>
            </a:r>
            <a:endParaRPr lang="en-US" dirty="0"/>
          </a:p>
        </p:txBody>
      </p:sp>
      <p:pic>
        <p:nvPicPr>
          <p:cNvPr id="5" name="Content Placeholder 4" descr="Untitled.tiff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88" r="3188"/>
          <a:stretch>
            <a:fillRect/>
          </a:stretch>
        </p:blipFill>
        <p:spPr/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15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29000" y="6172200"/>
            <a:ext cx="34920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0000"/>
                </a:solidFill>
              </a:rPr>
              <a:t>CS152 Average 56.3</a:t>
            </a:r>
          </a:p>
        </p:txBody>
      </p:sp>
    </p:spTree>
    <p:extLst>
      <p:ext uri="{BB962C8B-B14F-4D97-AF65-F5344CB8AC3E}">
        <p14:creationId xmlns:p14="http://schemas.microsoft.com/office/powerpoint/2010/main" val="9295459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CS252/CS152 Midterm 1 Histogram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16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6" name="Content Placeholder 5" descr="Untitled.tiff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6" r="2956"/>
          <a:stretch>
            <a:fillRect/>
          </a:stretch>
        </p:blipFill>
        <p:spPr>
          <a:xfrm>
            <a:off x="698500" y="1066800"/>
            <a:ext cx="7683500" cy="5181600"/>
          </a:xfrm>
        </p:spPr>
      </p:pic>
    </p:spTree>
    <p:extLst>
      <p:ext uri="{BB962C8B-B14F-4D97-AF65-F5344CB8AC3E}">
        <p14:creationId xmlns:p14="http://schemas.microsoft.com/office/powerpoint/2010/main" val="17103881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CS252 </a:t>
            </a:r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Project proposal due Monday March 5</a:t>
            </a:r>
            <a:r>
              <a:rPr lang="en-US" baseline="30000" dirty="0" smtClean="0"/>
              <a:t>th</a:t>
            </a:r>
            <a:endParaRPr lang="en-US" dirty="0" smtClean="0"/>
          </a:p>
          <a:p>
            <a:pPr lvl="1"/>
            <a:r>
              <a:rPr lang="en-US" dirty="0" smtClean="0"/>
              <a:t>Mail PDF of proposal to instructors</a:t>
            </a:r>
          </a:p>
          <a:p>
            <a:pPr lvl="1"/>
            <a:r>
              <a:rPr lang="en-US" dirty="0" smtClean="0"/>
              <a:t>Give a &lt;5-minute presentation in class in discussion section time on March 5</a:t>
            </a:r>
            <a:r>
              <a:rPr lang="en-US" baseline="30000" dirty="0" smtClean="0"/>
              <a:t>th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17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07397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Unified Physical Register File</a:t>
            </a:r>
            <a:br>
              <a:rPr lang="en-US" dirty="0" smtClean="0"/>
            </a:br>
            <a:r>
              <a:rPr lang="en-US" sz="2000" i="1" dirty="0" smtClean="0"/>
              <a:t>(MIPS R10K, Alpha 21264, Intel Pentium 4 &amp; Sandy/Ivy Bridge)</a:t>
            </a:r>
            <a:endParaRPr lang="en-US" sz="2000" dirty="0"/>
          </a:p>
        </p:txBody>
      </p:sp>
      <p:sp>
        <p:nvSpPr>
          <p:cNvPr id="25" name="Content Placeholder 2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Rename all architectural registers into a single </a:t>
            </a:r>
            <a:r>
              <a:rPr lang="en-US" sz="2400" i="1" dirty="0" smtClean="0"/>
              <a:t>physical </a:t>
            </a:r>
            <a:r>
              <a:rPr lang="en-US" sz="2400" dirty="0" smtClean="0"/>
              <a:t>register file during decode, no register values read</a:t>
            </a:r>
          </a:p>
          <a:p>
            <a:r>
              <a:rPr lang="en-US" sz="2400" dirty="0" smtClean="0"/>
              <a:t>Functional units read and write from single unified register file holding committed and temporary registers in execute</a:t>
            </a:r>
          </a:p>
          <a:p>
            <a:r>
              <a:rPr lang="en-US" sz="2400" dirty="0" smtClean="0"/>
              <a:t>Commit only updates mapping of architectural register to physical register, no data movement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94777024-9DC7-9744-9B08-901ADB81E3EC}" type="slidenum">
              <a:rPr lang="en-US" smtClean="0">
                <a:solidFill>
                  <a:prstClr val="black"/>
                </a:solidFill>
              </a:rPr>
              <a:pPr/>
              <a:t>18</a:t>
            </a:fld>
            <a:endParaRPr lang="en-US">
              <a:solidFill>
                <a:srgbClr val="FBBA03"/>
              </a:solidFill>
            </a:endParaRPr>
          </a:p>
        </p:txBody>
      </p:sp>
      <p:grpSp>
        <p:nvGrpSpPr>
          <p:cNvPr id="35" name="Group 34"/>
          <p:cNvGrpSpPr/>
          <p:nvPr/>
        </p:nvGrpSpPr>
        <p:grpSpPr>
          <a:xfrm>
            <a:off x="609600" y="3505200"/>
            <a:ext cx="7848600" cy="2743200"/>
            <a:chOff x="609600" y="3048000"/>
            <a:chExt cx="7848600" cy="2743200"/>
          </a:xfrm>
        </p:grpSpPr>
        <p:sp>
          <p:nvSpPr>
            <p:cNvPr id="12" name="Rectangle 11"/>
            <p:cNvSpPr/>
            <p:nvPr/>
          </p:nvSpPr>
          <p:spPr bwMode="auto">
            <a:xfrm>
              <a:off x="3200400" y="3276600"/>
              <a:ext cx="2514600" cy="990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algn="ctr"/>
              <a:r>
                <a:rPr lang="en-US" sz="2000" dirty="0" smtClean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Unified Physical Register File</a:t>
              </a:r>
              <a:endParaRPr lang="en-US" sz="20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cxnSp>
          <p:nvCxnSpPr>
            <p:cNvPr id="16" name="Straight Arrow Connector 15"/>
            <p:cNvCxnSpPr/>
            <p:nvPr/>
          </p:nvCxnSpPr>
          <p:spPr bwMode="auto">
            <a:xfrm rot="5400000">
              <a:off x="3124994" y="4723606"/>
              <a:ext cx="913606" cy="794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7" name="Straight Arrow Connector 16"/>
            <p:cNvCxnSpPr/>
            <p:nvPr/>
          </p:nvCxnSpPr>
          <p:spPr bwMode="auto">
            <a:xfrm rot="5400000">
              <a:off x="3962797" y="4724003"/>
              <a:ext cx="914400" cy="794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18" name="TextBox 17"/>
            <p:cNvSpPr txBox="1"/>
            <p:nvPr/>
          </p:nvSpPr>
          <p:spPr>
            <a:xfrm>
              <a:off x="990600" y="4495800"/>
              <a:ext cx="301469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 dirty="0" smtClean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Read operands at issue</a:t>
              </a:r>
              <a:endParaRPr lang="en-US" sz="20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3200400" y="5181600"/>
              <a:ext cx="2438400" cy="609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algn="ctr"/>
              <a:r>
                <a:rPr lang="en-US" sz="2000" dirty="0" smtClean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Functional Units</a:t>
              </a:r>
              <a:endParaRPr lang="en-US" sz="20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cxnSp>
          <p:nvCxnSpPr>
            <p:cNvPr id="20" name="Straight Arrow Connector 19"/>
            <p:cNvCxnSpPr/>
            <p:nvPr/>
          </p:nvCxnSpPr>
          <p:spPr bwMode="auto">
            <a:xfrm rot="16200000" flipV="1">
              <a:off x="4800997" y="4724003"/>
              <a:ext cx="914400" cy="794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21" name="TextBox 20"/>
            <p:cNvSpPr txBox="1"/>
            <p:nvPr/>
          </p:nvSpPr>
          <p:spPr>
            <a:xfrm>
              <a:off x="5257800" y="4495800"/>
              <a:ext cx="32004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 dirty="0" smtClean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Write results at completion</a:t>
              </a:r>
              <a:endParaRPr lang="en-US" sz="20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6705600" y="3200400"/>
              <a:ext cx="1752600" cy="990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algn="ctr"/>
              <a:r>
                <a:rPr lang="en-US" sz="2000" dirty="0" smtClean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Committed Register Mapping</a:t>
              </a:r>
              <a:endParaRPr lang="en-US" sz="20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cxnSp>
          <p:nvCxnSpPr>
            <p:cNvPr id="28" name="Straight Arrow Connector 27"/>
            <p:cNvCxnSpPr>
              <a:stCxn id="26" idx="1"/>
              <a:endCxn id="12" idx="3"/>
            </p:cNvCxnSpPr>
            <p:nvPr/>
          </p:nvCxnSpPr>
          <p:spPr bwMode="auto">
            <a:xfrm rot="10800000" flipV="1">
              <a:off x="5715000" y="3695700"/>
              <a:ext cx="990600" cy="762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9" name="Rectangle 28"/>
            <p:cNvSpPr/>
            <p:nvPr/>
          </p:nvSpPr>
          <p:spPr bwMode="auto">
            <a:xfrm>
              <a:off x="609600" y="3048000"/>
              <a:ext cx="1752600" cy="990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algn="ctr"/>
              <a:r>
                <a:rPr lang="en-US" sz="2000" dirty="0" smtClean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Decode Stage Register Mapping</a:t>
              </a:r>
              <a:endParaRPr lang="en-US" sz="20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cxnSp>
          <p:nvCxnSpPr>
            <p:cNvPr id="30" name="Straight Arrow Connector 29"/>
            <p:cNvCxnSpPr>
              <a:stCxn id="29" idx="3"/>
              <a:endCxn id="12" idx="1"/>
            </p:cNvCxnSpPr>
            <p:nvPr/>
          </p:nvCxnSpPr>
          <p:spPr bwMode="auto">
            <a:xfrm>
              <a:off x="2362200" y="3543300"/>
              <a:ext cx="838200" cy="2286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8819857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7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Lifetime of Physical Registers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61C62-43C8-674F-8C41-7FE75B434087}" type="slidenum">
              <a:rPr lang="en-US" smtClean="0">
                <a:solidFill>
                  <a:prstClr val="black"/>
                </a:solidFill>
              </a:rPr>
              <a:pPr/>
              <a:t>19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917955" name="Rectangle 3"/>
          <p:cNvSpPr>
            <a:spLocks noChangeArrowheads="1"/>
          </p:cNvSpPr>
          <p:nvPr/>
        </p:nvSpPr>
        <p:spPr bwMode="auto">
          <a:xfrm>
            <a:off x="533400" y="2057400"/>
            <a:ext cx="2895600" cy="339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285750" indent="-285750" eaLnBrk="1" hangingPunct="1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000" b="1" dirty="0">
                <a:solidFill>
                  <a:prstClr val="black"/>
                </a:solidFill>
                <a:latin typeface="Courier New"/>
                <a:ea typeface="ＭＳ Ｐゴシック"/>
                <a:cs typeface="Courier New"/>
              </a:rPr>
              <a:t>ld</a:t>
            </a:r>
            <a:r>
              <a:rPr lang="en-US" sz="2000" b="1" dirty="0" smtClean="0">
                <a:solidFill>
                  <a:prstClr val="black"/>
                </a:solidFill>
                <a:latin typeface="Courier New"/>
                <a:ea typeface="ＭＳ Ｐゴシック"/>
                <a:cs typeface="Courier New"/>
              </a:rPr>
              <a:t> x1</a:t>
            </a:r>
            <a:r>
              <a:rPr lang="en-US" sz="2000" b="1" dirty="0">
                <a:solidFill>
                  <a:prstClr val="black"/>
                </a:solidFill>
                <a:latin typeface="Courier New"/>
                <a:ea typeface="ＭＳ Ｐゴシック"/>
                <a:cs typeface="Courier New"/>
              </a:rPr>
              <a:t>, </a:t>
            </a:r>
            <a:r>
              <a:rPr lang="en-US" sz="2000" b="1" dirty="0" smtClean="0">
                <a:solidFill>
                  <a:prstClr val="black"/>
                </a:solidFill>
                <a:latin typeface="Courier New"/>
                <a:ea typeface="ＭＳ Ｐゴシック"/>
                <a:cs typeface="Courier New"/>
              </a:rPr>
              <a:t>(x3</a:t>
            </a:r>
            <a:r>
              <a:rPr lang="en-US" sz="2000" b="1" dirty="0">
                <a:solidFill>
                  <a:prstClr val="black"/>
                </a:solidFill>
                <a:latin typeface="Courier New"/>
                <a:ea typeface="ＭＳ Ｐゴシック"/>
                <a:cs typeface="Courier New"/>
              </a:rPr>
              <a:t>)</a:t>
            </a:r>
          </a:p>
          <a:p>
            <a:pPr marL="285750" indent="-285750" eaLnBrk="1" hangingPunct="1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000" b="1" dirty="0" err="1" smtClean="0">
                <a:solidFill>
                  <a:prstClr val="black"/>
                </a:solidFill>
                <a:latin typeface="Courier New"/>
                <a:ea typeface="ＭＳ Ｐゴシック"/>
                <a:cs typeface="Courier New"/>
              </a:rPr>
              <a:t>addi</a:t>
            </a:r>
            <a:r>
              <a:rPr lang="en-US" sz="2000" b="1" dirty="0" smtClean="0">
                <a:solidFill>
                  <a:prstClr val="black"/>
                </a:solidFill>
                <a:latin typeface="Courier New"/>
                <a:ea typeface="ＭＳ Ｐゴシック"/>
                <a:cs typeface="Courier New"/>
              </a:rPr>
              <a:t> x3</a:t>
            </a:r>
            <a:r>
              <a:rPr lang="en-US" sz="2000" b="1" dirty="0">
                <a:solidFill>
                  <a:prstClr val="black"/>
                </a:solidFill>
                <a:latin typeface="Courier New"/>
                <a:ea typeface="ＭＳ Ｐゴシック"/>
                <a:cs typeface="Courier New"/>
              </a:rPr>
              <a:t>,</a:t>
            </a:r>
            <a:r>
              <a:rPr lang="en-US" sz="2000" b="1" dirty="0" smtClean="0">
                <a:solidFill>
                  <a:prstClr val="black"/>
                </a:solidFill>
                <a:latin typeface="Courier New"/>
                <a:ea typeface="ＭＳ Ｐゴシック"/>
                <a:cs typeface="Courier New"/>
              </a:rPr>
              <a:t> x1</a:t>
            </a:r>
            <a:r>
              <a:rPr lang="en-US" sz="2000" b="1" dirty="0">
                <a:solidFill>
                  <a:prstClr val="black"/>
                </a:solidFill>
                <a:latin typeface="Courier New"/>
                <a:ea typeface="ＭＳ Ｐゴシック"/>
                <a:cs typeface="Courier New"/>
              </a:rPr>
              <a:t>, #4</a:t>
            </a:r>
          </a:p>
          <a:p>
            <a:pPr marL="285750" indent="-285750" eaLnBrk="1" hangingPunct="1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000" b="1" dirty="0">
                <a:solidFill>
                  <a:prstClr val="black"/>
                </a:solidFill>
                <a:latin typeface="Courier New"/>
                <a:ea typeface="ＭＳ Ｐゴシック"/>
                <a:cs typeface="Courier New"/>
              </a:rPr>
              <a:t>sub</a:t>
            </a:r>
            <a:r>
              <a:rPr lang="en-US" sz="2000" b="1" dirty="0" smtClean="0">
                <a:solidFill>
                  <a:prstClr val="black"/>
                </a:solidFill>
                <a:latin typeface="Courier New"/>
                <a:ea typeface="ＭＳ Ｐゴシック"/>
                <a:cs typeface="Courier New"/>
              </a:rPr>
              <a:t> x6</a:t>
            </a:r>
            <a:r>
              <a:rPr lang="en-US" sz="2000" b="1" dirty="0">
                <a:solidFill>
                  <a:prstClr val="black"/>
                </a:solidFill>
                <a:latin typeface="Courier New"/>
                <a:ea typeface="ＭＳ Ｐゴシック"/>
                <a:cs typeface="Courier New"/>
              </a:rPr>
              <a:t>,</a:t>
            </a:r>
            <a:r>
              <a:rPr lang="en-US" sz="2000" b="1" dirty="0" smtClean="0">
                <a:solidFill>
                  <a:prstClr val="black"/>
                </a:solidFill>
                <a:latin typeface="Courier New"/>
                <a:ea typeface="ＭＳ Ｐゴシック"/>
                <a:cs typeface="Courier New"/>
              </a:rPr>
              <a:t> x7</a:t>
            </a:r>
            <a:r>
              <a:rPr lang="en-US" sz="2000" b="1" dirty="0">
                <a:solidFill>
                  <a:prstClr val="black"/>
                </a:solidFill>
                <a:latin typeface="Courier New"/>
                <a:ea typeface="ＭＳ Ｐゴシック"/>
                <a:cs typeface="Courier New"/>
              </a:rPr>
              <a:t>,</a:t>
            </a:r>
            <a:r>
              <a:rPr lang="en-US" sz="2000" b="1" dirty="0" smtClean="0">
                <a:solidFill>
                  <a:prstClr val="black"/>
                </a:solidFill>
                <a:latin typeface="Courier New"/>
                <a:ea typeface="ＭＳ Ｐゴシック"/>
                <a:cs typeface="Courier New"/>
              </a:rPr>
              <a:t> x9</a:t>
            </a:r>
            <a:endParaRPr lang="en-US" sz="2000" b="1" dirty="0">
              <a:solidFill>
                <a:prstClr val="black"/>
              </a:solidFill>
              <a:latin typeface="Courier New"/>
              <a:ea typeface="ＭＳ Ｐゴシック"/>
              <a:cs typeface="Courier New"/>
            </a:endParaRPr>
          </a:p>
          <a:p>
            <a:pPr marL="285750" indent="-285750" eaLnBrk="1" hangingPunct="1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000" b="1" dirty="0">
                <a:solidFill>
                  <a:prstClr val="black"/>
                </a:solidFill>
                <a:latin typeface="Courier New"/>
                <a:ea typeface="ＭＳ Ｐゴシック"/>
                <a:cs typeface="Courier New"/>
              </a:rPr>
              <a:t>add</a:t>
            </a:r>
            <a:r>
              <a:rPr lang="en-US" sz="2000" b="1" dirty="0" smtClean="0">
                <a:solidFill>
                  <a:prstClr val="black"/>
                </a:solidFill>
                <a:latin typeface="Courier New"/>
                <a:ea typeface="ＭＳ Ｐゴシック"/>
                <a:cs typeface="Courier New"/>
              </a:rPr>
              <a:t> x3</a:t>
            </a:r>
            <a:r>
              <a:rPr lang="en-US" sz="2000" b="1" dirty="0">
                <a:solidFill>
                  <a:prstClr val="black"/>
                </a:solidFill>
                <a:latin typeface="Courier New"/>
                <a:ea typeface="ＭＳ Ｐゴシック"/>
                <a:cs typeface="Courier New"/>
              </a:rPr>
              <a:t>,</a:t>
            </a:r>
            <a:r>
              <a:rPr lang="en-US" sz="2000" b="1" dirty="0" smtClean="0">
                <a:solidFill>
                  <a:prstClr val="black"/>
                </a:solidFill>
                <a:latin typeface="Courier New"/>
                <a:ea typeface="ＭＳ Ｐゴシック"/>
                <a:cs typeface="Courier New"/>
              </a:rPr>
              <a:t> x3</a:t>
            </a:r>
            <a:r>
              <a:rPr lang="en-US" sz="2000" b="1" dirty="0">
                <a:solidFill>
                  <a:prstClr val="black"/>
                </a:solidFill>
                <a:latin typeface="Courier New"/>
                <a:ea typeface="ＭＳ Ｐゴシック"/>
                <a:cs typeface="Courier New"/>
              </a:rPr>
              <a:t>,</a:t>
            </a:r>
            <a:r>
              <a:rPr lang="en-US" sz="2000" b="1" dirty="0" smtClean="0">
                <a:solidFill>
                  <a:prstClr val="black"/>
                </a:solidFill>
                <a:latin typeface="Courier New"/>
                <a:ea typeface="ＭＳ Ｐゴシック"/>
                <a:cs typeface="Courier New"/>
              </a:rPr>
              <a:t> x6</a:t>
            </a:r>
            <a:endParaRPr lang="en-US" sz="2000" b="1" dirty="0">
              <a:solidFill>
                <a:prstClr val="black"/>
              </a:solidFill>
              <a:latin typeface="Courier New"/>
              <a:ea typeface="ＭＳ Ｐゴシック"/>
              <a:cs typeface="Courier New"/>
            </a:endParaRPr>
          </a:p>
          <a:p>
            <a:pPr marL="285750" indent="-285750" eaLnBrk="1" hangingPunct="1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000" b="1" dirty="0">
                <a:solidFill>
                  <a:prstClr val="black"/>
                </a:solidFill>
                <a:latin typeface="Courier New"/>
                <a:ea typeface="ＭＳ Ｐゴシック"/>
                <a:cs typeface="Courier New"/>
              </a:rPr>
              <a:t>ld</a:t>
            </a:r>
            <a:r>
              <a:rPr lang="en-US" sz="2000" b="1" dirty="0" smtClean="0">
                <a:solidFill>
                  <a:prstClr val="black"/>
                </a:solidFill>
                <a:latin typeface="Courier New"/>
                <a:ea typeface="ＭＳ Ｐゴシック"/>
                <a:cs typeface="Courier New"/>
              </a:rPr>
              <a:t> x6</a:t>
            </a:r>
            <a:r>
              <a:rPr lang="en-US" sz="2000" b="1" dirty="0">
                <a:solidFill>
                  <a:prstClr val="black"/>
                </a:solidFill>
                <a:latin typeface="Courier New"/>
                <a:ea typeface="ＭＳ Ｐゴシック"/>
                <a:cs typeface="Courier New"/>
              </a:rPr>
              <a:t>, </a:t>
            </a:r>
            <a:r>
              <a:rPr lang="en-US" sz="2000" b="1" dirty="0" smtClean="0">
                <a:solidFill>
                  <a:prstClr val="black"/>
                </a:solidFill>
                <a:latin typeface="Courier New"/>
                <a:ea typeface="ＭＳ Ｐゴシック"/>
                <a:cs typeface="Courier New"/>
              </a:rPr>
              <a:t>(x1</a:t>
            </a:r>
            <a:r>
              <a:rPr lang="en-US" sz="2000" b="1" dirty="0">
                <a:solidFill>
                  <a:prstClr val="black"/>
                </a:solidFill>
                <a:latin typeface="Courier New"/>
                <a:ea typeface="ＭＳ Ｐゴシック"/>
                <a:cs typeface="Courier New"/>
              </a:rPr>
              <a:t>)</a:t>
            </a:r>
          </a:p>
          <a:p>
            <a:pPr marL="285750" indent="-285750" eaLnBrk="1" hangingPunct="1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000" b="1" dirty="0">
                <a:solidFill>
                  <a:prstClr val="black"/>
                </a:solidFill>
                <a:latin typeface="Courier New"/>
                <a:ea typeface="ＭＳ Ｐゴシック"/>
                <a:cs typeface="Courier New"/>
              </a:rPr>
              <a:t>add</a:t>
            </a:r>
            <a:r>
              <a:rPr lang="en-US" sz="2000" b="1" dirty="0" smtClean="0">
                <a:solidFill>
                  <a:prstClr val="black"/>
                </a:solidFill>
                <a:latin typeface="Courier New"/>
                <a:ea typeface="ＭＳ Ｐゴシック"/>
                <a:cs typeface="Courier New"/>
              </a:rPr>
              <a:t> x6</a:t>
            </a:r>
            <a:r>
              <a:rPr lang="en-US" sz="2000" b="1" dirty="0">
                <a:solidFill>
                  <a:prstClr val="black"/>
                </a:solidFill>
                <a:latin typeface="Courier New"/>
                <a:ea typeface="ＭＳ Ｐゴシック"/>
                <a:cs typeface="Courier New"/>
              </a:rPr>
              <a:t>,</a:t>
            </a:r>
            <a:r>
              <a:rPr lang="en-US" sz="2000" b="1" dirty="0" smtClean="0">
                <a:solidFill>
                  <a:prstClr val="black"/>
                </a:solidFill>
                <a:latin typeface="Courier New"/>
                <a:ea typeface="ＭＳ Ｐゴシック"/>
                <a:cs typeface="Courier New"/>
              </a:rPr>
              <a:t> x6</a:t>
            </a:r>
            <a:r>
              <a:rPr lang="en-US" sz="2000" b="1" dirty="0">
                <a:solidFill>
                  <a:prstClr val="black"/>
                </a:solidFill>
                <a:latin typeface="Courier New"/>
                <a:ea typeface="ＭＳ Ｐゴシック"/>
                <a:cs typeface="Courier New"/>
              </a:rPr>
              <a:t>,</a:t>
            </a:r>
            <a:r>
              <a:rPr lang="en-US" sz="2000" b="1" dirty="0" smtClean="0">
                <a:solidFill>
                  <a:prstClr val="black"/>
                </a:solidFill>
                <a:latin typeface="Courier New"/>
                <a:ea typeface="ＭＳ Ｐゴシック"/>
                <a:cs typeface="Courier New"/>
              </a:rPr>
              <a:t> x3</a:t>
            </a:r>
            <a:endParaRPr lang="en-US" sz="2000" b="1" dirty="0">
              <a:solidFill>
                <a:prstClr val="black"/>
              </a:solidFill>
              <a:latin typeface="Courier New"/>
              <a:ea typeface="ＭＳ Ｐゴシック"/>
              <a:cs typeface="Courier New"/>
            </a:endParaRPr>
          </a:p>
          <a:p>
            <a:pPr marL="285750" indent="-285750" eaLnBrk="1" hangingPunct="1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000" b="1" dirty="0" err="1" smtClean="0">
                <a:solidFill>
                  <a:prstClr val="black"/>
                </a:solidFill>
                <a:latin typeface="Courier New"/>
                <a:ea typeface="ＭＳ Ｐゴシック"/>
                <a:cs typeface="Courier New"/>
              </a:rPr>
              <a:t>sd</a:t>
            </a:r>
            <a:r>
              <a:rPr lang="en-US" sz="2000" b="1" dirty="0" smtClean="0">
                <a:solidFill>
                  <a:prstClr val="black"/>
                </a:solidFill>
                <a:latin typeface="Courier New"/>
                <a:ea typeface="ＭＳ Ｐゴシック"/>
                <a:cs typeface="Courier New"/>
              </a:rPr>
              <a:t> x6</a:t>
            </a:r>
            <a:r>
              <a:rPr lang="en-US" sz="2000" b="1" dirty="0">
                <a:solidFill>
                  <a:prstClr val="black"/>
                </a:solidFill>
                <a:latin typeface="Courier New"/>
                <a:ea typeface="ＭＳ Ｐゴシック"/>
                <a:cs typeface="Courier New"/>
              </a:rPr>
              <a:t>, </a:t>
            </a:r>
            <a:r>
              <a:rPr lang="en-US" sz="2000" b="1" dirty="0" smtClean="0">
                <a:solidFill>
                  <a:prstClr val="black"/>
                </a:solidFill>
                <a:latin typeface="Courier New"/>
                <a:ea typeface="ＭＳ Ｐゴシック"/>
                <a:cs typeface="Courier New"/>
              </a:rPr>
              <a:t>(x1</a:t>
            </a:r>
            <a:r>
              <a:rPr lang="en-US" sz="2000" b="1" dirty="0">
                <a:solidFill>
                  <a:prstClr val="black"/>
                </a:solidFill>
                <a:latin typeface="Courier New"/>
                <a:ea typeface="ＭＳ Ｐゴシック"/>
                <a:cs typeface="Courier New"/>
              </a:rPr>
              <a:t>)</a:t>
            </a:r>
          </a:p>
          <a:p>
            <a:pPr marL="285750" indent="-285750" eaLnBrk="1" hangingPunct="1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000" b="1" dirty="0">
                <a:solidFill>
                  <a:prstClr val="black"/>
                </a:solidFill>
                <a:latin typeface="Courier New"/>
                <a:ea typeface="ＭＳ Ｐゴシック"/>
                <a:cs typeface="Courier New"/>
              </a:rPr>
              <a:t>ld</a:t>
            </a:r>
            <a:r>
              <a:rPr lang="en-US" sz="2000" b="1" dirty="0" smtClean="0">
                <a:solidFill>
                  <a:prstClr val="black"/>
                </a:solidFill>
                <a:latin typeface="Courier New"/>
                <a:ea typeface="ＭＳ Ｐゴシック"/>
                <a:cs typeface="Courier New"/>
              </a:rPr>
              <a:t> x6</a:t>
            </a:r>
            <a:r>
              <a:rPr lang="en-US" sz="2000" b="1" dirty="0">
                <a:solidFill>
                  <a:prstClr val="black"/>
                </a:solidFill>
                <a:latin typeface="Courier New"/>
                <a:ea typeface="ＭＳ Ｐゴシック"/>
                <a:cs typeface="Courier New"/>
              </a:rPr>
              <a:t>, </a:t>
            </a:r>
            <a:r>
              <a:rPr lang="en-US" sz="2000" b="1" dirty="0" smtClean="0">
                <a:solidFill>
                  <a:prstClr val="black"/>
                </a:solidFill>
                <a:latin typeface="Courier New"/>
                <a:ea typeface="ＭＳ Ｐゴシック"/>
                <a:cs typeface="Courier New"/>
              </a:rPr>
              <a:t>(x11</a:t>
            </a:r>
            <a:r>
              <a:rPr lang="en-US" sz="2000" b="1" dirty="0">
                <a:solidFill>
                  <a:prstClr val="black"/>
                </a:solidFill>
                <a:latin typeface="Courier New"/>
                <a:ea typeface="ＭＳ Ｐゴシック"/>
                <a:cs typeface="Courier New"/>
              </a:rPr>
              <a:t>)</a:t>
            </a:r>
          </a:p>
        </p:txBody>
      </p:sp>
      <p:sp>
        <p:nvSpPr>
          <p:cNvPr id="1917956" name="Rectangle 4"/>
          <p:cNvSpPr>
            <a:spLocks noChangeArrowheads="1"/>
          </p:cNvSpPr>
          <p:nvPr/>
        </p:nvSpPr>
        <p:spPr bwMode="auto">
          <a:xfrm>
            <a:off x="5715000" y="2057400"/>
            <a:ext cx="2895600" cy="339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285750" indent="-285750" eaLnBrk="1" hangingPunct="1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000" b="1" dirty="0">
                <a:solidFill>
                  <a:prstClr val="black"/>
                </a:solidFill>
                <a:latin typeface="Courier New"/>
                <a:ea typeface="ＭＳ Ｐゴシック"/>
                <a:cs typeface="Courier New"/>
              </a:rPr>
              <a:t>ld P1, (</a:t>
            </a:r>
            <a:r>
              <a:rPr lang="en-US" sz="2000" b="1" dirty="0" err="1">
                <a:solidFill>
                  <a:prstClr val="black"/>
                </a:solidFill>
                <a:latin typeface="Courier New"/>
                <a:ea typeface="ＭＳ Ｐゴシック"/>
                <a:cs typeface="Courier New"/>
              </a:rPr>
              <a:t>P</a:t>
            </a:r>
            <a:r>
              <a:rPr lang="en-US" sz="2000" b="1" i="1" dirty="0" err="1">
                <a:solidFill>
                  <a:prstClr val="black"/>
                </a:solidFill>
                <a:latin typeface="Courier New"/>
                <a:ea typeface="ＭＳ Ｐゴシック"/>
                <a:cs typeface="Courier New"/>
              </a:rPr>
              <a:t>x</a:t>
            </a:r>
            <a:r>
              <a:rPr lang="en-US" sz="2000" b="1" dirty="0">
                <a:solidFill>
                  <a:prstClr val="black"/>
                </a:solidFill>
                <a:latin typeface="Courier New"/>
                <a:ea typeface="ＭＳ Ｐゴシック"/>
                <a:cs typeface="Courier New"/>
              </a:rPr>
              <a:t>)</a:t>
            </a:r>
          </a:p>
          <a:p>
            <a:pPr marL="285750" indent="-285750" eaLnBrk="1" hangingPunct="1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000" b="1" dirty="0" err="1" smtClean="0">
                <a:solidFill>
                  <a:prstClr val="black"/>
                </a:solidFill>
                <a:latin typeface="Courier New"/>
                <a:ea typeface="ＭＳ Ｐゴシック"/>
                <a:cs typeface="Courier New"/>
              </a:rPr>
              <a:t>addi</a:t>
            </a:r>
            <a:r>
              <a:rPr lang="en-US" sz="2000" b="1" dirty="0" smtClean="0">
                <a:solidFill>
                  <a:prstClr val="black"/>
                </a:solidFill>
                <a:latin typeface="Courier New"/>
                <a:ea typeface="ＭＳ Ｐゴシック"/>
                <a:cs typeface="Courier New"/>
              </a:rPr>
              <a:t> </a:t>
            </a:r>
            <a:r>
              <a:rPr lang="en-US" sz="2000" b="1" dirty="0">
                <a:solidFill>
                  <a:prstClr val="black"/>
                </a:solidFill>
                <a:latin typeface="Courier New"/>
                <a:ea typeface="ＭＳ Ｐゴシック"/>
                <a:cs typeface="Courier New"/>
              </a:rPr>
              <a:t>P2, P1, #4</a:t>
            </a:r>
          </a:p>
          <a:p>
            <a:pPr marL="285750" indent="-285750" eaLnBrk="1" hangingPunct="1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000" b="1" dirty="0">
                <a:solidFill>
                  <a:prstClr val="black"/>
                </a:solidFill>
                <a:latin typeface="Courier New"/>
                <a:ea typeface="ＭＳ Ｐゴシック"/>
                <a:cs typeface="Courier New"/>
              </a:rPr>
              <a:t>sub P3, </a:t>
            </a:r>
            <a:r>
              <a:rPr lang="en-US" sz="2000" b="1" dirty="0" err="1">
                <a:solidFill>
                  <a:prstClr val="black"/>
                </a:solidFill>
                <a:latin typeface="Courier New"/>
                <a:ea typeface="ＭＳ Ｐゴシック"/>
                <a:cs typeface="Courier New"/>
              </a:rPr>
              <a:t>P</a:t>
            </a:r>
            <a:r>
              <a:rPr lang="en-US" sz="2000" b="1" i="1" dirty="0" err="1">
                <a:solidFill>
                  <a:prstClr val="black"/>
                </a:solidFill>
                <a:latin typeface="Courier New"/>
                <a:ea typeface="ＭＳ Ｐゴシック"/>
                <a:cs typeface="Courier New"/>
              </a:rPr>
              <a:t>y</a:t>
            </a:r>
            <a:r>
              <a:rPr lang="en-US" sz="2000" b="1" dirty="0">
                <a:solidFill>
                  <a:prstClr val="black"/>
                </a:solidFill>
                <a:latin typeface="Courier New"/>
                <a:ea typeface="ＭＳ Ｐゴシック"/>
                <a:cs typeface="Courier New"/>
              </a:rPr>
              <a:t>, </a:t>
            </a:r>
            <a:r>
              <a:rPr lang="en-US" sz="2000" b="1" dirty="0" err="1">
                <a:solidFill>
                  <a:prstClr val="black"/>
                </a:solidFill>
                <a:latin typeface="Courier New"/>
                <a:ea typeface="ＭＳ Ｐゴシック"/>
                <a:cs typeface="Courier New"/>
              </a:rPr>
              <a:t>P</a:t>
            </a:r>
            <a:r>
              <a:rPr lang="en-US" sz="2000" b="1" i="1" dirty="0" err="1">
                <a:solidFill>
                  <a:prstClr val="black"/>
                </a:solidFill>
                <a:latin typeface="Courier New"/>
                <a:ea typeface="ＭＳ Ｐゴシック"/>
                <a:cs typeface="Courier New"/>
              </a:rPr>
              <a:t>z</a:t>
            </a:r>
            <a:endParaRPr lang="en-US" sz="2000" b="1" i="1" dirty="0">
              <a:solidFill>
                <a:prstClr val="black"/>
              </a:solidFill>
              <a:latin typeface="Courier New"/>
              <a:ea typeface="ＭＳ Ｐゴシック"/>
              <a:cs typeface="Courier New"/>
            </a:endParaRPr>
          </a:p>
          <a:p>
            <a:pPr marL="285750" indent="-285750" eaLnBrk="1" hangingPunct="1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000" b="1" dirty="0">
                <a:solidFill>
                  <a:prstClr val="black"/>
                </a:solidFill>
                <a:latin typeface="Courier New"/>
                <a:ea typeface="ＭＳ Ｐゴシック"/>
                <a:cs typeface="Courier New"/>
              </a:rPr>
              <a:t>add P4, P2, P3</a:t>
            </a:r>
          </a:p>
          <a:p>
            <a:pPr marL="285750" indent="-285750" eaLnBrk="1" hangingPunct="1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000" b="1" dirty="0">
                <a:solidFill>
                  <a:prstClr val="black"/>
                </a:solidFill>
                <a:latin typeface="Courier New"/>
                <a:ea typeface="ＭＳ Ｐゴシック"/>
                <a:cs typeface="Courier New"/>
              </a:rPr>
              <a:t>ld P5, (P1)</a:t>
            </a:r>
          </a:p>
          <a:p>
            <a:pPr marL="285750" indent="-285750" eaLnBrk="1" hangingPunct="1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000" b="1" dirty="0">
                <a:solidFill>
                  <a:prstClr val="black"/>
                </a:solidFill>
                <a:latin typeface="Courier New"/>
                <a:ea typeface="ＭＳ Ｐゴシック"/>
                <a:cs typeface="Courier New"/>
              </a:rPr>
              <a:t>add P6, P5, P4</a:t>
            </a:r>
          </a:p>
          <a:p>
            <a:pPr marL="285750" indent="-285750" eaLnBrk="1" hangingPunct="1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000" b="1" dirty="0" err="1" smtClean="0">
                <a:solidFill>
                  <a:prstClr val="black"/>
                </a:solidFill>
                <a:latin typeface="Courier New"/>
                <a:ea typeface="ＭＳ Ｐゴシック"/>
                <a:cs typeface="Courier New"/>
              </a:rPr>
              <a:t>sd</a:t>
            </a:r>
            <a:r>
              <a:rPr lang="en-US" sz="2000" b="1" dirty="0" smtClean="0">
                <a:solidFill>
                  <a:prstClr val="black"/>
                </a:solidFill>
                <a:latin typeface="Courier New"/>
                <a:ea typeface="ＭＳ Ｐゴシック"/>
                <a:cs typeface="Courier New"/>
              </a:rPr>
              <a:t> </a:t>
            </a:r>
            <a:r>
              <a:rPr lang="en-US" sz="2000" b="1" dirty="0">
                <a:solidFill>
                  <a:prstClr val="black"/>
                </a:solidFill>
                <a:latin typeface="Courier New"/>
                <a:ea typeface="ＭＳ Ｐゴシック"/>
                <a:cs typeface="Courier New"/>
              </a:rPr>
              <a:t>P6, (P1)</a:t>
            </a:r>
          </a:p>
          <a:p>
            <a:pPr marL="285750" indent="-285750" eaLnBrk="1" hangingPunct="1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000" b="1" dirty="0">
                <a:solidFill>
                  <a:prstClr val="black"/>
                </a:solidFill>
                <a:latin typeface="Courier New"/>
                <a:ea typeface="ＭＳ Ｐゴシック"/>
                <a:cs typeface="Courier New"/>
              </a:rPr>
              <a:t>ld P7, (P</a:t>
            </a:r>
            <a:r>
              <a:rPr lang="en-US" sz="2000" b="1" i="1" dirty="0">
                <a:solidFill>
                  <a:prstClr val="black"/>
                </a:solidFill>
                <a:latin typeface="Courier New"/>
                <a:ea typeface="ＭＳ Ｐゴシック"/>
                <a:cs typeface="Courier New"/>
              </a:rPr>
              <a:t>w</a:t>
            </a:r>
            <a:r>
              <a:rPr lang="en-US" sz="2000" b="1" dirty="0">
                <a:solidFill>
                  <a:prstClr val="black"/>
                </a:solidFill>
                <a:latin typeface="Courier New"/>
                <a:ea typeface="ＭＳ Ｐゴシック"/>
                <a:cs typeface="Courier New"/>
              </a:rPr>
              <a:t>)</a:t>
            </a:r>
          </a:p>
        </p:txBody>
      </p:sp>
      <p:sp>
        <p:nvSpPr>
          <p:cNvPr id="1917957" name="AutoShape 5"/>
          <p:cNvSpPr>
            <a:spLocks noChangeArrowheads="1"/>
          </p:cNvSpPr>
          <p:nvPr/>
        </p:nvSpPr>
        <p:spPr bwMode="auto">
          <a:xfrm>
            <a:off x="3581400" y="3094038"/>
            <a:ext cx="1828800" cy="914400"/>
          </a:xfrm>
          <a:prstGeom prst="rightArrow">
            <a:avLst>
              <a:gd name="adj1" fmla="val 50000"/>
              <a:gd name="adj2" fmla="val 50000"/>
            </a:avLst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z="2800" i="1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Rename</a:t>
            </a:r>
          </a:p>
        </p:txBody>
      </p:sp>
      <p:sp>
        <p:nvSpPr>
          <p:cNvPr id="1917958" name="Text Box 6"/>
          <p:cNvSpPr txBox="1">
            <a:spLocks noChangeArrowheads="1"/>
          </p:cNvSpPr>
          <p:nvPr/>
        </p:nvSpPr>
        <p:spPr bwMode="auto">
          <a:xfrm>
            <a:off x="381000" y="5257800"/>
            <a:ext cx="7924800" cy="1006475"/>
          </a:xfrm>
          <a:prstGeom prst="rect">
            <a:avLst/>
          </a:prstGeom>
          <a:noFill/>
          <a:ln w="1016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0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When can we reuse a physical register?</a:t>
            </a:r>
          </a:p>
          <a:p>
            <a:pPr eaLnBrk="1" hangingPunct="1">
              <a:spcBef>
                <a:spcPct val="0"/>
              </a:spcBef>
            </a:pPr>
            <a:r>
              <a:rPr lang="en-US" sz="2000" dirty="0">
                <a:solidFill>
                  <a:srgbClr val="FF5050"/>
                </a:solidFill>
                <a:latin typeface="Calibri"/>
                <a:ea typeface="ＭＳ Ｐゴシック"/>
                <a:cs typeface="Calibri"/>
              </a:rPr>
              <a:t>     	</a:t>
            </a:r>
            <a:r>
              <a:rPr lang="en-US" sz="2000" i="1" dirty="0">
                <a:solidFill>
                  <a:srgbClr val="FF5050"/>
                </a:solidFill>
                <a:latin typeface="Calibri"/>
                <a:ea typeface="ＭＳ Ｐゴシック"/>
                <a:cs typeface="Calibri"/>
              </a:rPr>
              <a:t>When next </a:t>
            </a:r>
            <a:r>
              <a:rPr lang="en-US" sz="2000" i="1" dirty="0" smtClean="0">
                <a:solidFill>
                  <a:srgbClr val="FF5050"/>
                </a:solidFill>
                <a:latin typeface="Calibri"/>
                <a:ea typeface="ＭＳ Ｐゴシック"/>
                <a:cs typeface="Calibri"/>
              </a:rPr>
              <a:t>writer </a:t>
            </a:r>
            <a:r>
              <a:rPr lang="en-US" sz="2000" i="1" dirty="0">
                <a:solidFill>
                  <a:srgbClr val="FF5050"/>
                </a:solidFill>
                <a:latin typeface="Calibri"/>
                <a:ea typeface="ＭＳ Ｐゴシック"/>
                <a:cs typeface="Calibri"/>
              </a:rPr>
              <a:t>of same architectural register commits</a:t>
            </a:r>
          </a:p>
          <a:p>
            <a:pPr eaLnBrk="1" hangingPunct="1">
              <a:spcBef>
                <a:spcPct val="0"/>
              </a:spcBef>
            </a:pPr>
            <a:endParaRPr lang="en-US" sz="2000" i="1" dirty="0">
              <a:solidFill>
                <a:srgbClr val="FF505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917959" name="Text Box 7"/>
          <p:cNvSpPr txBox="1">
            <a:spLocks noChangeArrowheads="1"/>
          </p:cNvSpPr>
          <p:nvPr/>
        </p:nvSpPr>
        <p:spPr bwMode="auto">
          <a:xfrm>
            <a:off x="304800" y="914400"/>
            <a:ext cx="8839200" cy="762000"/>
          </a:xfrm>
          <a:prstGeom prst="rect">
            <a:avLst/>
          </a:prstGeom>
          <a:noFill/>
          <a:ln w="1016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sz="2400" b="1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 </a:t>
            </a:r>
            <a:r>
              <a:rPr lang="en-US" sz="20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Physical </a:t>
            </a:r>
            <a:r>
              <a:rPr lang="en-US" sz="2000" dirty="0" err="1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regfile</a:t>
            </a:r>
            <a:r>
              <a:rPr lang="en-US" sz="20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 holds committed and speculative values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sz="20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 Physical registers decoupled from ROB entries </a:t>
            </a:r>
            <a:r>
              <a:rPr lang="en-US" sz="2000" i="1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(no data in ROB)</a:t>
            </a:r>
          </a:p>
        </p:txBody>
      </p:sp>
    </p:spTree>
    <p:extLst>
      <p:ext uri="{BB962C8B-B14F-4D97-AF65-F5344CB8AC3E}">
        <p14:creationId xmlns:p14="http://schemas.microsoft.com/office/powerpoint/2010/main" val="31842712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17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17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179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179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17956" grpId="0" autoUpdateAnimBg="0"/>
      <p:bldP spid="1917957" grpId="0" animBg="1" autoUpdateAnimBg="0"/>
      <p:bldP spid="1917958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Time in Lecture 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Pipelining is complicated by multiple and/or variable latency functional units</a:t>
            </a:r>
          </a:p>
          <a:p>
            <a:r>
              <a:rPr lang="en-US" dirty="0"/>
              <a:t>Out-of-order and/or pipelined execution requires tracking of </a:t>
            </a:r>
            <a:r>
              <a:rPr lang="en-US" dirty="0" smtClean="0"/>
              <a:t>dependencies (RAW, WAR, WAW)</a:t>
            </a:r>
            <a:endParaRPr lang="en-US" dirty="0"/>
          </a:p>
          <a:p>
            <a:r>
              <a:rPr lang="en-US" dirty="0" err="1" smtClean="0"/>
              <a:t>OoO</a:t>
            </a:r>
            <a:r>
              <a:rPr lang="en-US" dirty="0" smtClean="0"/>
              <a:t> issue limited by WAR and WAW hazards caused by reuse of architectural register names, removed by register renaming</a:t>
            </a:r>
          </a:p>
          <a:p>
            <a:r>
              <a:rPr lang="en-US" dirty="0" err="1" smtClean="0"/>
              <a:t>OoO</a:t>
            </a:r>
            <a:r>
              <a:rPr lang="en-US" dirty="0" smtClean="0"/>
              <a:t> issue and register renaming invented in mid-1960s but disappeared in practice until 1990s, as simpler architecture approaches (pipelining, caches) could more easily take advantage of technology scaling</a:t>
            </a:r>
          </a:p>
          <a:p>
            <a:r>
              <a:rPr lang="en-US" dirty="0" smtClean="0"/>
              <a:t>Also, two important problems had to be solved:</a:t>
            </a:r>
          </a:p>
          <a:p>
            <a:pPr lvl="1"/>
            <a:r>
              <a:rPr lang="en-US" dirty="0" smtClean="0"/>
              <a:t>Control hazards</a:t>
            </a:r>
          </a:p>
          <a:p>
            <a:pPr lvl="1"/>
            <a:r>
              <a:rPr lang="en-US" dirty="0" smtClean="0"/>
              <a:t>Precise traps and interrupts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7228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0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Physical Register Management</a:t>
            </a:r>
            <a:endParaRPr lang="en-US" dirty="0"/>
          </a:p>
        </p:txBody>
      </p:sp>
      <p:sp>
        <p:nvSpPr>
          <p:cNvPr id="17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F96DF-DD8B-E74E-BAA4-6E2680228031}" type="slidenum">
              <a:rPr lang="en-US" smtClean="0">
                <a:solidFill>
                  <a:prstClr val="black"/>
                </a:solidFill>
              </a:rPr>
              <a:pPr/>
              <a:t>20</a:t>
            </a:fld>
            <a:endParaRPr lang="en-US">
              <a:solidFill>
                <a:prstClr val="black"/>
              </a:solidFill>
            </a:endParaRPr>
          </a:p>
        </p:txBody>
      </p:sp>
      <p:grpSp>
        <p:nvGrpSpPr>
          <p:cNvPr id="1920003" name="Group 3"/>
          <p:cNvGrpSpPr>
            <a:grpSpLocks/>
          </p:cNvGrpSpPr>
          <p:nvPr/>
        </p:nvGrpSpPr>
        <p:grpSpPr bwMode="auto">
          <a:xfrm>
            <a:off x="533400" y="4495800"/>
            <a:ext cx="6324600" cy="1828800"/>
            <a:chOff x="144" y="2928"/>
            <a:chExt cx="3984" cy="1152"/>
          </a:xfrm>
        </p:grpSpPr>
        <p:sp>
          <p:nvSpPr>
            <p:cNvPr id="1920004" name="Rectangle 4"/>
            <p:cNvSpPr>
              <a:spLocks noChangeArrowheads="1"/>
            </p:cNvSpPr>
            <p:nvPr/>
          </p:nvSpPr>
          <p:spPr bwMode="auto">
            <a:xfrm>
              <a:off x="672" y="2928"/>
              <a:ext cx="432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op</a:t>
              </a:r>
            </a:p>
          </p:txBody>
        </p:sp>
        <p:sp>
          <p:nvSpPr>
            <p:cNvPr id="1920005" name="Rectangle 5"/>
            <p:cNvSpPr>
              <a:spLocks noChangeArrowheads="1"/>
            </p:cNvSpPr>
            <p:nvPr/>
          </p:nvSpPr>
          <p:spPr bwMode="auto">
            <a:xfrm>
              <a:off x="1104" y="2928"/>
              <a:ext cx="240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p1</a:t>
              </a:r>
            </a:p>
          </p:txBody>
        </p:sp>
        <p:sp>
          <p:nvSpPr>
            <p:cNvPr id="1920006" name="Rectangle 6"/>
            <p:cNvSpPr>
              <a:spLocks noChangeArrowheads="1"/>
            </p:cNvSpPr>
            <p:nvPr/>
          </p:nvSpPr>
          <p:spPr bwMode="auto">
            <a:xfrm>
              <a:off x="1344" y="2928"/>
              <a:ext cx="52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 dirty="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PR1</a:t>
              </a:r>
            </a:p>
          </p:txBody>
        </p:sp>
        <p:sp>
          <p:nvSpPr>
            <p:cNvPr id="1920007" name="Rectangle 7"/>
            <p:cNvSpPr>
              <a:spLocks noChangeArrowheads="1"/>
            </p:cNvSpPr>
            <p:nvPr/>
          </p:nvSpPr>
          <p:spPr bwMode="auto">
            <a:xfrm>
              <a:off x="1872" y="2928"/>
              <a:ext cx="240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p2</a:t>
              </a:r>
            </a:p>
          </p:txBody>
        </p:sp>
        <p:sp>
          <p:nvSpPr>
            <p:cNvPr id="1920008" name="Rectangle 8"/>
            <p:cNvSpPr>
              <a:spLocks noChangeArrowheads="1"/>
            </p:cNvSpPr>
            <p:nvPr/>
          </p:nvSpPr>
          <p:spPr bwMode="auto">
            <a:xfrm>
              <a:off x="2112" y="2928"/>
              <a:ext cx="52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 dirty="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PR2</a:t>
              </a:r>
            </a:p>
          </p:txBody>
        </p:sp>
        <p:sp>
          <p:nvSpPr>
            <p:cNvPr id="1920009" name="Rectangle 9"/>
            <p:cNvSpPr>
              <a:spLocks noChangeArrowheads="1"/>
            </p:cNvSpPr>
            <p:nvPr/>
          </p:nvSpPr>
          <p:spPr bwMode="auto">
            <a:xfrm>
              <a:off x="432" y="2928"/>
              <a:ext cx="240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ex</a:t>
              </a:r>
            </a:p>
          </p:txBody>
        </p:sp>
        <p:sp>
          <p:nvSpPr>
            <p:cNvPr id="1920010" name="Rectangle 10"/>
            <p:cNvSpPr>
              <a:spLocks noChangeArrowheads="1"/>
            </p:cNvSpPr>
            <p:nvPr/>
          </p:nvSpPr>
          <p:spPr bwMode="auto">
            <a:xfrm>
              <a:off x="144" y="2928"/>
              <a:ext cx="28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use</a:t>
              </a:r>
            </a:p>
          </p:txBody>
        </p:sp>
        <p:sp>
          <p:nvSpPr>
            <p:cNvPr id="1920011" name="Rectangle 11"/>
            <p:cNvSpPr>
              <a:spLocks noChangeArrowheads="1"/>
            </p:cNvSpPr>
            <p:nvPr/>
          </p:nvSpPr>
          <p:spPr bwMode="auto">
            <a:xfrm>
              <a:off x="672" y="3072"/>
              <a:ext cx="432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0012" name="Rectangle 12"/>
            <p:cNvSpPr>
              <a:spLocks noChangeArrowheads="1"/>
            </p:cNvSpPr>
            <p:nvPr/>
          </p:nvSpPr>
          <p:spPr bwMode="auto">
            <a:xfrm>
              <a:off x="1104" y="3072"/>
              <a:ext cx="240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0013" name="Rectangle 13"/>
            <p:cNvSpPr>
              <a:spLocks noChangeArrowheads="1"/>
            </p:cNvSpPr>
            <p:nvPr/>
          </p:nvSpPr>
          <p:spPr bwMode="auto">
            <a:xfrm>
              <a:off x="1344" y="3072"/>
              <a:ext cx="52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0014" name="Rectangle 14"/>
            <p:cNvSpPr>
              <a:spLocks noChangeArrowheads="1"/>
            </p:cNvSpPr>
            <p:nvPr/>
          </p:nvSpPr>
          <p:spPr bwMode="auto">
            <a:xfrm>
              <a:off x="1872" y="3072"/>
              <a:ext cx="240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0015" name="Rectangle 15"/>
            <p:cNvSpPr>
              <a:spLocks noChangeArrowheads="1"/>
            </p:cNvSpPr>
            <p:nvPr/>
          </p:nvSpPr>
          <p:spPr bwMode="auto">
            <a:xfrm>
              <a:off x="2112" y="3072"/>
              <a:ext cx="52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0016" name="Rectangle 16"/>
            <p:cNvSpPr>
              <a:spLocks noChangeArrowheads="1"/>
            </p:cNvSpPr>
            <p:nvPr/>
          </p:nvSpPr>
          <p:spPr bwMode="auto">
            <a:xfrm>
              <a:off x="432" y="3072"/>
              <a:ext cx="240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0017" name="Rectangle 17"/>
            <p:cNvSpPr>
              <a:spLocks noChangeArrowheads="1"/>
            </p:cNvSpPr>
            <p:nvPr/>
          </p:nvSpPr>
          <p:spPr bwMode="auto">
            <a:xfrm>
              <a:off x="144" y="3072"/>
              <a:ext cx="28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0018" name="Rectangle 18"/>
            <p:cNvSpPr>
              <a:spLocks noChangeArrowheads="1"/>
            </p:cNvSpPr>
            <p:nvPr/>
          </p:nvSpPr>
          <p:spPr bwMode="auto">
            <a:xfrm>
              <a:off x="672" y="3216"/>
              <a:ext cx="432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0019" name="Rectangle 19"/>
            <p:cNvSpPr>
              <a:spLocks noChangeArrowheads="1"/>
            </p:cNvSpPr>
            <p:nvPr/>
          </p:nvSpPr>
          <p:spPr bwMode="auto">
            <a:xfrm>
              <a:off x="1104" y="3216"/>
              <a:ext cx="240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0020" name="Rectangle 20"/>
            <p:cNvSpPr>
              <a:spLocks noChangeArrowheads="1"/>
            </p:cNvSpPr>
            <p:nvPr/>
          </p:nvSpPr>
          <p:spPr bwMode="auto">
            <a:xfrm>
              <a:off x="1344" y="3216"/>
              <a:ext cx="52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0021" name="Rectangle 21"/>
            <p:cNvSpPr>
              <a:spLocks noChangeArrowheads="1"/>
            </p:cNvSpPr>
            <p:nvPr/>
          </p:nvSpPr>
          <p:spPr bwMode="auto">
            <a:xfrm>
              <a:off x="1872" y="3216"/>
              <a:ext cx="240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0022" name="Rectangle 22"/>
            <p:cNvSpPr>
              <a:spLocks noChangeArrowheads="1"/>
            </p:cNvSpPr>
            <p:nvPr/>
          </p:nvSpPr>
          <p:spPr bwMode="auto">
            <a:xfrm>
              <a:off x="2112" y="3216"/>
              <a:ext cx="52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0023" name="Rectangle 23"/>
            <p:cNvSpPr>
              <a:spLocks noChangeArrowheads="1"/>
            </p:cNvSpPr>
            <p:nvPr/>
          </p:nvSpPr>
          <p:spPr bwMode="auto">
            <a:xfrm>
              <a:off x="432" y="3216"/>
              <a:ext cx="240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0024" name="Rectangle 24"/>
            <p:cNvSpPr>
              <a:spLocks noChangeArrowheads="1"/>
            </p:cNvSpPr>
            <p:nvPr/>
          </p:nvSpPr>
          <p:spPr bwMode="auto">
            <a:xfrm>
              <a:off x="144" y="3216"/>
              <a:ext cx="28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0025" name="Rectangle 25"/>
            <p:cNvSpPr>
              <a:spLocks noChangeArrowheads="1"/>
            </p:cNvSpPr>
            <p:nvPr/>
          </p:nvSpPr>
          <p:spPr bwMode="auto">
            <a:xfrm>
              <a:off x="672" y="3360"/>
              <a:ext cx="432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0026" name="Rectangle 26"/>
            <p:cNvSpPr>
              <a:spLocks noChangeArrowheads="1"/>
            </p:cNvSpPr>
            <p:nvPr/>
          </p:nvSpPr>
          <p:spPr bwMode="auto">
            <a:xfrm>
              <a:off x="1104" y="3360"/>
              <a:ext cx="240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0027" name="Rectangle 27"/>
            <p:cNvSpPr>
              <a:spLocks noChangeArrowheads="1"/>
            </p:cNvSpPr>
            <p:nvPr/>
          </p:nvSpPr>
          <p:spPr bwMode="auto">
            <a:xfrm>
              <a:off x="1344" y="3360"/>
              <a:ext cx="52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0028" name="Rectangle 28"/>
            <p:cNvSpPr>
              <a:spLocks noChangeArrowheads="1"/>
            </p:cNvSpPr>
            <p:nvPr/>
          </p:nvSpPr>
          <p:spPr bwMode="auto">
            <a:xfrm>
              <a:off x="1872" y="3360"/>
              <a:ext cx="240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0029" name="Rectangle 29"/>
            <p:cNvSpPr>
              <a:spLocks noChangeArrowheads="1"/>
            </p:cNvSpPr>
            <p:nvPr/>
          </p:nvSpPr>
          <p:spPr bwMode="auto">
            <a:xfrm>
              <a:off x="2112" y="3360"/>
              <a:ext cx="52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0030" name="Rectangle 30"/>
            <p:cNvSpPr>
              <a:spLocks noChangeArrowheads="1"/>
            </p:cNvSpPr>
            <p:nvPr/>
          </p:nvSpPr>
          <p:spPr bwMode="auto">
            <a:xfrm>
              <a:off x="432" y="3360"/>
              <a:ext cx="240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0031" name="Rectangle 31"/>
            <p:cNvSpPr>
              <a:spLocks noChangeArrowheads="1"/>
            </p:cNvSpPr>
            <p:nvPr/>
          </p:nvSpPr>
          <p:spPr bwMode="auto">
            <a:xfrm>
              <a:off x="144" y="3360"/>
              <a:ext cx="28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0032" name="Rectangle 32"/>
            <p:cNvSpPr>
              <a:spLocks noChangeArrowheads="1"/>
            </p:cNvSpPr>
            <p:nvPr/>
          </p:nvSpPr>
          <p:spPr bwMode="auto">
            <a:xfrm>
              <a:off x="672" y="3504"/>
              <a:ext cx="432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0033" name="Rectangle 33"/>
            <p:cNvSpPr>
              <a:spLocks noChangeArrowheads="1"/>
            </p:cNvSpPr>
            <p:nvPr/>
          </p:nvSpPr>
          <p:spPr bwMode="auto">
            <a:xfrm>
              <a:off x="1104" y="3504"/>
              <a:ext cx="240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0034" name="Rectangle 34"/>
            <p:cNvSpPr>
              <a:spLocks noChangeArrowheads="1"/>
            </p:cNvSpPr>
            <p:nvPr/>
          </p:nvSpPr>
          <p:spPr bwMode="auto">
            <a:xfrm>
              <a:off x="1344" y="3504"/>
              <a:ext cx="52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0035" name="Rectangle 35"/>
            <p:cNvSpPr>
              <a:spLocks noChangeArrowheads="1"/>
            </p:cNvSpPr>
            <p:nvPr/>
          </p:nvSpPr>
          <p:spPr bwMode="auto">
            <a:xfrm>
              <a:off x="1872" y="3504"/>
              <a:ext cx="240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0036" name="Rectangle 36"/>
            <p:cNvSpPr>
              <a:spLocks noChangeArrowheads="1"/>
            </p:cNvSpPr>
            <p:nvPr/>
          </p:nvSpPr>
          <p:spPr bwMode="auto">
            <a:xfrm>
              <a:off x="2112" y="3504"/>
              <a:ext cx="52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0037" name="Rectangle 37"/>
            <p:cNvSpPr>
              <a:spLocks noChangeArrowheads="1"/>
            </p:cNvSpPr>
            <p:nvPr/>
          </p:nvSpPr>
          <p:spPr bwMode="auto">
            <a:xfrm>
              <a:off x="432" y="3504"/>
              <a:ext cx="240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0038" name="Rectangle 38"/>
            <p:cNvSpPr>
              <a:spLocks noChangeArrowheads="1"/>
            </p:cNvSpPr>
            <p:nvPr/>
          </p:nvSpPr>
          <p:spPr bwMode="auto">
            <a:xfrm>
              <a:off x="144" y="3504"/>
              <a:ext cx="28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0039" name="Rectangle 39"/>
            <p:cNvSpPr>
              <a:spLocks noChangeArrowheads="1"/>
            </p:cNvSpPr>
            <p:nvPr/>
          </p:nvSpPr>
          <p:spPr bwMode="auto">
            <a:xfrm>
              <a:off x="672" y="3648"/>
              <a:ext cx="432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0040" name="Rectangle 40"/>
            <p:cNvSpPr>
              <a:spLocks noChangeArrowheads="1"/>
            </p:cNvSpPr>
            <p:nvPr/>
          </p:nvSpPr>
          <p:spPr bwMode="auto">
            <a:xfrm>
              <a:off x="1104" y="3648"/>
              <a:ext cx="240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0041" name="Rectangle 41"/>
            <p:cNvSpPr>
              <a:spLocks noChangeArrowheads="1"/>
            </p:cNvSpPr>
            <p:nvPr/>
          </p:nvSpPr>
          <p:spPr bwMode="auto">
            <a:xfrm>
              <a:off x="1344" y="3648"/>
              <a:ext cx="52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0042" name="Rectangle 42"/>
            <p:cNvSpPr>
              <a:spLocks noChangeArrowheads="1"/>
            </p:cNvSpPr>
            <p:nvPr/>
          </p:nvSpPr>
          <p:spPr bwMode="auto">
            <a:xfrm>
              <a:off x="1872" y="3648"/>
              <a:ext cx="240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0043" name="Rectangle 43"/>
            <p:cNvSpPr>
              <a:spLocks noChangeArrowheads="1"/>
            </p:cNvSpPr>
            <p:nvPr/>
          </p:nvSpPr>
          <p:spPr bwMode="auto">
            <a:xfrm>
              <a:off x="2112" y="3648"/>
              <a:ext cx="52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0044" name="Rectangle 44"/>
            <p:cNvSpPr>
              <a:spLocks noChangeArrowheads="1"/>
            </p:cNvSpPr>
            <p:nvPr/>
          </p:nvSpPr>
          <p:spPr bwMode="auto">
            <a:xfrm>
              <a:off x="432" y="3648"/>
              <a:ext cx="240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0045" name="Rectangle 45"/>
            <p:cNvSpPr>
              <a:spLocks noChangeArrowheads="1"/>
            </p:cNvSpPr>
            <p:nvPr/>
          </p:nvSpPr>
          <p:spPr bwMode="auto">
            <a:xfrm>
              <a:off x="144" y="3648"/>
              <a:ext cx="28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0046" name="Rectangle 46"/>
            <p:cNvSpPr>
              <a:spLocks noChangeArrowheads="1"/>
            </p:cNvSpPr>
            <p:nvPr/>
          </p:nvSpPr>
          <p:spPr bwMode="auto">
            <a:xfrm>
              <a:off x="672" y="3792"/>
              <a:ext cx="432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0047" name="Rectangle 47"/>
            <p:cNvSpPr>
              <a:spLocks noChangeArrowheads="1"/>
            </p:cNvSpPr>
            <p:nvPr/>
          </p:nvSpPr>
          <p:spPr bwMode="auto">
            <a:xfrm>
              <a:off x="1104" y="3792"/>
              <a:ext cx="240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0048" name="Rectangle 48"/>
            <p:cNvSpPr>
              <a:spLocks noChangeArrowheads="1"/>
            </p:cNvSpPr>
            <p:nvPr/>
          </p:nvSpPr>
          <p:spPr bwMode="auto">
            <a:xfrm>
              <a:off x="1344" y="3792"/>
              <a:ext cx="52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0049" name="Rectangle 49"/>
            <p:cNvSpPr>
              <a:spLocks noChangeArrowheads="1"/>
            </p:cNvSpPr>
            <p:nvPr/>
          </p:nvSpPr>
          <p:spPr bwMode="auto">
            <a:xfrm>
              <a:off x="1872" y="3792"/>
              <a:ext cx="240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0050" name="Rectangle 50"/>
            <p:cNvSpPr>
              <a:spLocks noChangeArrowheads="1"/>
            </p:cNvSpPr>
            <p:nvPr/>
          </p:nvSpPr>
          <p:spPr bwMode="auto">
            <a:xfrm>
              <a:off x="2112" y="3792"/>
              <a:ext cx="52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0051" name="Rectangle 51"/>
            <p:cNvSpPr>
              <a:spLocks noChangeArrowheads="1"/>
            </p:cNvSpPr>
            <p:nvPr/>
          </p:nvSpPr>
          <p:spPr bwMode="auto">
            <a:xfrm>
              <a:off x="432" y="3792"/>
              <a:ext cx="240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0052" name="Rectangle 52"/>
            <p:cNvSpPr>
              <a:spLocks noChangeArrowheads="1"/>
            </p:cNvSpPr>
            <p:nvPr/>
          </p:nvSpPr>
          <p:spPr bwMode="auto">
            <a:xfrm>
              <a:off x="144" y="3792"/>
              <a:ext cx="28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0053" name="Rectangle 53"/>
            <p:cNvSpPr>
              <a:spLocks noChangeArrowheads="1"/>
            </p:cNvSpPr>
            <p:nvPr/>
          </p:nvSpPr>
          <p:spPr bwMode="auto">
            <a:xfrm>
              <a:off x="672" y="3936"/>
              <a:ext cx="432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0054" name="Rectangle 54"/>
            <p:cNvSpPr>
              <a:spLocks noChangeArrowheads="1"/>
            </p:cNvSpPr>
            <p:nvPr/>
          </p:nvSpPr>
          <p:spPr bwMode="auto">
            <a:xfrm>
              <a:off x="1104" y="3936"/>
              <a:ext cx="240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0055" name="Rectangle 55"/>
            <p:cNvSpPr>
              <a:spLocks noChangeArrowheads="1"/>
            </p:cNvSpPr>
            <p:nvPr/>
          </p:nvSpPr>
          <p:spPr bwMode="auto">
            <a:xfrm>
              <a:off x="1344" y="3936"/>
              <a:ext cx="52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0056" name="Rectangle 56"/>
            <p:cNvSpPr>
              <a:spLocks noChangeArrowheads="1"/>
            </p:cNvSpPr>
            <p:nvPr/>
          </p:nvSpPr>
          <p:spPr bwMode="auto">
            <a:xfrm>
              <a:off x="1872" y="3936"/>
              <a:ext cx="240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0057" name="Rectangle 57"/>
            <p:cNvSpPr>
              <a:spLocks noChangeArrowheads="1"/>
            </p:cNvSpPr>
            <p:nvPr/>
          </p:nvSpPr>
          <p:spPr bwMode="auto">
            <a:xfrm>
              <a:off x="2112" y="3936"/>
              <a:ext cx="52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0058" name="Rectangle 58"/>
            <p:cNvSpPr>
              <a:spLocks noChangeArrowheads="1"/>
            </p:cNvSpPr>
            <p:nvPr/>
          </p:nvSpPr>
          <p:spPr bwMode="auto">
            <a:xfrm>
              <a:off x="2640" y="2928"/>
              <a:ext cx="432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 dirty="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Rd</a:t>
              </a:r>
            </a:p>
          </p:txBody>
        </p:sp>
        <p:sp>
          <p:nvSpPr>
            <p:cNvPr id="1920059" name="Rectangle 59"/>
            <p:cNvSpPr>
              <a:spLocks noChangeArrowheads="1"/>
            </p:cNvSpPr>
            <p:nvPr/>
          </p:nvSpPr>
          <p:spPr bwMode="auto">
            <a:xfrm>
              <a:off x="2640" y="3072"/>
              <a:ext cx="432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0060" name="Rectangle 60"/>
            <p:cNvSpPr>
              <a:spLocks noChangeArrowheads="1"/>
            </p:cNvSpPr>
            <p:nvPr/>
          </p:nvSpPr>
          <p:spPr bwMode="auto">
            <a:xfrm>
              <a:off x="2640" y="3216"/>
              <a:ext cx="432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0061" name="Rectangle 61"/>
            <p:cNvSpPr>
              <a:spLocks noChangeArrowheads="1"/>
            </p:cNvSpPr>
            <p:nvPr/>
          </p:nvSpPr>
          <p:spPr bwMode="auto">
            <a:xfrm>
              <a:off x="2640" y="3360"/>
              <a:ext cx="432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0062" name="Rectangle 62"/>
            <p:cNvSpPr>
              <a:spLocks noChangeArrowheads="1"/>
            </p:cNvSpPr>
            <p:nvPr/>
          </p:nvSpPr>
          <p:spPr bwMode="auto">
            <a:xfrm>
              <a:off x="2640" y="3504"/>
              <a:ext cx="432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0063" name="Rectangle 63"/>
            <p:cNvSpPr>
              <a:spLocks noChangeArrowheads="1"/>
            </p:cNvSpPr>
            <p:nvPr/>
          </p:nvSpPr>
          <p:spPr bwMode="auto">
            <a:xfrm>
              <a:off x="2640" y="3648"/>
              <a:ext cx="432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0064" name="Rectangle 64"/>
            <p:cNvSpPr>
              <a:spLocks noChangeArrowheads="1"/>
            </p:cNvSpPr>
            <p:nvPr/>
          </p:nvSpPr>
          <p:spPr bwMode="auto">
            <a:xfrm>
              <a:off x="2640" y="3792"/>
              <a:ext cx="432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0065" name="Rectangle 65"/>
            <p:cNvSpPr>
              <a:spLocks noChangeArrowheads="1"/>
            </p:cNvSpPr>
            <p:nvPr/>
          </p:nvSpPr>
          <p:spPr bwMode="auto">
            <a:xfrm>
              <a:off x="2640" y="3936"/>
              <a:ext cx="432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0066" name="Rectangle 66"/>
            <p:cNvSpPr>
              <a:spLocks noChangeArrowheads="1"/>
            </p:cNvSpPr>
            <p:nvPr/>
          </p:nvSpPr>
          <p:spPr bwMode="auto">
            <a:xfrm>
              <a:off x="432" y="3936"/>
              <a:ext cx="240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0067" name="Rectangle 67"/>
            <p:cNvSpPr>
              <a:spLocks noChangeArrowheads="1"/>
            </p:cNvSpPr>
            <p:nvPr/>
          </p:nvSpPr>
          <p:spPr bwMode="auto">
            <a:xfrm>
              <a:off x="144" y="3936"/>
              <a:ext cx="28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0068" name="Rectangle 68"/>
            <p:cNvSpPr>
              <a:spLocks noChangeArrowheads="1"/>
            </p:cNvSpPr>
            <p:nvPr/>
          </p:nvSpPr>
          <p:spPr bwMode="auto">
            <a:xfrm>
              <a:off x="3600" y="2928"/>
              <a:ext cx="52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 dirty="0" err="1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PRd</a:t>
              </a:r>
              <a:endParaRPr lang="en-US" sz="1800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0069" name="Rectangle 69"/>
            <p:cNvSpPr>
              <a:spLocks noChangeArrowheads="1"/>
            </p:cNvSpPr>
            <p:nvPr/>
          </p:nvSpPr>
          <p:spPr bwMode="auto">
            <a:xfrm>
              <a:off x="3600" y="3072"/>
              <a:ext cx="52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0070" name="Rectangle 70"/>
            <p:cNvSpPr>
              <a:spLocks noChangeArrowheads="1"/>
            </p:cNvSpPr>
            <p:nvPr/>
          </p:nvSpPr>
          <p:spPr bwMode="auto">
            <a:xfrm>
              <a:off x="3600" y="3216"/>
              <a:ext cx="52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0071" name="Rectangle 71"/>
            <p:cNvSpPr>
              <a:spLocks noChangeArrowheads="1"/>
            </p:cNvSpPr>
            <p:nvPr/>
          </p:nvSpPr>
          <p:spPr bwMode="auto">
            <a:xfrm>
              <a:off x="3600" y="3360"/>
              <a:ext cx="52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0072" name="Rectangle 72"/>
            <p:cNvSpPr>
              <a:spLocks noChangeArrowheads="1"/>
            </p:cNvSpPr>
            <p:nvPr/>
          </p:nvSpPr>
          <p:spPr bwMode="auto">
            <a:xfrm>
              <a:off x="3600" y="3504"/>
              <a:ext cx="52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0073" name="Rectangle 73"/>
            <p:cNvSpPr>
              <a:spLocks noChangeArrowheads="1"/>
            </p:cNvSpPr>
            <p:nvPr/>
          </p:nvSpPr>
          <p:spPr bwMode="auto">
            <a:xfrm>
              <a:off x="3600" y="3648"/>
              <a:ext cx="52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0074" name="Rectangle 74"/>
            <p:cNvSpPr>
              <a:spLocks noChangeArrowheads="1"/>
            </p:cNvSpPr>
            <p:nvPr/>
          </p:nvSpPr>
          <p:spPr bwMode="auto">
            <a:xfrm>
              <a:off x="3600" y="3792"/>
              <a:ext cx="52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0075" name="Rectangle 75"/>
            <p:cNvSpPr>
              <a:spLocks noChangeArrowheads="1"/>
            </p:cNvSpPr>
            <p:nvPr/>
          </p:nvSpPr>
          <p:spPr bwMode="auto">
            <a:xfrm>
              <a:off x="3600" y="3936"/>
              <a:ext cx="52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0076" name="Rectangle 76"/>
            <p:cNvSpPr>
              <a:spLocks noChangeArrowheads="1"/>
            </p:cNvSpPr>
            <p:nvPr/>
          </p:nvSpPr>
          <p:spPr bwMode="auto">
            <a:xfrm>
              <a:off x="3072" y="2928"/>
              <a:ext cx="52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 dirty="0" err="1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LPRd</a:t>
              </a:r>
              <a:endParaRPr lang="en-US" sz="1800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0077" name="Rectangle 77"/>
            <p:cNvSpPr>
              <a:spLocks noChangeArrowheads="1"/>
            </p:cNvSpPr>
            <p:nvPr/>
          </p:nvSpPr>
          <p:spPr bwMode="auto">
            <a:xfrm>
              <a:off x="3072" y="3072"/>
              <a:ext cx="52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0078" name="Rectangle 78"/>
            <p:cNvSpPr>
              <a:spLocks noChangeArrowheads="1"/>
            </p:cNvSpPr>
            <p:nvPr/>
          </p:nvSpPr>
          <p:spPr bwMode="auto">
            <a:xfrm>
              <a:off x="3072" y="3216"/>
              <a:ext cx="52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0079" name="Rectangle 79"/>
            <p:cNvSpPr>
              <a:spLocks noChangeArrowheads="1"/>
            </p:cNvSpPr>
            <p:nvPr/>
          </p:nvSpPr>
          <p:spPr bwMode="auto">
            <a:xfrm>
              <a:off x="3072" y="3360"/>
              <a:ext cx="52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0080" name="Rectangle 80"/>
            <p:cNvSpPr>
              <a:spLocks noChangeArrowheads="1"/>
            </p:cNvSpPr>
            <p:nvPr/>
          </p:nvSpPr>
          <p:spPr bwMode="auto">
            <a:xfrm>
              <a:off x="3072" y="3504"/>
              <a:ext cx="52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0081" name="Rectangle 81"/>
            <p:cNvSpPr>
              <a:spLocks noChangeArrowheads="1"/>
            </p:cNvSpPr>
            <p:nvPr/>
          </p:nvSpPr>
          <p:spPr bwMode="auto">
            <a:xfrm>
              <a:off x="3072" y="3648"/>
              <a:ext cx="52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0082" name="Rectangle 82"/>
            <p:cNvSpPr>
              <a:spLocks noChangeArrowheads="1"/>
            </p:cNvSpPr>
            <p:nvPr/>
          </p:nvSpPr>
          <p:spPr bwMode="auto">
            <a:xfrm>
              <a:off x="3072" y="3792"/>
              <a:ext cx="52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0083" name="Rectangle 83"/>
            <p:cNvSpPr>
              <a:spLocks noChangeArrowheads="1"/>
            </p:cNvSpPr>
            <p:nvPr/>
          </p:nvSpPr>
          <p:spPr bwMode="auto">
            <a:xfrm>
              <a:off x="3072" y="3936"/>
              <a:ext cx="52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</p:grpSp>
      <p:grpSp>
        <p:nvGrpSpPr>
          <p:cNvPr id="1920084" name="Group 84"/>
          <p:cNvGrpSpPr>
            <a:grpSpLocks/>
          </p:cNvGrpSpPr>
          <p:nvPr/>
        </p:nvGrpSpPr>
        <p:grpSpPr bwMode="auto">
          <a:xfrm>
            <a:off x="2741613" y="2509838"/>
            <a:ext cx="1830387" cy="366712"/>
            <a:chOff x="1679" y="1533"/>
            <a:chExt cx="1153" cy="231"/>
          </a:xfrm>
        </p:grpSpPr>
        <p:sp>
          <p:nvSpPr>
            <p:cNvPr id="1920085" name="Rectangle 85"/>
            <p:cNvSpPr>
              <a:spLocks noChangeArrowheads="1"/>
            </p:cNvSpPr>
            <p:nvPr/>
          </p:nvSpPr>
          <p:spPr bwMode="auto">
            <a:xfrm>
              <a:off x="1968" y="1584"/>
              <a:ext cx="864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 dirty="0" smtClean="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&lt;x6</a:t>
              </a:r>
              <a:r>
                <a:rPr lang="en-US" sz="1800" dirty="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&gt;</a:t>
              </a:r>
            </a:p>
          </p:txBody>
        </p:sp>
        <p:sp>
          <p:nvSpPr>
            <p:cNvPr id="1920086" name="Text Box 86"/>
            <p:cNvSpPr txBox="1">
              <a:spLocks noChangeArrowheads="1"/>
            </p:cNvSpPr>
            <p:nvPr/>
          </p:nvSpPr>
          <p:spPr bwMode="auto">
            <a:xfrm>
              <a:off x="1679" y="1533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P5</a:t>
              </a:r>
            </a:p>
          </p:txBody>
        </p:sp>
      </p:grpSp>
      <p:grpSp>
        <p:nvGrpSpPr>
          <p:cNvPr id="1920087" name="Group 87"/>
          <p:cNvGrpSpPr>
            <a:grpSpLocks/>
          </p:cNvGrpSpPr>
          <p:nvPr/>
        </p:nvGrpSpPr>
        <p:grpSpPr bwMode="auto">
          <a:xfrm>
            <a:off x="2741613" y="2738438"/>
            <a:ext cx="1830387" cy="366712"/>
            <a:chOff x="1679" y="1677"/>
            <a:chExt cx="1153" cy="231"/>
          </a:xfrm>
        </p:grpSpPr>
        <p:sp>
          <p:nvSpPr>
            <p:cNvPr id="1920088" name="Rectangle 88"/>
            <p:cNvSpPr>
              <a:spLocks noChangeArrowheads="1"/>
            </p:cNvSpPr>
            <p:nvPr/>
          </p:nvSpPr>
          <p:spPr bwMode="auto">
            <a:xfrm>
              <a:off x="1968" y="1728"/>
              <a:ext cx="864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 dirty="0" smtClean="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&lt;x7</a:t>
              </a:r>
              <a:r>
                <a:rPr lang="en-US" sz="1800" dirty="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&gt;</a:t>
              </a:r>
            </a:p>
          </p:txBody>
        </p:sp>
        <p:sp>
          <p:nvSpPr>
            <p:cNvPr id="1920089" name="Text Box 89"/>
            <p:cNvSpPr txBox="1">
              <a:spLocks noChangeArrowheads="1"/>
            </p:cNvSpPr>
            <p:nvPr/>
          </p:nvSpPr>
          <p:spPr bwMode="auto">
            <a:xfrm>
              <a:off x="1679" y="1677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P6</a:t>
              </a:r>
            </a:p>
          </p:txBody>
        </p:sp>
      </p:grpSp>
      <p:grpSp>
        <p:nvGrpSpPr>
          <p:cNvPr id="1920090" name="Group 90"/>
          <p:cNvGrpSpPr>
            <a:grpSpLocks/>
          </p:cNvGrpSpPr>
          <p:nvPr/>
        </p:nvGrpSpPr>
        <p:grpSpPr bwMode="auto">
          <a:xfrm>
            <a:off x="2741613" y="2967038"/>
            <a:ext cx="1830387" cy="366712"/>
            <a:chOff x="1679" y="1821"/>
            <a:chExt cx="1153" cy="231"/>
          </a:xfrm>
        </p:grpSpPr>
        <p:sp>
          <p:nvSpPr>
            <p:cNvPr id="1920091" name="Rectangle 91"/>
            <p:cNvSpPr>
              <a:spLocks noChangeArrowheads="1"/>
            </p:cNvSpPr>
            <p:nvPr/>
          </p:nvSpPr>
          <p:spPr bwMode="auto">
            <a:xfrm>
              <a:off x="1968" y="1872"/>
              <a:ext cx="864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 dirty="0" smtClean="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&lt;x3</a:t>
              </a:r>
              <a:r>
                <a:rPr lang="en-US" sz="1800" dirty="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&gt;</a:t>
              </a:r>
            </a:p>
          </p:txBody>
        </p:sp>
        <p:sp>
          <p:nvSpPr>
            <p:cNvPr id="1920092" name="Text Box 92"/>
            <p:cNvSpPr txBox="1">
              <a:spLocks noChangeArrowheads="1"/>
            </p:cNvSpPr>
            <p:nvPr/>
          </p:nvSpPr>
          <p:spPr bwMode="auto">
            <a:xfrm>
              <a:off x="1679" y="1821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P7</a:t>
              </a:r>
            </a:p>
          </p:txBody>
        </p:sp>
      </p:grpSp>
      <p:grpSp>
        <p:nvGrpSpPr>
          <p:cNvPr id="1920093" name="Group 93"/>
          <p:cNvGrpSpPr>
            <a:grpSpLocks/>
          </p:cNvGrpSpPr>
          <p:nvPr/>
        </p:nvGrpSpPr>
        <p:grpSpPr bwMode="auto">
          <a:xfrm>
            <a:off x="2741613" y="1366838"/>
            <a:ext cx="1830387" cy="366712"/>
            <a:chOff x="1679" y="813"/>
            <a:chExt cx="1153" cy="231"/>
          </a:xfrm>
        </p:grpSpPr>
        <p:sp>
          <p:nvSpPr>
            <p:cNvPr id="1920094" name="Rectangle 94"/>
            <p:cNvSpPr>
              <a:spLocks noChangeArrowheads="1"/>
            </p:cNvSpPr>
            <p:nvPr/>
          </p:nvSpPr>
          <p:spPr bwMode="auto">
            <a:xfrm>
              <a:off x="1968" y="864"/>
              <a:ext cx="864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0095" name="Text Box 95"/>
            <p:cNvSpPr txBox="1">
              <a:spLocks noChangeArrowheads="1"/>
            </p:cNvSpPr>
            <p:nvPr/>
          </p:nvSpPr>
          <p:spPr bwMode="auto">
            <a:xfrm>
              <a:off x="1679" y="813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P0</a:t>
              </a:r>
            </a:p>
          </p:txBody>
        </p:sp>
      </p:grpSp>
      <p:grpSp>
        <p:nvGrpSpPr>
          <p:cNvPr id="1920096" name="Group 96"/>
          <p:cNvGrpSpPr>
            <a:grpSpLocks/>
          </p:cNvGrpSpPr>
          <p:nvPr/>
        </p:nvGrpSpPr>
        <p:grpSpPr bwMode="auto">
          <a:xfrm>
            <a:off x="2747963" y="3805238"/>
            <a:ext cx="1830387" cy="366712"/>
            <a:chOff x="1683" y="2349"/>
            <a:chExt cx="1153" cy="231"/>
          </a:xfrm>
        </p:grpSpPr>
        <p:sp>
          <p:nvSpPr>
            <p:cNvPr id="1920097" name="Rectangle 97"/>
            <p:cNvSpPr>
              <a:spLocks noChangeArrowheads="1"/>
            </p:cNvSpPr>
            <p:nvPr/>
          </p:nvSpPr>
          <p:spPr bwMode="auto">
            <a:xfrm>
              <a:off x="1972" y="2400"/>
              <a:ext cx="864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0098" name="Text Box 98"/>
            <p:cNvSpPr txBox="1">
              <a:spLocks noChangeArrowheads="1"/>
            </p:cNvSpPr>
            <p:nvPr/>
          </p:nvSpPr>
          <p:spPr bwMode="auto">
            <a:xfrm>
              <a:off x="1683" y="2349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Pn</a:t>
              </a:r>
            </a:p>
          </p:txBody>
        </p:sp>
      </p:grpSp>
      <p:grpSp>
        <p:nvGrpSpPr>
          <p:cNvPr id="1920099" name="Group 99"/>
          <p:cNvGrpSpPr>
            <a:grpSpLocks/>
          </p:cNvGrpSpPr>
          <p:nvPr/>
        </p:nvGrpSpPr>
        <p:grpSpPr bwMode="auto">
          <a:xfrm>
            <a:off x="2741613" y="1595438"/>
            <a:ext cx="1830387" cy="366712"/>
            <a:chOff x="1679" y="957"/>
            <a:chExt cx="1153" cy="231"/>
          </a:xfrm>
        </p:grpSpPr>
        <p:sp>
          <p:nvSpPr>
            <p:cNvPr id="1920100" name="Rectangle 100"/>
            <p:cNvSpPr>
              <a:spLocks noChangeArrowheads="1"/>
            </p:cNvSpPr>
            <p:nvPr/>
          </p:nvSpPr>
          <p:spPr bwMode="auto">
            <a:xfrm>
              <a:off x="1968" y="1008"/>
              <a:ext cx="864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0101" name="Text Box 101"/>
            <p:cNvSpPr txBox="1">
              <a:spLocks noChangeArrowheads="1"/>
            </p:cNvSpPr>
            <p:nvPr/>
          </p:nvSpPr>
          <p:spPr bwMode="auto">
            <a:xfrm>
              <a:off x="1679" y="957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P1</a:t>
              </a:r>
            </a:p>
          </p:txBody>
        </p:sp>
      </p:grpSp>
      <p:grpSp>
        <p:nvGrpSpPr>
          <p:cNvPr id="1920102" name="Group 102"/>
          <p:cNvGrpSpPr>
            <a:grpSpLocks/>
          </p:cNvGrpSpPr>
          <p:nvPr/>
        </p:nvGrpSpPr>
        <p:grpSpPr bwMode="auto">
          <a:xfrm>
            <a:off x="2741613" y="1824038"/>
            <a:ext cx="1830387" cy="366712"/>
            <a:chOff x="1679" y="1101"/>
            <a:chExt cx="1153" cy="231"/>
          </a:xfrm>
        </p:grpSpPr>
        <p:sp>
          <p:nvSpPr>
            <p:cNvPr id="1920103" name="Rectangle 103"/>
            <p:cNvSpPr>
              <a:spLocks noChangeArrowheads="1"/>
            </p:cNvSpPr>
            <p:nvPr/>
          </p:nvSpPr>
          <p:spPr bwMode="auto">
            <a:xfrm>
              <a:off x="1968" y="1152"/>
              <a:ext cx="864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0104" name="Text Box 104"/>
            <p:cNvSpPr txBox="1">
              <a:spLocks noChangeArrowheads="1"/>
            </p:cNvSpPr>
            <p:nvPr/>
          </p:nvSpPr>
          <p:spPr bwMode="auto">
            <a:xfrm>
              <a:off x="1679" y="1101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P2</a:t>
              </a:r>
            </a:p>
          </p:txBody>
        </p:sp>
      </p:grpSp>
      <p:grpSp>
        <p:nvGrpSpPr>
          <p:cNvPr id="1920105" name="Group 105"/>
          <p:cNvGrpSpPr>
            <a:grpSpLocks/>
          </p:cNvGrpSpPr>
          <p:nvPr/>
        </p:nvGrpSpPr>
        <p:grpSpPr bwMode="auto">
          <a:xfrm>
            <a:off x="2741613" y="2052638"/>
            <a:ext cx="1830387" cy="366712"/>
            <a:chOff x="1679" y="1245"/>
            <a:chExt cx="1153" cy="231"/>
          </a:xfrm>
        </p:grpSpPr>
        <p:sp>
          <p:nvSpPr>
            <p:cNvPr id="1920106" name="Rectangle 106"/>
            <p:cNvSpPr>
              <a:spLocks noChangeArrowheads="1"/>
            </p:cNvSpPr>
            <p:nvPr/>
          </p:nvSpPr>
          <p:spPr bwMode="auto">
            <a:xfrm>
              <a:off x="1968" y="1296"/>
              <a:ext cx="864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0107" name="Text Box 107"/>
            <p:cNvSpPr txBox="1">
              <a:spLocks noChangeArrowheads="1"/>
            </p:cNvSpPr>
            <p:nvPr/>
          </p:nvSpPr>
          <p:spPr bwMode="auto">
            <a:xfrm>
              <a:off x="1679" y="1245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P3</a:t>
              </a:r>
            </a:p>
          </p:txBody>
        </p:sp>
      </p:grpSp>
      <p:grpSp>
        <p:nvGrpSpPr>
          <p:cNvPr id="1920108" name="Group 108"/>
          <p:cNvGrpSpPr>
            <a:grpSpLocks/>
          </p:cNvGrpSpPr>
          <p:nvPr/>
        </p:nvGrpSpPr>
        <p:grpSpPr bwMode="auto">
          <a:xfrm>
            <a:off x="2741613" y="2281238"/>
            <a:ext cx="1830387" cy="366712"/>
            <a:chOff x="1679" y="1389"/>
            <a:chExt cx="1153" cy="231"/>
          </a:xfrm>
        </p:grpSpPr>
        <p:sp>
          <p:nvSpPr>
            <p:cNvPr id="1920109" name="Rectangle 109"/>
            <p:cNvSpPr>
              <a:spLocks noChangeArrowheads="1"/>
            </p:cNvSpPr>
            <p:nvPr/>
          </p:nvSpPr>
          <p:spPr bwMode="auto">
            <a:xfrm>
              <a:off x="1968" y="1440"/>
              <a:ext cx="864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0110" name="Text Box 110"/>
            <p:cNvSpPr txBox="1">
              <a:spLocks noChangeArrowheads="1"/>
            </p:cNvSpPr>
            <p:nvPr/>
          </p:nvSpPr>
          <p:spPr bwMode="auto">
            <a:xfrm>
              <a:off x="1679" y="1389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P4</a:t>
              </a:r>
            </a:p>
          </p:txBody>
        </p:sp>
      </p:grpSp>
      <p:sp>
        <p:nvSpPr>
          <p:cNvPr id="1920111" name="Line 111"/>
          <p:cNvSpPr>
            <a:spLocks noChangeShapeType="1"/>
          </p:cNvSpPr>
          <p:nvPr/>
        </p:nvSpPr>
        <p:spPr bwMode="auto">
          <a:xfrm>
            <a:off x="3200400" y="3276600"/>
            <a:ext cx="0" cy="609600"/>
          </a:xfrm>
          <a:prstGeom prst="line">
            <a:avLst/>
          </a:prstGeom>
          <a:noFill/>
          <a:ln w="19050">
            <a:solidFill>
              <a:schemeClr val="tx2"/>
            </a:solidFill>
            <a:prstDash val="sysDot"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920112" name="Line 112"/>
          <p:cNvSpPr>
            <a:spLocks noChangeShapeType="1"/>
          </p:cNvSpPr>
          <p:nvPr/>
        </p:nvSpPr>
        <p:spPr bwMode="auto">
          <a:xfrm>
            <a:off x="4572000" y="3276600"/>
            <a:ext cx="0" cy="609600"/>
          </a:xfrm>
          <a:prstGeom prst="line">
            <a:avLst/>
          </a:prstGeom>
          <a:noFill/>
          <a:ln w="19050">
            <a:solidFill>
              <a:schemeClr val="tx2"/>
            </a:solidFill>
            <a:prstDash val="sysDot"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grpSp>
        <p:nvGrpSpPr>
          <p:cNvPr id="1920113" name="Group 113"/>
          <p:cNvGrpSpPr>
            <a:grpSpLocks/>
          </p:cNvGrpSpPr>
          <p:nvPr/>
        </p:nvGrpSpPr>
        <p:grpSpPr bwMode="auto">
          <a:xfrm>
            <a:off x="461963" y="1595438"/>
            <a:ext cx="1830388" cy="1970087"/>
            <a:chOff x="243" y="957"/>
            <a:chExt cx="1153" cy="1241"/>
          </a:xfrm>
        </p:grpSpPr>
        <p:grpSp>
          <p:nvGrpSpPr>
            <p:cNvPr id="1920114" name="Group 114"/>
            <p:cNvGrpSpPr>
              <a:grpSpLocks/>
            </p:cNvGrpSpPr>
            <p:nvPr/>
          </p:nvGrpSpPr>
          <p:grpSpPr bwMode="auto">
            <a:xfrm>
              <a:off x="243" y="1677"/>
              <a:ext cx="1153" cy="233"/>
              <a:chOff x="243" y="1677"/>
              <a:chExt cx="1153" cy="233"/>
            </a:xfrm>
          </p:grpSpPr>
          <p:sp>
            <p:nvSpPr>
              <p:cNvPr id="1920115" name="Rectangle 115"/>
              <p:cNvSpPr>
                <a:spLocks noChangeArrowheads="1"/>
              </p:cNvSpPr>
              <p:nvPr/>
            </p:nvSpPr>
            <p:spPr bwMode="auto">
              <a:xfrm>
                <a:off x="532" y="1728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0116" name="Text Box 116"/>
              <p:cNvSpPr txBox="1">
                <a:spLocks noChangeArrowheads="1"/>
              </p:cNvSpPr>
              <p:nvPr/>
            </p:nvSpPr>
            <p:spPr bwMode="auto">
              <a:xfrm>
                <a:off x="243" y="1677"/>
                <a:ext cx="295" cy="233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 dirty="0" smtClean="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x5</a:t>
                </a:r>
                <a:endParaRPr lang="en-US" sz="1800" dirty="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</p:grpSp>
        <p:grpSp>
          <p:nvGrpSpPr>
            <p:cNvPr id="1920117" name="Group 117"/>
            <p:cNvGrpSpPr>
              <a:grpSpLocks/>
            </p:cNvGrpSpPr>
            <p:nvPr/>
          </p:nvGrpSpPr>
          <p:grpSpPr bwMode="auto">
            <a:xfrm>
              <a:off x="243" y="1821"/>
              <a:ext cx="1153" cy="233"/>
              <a:chOff x="243" y="1821"/>
              <a:chExt cx="1153" cy="233"/>
            </a:xfrm>
          </p:grpSpPr>
          <p:sp>
            <p:nvSpPr>
              <p:cNvPr id="1920118" name="Rectangle 118"/>
              <p:cNvSpPr>
                <a:spLocks noChangeArrowheads="1"/>
              </p:cNvSpPr>
              <p:nvPr/>
            </p:nvSpPr>
            <p:spPr bwMode="auto">
              <a:xfrm>
                <a:off x="532" y="1872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P5</a:t>
                </a:r>
              </a:p>
            </p:txBody>
          </p:sp>
          <p:sp>
            <p:nvSpPr>
              <p:cNvPr id="1920119" name="Text Box 119"/>
              <p:cNvSpPr txBox="1">
                <a:spLocks noChangeArrowheads="1"/>
              </p:cNvSpPr>
              <p:nvPr/>
            </p:nvSpPr>
            <p:spPr bwMode="auto">
              <a:xfrm>
                <a:off x="243" y="1821"/>
                <a:ext cx="295" cy="233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 dirty="0" smtClean="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x6</a:t>
                </a:r>
                <a:endParaRPr lang="en-US" sz="1800" dirty="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</p:grpSp>
        <p:grpSp>
          <p:nvGrpSpPr>
            <p:cNvPr id="1920120" name="Group 120"/>
            <p:cNvGrpSpPr>
              <a:grpSpLocks/>
            </p:cNvGrpSpPr>
            <p:nvPr/>
          </p:nvGrpSpPr>
          <p:grpSpPr bwMode="auto">
            <a:xfrm>
              <a:off x="243" y="1965"/>
              <a:ext cx="1153" cy="233"/>
              <a:chOff x="243" y="1965"/>
              <a:chExt cx="1153" cy="233"/>
            </a:xfrm>
          </p:grpSpPr>
          <p:sp>
            <p:nvSpPr>
              <p:cNvPr id="1920121" name="Rectangle 121"/>
              <p:cNvSpPr>
                <a:spLocks noChangeArrowheads="1"/>
              </p:cNvSpPr>
              <p:nvPr/>
            </p:nvSpPr>
            <p:spPr bwMode="auto">
              <a:xfrm>
                <a:off x="532" y="2016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P6</a:t>
                </a:r>
              </a:p>
            </p:txBody>
          </p:sp>
          <p:sp>
            <p:nvSpPr>
              <p:cNvPr id="1920122" name="Text Box 122"/>
              <p:cNvSpPr txBox="1">
                <a:spLocks noChangeArrowheads="1"/>
              </p:cNvSpPr>
              <p:nvPr/>
            </p:nvSpPr>
            <p:spPr bwMode="auto">
              <a:xfrm>
                <a:off x="243" y="1965"/>
                <a:ext cx="295" cy="233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 dirty="0" smtClean="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x7</a:t>
                </a:r>
                <a:endParaRPr lang="en-US" sz="1800" dirty="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</p:grpSp>
        <p:grpSp>
          <p:nvGrpSpPr>
            <p:cNvPr id="1920123" name="Group 123"/>
            <p:cNvGrpSpPr>
              <a:grpSpLocks/>
            </p:cNvGrpSpPr>
            <p:nvPr/>
          </p:nvGrpSpPr>
          <p:grpSpPr bwMode="auto">
            <a:xfrm>
              <a:off x="243" y="957"/>
              <a:ext cx="1153" cy="233"/>
              <a:chOff x="243" y="957"/>
              <a:chExt cx="1153" cy="233"/>
            </a:xfrm>
          </p:grpSpPr>
          <p:sp>
            <p:nvSpPr>
              <p:cNvPr id="1920124" name="Rectangle 124"/>
              <p:cNvSpPr>
                <a:spLocks noChangeArrowheads="1"/>
              </p:cNvSpPr>
              <p:nvPr/>
            </p:nvSpPr>
            <p:spPr bwMode="auto">
              <a:xfrm>
                <a:off x="532" y="1008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0125" name="Text Box 125"/>
              <p:cNvSpPr txBox="1">
                <a:spLocks noChangeArrowheads="1"/>
              </p:cNvSpPr>
              <p:nvPr/>
            </p:nvSpPr>
            <p:spPr bwMode="auto">
              <a:xfrm>
                <a:off x="243" y="957"/>
                <a:ext cx="295" cy="233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 dirty="0" smtClean="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x0</a:t>
                </a:r>
                <a:endParaRPr lang="en-US" sz="1800" dirty="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</p:grpSp>
        <p:grpSp>
          <p:nvGrpSpPr>
            <p:cNvPr id="1920126" name="Group 126"/>
            <p:cNvGrpSpPr>
              <a:grpSpLocks/>
            </p:cNvGrpSpPr>
            <p:nvPr/>
          </p:nvGrpSpPr>
          <p:grpSpPr bwMode="auto">
            <a:xfrm>
              <a:off x="243" y="1101"/>
              <a:ext cx="1153" cy="233"/>
              <a:chOff x="243" y="1101"/>
              <a:chExt cx="1153" cy="233"/>
            </a:xfrm>
          </p:grpSpPr>
          <p:sp>
            <p:nvSpPr>
              <p:cNvPr id="1920127" name="Rectangle 127"/>
              <p:cNvSpPr>
                <a:spLocks noChangeArrowheads="1"/>
              </p:cNvSpPr>
              <p:nvPr/>
            </p:nvSpPr>
            <p:spPr bwMode="auto">
              <a:xfrm>
                <a:off x="532" y="1152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P8</a:t>
                </a:r>
              </a:p>
            </p:txBody>
          </p:sp>
          <p:sp>
            <p:nvSpPr>
              <p:cNvPr id="1920128" name="Text Box 128"/>
              <p:cNvSpPr txBox="1">
                <a:spLocks noChangeArrowheads="1"/>
              </p:cNvSpPr>
              <p:nvPr/>
            </p:nvSpPr>
            <p:spPr bwMode="auto">
              <a:xfrm>
                <a:off x="243" y="1101"/>
                <a:ext cx="295" cy="233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 dirty="0" smtClean="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x1</a:t>
                </a:r>
                <a:endParaRPr lang="en-US" sz="1800" dirty="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</p:grpSp>
        <p:grpSp>
          <p:nvGrpSpPr>
            <p:cNvPr id="1920129" name="Group 129"/>
            <p:cNvGrpSpPr>
              <a:grpSpLocks/>
            </p:cNvGrpSpPr>
            <p:nvPr/>
          </p:nvGrpSpPr>
          <p:grpSpPr bwMode="auto">
            <a:xfrm>
              <a:off x="243" y="1245"/>
              <a:ext cx="1153" cy="233"/>
              <a:chOff x="243" y="1245"/>
              <a:chExt cx="1153" cy="233"/>
            </a:xfrm>
          </p:grpSpPr>
          <p:sp>
            <p:nvSpPr>
              <p:cNvPr id="1920130" name="Rectangle 130"/>
              <p:cNvSpPr>
                <a:spLocks noChangeArrowheads="1"/>
              </p:cNvSpPr>
              <p:nvPr/>
            </p:nvSpPr>
            <p:spPr bwMode="auto">
              <a:xfrm>
                <a:off x="532" y="1296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0131" name="Text Box 131"/>
              <p:cNvSpPr txBox="1">
                <a:spLocks noChangeArrowheads="1"/>
              </p:cNvSpPr>
              <p:nvPr/>
            </p:nvSpPr>
            <p:spPr bwMode="auto">
              <a:xfrm>
                <a:off x="243" y="1245"/>
                <a:ext cx="295" cy="233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 dirty="0" smtClean="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x2</a:t>
                </a:r>
                <a:endParaRPr lang="en-US" sz="1800" dirty="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</p:grpSp>
        <p:grpSp>
          <p:nvGrpSpPr>
            <p:cNvPr id="1920132" name="Group 132"/>
            <p:cNvGrpSpPr>
              <a:grpSpLocks/>
            </p:cNvGrpSpPr>
            <p:nvPr/>
          </p:nvGrpSpPr>
          <p:grpSpPr bwMode="auto">
            <a:xfrm>
              <a:off x="243" y="1389"/>
              <a:ext cx="1153" cy="233"/>
              <a:chOff x="243" y="1389"/>
              <a:chExt cx="1153" cy="233"/>
            </a:xfrm>
          </p:grpSpPr>
          <p:sp>
            <p:nvSpPr>
              <p:cNvPr id="1920133" name="Rectangle 133"/>
              <p:cNvSpPr>
                <a:spLocks noChangeArrowheads="1"/>
              </p:cNvSpPr>
              <p:nvPr/>
            </p:nvSpPr>
            <p:spPr bwMode="auto">
              <a:xfrm>
                <a:off x="532" y="1440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P7</a:t>
                </a:r>
              </a:p>
            </p:txBody>
          </p:sp>
          <p:sp>
            <p:nvSpPr>
              <p:cNvPr id="1920134" name="Text Box 134"/>
              <p:cNvSpPr txBox="1">
                <a:spLocks noChangeArrowheads="1"/>
              </p:cNvSpPr>
              <p:nvPr/>
            </p:nvSpPr>
            <p:spPr bwMode="auto">
              <a:xfrm>
                <a:off x="243" y="1389"/>
                <a:ext cx="295" cy="233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 dirty="0" smtClean="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x3</a:t>
                </a:r>
                <a:endParaRPr lang="en-US" sz="1800" dirty="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</p:grpSp>
        <p:grpSp>
          <p:nvGrpSpPr>
            <p:cNvPr id="1920135" name="Group 135"/>
            <p:cNvGrpSpPr>
              <a:grpSpLocks/>
            </p:cNvGrpSpPr>
            <p:nvPr/>
          </p:nvGrpSpPr>
          <p:grpSpPr bwMode="auto">
            <a:xfrm>
              <a:off x="243" y="1533"/>
              <a:ext cx="1153" cy="233"/>
              <a:chOff x="243" y="1533"/>
              <a:chExt cx="1153" cy="233"/>
            </a:xfrm>
          </p:grpSpPr>
          <p:sp>
            <p:nvSpPr>
              <p:cNvPr id="1920136" name="Rectangle 136"/>
              <p:cNvSpPr>
                <a:spLocks noChangeArrowheads="1"/>
              </p:cNvSpPr>
              <p:nvPr/>
            </p:nvSpPr>
            <p:spPr bwMode="auto">
              <a:xfrm>
                <a:off x="532" y="1584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0137" name="Text Box 137"/>
              <p:cNvSpPr txBox="1">
                <a:spLocks noChangeArrowheads="1"/>
              </p:cNvSpPr>
              <p:nvPr/>
            </p:nvSpPr>
            <p:spPr bwMode="auto">
              <a:xfrm>
                <a:off x="243" y="1533"/>
                <a:ext cx="295" cy="233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 dirty="0" smtClean="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x4</a:t>
                </a:r>
                <a:endParaRPr lang="en-US" sz="1800" dirty="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</p:grpSp>
      </p:grpSp>
      <p:sp>
        <p:nvSpPr>
          <p:cNvPr id="1920138" name="Text Box 138"/>
          <p:cNvSpPr txBox="1">
            <a:spLocks noChangeArrowheads="1"/>
          </p:cNvSpPr>
          <p:nvPr/>
        </p:nvSpPr>
        <p:spPr bwMode="auto">
          <a:xfrm>
            <a:off x="901067" y="4114800"/>
            <a:ext cx="75021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800" i="1" dirty="0" smtClean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ROB</a:t>
            </a:r>
            <a:endParaRPr lang="en-US" sz="1800" i="1" dirty="0">
              <a:solidFill>
                <a:prstClr val="black"/>
              </a:solidFill>
              <a:latin typeface="Verdana" charset="0"/>
              <a:ea typeface="ＭＳ Ｐゴシック"/>
              <a:cs typeface="ＭＳ Ｐゴシック"/>
            </a:endParaRPr>
          </a:p>
        </p:txBody>
      </p:sp>
      <p:sp>
        <p:nvSpPr>
          <p:cNvPr id="1920139" name="Text Box 139"/>
          <p:cNvSpPr txBox="1">
            <a:spLocks noChangeArrowheads="1"/>
          </p:cNvSpPr>
          <p:nvPr/>
        </p:nvSpPr>
        <p:spPr bwMode="auto">
          <a:xfrm>
            <a:off x="762000" y="990600"/>
            <a:ext cx="1735138" cy="7016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000" i="1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Rename Table</a:t>
            </a:r>
          </a:p>
        </p:txBody>
      </p:sp>
      <p:sp>
        <p:nvSpPr>
          <p:cNvPr id="1920140" name="Text Box 140"/>
          <p:cNvSpPr txBox="1">
            <a:spLocks noChangeArrowheads="1"/>
          </p:cNvSpPr>
          <p:nvPr/>
        </p:nvSpPr>
        <p:spPr bwMode="auto">
          <a:xfrm>
            <a:off x="2894013" y="985838"/>
            <a:ext cx="1912937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000" i="1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Physical </a:t>
            </a:r>
            <a:r>
              <a:rPr lang="en-US" sz="2000" i="1" dirty="0" err="1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Regs</a:t>
            </a:r>
            <a:endParaRPr lang="en-US" sz="2000" i="1" dirty="0">
              <a:solidFill>
                <a:prstClr val="black"/>
              </a:solidFill>
              <a:latin typeface="Verdana" charset="0"/>
              <a:ea typeface="ＭＳ Ｐゴシック"/>
              <a:cs typeface="ＭＳ Ｐゴシック"/>
            </a:endParaRPr>
          </a:p>
        </p:txBody>
      </p:sp>
      <p:sp>
        <p:nvSpPr>
          <p:cNvPr id="1920141" name="Text Box 141"/>
          <p:cNvSpPr txBox="1">
            <a:spLocks noChangeArrowheads="1"/>
          </p:cNvSpPr>
          <p:nvPr/>
        </p:nvSpPr>
        <p:spPr bwMode="auto">
          <a:xfrm>
            <a:off x="5089525" y="1062038"/>
            <a:ext cx="1273175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000" i="1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Free List</a:t>
            </a:r>
          </a:p>
        </p:txBody>
      </p:sp>
      <p:sp>
        <p:nvSpPr>
          <p:cNvPr id="1920142" name="Rectangle 142"/>
          <p:cNvSpPr>
            <a:spLocks noChangeArrowheads="1"/>
          </p:cNvSpPr>
          <p:nvPr/>
        </p:nvSpPr>
        <p:spPr bwMode="auto">
          <a:xfrm>
            <a:off x="6553200" y="1752600"/>
            <a:ext cx="28956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285750" indent="-285750" eaLnBrk="1" hangingPunct="1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ld</a:t>
            </a:r>
            <a:r>
              <a:rPr lang="en-US" sz="2400" dirty="0" smtClean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 x1</a:t>
            </a:r>
            <a:r>
              <a:rPr lang="en-US" sz="2400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, 0</a:t>
            </a:r>
            <a:r>
              <a:rPr lang="en-US" sz="2400" dirty="0" smtClean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(x3</a:t>
            </a:r>
            <a:r>
              <a:rPr lang="en-US" sz="2400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)</a:t>
            </a:r>
          </a:p>
          <a:p>
            <a:pPr marL="285750" indent="-285750" eaLnBrk="1" hangingPunct="1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 err="1" smtClean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addi</a:t>
            </a:r>
            <a:r>
              <a:rPr lang="en-US" sz="2400" dirty="0" smtClean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 x3</a:t>
            </a:r>
            <a:r>
              <a:rPr lang="en-US" sz="2400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,</a:t>
            </a:r>
            <a:r>
              <a:rPr lang="en-US" sz="2400" dirty="0" smtClean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 x1</a:t>
            </a:r>
            <a:r>
              <a:rPr lang="en-US" sz="2400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, #4</a:t>
            </a:r>
          </a:p>
          <a:p>
            <a:pPr marL="285750" indent="-285750" eaLnBrk="1" hangingPunct="1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sub</a:t>
            </a:r>
            <a:r>
              <a:rPr lang="en-US" sz="2400" dirty="0" smtClean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 x6</a:t>
            </a:r>
            <a:r>
              <a:rPr lang="en-US" sz="2400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,</a:t>
            </a:r>
            <a:r>
              <a:rPr lang="en-US" sz="2400" dirty="0" smtClean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 x7</a:t>
            </a:r>
            <a:r>
              <a:rPr lang="en-US" sz="2400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,</a:t>
            </a:r>
            <a:r>
              <a:rPr lang="en-US" sz="2400" dirty="0" smtClean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 x6</a:t>
            </a:r>
            <a:endParaRPr lang="en-US" sz="2400" dirty="0">
              <a:solidFill>
                <a:prstClr val="black"/>
              </a:solidFill>
              <a:latin typeface="Verdana" charset="0"/>
              <a:ea typeface="ＭＳ Ｐゴシック"/>
              <a:cs typeface="ＭＳ Ｐゴシック"/>
            </a:endParaRPr>
          </a:p>
          <a:p>
            <a:pPr marL="285750" indent="-285750" eaLnBrk="1" hangingPunct="1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add</a:t>
            </a:r>
            <a:r>
              <a:rPr lang="en-US" sz="2400" dirty="0" smtClean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 x3</a:t>
            </a:r>
            <a:r>
              <a:rPr lang="en-US" sz="2400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,</a:t>
            </a:r>
            <a:r>
              <a:rPr lang="en-US" sz="2400" dirty="0" smtClean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 x3</a:t>
            </a:r>
            <a:r>
              <a:rPr lang="en-US" sz="2400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,</a:t>
            </a:r>
            <a:r>
              <a:rPr lang="en-US" sz="2400" dirty="0" smtClean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 x6</a:t>
            </a:r>
            <a:endParaRPr lang="en-US" sz="2400" dirty="0">
              <a:solidFill>
                <a:prstClr val="black"/>
              </a:solidFill>
              <a:latin typeface="Verdana" charset="0"/>
              <a:ea typeface="ＭＳ Ｐゴシック"/>
              <a:cs typeface="ＭＳ Ｐゴシック"/>
            </a:endParaRPr>
          </a:p>
          <a:p>
            <a:pPr marL="285750" indent="-285750" eaLnBrk="1" hangingPunct="1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ld</a:t>
            </a:r>
            <a:r>
              <a:rPr lang="en-US" sz="2400" dirty="0" smtClean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 x6</a:t>
            </a:r>
            <a:r>
              <a:rPr lang="en-US" sz="2400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, 0</a:t>
            </a:r>
            <a:r>
              <a:rPr lang="en-US" sz="2400" dirty="0" smtClean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(x1</a:t>
            </a:r>
            <a:r>
              <a:rPr lang="en-US" sz="2400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)</a:t>
            </a:r>
          </a:p>
        </p:txBody>
      </p:sp>
      <p:sp>
        <p:nvSpPr>
          <p:cNvPr id="1920143" name="Rectangle 143"/>
          <p:cNvSpPr>
            <a:spLocks noChangeArrowheads="1"/>
          </p:cNvSpPr>
          <p:nvPr/>
        </p:nvSpPr>
        <p:spPr bwMode="auto">
          <a:xfrm>
            <a:off x="4572000" y="2590800"/>
            <a:ext cx="303213" cy="228600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prstTxWarp prst="textNoShape">
              <a:avLst/>
            </a:prstTxWarp>
            <a:normAutofit fontScale="92500" lnSpcReduction="20000"/>
          </a:bodyPr>
          <a:lstStyle/>
          <a:p>
            <a:pPr eaLnBrk="1" hangingPunct="1">
              <a:spcBef>
                <a:spcPct val="0"/>
              </a:spcBef>
            </a:pPr>
            <a:r>
              <a:rPr lang="en-US" sz="1800" dirty="0" err="1" smtClean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p</a:t>
            </a:r>
            <a:endParaRPr lang="en-US" sz="1800" dirty="0">
              <a:solidFill>
                <a:prstClr val="black"/>
              </a:solidFill>
              <a:latin typeface="Verdana" charset="0"/>
              <a:ea typeface="ＭＳ Ｐゴシック"/>
              <a:cs typeface="ＭＳ Ｐゴシック"/>
            </a:endParaRPr>
          </a:p>
        </p:txBody>
      </p:sp>
      <p:sp>
        <p:nvSpPr>
          <p:cNvPr id="1920144" name="Rectangle 144"/>
          <p:cNvSpPr>
            <a:spLocks noChangeArrowheads="1"/>
          </p:cNvSpPr>
          <p:nvPr/>
        </p:nvSpPr>
        <p:spPr bwMode="auto">
          <a:xfrm>
            <a:off x="4572000" y="2819400"/>
            <a:ext cx="303213" cy="228600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prstTxWarp prst="textNoShape">
              <a:avLst/>
            </a:prstTxWarp>
            <a:normAutofit fontScale="92500" lnSpcReduction="20000"/>
          </a:bodyPr>
          <a:lstStyle/>
          <a:p>
            <a:pPr eaLnBrk="1" hangingPunct="1">
              <a:spcBef>
                <a:spcPct val="0"/>
              </a:spcBef>
            </a:pPr>
            <a:r>
              <a: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p</a:t>
            </a:r>
          </a:p>
        </p:txBody>
      </p:sp>
      <p:sp>
        <p:nvSpPr>
          <p:cNvPr id="1920145" name="Rectangle 145"/>
          <p:cNvSpPr>
            <a:spLocks noChangeArrowheads="1"/>
          </p:cNvSpPr>
          <p:nvPr/>
        </p:nvSpPr>
        <p:spPr bwMode="auto">
          <a:xfrm>
            <a:off x="4572000" y="3048000"/>
            <a:ext cx="303213" cy="228600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prstTxWarp prst="textNoShape">
              <a:avLst/>
            </a:prstTxWarp>
            <a:normAutofit fontScale="92500" lnSpcReduction="20000"/>
          </a:bodyPr>
          <a:lstStyle/>
          <a:p>
            <a:pPr eaLnBrk="1" hangingPunct="1">
              <a:spcBef>
                <a:spcPct val="0"/>
              </a:spcBef>
            </a:pPr>
            <a:r>
              <a: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p</a:t>
            </a:r>
          </a:p>
        </p:txBody>
      </p:sp>
      <p:sp>
        <p:nvSpPr>
          <p:cNvPr id="1920146" name="Rectangle 146"/>
          <p:cNvSpPr>
            <a:spLocks noChangeArrowheads="1"/>
          </p:cNvSpPr>
          <p:nvPr/>
        </p:nvSpPr>
        <p:spPr bwMode="auto">
          <a:xfrm>
            <a:off x="4572000" y="1447800"/>
            <a:ext cx="303213" cy="228600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prstTxWarp prst="textNoShape">
              <a:avLst/>
            </a:prstTxWarp>
            <a:normAutofit fontScale="92500" lnSpcReduction="20000"/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Verdana" charset="0"/>
              <a:ea typeface="ＭＳ Ｐゴシック"/>
              <a:cs typeface="ＭＳ Ｐゴシック"/>
            </a:endParaRPr>
          </a:p>
        </p:txBody>
      </p:sp>
      <p:sp>
        <p:nvSpPr>
          <p:cNvPr id="1920147" name="Rectangle 147"/>
          <p:cNvSpPr>
            <a:spLocks noChangeArrowheads="1"/>
          </p:cNvSpPr>
          <p:nvPr/>
        </p:nvSpPr>
        <p:spPr bwMode="auto">
          <a:xfrm>
            <a:off x="4573588" y="3886200"/>
            <a:ext cx="303212" cy="228600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Verdana" charset="0"/>
              <a:ea typeface="ＭＳ Ｐゴシック"/>
              <a:cs typeface="ＭＳ Ｐゴシック"/>
            </a:endParaRPr>
          </a:p>
        </p:txBody>
      </p:sp>
      <p:sp>
        <p:nvSpPr>
          <p:cNvPr id="1920148" name="Rectangle 148"/>
          <p:cNvSpPr>
            <a:spLocks noChangeArrowheads="1"/>
          </p:cNvSpPr>
          <p:nvPr/>
        </p:nvSpPr>
        <p:spPr bwMode="auto">
          <a:xfrm>
            <a:off x="4572000" y="1676400"/>
            <a:ext cx="303213" cy="228600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prstTxWarp prst="textNoShape">
              <a:avLst/>
            </a:prstTxWarp>
            <a:normAutofit fontScale="92500" lnSpcReduction="20000"/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Verdana" charset="0"/>
              <a:ea typeface="ＭＳ Ｐゴシック"/>
              <a:cs typeface="ＭＳ Ｐゴシック"/>
            </a:endParaRPr>
          </a:p>
        </p:txBody>
      </p:sp>
      <p:sp>
        <p:nvSpPr>
          <p:cNvPr id="1920149" name="Rectangle 149"/>
          <p:cNvSpPr>
            <a:spLocks noChangeArrowheads="1"/>
          </p:cNvSpPr>
          <p:nvPr/>
        </p:nvSpPr>
        <p:spPr bwMode="auto">
          <a:xfrm>
            <a:off x="4572000" y="1905000"/>
            <a:ext cx="303213" cy="228600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prstTxWarp prst="textNoShape">
              <a:avLst/>
            </a:prstTxWarp>
            <a:normAutofit fontScale="92500" lnSpcReduction="20000"/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Verdana" charset="0"/>
              <a:ea typeface="ＭＳ Ｐゴシック"/>
              <a:cs typeface="ＭＳ Ｐゴシック"/>
            </a:endParaRPr>
          </a:p>
        </p:txBody>
      </p:sp>
      <p:sp>
        <p:nvSpPr>
          <p:cNvPr id="1920150" name="Rectangle 150"/>
          <p:cNvSpPr>
            <a:spLocks noChangeArrowheads="1"/>
          </p:cNvSpPr>
          <p:nvPr/>
        </p:nvSpPr>
        <p:spPr bwMode="auto">
          <a:xfrm>
            <a:off x="4572000" y="2133600"/>
            <a:ext cx="303213" cy="228600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prstTxWarp prst="textNoShape">
              <a:avLst/>
            </a:prstTxWarp>
            <a:normAutofit fontScale="92500" lnSpcReduction="20000"/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Verdana" charset="0"/>
              <a:ea typeface="ＭＳ Ｐゴシック"/>
              <a:cs typeface="ＭＳ Ｐゴシック"/>
            </a:endParaRPr>
          </a:p>
        </p:txBody>
      </p:sp>
      <p:sp>
        <p:nvSpPr>
          <p:cNvPr id="1920151" name="Rectangle 151"/>
          <p:cNvSpPr>
            <a:spLocks noChangeArrowheads="1"/>
          </p:cNvSpPr>
          <p:nvPr/>
        </p:nvSpPr>
        <p:spPr bwMode="auto">
          <a:xfrm>
            <a:off x="4572000" y="2362200"/>
            <a:ext cx="303213" cy="228600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prstTxWarp prst="textNoShape">
              <a:avLst/>
            </a:prstTxWarp>
            <a:normAutofit fontScale="92500" lnSpcReduction="20000"/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Verdana" charset="0"/>
              <a:ea typeface="ＭＳ Ｐゴシック"/>
              <a:cs typeface="ＭＳ Ｐゴシック"/>
            </a:endParaRPr>
          </a:p>
        </p:txBody>
      </p:sp>
      <p:sp>
        <p:nvSpPr>
          <p:cNvPr id="1920152" name="Line 152"/>
          <p:cNvSpPr>
            <a:spLocks noChangeShapeType="1"/>
          </p:cNvSpPr>
          <p:nvPr/>
        </p:nvSpPr>
        <p:spPr bwMode="auto">
          <a:xfrm>
            <a:off x="4572000" y="3276600"/>
            <a:ext cx="0" cy="609600"/>
          </a:xfrm>
          <a:prstGeom prst="line">
            <a:avLst/>
          </a:prstGeom>
          <a:noFill/>
          <a:ln w="19050">
            <a:solidFill>
              <a:schemeClr val="tx2"/>
            </a:solidFill>
            <a:prstDash val="sysDot"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920153" name="Line 153"/>
          <p:cNvSpPr>
            <a:spLocks noChangeShapeType="1"/>
          </p:cNvSpPr>
          <p:nvPr/>
        </p:nvSpPr>
        <p:spPr bwMode="auto">
          <a:xfrm>
            <a:off x="4875213" y="3276600"/>
            <a:ext cx="0" cy="609600"/>
          </a:xfrm>
          <a:prstGeom prst="line">
            <a:avLst/>
          </a:prstGeom>
          <a:noFill/>
          <a:ln w="19050">
            <a:solidFill>
              <a:schemeClr val="tx2"/>
            </a:solidFill>
            <a:prstDash val="sysDot"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920154" name="Rectangle 154"/>
          <p:cNvSpPr>
            <a:spLocks noChangeArrowheads="1"/>
          </p:cNvSpPr>
          <p:nvPr/>
        </p:nvSpPr>
        <p:spPr bwMode="auto">
          <a:xfrm>
            <a:off x="5334000" y="2590800"/>
            <a:ext cx="682625" cy="228600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Verdana" charset="0"/>
              <a:ea typeface="ＭＳ Ｐゴシック"/>
              <a:cs typeface="ＭＳ Ｐゴシック"/>
            </a:endParaRPr>
          </a:p>
        </p:txBody>
      </p:sp>
      <p:sp>
        <p:nvSpPr>
          <p:cNvPr id="1920155" name="Rectangle 155"/>
          <p:cNvSpPr>
            <a:spLocks noChangeArrowheads="1"/>
          </p:cNvSpPr>
          <p:nvPr/>
        </p:nvSpPr>
        <p:spPr bwMode="auto">
          <a:xfrm>
            <a:off x="5334000" y="2819400"/>
            <a:ext cx="682625" cy="228600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Verdana" charset="0"/>
              <a:ea typeface="ＭＳ Ｐゴシック"/>
              <a:cs typeface="ＭＳ Ｐゴシック"/>
            </a:endParaRPr>
          </a:p>
        </p:txBody>
      </p:sp>
      <p:sp>
        <p:nvSpPr>
          <p:cNvPr id="1920156" name="Rectangle 156"/>
          <p:cNvSpPr>
            <a:spLocks noChangeArrowheads="1"/>
          </p:cNvSpPr>
          <p:nvPr/>
        </p:nvSpPr>
        <p:spPr bwMode="auto">
          <a:xfrm>
            <a:off x="5334000" y="3048000"/>
            <a:ext cx="682625" cy="228600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Verdana" charset="0"/>
              <a:ea typeface="ＭＳ Ｐゴシック"/>
              <a:cs typeface="ＭＳ Ｐゴシック"/>
            </a:endParaRPr>
          </a:p>
        </p:txBody>
      </p:sp>
      <p:sp>
        <p:nvSpPr>
          <p:cNvPr id="1920157" name="Rectangle 157"/>
          <p:cNvSpPr>
            <a:spLocks noChangeArrowheads="1"/>
          </p:cNvSpPr>
          <p:nvPr/>
        </p:nvSpPr>
        <p:spPr bwMode="auto">
          <a:xfrm>
            <a:off x="5334000" y="1447800"/>
            <a:ext cx="682625" cy="228600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P0</a:t>
            </a:r>
          </a:p>
        </p:txBody>
      </p:sp>
      <p:sp>
        <p:nvSpPr>
          <p:cNvPr id="1920158" name="Rectangle 158"/>
          <p:cNvSpPr>
            <a:spLocks noChangeArrowheads="1"/>
          </p:cNvSpPr>
          <p:nvPr/>
        </p:nvSpPr>
        <p:spPr bwMode="auto">
          <a:xfrm>
            <a:off x="5337175" y="3886200"/>
            <a:ext cx="682625" cy="228600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Verdana" charset="0"/>
              <a:ea typeface="ＭＳ Ｐゴシック"/>
              <a:cs typeface="ＭＳ Ｐゴシック"/>
            </a:endParaRPr>
          </a:p>
        </p:txBody>
      </p:sp>
      <p:sp>
        <p:nvSpPr>
          <p:cNvPr id="1920159" name="Rectangle 159"/>
          <p:cNvSpPr>
            <a:spLocks noChangeArrowheads="1"/>
          </p:cNvSpPr>
          <p:nvPr/>
        </p:nvSpPr>
        <p:spPr bwMode="auto">
          <a:xfrm>
            <a:off x="5334000" y="1676400"/>
            <a:ext cx="682625" cy="228600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P1</a:t>
            </a:r>
          </a:p>
        </p:txBody>
      </p:sp>
      <p:sp>
        <p:nvSpPr>
          <p:cNvPr id="1920160" name="Rectangle 160"/>
          <p:cNvSpPr>
            <a:spLocks noChangeArrowheads="1"/>
          </p:cNvSpPr>
          <p:nvPr/>
        </p:nvSpPr>
        <p:spPr bwMode="auto">
          <a:xfrm>
            <a:off x="5334000" y="1905000"/>
            <a:ext cx="682625" cy="228600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P3</a:t>
            </a:r>
          </a:p>
        </p:txBody>
      </p:sp>
      <p:sp>
        <p:nvSpPr>
          <p:cNvPr id="1920161" name="Rectangle 161"/>
          <p:cNvSpPr>
            <a:spLocks noChangeArrowheads="1"/>
          </p:cNvSpPr>
          <p:nvPr/>
        </p:nvSpPr>
        <p:spPr bwMode="auto">
          <a:xfrm>
            <a:off x="5334000" y="2133600"/>
            <a:ext cx="682625" cy="228600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P2</a:t>
            </a:r>
          </a:p>
        </p:txBody>
      </p:sp>
      <p:sp>
        <p:nvSpPr>
          <p:cNvPr id="1920162" name="Rectangle 162"/>
          <p:cNvSpPr>
            <a:spLocks noChangeArrowheads="1"/>
          </p:cNvSpPr>
          <p:nvPr/>
        </p:nvSpPr>
        <p:spPr bwMode="auto">
          <a:xfrm>
            <a:off x="5334000" y="2362200"/>
            <a:ext cx="682625" cy="228600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P4</a:t>
            </a:r>
          </a:p>
        </p:txBody>
      </p:sp>
      <p:sp>
        <p:nvSpPr>
          <p:cNvPr id="1920163" name="Line 163"/>
          <p:cNvSpPr>
            <a:spLocks noChangeShapeType="1"/>
          </p:cNvSpPr>
          <p:nvPr/>
        </p:nvSpPr>
        <p:spPr bwMode="auto">
          <a:xfrm>
            <a:off x="5334000" y="3276600"/>
            <a:ext cx="0" cy="609600"/>
          </a:xfrm>
          <a:prstGeom prst="line">
            <a:avLst/>
          </a:prstGeom>
          <a:noFill/>
          <a:ln w="19050">
            <a:solidFill>
              <a:schemeClr val="tx2"/>
            </a:solidFill>
            <a:prstDash val="sysDot"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920164" name="Line 164"/>
          <p:cNvSpPr>
            <a:spLocks noChangeShapeType="1"/>
          </p:cNvSpPr>
          <p:nvPr/>
        </p:nvSpPr>
        <p:spPr bwMode="auto">
          <a:xfrm>
            <a:off x="6016625" y="3276600"/>
            <a:ext cx="0" cy="609600"/>
          </a:xfrm>
          <a:prstGeom prst="line">
            <a:avLst/>
          </a:prstGeom>
          <a:noFill/>
          <a:ln w="19050">
            <a:solidFill>
              <a:schemeClr val="tx2"/>
            </a:solidFill>
            <a:prstDash val="sysDot"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920165" name="Text Box 165"/>
          <p:cNvSpPr txBox="1">
            <a:spLocks noChangeArrowheads="1"/>
          </p:cNvSpPr>
          <p:nvPr/>
        </p:nvSpPr>
        <p:spPr bwMode="auto">
          <a:xfrm>
            <a:off x="7010400" y="4435475"/>
            <a:ext cx="2133600" cy="16160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000" i="1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(</a:t>
            </a:r>
            <a:r>
              <a:rPr lang="en-US" sz="2000" i="1" dirty="0" err="1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LPRd</a:t>
            </a:r>
            <a:r>
              <a:rPr lang="en-US" sz="2000" i="1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 requires third read port on Rename Table for each instruction)</a:t>
            </a:r>
          </a:p>
        </p:txBody>
      </p:sp>
      <p:grpSp>
        <p:nvGrpSpPr>
          <p:cNvPr id="1920166" name="Group 166"/>
          <p:cNvGrpSpPr>
            <a:grpSpLocks/>
          </p:cNvGrpSpPr>
          <p:nvPr/>
        </p:nvGrpSpPr>
        <p:grpSpPr bwMode="auto">
          <a:xfrm>
            <a:off x="2741613" y="3195638"/>
            <a:ext cx="1830387" cy="366712"/>
            <a:chOff x="1679" y="1821"/>
            <a:chExt cx="1153" cy="231"/>
          </a:xfrm>
        </p:grpSpPr>
        <p:sp>
          <p:nvSpPr>
            <p:cNvPr id="1920167" name="Rectangle 167"/>
            <p:cNvSpPr>
              <a:spLocks noChangeArrowheads="1"/>
            </p:cNvSpPr>
            <p:nvPr/>
          </p:nvSpPr>
          <p:spPr bwMode="auto">
            <a:xfrm>
              <a:off x="1968" y="1872"/>
              <a:ext cx="864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 dirty="0" smtClean="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&lt;x1</a:t>
              </a:r>
              <a:r>
                <a:rPr lang="en-US" sz="1800" dirty="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&gt;</a:t>
              </a:r>
            </a:p>
          </p:txBody>
        </p:sp>
        <p:sp>
          <p:nvSpPr>
            <p:cNvPr id="1920168" name="Text Box 168"/>
            <p:cNvSpPr txBox="1">
              <a:spLocks noChangeArrowheads="1"/>
            </p:cNvSpPr>
            <p:nvPr/>
          </p:nvSpPr>
          <p:spPr bwMode="auto">
            <a:xfrm>
              <a:off x="1679" y="1821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P8</a:t>
              </a:r>
            </a:p>
          </p:txBody>
        </p:sp>
      </p:grpSp>
      <p:sp>
        <p:nvSpPr>
          <p:cNvPr id="1920169" name="Rectangle 169"/>
          <p:cNvSpPr>
            <a:spLocks noChangeArrowheads="1"/>
          </p:cNvSpPr>
          <p:nvPr/>
        </p:nvSpPr>
        <p:spPr bwMode="auto">
          <a:xfrm>
            <a:off x="4572000" y="3276600"/>
            <a:ext cx="303213" cy="228600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prstTxWarp prst="textNoShape">
              <a:avLst/>
            </a:prstTxWarp>
            <a:normAutofit fontScale="92500" lnSpcReduction="20000"/>
          </a:bodyPr>
          <a:lstStyle/>
          <a:p>
            <a:pPr eaLnBrk="1" hangingPunct="1">
              <a:spcBef>
                <a:spcPct val="0"/>
              </a:spcBef>
            </a:pPr>
            <a:r>
              <a:rPr lang="en-US" sz="1800" dirty="0" err="1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p</a:t>
            </a:r>
            <a:endParaRPr lang="en-US" sz="1800" dirty="0">
              <a:solidFill>
                <a:prstClr val="black"/>
              </a:solidFill>
              <a:latin typeface="Verdana" charset="0"/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10898793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Physical Register Management</a:t>
            </a:r>
            <a:endParaRPr lang="en-US" dirty="0"/>
          </a:p>
        </p:txBody>
      </p:sp>
      <p:sp>
        <p:nvSpPr>
          <p:cNvPr id="19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3633D-ECE2-1E41-8384-E68715DD82CA}" type="slidenum">
              <a:rPr lang="en-US" smtClean="0">
                <a:solidFill>
                  <a:prstClr val="black"/>
                </a:solidFill>
              </a:rPr>
              <a:pPr/>
              <a:t>21</a:t>
            </a:fld>
            <a:endParaRPr lang="en-US">
              <a:solidFill>
                <a:prstClr val="black"/>
              </a:solidFill>
            </a:endParaRPr>
          </a:p>
        </p:txBody>
      </p:sp>
      <p:grpSp>
        <p:nvGrpSpPr>
          <p:cNvPr id="1922051" name="Group 3"/>
          <p:cNvGrpSpPr>
            <a:grpSpLocks/>
          </p:cNvGrpSpPr>
          <p:nvPr/>
        </p:nvGrpSpPr>
        <p:grpSpPr bwMode="auto">
          <a:xfrm>
            <a:off x="539750" y="4114801"/>
            <a:ext cx="6324601" cy="2209800"/>
            <a:chOff x="144" y="2592"/>
            <a:chExt cx="3984" cy="1392"/>
          </a:xfrm>
        </p:grpSpPr>
        <p:grpSp>
          <p:nvGrpSpPr>
            <p:cNvPr id="1922052" name="Group 4"/>
            <p:cNvGrpSpPr>
              <a:grpSpLocks/>
            </p:cNvGrpSpPr>
            <p:nvPr/>
          </p:nvGrpSpPr>
          <p:grpSpPr bwMode="auto">
            <a:xfrm>
              <a:off x="144" y="2832"/>
              <a:ext cx="3984" cy="1152"/>
              <a:chOff x="144" y="2928"/>
              <a:chExt cx="3984" cy="1152"/>
            </a:xfrm>
          </p:grpSpPr>
          <p:sp>
            <p:nvSpPr>
              <p:cNvPr id="1922053" name="Rectangle 5"/>
              <p:cNvSpPr>
                <a:spLocks noChangeArrowheads="1"/>
              </p:cNvSpPr>
              <p:nvPr/>
            </p:nvSpPr>
            <p:spPr bwMode="auto">
              <a:xfrm>
                <a:off x="672" y="292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op</a:t>
                </a:r>
              </a:p>
            </p:txBody>
          </p:sp>
          <p:sp>
            <p:nvSpPr>
              <p:cNvPr id="1922054" name="Rectangle 6"/>
              <p:cNvSpPr>
                <a:spLocks noChangeArrowheads="1"/>
              </p:cNvSpPr>
              <p:nvPr/>
            </p:nvSpPr>
            <p:spPr bwMode="auto">
              <a:xfrm>
                <a:off x="1104" y="292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p1</a:t>
                </a:r>
              </a:p>
            </p:txBody>
          </p:sp>
          <p:sp>
            <p:nvSpPr>
              <p:cNvPr id="1922055" name="Rectangle 7"/>
              <p:cNvSpPr>
                <a:spLocks noChangeArrowheads="1"/>
              </p:cNvSpPr>
              <p:nvPr/>
            </p:nvSpPr>
            <p:spPr bwMode="auto">
              <a:xfrm>
                <a:off x="1344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 dirty="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PR1</a:t>
                </a:r>
              </a:p>
            </p:txBody>
          </p:sp>
          <p:sp>
            <p:nvSpPr>
              <p:cNvPr id="1922056" name="Rectangle 8"/>
              <p:cNvSpPr>
                <a:spLocks noChangeArrowheads="1"/>
              </p:cNvSpPr>
              <p:nvPr/>
            </p:nvSpPr>
            <p:spPr bwMode="auto">
              <a:xfrm>
                <a:off x="1872" y="292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p2</a:t>
                </a:r>
              </a:p>
            </p:txBody>
          </p:sp>
          <p:sp>
            <p:nvSpPr>
              <p:cNvPr id="1922057" name="Rectangle 9"/>
              <p:cNvSpPr>
                <a:spLocks noChangeArrowheads="1"/>
              </p:cNvSpPr>
              <p:nvPr/>
            </p:nvSpPr>
            <p:spPr bwMode="auto">
              <a:xfrm>
                <a:off x="2112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 dirty="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PR2</a:t>
                </a:r>
              </a:p>
            </p:txBody>
          </p:sp>
          <p:sp>
            <p:nvSpPr>
              <p:cNvPr id="1922058" name="Rectangle 10"/>
              <p:cNvSpPr>
                <a:spLocks noChangeArrowheads="1"/>
              </p:cNvSpPr>
              <p:nvPr/>
            </p:nvSpPr>
            <p:spPr bwMode="auto">
              <a:xfrm>
                <a:off x="432" y="292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ex</a:t>
                </a:r>
              </a:p>
            </p:txBody>
          </p:sp>
          <p:sp>
            <p:nvSpPr>
              <p:cNvPr id="1922059" name="Rectangle 11"/>
              <p:cNvSpPr>
                <a:spLocks noChangeArrowheads="1"/>
              </p:cNvSpPr>
              <p:nvPr/>
            </p:nvSpPr>
            <p:spPr bwMode="auto">
              <a:xfrm>
                <a:off x="144" y="2928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use</a:t>
                </a:r>
              </a:p>
            </p:txBody>
          </p:sp>
          <p:sp>
            <p:nvSpPr>
              <p:cNvPr id="1922060" name="Rectangle 12"/>
              <p:cNvSpPr>
                <a:spLocks noChangeArrowheads="1"/>
              </p:cNvSpPr>
              <p:nvPr/>
            </p:nvSpPr>
            <p:spPr bwMode="auto">
              <a:xfrm>
                <a:off x="672" y="307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2061" name="Rectangle 13"/>
              <p:cNvSpPr>
                <a:spLocks noChangeArrowheads="1"/>
              </p:cNvSpPr>
              <p:nvPr/>
            </p:nvSpPr>
            <p:spPr bwMode="auto">
              <a:xfrm>
                <a:off x="1104" y="307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2062" name="Rectangle 14"/>
              <p:cNvSpPr>
                <a:spLocks noChangeArrowheads="1"/>
              </p:cNvSpPr>
              <p:nvPr/>
            </p:nvSpPr>
            <p:spPr bwMode="auto">
              <a:xfrm>
                <a:off x="1344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2063" name="Rectangle 15"/>
              <p:cNvSpPr>
                <a:spLocks noChangeArrowheads="1"/>
              </p:cNvSpPr>
              <p:nvPr/>
            </p:nvSpPr>
            <p:spPr bwMode="auto">
              <a:xfrm>
                <a:off x="1872" y="307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2064" name="Rectangle 16"/>
              <p:cNvSpPr>
                <a:spLocks noChangeArrowheads="1"/>
              </p:cNvSpPr>
              <p:nvPr/>
            </p:nvSpPr>
            <p:spPr bwMode="auto">
              <a:xfrm>
                <a:off x="2112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2065" name="Rectangle 17"/>
              <p:cNvSpPr>
                <a:spLocks noChangeArrowheads="1"/>
              </p:cNvSpPr>
              <p:nvPr/>
            </p:nvSpPr>
            <p:spPr bwMode="auto">
              <a:xfrm>
                <a:off x="432" y="307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2066" name="Rectangle 18"/>
              <p:cNvSpPr>
                <a:spLocks noChangeArrowheads="1"/>
              </p:cNvSpPr>
              <p:nvPr/>
            </p:nvSpPr>
            <p:spPr bwMode="auto">
              <a:xfrm>
                <a:off x="144" y="3072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2067" name="Rectangle 19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2068" name="Rectangle 20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2069" name="Rectangle 21"/>
              <p:cNvSpPr>
                <a:spLocks noChangeArrowheads="1"/>
              </p:cNvSpPr>
              <p:nvPr/>
            </p:nvSpPr>
            <p:spPr bwMode="auto">
              <a:xfrm>
                <a:off x="1344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2070" name="Rectangle 22"/>
              <p:cNvSpPr>
                <a:spLocks noChangeArrowheads="1"/>
              </p:cNvSpPr>
              <p:nvPr/>
            </p:nvSpPr>
            <p:spPr bwMode="auto">
              <a:xfrm>
                <a:off x="1872" y="321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2071" name="Rectangle 23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2072" name="Rectangle 24"/>
              <p:cNvSpPr>
                <a:spLocks noChangeArrowheads="1"/>
              </p:cNvSpPr>
              <p:nvPr/>
            </p:nvSpPr>
            <p:spPr bwMode="auto">
              <a:xfrm>
                <a:off x="432" y="321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2073" name="Rectangle 25"/>
              <p:cNvSpPr>
                <a:spLocks noChangeArrowheads="1"/>
              </p:cNvSpPr>
              <p:nvPr/>
            </p:nvSpPr>
            <p:spPr bwMode="auto">
              <a:xfrm>
                <a:off x="144" y="3216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2074" name="Rectangle 26"/>
              <p:cNvSpPr>
                <a:spLocks noChangeArrowheads="1"/>
              </p:cNvSpPr>
              <p:nvPr/>
            </p:nvSpPr>
            <p:spPr bwMode="auto">
              <a:xfrm>
                <a:off x="672" y="3360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2075" name="Rectangle 27"/>
              <p:cNvSpPr>
                <a:spLocks noChangeArrowheads="1"/>
              </p:cNvSpPr>
              <p:nvPr/>
            </p:nvSpPr>
            <p:spPr bwMode="auto">
              <a:xfrm>
                <a:off x="1104" y="3360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2076" name="Rectangle 28"/>
              <p:cNvSpPr>
                <a:spLocks noChangeArrowheads="1"/>
              </p:cNvSpPr>
              <p:nvPr/>
            </p:nvSpPr>
            <p:spPr bwMode="auto">
              <a:xfrm>
                <a:off x="1344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2077" name="Rectangle 29"/>
              <p:cNvSpPr>
                <a:spLocks noChangeArrowheads="1"/>
              </p:cNvSpPr>
              <p:nvPr/>
            </p:nvSpPr>
            <p:spPr bwMode="auto">
              <a:xfrm>
                <a:off x="1872" y="3360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2078" name="Rectangle 30"/>
              <p:cNvSpPr>
                <a:spLocks noChangeArrowheads="1"/>
              </p:cNvSpPr>
              <p:nvPr/>
            </p:nvSpPr>
            <p:spPr bwMode="auto">
              <a:xfrm>
                <a:off x="2112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2079" name="Rectangle 31"/>
              <p:cNvSpPr>
                <a:spLocks noChangeArrowheads="1"/>
              </p:cNvSpPr>
              <p:nvPr/>
            </p:nvSpPr>
            <p:spPr bwMode="auto">
              <a:xfrm>
                <a:off x="432" y="3360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2080" name="Rectangle 32"/>
              <p:cNvSpPr>
                <a:spLocks noChangeArrowheads="1"/>
              </p:cNvSpPr>
              <p:nvPr/>
            </p:nvSpPr>
            <p:spPr bwMode="auto">
              <a:xfrm>
                <a:off x="144" y="3360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2081" name="Rectangle 33"/>
              <p:cNvSpPr>
                <a:spLocks noChangeArrowheads="1"/>
              </p:cNvSpPr>
              <p:nvPr/>
            </p:nvSpPr>
            <p:spPr bwMode="auto">
              <a:xfrm>
                <a:off x="672" y="3504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2082" name="Rectangle 34"/>
              <p:cNvSpPr>
                <a:spLocks noChangeArrowheads="1"/>
              </p:cNvSpPr>
              <p:nvPr/>
            </p:nvSpPr>
            <p:spPr bwMode="auto">
              <a:xfrm>
                <a:off x="1104" y="3504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2083" name="Rectangle 35"/>
              <p:cNvSpPr>
                <a:spLocks noChangeArrowheads="1"/>
              </p:cNvSpPr>
              <p:nvPr/>
            </p:nvSpPr>
            <p:spPr bwMode="auto">
              <a:xfrm>
                <a:off x="1344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2084" name="Rectangle 36"/>
              <p:cNvSpPr>
                <a:spLocks noChangeArrowheads="1"/>
              </p:cNvSpPr>
              <p:nvPr/>
            </p:nvSpPr>
            <p:spPr bwMode="auto">
              <a:xfrm>
                <a:off x="1872" y="3504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2085" name="Rectangle 37"/>
              <p:cNvSpPr>
                <a:spLocks noChangeArrowheads="1"/>
              </p:cNvSpPr>
              <p:nvPr/>
            </p:nvSpPr>
            <p:spPr bwMode="auto">
              <a:xfrm>
                <a:off x="2112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2086" name="Rectangle 38"/>
              <p:cNvSpPr>
                <a:spLocks noChangeArrowheads="1"/>
              </p:cNvSpPr>
              <p:nvPr/>
            </p:nvSpPr>
            <p:spPr bwMode="auto">
              <a:xfrm>
                <a:off x="432" y="3504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2087" name="Rectangle 39"/>
              <p:cNvSpPr>
                <a:spLocks noChangeArrowheads="1"/>
              </p:cNvSpPr>
              <p:nvPr/>
            </p:nvSpPr>
            <p:spPr bwMode="auto">
              <a:xfrm>
                <a:off x="144" y="3504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2088" name="Rectangle 40"/>
              <p:cNvSpPr>
                <a:spLocks noChangeArrowheads="1"/>
              </p:cNvSpPr>
              <p:nvPr/>
            </p:nvSpPr>
            <p:spPr bwMode="auto">
              <a:xfrm>
                <a:off x="672" y="364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2089" name="Rectangle 41"/>
              <p:cNvSpPr>
                <a:spLocks noChangeArrowheads="1"/>
              </p:cNvSpPr>
              <p:nvPr/>
            </p:nvSpPr>
            <p:spPr bwMode="auto">
              <a:xfrm>
                <a:off x="1104" y="364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2090" name="Rectangle 42"/>
              <p:cNvSpPr>
                <a:spLocks noChangeArrowheads="1"/>
              </p:cNvSpPr>
              <p:nvPr/>
            </p:nvSpPr>
            <p:spPr bwMode="auto">
              <a:xfrm>
                <a:off x="1344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2091" name="Rectangle 43"/>
              <p:cNvSpPr>
                <a:spLocks noChangeArrowheads="1"/>
              </p:cNvSpPr>
              <p:nvPr/>
            </p:nvSpPr>
            <p:spPr bwMode="auto">
              <a:xfrm>
                <a:off x="1872" y="364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2092" name="Rectangle 44"/>
              <p:cNvSpPr>
                <a:spLocks noChangeArrowheads="1"/>
              </p:cNvSpPr>
              <p:nvPr/>
            </p:nvSpPr>
            <p:spPr bwMode="auto">
              <a:xfrm>
                <a:off x="2112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2093" name="Rectangle 45"/>
              <p:cNvSpPr>
                <a:spLocks noChangeArrowheads="1"/>
              </p:cNvSpPr>
              <p:nvPr/>
            </p:nvSpPr>
            <p:spPr bwMode="auto">
              <a:xfrm>
                <a:off x="432" y="364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2094" name="Rectangle 46"/>
              <p:cNvSpPr>
                <a:spLocks noChangeArrowheads="1"/>
              </p:cNvSpPr>
              <p:nvPr/>
            </p:nvSpPr>
            <p:spPr bwMode="auto">
              <a:xfrm>
                <a:off x="144" y="3648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2095" name="Rectangle 47"/>
              <p:cNvSpPr>
                <a:spLocks noChangeArrowheads="1"/>
              </p:cNvSpPr>
              <p:nvPr/>
            </p:nvSpPr>
            <p:spPr bwMode="auto">
              <a:xfrm>
                <a:off x="672" y="379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2096" name="Rectangle 48"/>
              <p:cNvSpPr>
                <a:spLocks noChangeArrowheads="1"/>
              </p:cNvSpPr>
              <p:nvPr/>
            </p:nvSpPr>
            <p:spPr bwMode="auto">
              <a:xfrm>
                <a:off x="1104" y="379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2097" name="Rectangle 49"/>
              <p:cNvSpPr>
                <a:spLocks noChangeArrowheads="1"/>
              </p:cNvSpPr>
              <p:nvPr/>
            </p:nvSpPr>
            <p:spPr bwMode="auto">
              <a:xfrm>
                <a:off x="1344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2098" name="Rectangle 50"/>
              <p:cNvSpPr>
                <a:spLocks noChangeArrowheads="1"/>
              </p:cNvSpPr>
              <p:nvPr/>
            </p:nvSpPr>
            <p:spPr bwMode="auto">
              <a:xfrm>
                <a:off x="1872" y="379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2099" name="Rectangle 51"/>
              <p:cNvSpPr>
                <a:spLocks noChangeArrowheads="1"/>
              </p:cNvSpPr>
              <p:nvPr/>
            </p:nvSpPr>
            <p:spPr bwMode="auto">
              <a:xfrm>
                <a:off x="2112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2100" name="Rectangle 52"/>
              <p:cNvSpPr>
                <a:spLocks noChangeArrowheads="1"/>
              </p:cNvSpPr>
              <p:nvPr/>
            </p:nvSpPr>
            <p:spPr bwMode="auto">
              <a:xfrm>
                <a:off x="432" y="379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2101" name="Rectangle 53"/>
              <p:cNvSpPr>
                <a:spLocks noChangeArrowheads="1"/>
              </p:cNvSpPr>
              <p:nvPr/>
            </p:nvSpPr>
            <p:spPr bwMode="auto">
              <a:xfrm>
                <a:off x="144" y="3792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2102" name="Rectangle 54"/>
              <p:cNvSpPr>
                <a:spLocks noChangeArrowheads="1"/>
              </p:cNvSpPr>
              <p:nvPr/>
            </p:nvSpPr>
            <p:spPr bwMode="auto">
              <a:xfrm>
                <a:off x="672" y="393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2103" name="Rectangle 55"/>
              <p:cNvSpPr>
                <a:spLocks noChangeArrowheads="1"/>
              </p:cNvSpPr>
              <p:nvPr/>
            </p:nvSpPr>
            <p:spPr bwMode="auto">
              <a:xfrm>
                <a:off x="1104" y="393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2104" name="Rectangle 56"/>
              <p:cNvSpPr>
                <a:spLocks noChangeArrowheads="1"/>
              </p:cNvSpPr>
              <p:nvPr/>
            </p:nvSpPr>
            <p:spPr bwMode="auto">
              <a:xfrm>
                <a:off x="1344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2105" name="Rectangle 57"/>
              <p:cNvSpPr>
                <a:spLocks noChangeArrowheads="1"/>
              </p:cNvSpPr>
              <p:nvPr/>
            </p:nvSpPr>
            <p:spPr bwMode="auto">
              <a:xfrm>
                <a:off x="1872" y="393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2106" name="Rectangle 58"/>
              <p:cNvSpPr>
                <a:spLocks noChangeArrowheads="1"/>
              </p:cNvSpPr>
              <p:nvPr/>
            </p:nvSpPr>
            <p:spPr bwMode="auto">
              <a:xfrm>
                <a:off x="2112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2107" name="Rectangle 59"/>
              <p:cNvSpPr>
                <a:spLocks noChangeArrowheads="1"/>
              </p:cNvSpPr>
              <p:nvPr/>
            </p:nvSpPr>
            <p:spPr bwMode="auto">
              <a:xfrm>
                <a:off x="2640" y="292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 dirty="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Rd</a:t>
                </a:r>
              </a:p>
            </p:txBody>
          </p:sp>
          <p:sp>
            <p:nvSpPr>
              <p:cNvPr id="1922108" name="Rectangle 60"/>
              <p:cNvSpPr>
                <a:spLocks noChangeArrowheads="1"/>
              </p:cNvSpPr>
              <p:nvPr/>
            </p:nvSpPr>
            <p:spPr bwMode="auto">
              <a:xfrm>
                <a:off x="2640" y="307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2109" name="Rectangle 61"/>
              <p:cNvSpPr>
                <a:spLocks noChangeArrowheads="1"/>
              </p:cNvSpPr>
              <p:nvPr/>
            </p:nvSpPr>
            <p:spPr bwMode="auto">
              <a:xfrm>
                <a:off x="2640" y="321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2110" name="Rectangle 62"/>
              <p:cNvSpPr>
                <a:spLocks noChangeArrowheads="1"/>
              </p:cNvSpPr>
              <p:nvPr/>
            </p:nvSpPr>
            <p:spPr bwMode="auto">
              <a:xfrm>
                <a:off x="2640" y="3360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2111" name="Rectangle 63"/>
              <p:cNvSpPr>
                <a:spLocks noChangeArrowheads="1"/>
              </p:cNvSpPr>
              <p:nvPr/>
            </p:nvSpPr>
            <p:spPr bwMode="auto">
              <a:xfrm>
                <a:off x="2640" y="3504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2112" name="Rectangle 64"/>
              <p:cNvSpPr>
                <a:spLocks noChangeArrowheads="1"/>
              </p:cNvSpPr>
              <p:nvPr/>
            </p:nvSpPr>
            <p:spPr bwMode="auto">
              <a:xfrm>
                <a:off x="2640" y="364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2113" name="Rectangle 65"/>
              <p:cNvSpPr>
                <a:spLocks noChangeArrowheads="1"/>
              </p:cNvSpPr>
              <p:nvPr/>
            </p:nvSpPr>
            <p:spPr bwMode="auto">
              <a:xfrm>
                <a:off x="2640" y="379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2114" name="Rectangle 66"/>
              <p:cNvSpPr>
                <a:spLocks noChangeArrowheads="1"/>
              </p:cNvSpPr>
              <p:nvPr/>
            </p:nvSpPr>
            <p:spPr bwMode="auto">
              <a:xfrm>
                <a:off x="2640" y="393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2115" name="Rectangle 67"/>
              <p:cNvSpPr>
                <a:spLocks noChangeArrowheads="1"/>
              </p:cNvSpPr>
              <p:nvPr/>
            </p:nvSpPr>
            <p:spPr bwMode="auto">
              <a:xfrm>
                <a:off x="432" y="393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2116" name="Rectangle 68"/>
              <p:cNvSpPr>
                <a:spLocks noChangeArrowheads="1"/>
              </p:cNvSpPr>
              <p:nvPr/>
            </p:nvSpPr>
            <p:spPr bwMode="auto">
              <a:xfrm>
                <a:off x="144" y="3936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2117" name="Rectangle 69"/>
              <p:cNvSpPr>
                <a:spLocks noChangeArrowheads="1"/>
              </p:cNvSpPr>
              <p:nvPr/>
            </p:nvSpPr>
            <p:spPr bwMode="auto">
              <a:xfrm>
                <a:off x="3600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 dirty="0" err="1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PRd</a:t>
                </a:r>
                <a:endParaRPr lang="en-US" sz="1800" dirty="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2118" name="Rectangle 70"/>
              <p:cNvSpPr>
                <a:spLocks noChangeArrowheads="1"/>
              </p:cNvSpPr>
              <p:nvPr/>
            </p:nvSpPr>
            <p:spPr bwMode="auto">
              <a:xfrm>
                <a:off x="3600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2119" name="Rectangle 71"/>
              <p:cNvSpPr>
                <a:spLocks noChangeArrowheads="1"/>
              </p:cNvSpPr>
              <p:nvPr/>
            </p:nvSpPr>
            <p:spPr bwMode="auto">
              <a:xfrm>
                <a:off x="3600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2120" name="Rectangle 72"/>
              <p:cNvSpPr>
                <a:spLocks noChangeArrowheads="1"/>
              </p:cNvSpPr>
              <p:nvPr/>
            </p:nvSpPr>
            <p:spPr bwMode="auto">
              <a:xfrm>
                <a:off x="3600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2121" name="Rectangle 73"/>
              <p:cNvSpPr>
                <a:spLocks noChangeArrowheads="1"/>
              </p:cNvSpPr>
              <p:nvPr/>
            </p:nvSpPr>
            <p:spPr bwMode="auto">
              <a:xfrm>
                <a:off x="3600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2122" name="Rectangle 74"/>
              <p:cNvSpPr>
                <a:spLocks noChangeArrowheads="1"/>
              </p:cNvSpPr>
              <p:nvPr/>
            </p:nvSpPr>
            <p:spPr bwMode="auto">
              <a:xfrm>
                <a:off x="3600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2123" name="Rectangle 75"/>
              <p:cNvSpPr>
                <a:spLocks noChangeArrowheads="1"/>
              </p:cNvSpPr>
              <p:nvPr/>
            </p:nvSpPr>
            <p:spPr bwMode="auto">
              <a:xfrm>
                <a:off x="3600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2124" name="Rectangle 76"/>
              <p:cNvSpPr>
                <a:spLocks noChangeArrowheads="1"/>
              </p:cNvSpPr>
              <p:nvPr/>
            </p:nvSpPr>
            <p:spPr bwMode="auto">
              <a:xfrm>
                <a:off x="3600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2125" name="Rectangle 77"/>
              <p:cNvSpPr>
                <a:spLocks noChangeArrowheads="1"/>
              </p:cNvSpPr>
              <p:nvPr/>
            </p:nvSpPr>
            <p:spPr bwMode="auto">
              <a:xfrm>
                <a:off x="3072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 dirty="0" err="1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LPRd</a:t>
                </a:r>
                <a:endParaRPr lang="en-US" sz="1800" dirty="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2126" name="Rectangle 78"/>
              <p:cNvSpPr>
                <a:spLocks noChangeArrowheads="1"/>
              </p:cNvSpPr>
              <p:nvPr/>
            </p:nvSpPr>
            <p:spPr bwMode="auto">
              <a:xfrm>
                <a:off x="3072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2127" name="Rectangle 79"/>
              <p:cNvSpPr>
                <a:spLocks noChangeArrowheads="1"/>
              </p:cNvSpPr>
              <p:nvPr/>
            </p:nvSpPr>
            <p:spPr bwMode="auto">
              <a:xfrm>
                <a:off x="3072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2128" name="Rectangle 80"/>
              <p:cNvSpPr>
                <a:spLocks noChangeArrowheads="1"/>
              </p:cNvSpPr>
              <p:nvPr/>
            </p:nvSpPr>
            <p:spPr bwMode="auto">
              <a:xfrm>
                <a:off x="3072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2129" name="Rectangle 81"/>
              <p:cNvSpPr>
                <a:spLocks noChangeArrowheads="1"/>
              </p:cNvSpPr>
              <p:nvPr/>
            </p:nvSpPr>
            <p:spPr bwMode="auto">
              <a:xfrm>
                <a:off x="3072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2130" name="Rectangle 82"/>
              <p:cNvSpPr>
                <a:spLocks noChangeArrowheads="1"/>
              </p:cNvSpPr>
              <p:nvPr/>
            </p:nvSpPr>
            <p:spPr bwMode="auto">
              <a:xfrm>
                <a:off x="3072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2131" name="Rectangle 83"/>
              <p:cNvSpPr>
                <a:spLocks noChangeArrowheads="1"/>
              </p:cNvSpPr>
              <p:nvPr/>
            </p:nvSpPr>
            <p:spPr bwMode="auto">
              <a:xfrm>
                <a:off x="3072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2132" name="Rectangle 84"/>
              <p:cNvSpPr>
                <a:spLocks noChangeArrowheads="1"/>
              </p:cNvSpPr>
              <p:nvPr/>
            </p:nvSpPr>
            <p:spPr bwMode="auto">
              <a:xfrm>
                <a:off x="3072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</p:grpSp>
        <p:sp>
          <p:nvSpPr>
            <p:cNvPr id="1922133" name="Text Box 85"/>
            <p:cNvSpPr txBox="1">
              <a:spLocks noChangeArrowheads="1"/>
            </p:cNvSpPr>
            <p:nvPr/>
          </p:nvSpPr>
          <p:spPr bwMode="auto">
            <a:xfrm>
              <a:off x="372" y="2592"/>
              <a:ext cx="473" cy="233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 i="1" dirty="0" smtClean="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ROB</a:t>
              </a:r>
              <a:endParaRPr lang="en-US" sz="1800" i="1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</p:grpSp>
      <p:sp>
        <p:nvSpPr>
          <p:cNvPr id="1922134" name="Rectangle 86"/>
          <p:cNvSpPr>
            <a:spLocks noChangeArrowheads="1"/>
          </p:cNvSpPr>
          <p:nvPr/>
        </p:nvSpPr>
        <p:spPr bwMode="auto">
          <a:xfrm>
            <a:off x="6559550" y="1752600"/>
            <a:ext cx="28956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285750" indent="-285750" eaLnBrk="1" hangingPunct="1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ld</a:t>
            </a:r>
            <a:r>
              <a:rPr lang="en-US" sz="2400" dirty="0" smtClean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 x1</a:t>
            </a:r>
            <a:r>
              <a:rPr lang="en-US" sz="2400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, 0</a:t>
            </a:r>
            <a:r>
              <a:rPr lang="en-US" sz="2400" dirty="0" smtClean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(x3</a:t>
            </a:r>
            <a:r>
              <a:rPr lang="en-US" sz="2400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)</a:t>
            </a:r>
          </a:p>
          <a:p>
            <a:pPr marL="285750" indent="-285750" eaLnBrk="1" hangingPunct="1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 err="1" smtClean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addi</a:t>
            </a:r>
            <a:r>
              <a:rPr lang="en-US" sz="2400" dirty="0" smtClean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 x3</a:t>
            </a:r>
            <a:r>
              <a:rPr lang="en-US" sz="2400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,</a:t>
            </a:r>
            <a:r>
              <a:rPr lang="en-US" sz="2400" dirty="0" smtClean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 x1</a:t>
            </a:r>
            <a:r>
              <a:rPr lang="en-US" sz="2400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, #4</a:t>
            </a:r>
          </a:p>
          <a:p>
            <a:pPr marL="285750" indent="-285750" eaLnBrk="1" hangingPunct="1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sub</a:t>
            </a:r>
            <a:r>
              <a:rPr lang="en-US" sz="2400" dirty="0" smtClean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 x6</a:t>
            </a:r>
            <a:r>
              <a:rPr lang="en-US" sz="2400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,</a:t>
            </a:r>
            <a:r>
              <a:rPr lang="en-US" sz="2400" dirty="0" smtClean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 x7</a:t>
            </a:r>
            <a:r>
              <a:rPr lang="en-US" sz="2400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,</a:t>
            </a:r>
            <a:r>
              <a:rPr lang="en-US" sz="2400" dirty="0" smtClean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 x6</a:t>
            </a:r>
            <a:endParaRPr lang="en-US" sz="2400" dirty="0">
              <a:solidFill>
                <a:prstClr val="black"/>
              </a:solidFill>
              <a:latin typeface="Verdana" charset="0"/>
              <a:ea typeface="ＭＳ Ｐゴシック"/>
              <a:cs typeface="ＭＳ Ｐゴシック"/>
            </a:endParaRPr>
          </a:p>
          <a:p>
            <a:pPr marL="285750" indent="-285750" eaLnBrk="1" hangingPunct="1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add</a:t>
            </a:r>
            <a:r>
              <a:rPr lang="en-US" sz="2400" dirty="0" smtClean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 x3</a:t>
            </a:r>
            <a:r>
              <a:rPr lang="en-US" sz="2400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,</a:t>
            </a:r>
            <a:r>
              <a:rPr lang="en-US" sz="2400" dirty="0" smtClean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 x3</a:t>
            </a:r>
            <a:r>
              <a:rPr lang="en-US" sz="2400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,</a:t>
            </a:r>
            <a:r>
              <a:rPr lang="en-US" sz="2400" dirty="0" smtClean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 x6</a:t>
            </a:r>
            <a:endParaRPr lang="en-US" sz="2400" dirty="0">
              <a:solidFill>
                <a:prstClr val="black"/>
              </a:solidFill>
              <a:latin typeface="Verdana" charset="0"/>
              <a:ea typeface="ＭＳ Ｐゴシック"/>
              <a:cs typeface="ＭＳ Ｐゴシック"/>
            </a:endParaRPr>
          </a:p>
          <a:p>
            <a:pPr marL="285750" indent="-285750" eaLnBrk="1" hangingPunct="1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ld</a:t>
            </a:r>
            <a:r>
              <a:rPr lang="en-US" sz="2400" dirty="0" smtClean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 x6</a:t>
            </a:r>
            <a:r>
              <a:rPr lang="en-US" sz="2400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, 0</a:t>
            </a:r>
            <a:r>
              <a:rPr lang="en-US" sz="2400" dirty="0" smtClean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(x1</a:t>
            </a:r>
            <a:r>
              <a:rPr lang="en-US" sz="2400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)</a:t>
            </a:r>
          </a:p>
        </p:txBody>
      </p:sp>
      <p:grpSp>
        <p:nvGrpSpPr>
          <p:cNvPr id="1922135" name="Group 87"/>
          <p:cNvGrpSpPr>
            <a:grpSpLocks/>
          </p:cNvGrpSpPr>
          <p:nvPr/>
        </p:nvGrpSpPr>
        <p:grpSpPr bwMode="auto">
          <a:xfrm>
            <a:off x="5095875" y="1062038"/>
            <a:ext cx="1273175" cy="3052762"/>
            <a:chOff x="3014" y="669"/>
            <a:chExt cx="802" cy="1923"/>
          </a:xfrm>
        </p:grpSpPr>
        <p:sp>
          <p:nvSpPr>
            <p:cNvPr id="1922136" name="Text Box 88"/>
            <p:cNvSpPr txBox="1">
              <a:spLocks noChangeArrowheads="1"/>
            </p:cNvSpPr>
            <p:nvPr/>
          </p:nvSpPr>
          <p:spPr bwMode="auto">
            <a:xfrm>
              <a:off x="3014" y="669"/>
              <a:ext cx="802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 i="1" dirty="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Free List</a:t>
              </a:r>
            </a:p>
          </p:txBody>
        </p:sp>
        <p:sp>
          <p:nvSpPr>
            <p:cNvPr id="1922137" name="Rectangle 89"/>
            <p:cNvSpPr>
              <a:spLocks noChangeArrowheads="1"/>
            </p:cNvSpPr>
            <p:nvPr/>
          </p:nvSpPr>
          <p:spPr bwMode="auto">
            <a:xfrm>
              <a:off x="3168" y="1632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2138" name="Rectangle 90"/>
            <p:cNvSpPr>
              <a:spLocks noChangeArrowheads="1"/>
            </p:cNvSpPr>
            <p:nvPr/>
          </p:nvSpPr>
          <p:spPr bwMode="auto">
            <a:xfrm>
              <a:off x="3168" y="1776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2139" name="Rectangle 91"/>
            <p:cNvSpPr>
              <a:spLocks noChangeArrowheads="1"/>
            </p:cNvSpPr>
            <p:nvPr/>
          </p:nvSpPr>
          <p:spPr bwMode="auto">
            <a:xfrm>
              <a:off x="3168" y="1920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2140" name="Rectangle 92"/>
            <p:cNvSpPr>
              <a:spLocks noChangeArrowheads="1"/>
            </p:cNvSpPr>
            <p:nvPr/>
          </p:nvSpPr>
          <p:spPr bwMode="auto">
            <a:xfrm>
              <a:off x="3168" y="912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P0</a:t>
              </a:r>
            </a:p>
          </p:txBody>
        </p:sp>
        <p:sp>
          <p:nvSpPr>
            <p:cNvPr id="1922141" name="Rectangle 93"/>
            <p:cNvSpPr>
              <a:spLocks noChangeArrowheads="1"/>
            </p:cNvSpPr>
            <p:nvPr/>
          </p:nvSpPr>
          <p:spPr bwMode="auto">
            <a:xfrm>
              <a:off x="3170" y="2448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2142" name="Rectangle 94"/>
            <p:cNvSpPr>
              <a:spLocks noChangeArrowheads="1"/>
            </p:cNvSpPr>
            <p:nvPr/>
          </p:nvSpPr>
          <p:spPr bwMode="auto">
            <a:xfrm>
              <a:off x="3168" y="1056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P1</a:t>
              </a:r>
            </a:p>
          </p:txBody>
        </p:sp>
        <p:sp>
          <p:nvSpPr>
            <p:cNvPr id="1922143" name="Rectangle 95"/>
            <p:cNvSpPr>
              <a:spLocks noChangeArrowheads="1"/>
            </p:cNvSpPr>
            <p:nvPr/>
          </p:nvSpPr>
          <p:spPr bwMode="auto">
            <a:xfrm>
              <a:off x="3168" y="1200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P3</a:t>
              </a:r>
            </a:p>
          </p:txBody>
        </p:sp>
        <p:sp>
          <p:nvSpPr>
            <p:cNvPr id="1922144" name="Rectangle 96"/>
            <p:cNvSpPr>
              <a:spLocks noChangeArrowheads="1"/>
            </p:cNvSpPr>
            <p:nvPr/>
          </p:nvSpPr>
          <p:spPr bwMode="auto">
            <a:xfrm>
              <a:off x="3168" y="1344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P2</a:t>
              </a:r>
            </a:p>
          </p:txBody>
        </p:sp>
        <p:sp>
          <p:nvSpPr>
            <p:cNvPr id="1922145" name="Rectangle 97"/>
            <p:cNvSpPr>
              <a:spLocks noChangeArrowheads="1"/>
            </p:cNvSpPr>
            <p:nvPr/>
          </p:nvSpPr>
          <p:spPr bwMode="auto">
            <a:xfrm>
              <a:off x="3168" y="1488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P4</a:t>
              </a:r>
            </a:p>
          </p:txBody>
        </p:sp>
        <p:sp>
          <p:nvSpPr>
            <p:cNvPr id="1922146" name="Line 98"/>
            <p:cNvSpPr>
              <a:spLocks noChangeShapeType="1"/>
            </p:cNvSpPr>
            <p:nvPr/>
          </p:nvSpPr>
          <p:spPr bwMode="auto">
            <a:xfrm>
              <a:off x="316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2147" name="Line 99"/>
            <p:cNvSpPr>
              <a:spLocks noChangeShapeType="1"/>
            </p:cNvSpPr>
            <p:nvPr/>
          </p:nvSpPr>
          <p:spPr bwMode="auto">
            <a:xfrm>
              <a:off x="359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  <p:grpSp>
        <p:nvGrpSpPr>
          <p:cNvPr id="1922148" name="Group 100"/>
          <p:cNvGrpSpPr>
            <a:grpSpLocks/>
          </p:cNvGrpSpPr>
          <p:nvPr/>
        </p:nvGrpSpPr>
        <p:grpSpPr bwMode="auto">
          <a:xfrm>
            <a:off x="2747963" y="985838"/>
            <a:ext cx="2135187" cy="3186112"/>
            <a:chOff x="1535" y="621"/>
            <a:chExt cx="1345" cy="2007"/>
          </a:xfrm>
        </p:grpSpPr>
        <p:grpSp>
          <p:nvGrpSpPr>
            <p:cNvPr id="1922149" name="Group 101"/>
            <p:cNvGrpSpPr>
              <a:grpSpLocks/>
            </p:cNvGrpSpPr>
            <p:nvPr/>
          </p:nvGrpSpPr>
          <p:grpSpPr bwMode="auto">
            <a:xfrm>
              <a:off x="1535" y="1581"/>
              <a:ext cx="1153" cy="231"/>
              <a:chOff x="1679" y="1533"/>
              <a:chExt cx="1153" cy="231"/>
            </a:xfrm>
          </p:grpSpPr>
          <p:sp>
            <p:nvSpPr>
              <p:cNvPr id="1922150" name="Rectangle 102"/>
              <p:cNvSpPr>
                <a:spLocks noChangeArrowheads="1"/>
              </p:cNvSpPr>
              <p:nvPr/>
            </p:nvSpPr>
            <p:spPr bwMode="auto">
              <a:xfrm>
                <a:off x="1968" y="1584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 dirty="0" smtClean="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&lt;x6</a:t>
                </a:r>
                <a:r>
                  <a:rPr lang="en-US" sz="1800" dirty="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&gt;</a:t>
                </a:r>
              </a:p>
            </p:txBody>
          </p:sp>
          <p:sp>
            <p:nvSpPr>
              <p:cNvPr id="1922151" name="Text Box 103"/>
              <p:cNvSpPr txBox="1">
                <a:spLocks noChangeArrowheads="1"/>
              </p:cNvSpPr>
              <p:nvPr/>
            </p:nvSpPr>
            <p:spPr bwMode="auto">
              <a:xfrm>
                <a:off x="1679" y="1533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P5</a:t>
                </a:r>
              </a:p>
            </p:txBody>
          </p:sp>
        </p:grpSp>
        <p:grpSp>
          <p:nvGrpSpPr>
            <p:cNvPr id="1922152" name="Group 104"/>
            <p:cNvGrpSpPr>
              <a:grpSpLocks/>
            </p:cNvGrpSpPr>
            <p:nvPr/>
          </p:nvGrpSpPr>
          <p:grpSpPr bwMode="auto">
            <a:xfrm>
              <a:off x="1535" y="1725"/>
              <a:ext cx="1153" cy="231"/>
              <a:chOff x="1679" y="1677"/>
              <a:chExt cx="1153" cy="231"/>
            </a:xfrm>
          </p:grpSpPr>
          <p:sp>
            <p:nvSpPr>
              <p:cNvPr id="1922153" name="Rectangle 105"/>
              <p:cNvSpPr>
                <a:spLocks noChangeArrowheads="1"/>
              </p:cNvSpPr>
              <p:nvPr/>
            </p:nvSpPr>
            <p:spPr bwMode="auto">
              <a:xfrm>
                <a:off x="1968" y="1728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 dirty="0" smtClean="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&lt;x7</a:t>
                </a:r>
                <a:r>
                  <a:rPr lang="en-US" sz="1800" dirty="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&gt;</a:t>
                </a:r>
              </a:p>
            </p:txBody>
          </p:sp>
          <p:sp>
            <p:nvSpPr>
              <p:cNvPr id="1922154" name="Text Box 106"/>
              <p:cNvSpPr txBox="1">
                <a:spLocks noChangeArrowheads="1"/>
              </p:cNvSpPr>
              <p:nvPr/>
            </p:nvSpPr>
            <p:spPr bwMode="auto">
              <a:xfrm>
                <a:off x="1679" y="1677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P6</a:t>
                </a:r>
              </a:p>
            </p:txBody>
          </p:sp>
        </p:grpSp>
        <p:grpSp>
          <p:nvGrpSpPr>
            <p:cNvPr id="1922155" name="Group 107"/>
            <p:cNvGrpSpPr>
              <a:grpSpLocks/>
            </p:cNvGrpSpPr>
            <p:nvPr/>
          </p:nvGrpSpPr>
          <p:grpSpPr bwMode="auto">
            <a:xfrm>
              <a:off x="1535" y="1869"/>
              <a:ext cx="1153" cy="231"/>
              <a:chOff x="1679" y="1821"/>
              <a:chExt cx="1153" cy="231"/>
            </a:xfrm>
          </p:grpSpPr>
          <p:sp>
            <p:nvSpPr>
              <p:cNvPr id="1922156" name="Rectangle 108"/>
              <p:cNvSpPr>
                <a:spLocks noChangeArrowheads="1"/>
              </p:cNvSpPr>
              <p:nvPr/>
            </p:nvSpPr>
            <p:spPr bwMode="auto">
              <a:xfrm>
                <a:off x="1968" y="1872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 dirty="0" smtClean="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&lt;x3</a:t>
                </a:r>
                <a:r>
                  <a:rPr lang="en-US" sz="1800" dirty="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&gt;</a:t>
                </a:r>
              </a:p>
            </p:txBody>
          </p:sp>
          <p:sp>
            <p:nvSpPr>
              <p:cNvPr id="1922157" name="Text Box 109"/>
              <p:cNvSpPr txBox="1">
                <a:spLocks noChangeArrowheads="1"/>
              </p:cNvSpPr>
              <p:nvPr/>
            </p:nvSpPr>
            <p:spPr bwMode="auto">
              <a:xfrm>
                <a:off x="1679" y="1821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P7</a:t>
                </a:r>
              </a:p>
            </p:txBody>
          </p:sp>
        </p:grpSp>
        <p:grpSp>
          <p:nvGrpSpPr>
            <p:cNvPr id="1922158" name="Group 110"/>
            <p:cNvGrpSpPr>
              <a:grpSpLocks/>
            </p:cNvGrpSpPr>
            <p:nvPr/>
          </p:nvGrpSpPr>
          <p:grpSpPr bwMode="auto">
            <a:xfrm>
              <a:off x="1535" y="861"/>
              <a:ext cx="1153" cy="231"/>
              <a:chOff x="1679" y="813"/>
              <a:chExt cx="1153" cy="231"/>
            </a:xfrm>
          </p:grpSpPr>
          <p:sp>
            <p:nvSpPr>
              <p:cNvPr id="1922159" name="Rectangle 111"/>
              <p:cNvSpPr>
                <a:spLocks noChangeArrowheads="1"/>
              </p:cNvSpPr>
              <p:nvPr/>
            </p:nvSpPr>
            <p:spPr bwMode="auto">
              <a:xfrm>
                <a:off x="1968" y="864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2160" name="Text Box 112"/>
              <p:cNvSpPr txBox="1">
                <a:spLocks noChangeArrowheads="1"/>
              </p:cNvSpPr>
              <p:nvPr/>
            </p:nvSpPr>
            <p:spPr bwMode="auto">
              <a:xfrm>
                <a:off x="1679" y="813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P0</a:t>
                </a:r>
              </a:p>
            </p:txBody>
          </p:sp>
        </p:grpSp>
        <p:grpSp>
          <p:nvGrpSpPr>
            <p:cNvPr id="1922161" name="Group 113"/>
            <p:cNvGrpSpPr>
              <a:grpSpLocks/>
            </p:cNvGrpSpPr>
            <p:nvPr/>
          </p:nvGrpSpPr>
          <p:grpSpPr bwMode="auto">
            <a:xfrm>
              <a:off x="1539" y="2397"/>
              <a:ext cx="1153" cy="231"/>
              <a:chOff x="1683" y="2349"/>
              <a:chExt cx="1153" cy="231"/>
            </a:xfrm>
          </p:grpSpPr>
          <p:sp>
            <p:nvSpPr>
              <p:cNvPr id="1922162" name="Rectangle 114"/>
              <p:cNvSpPr>
                <a:spLocks noChangeArrowheads="1"/>
              </p:cNvSpPr>
              <p:nvPr/>
            </p:nvSpPr>
            <p:spPr bwMode="auto">
              <a:xfrm>
                <a:off x="1972" y="2400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2163" name="Text Box 115"/>
              <p:cNvSpPr txBox="1">
                <a:spLocks noChangeArrowheads="1"/>
              </p:cNvSpPr>
              <p:nvPr/>
            </p:nvSpPr>
            <p:spPr bwMode="auto">
              <a:xfrm>
                <a:off x="1683" y="2349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Pn</a:t>
                </a:r>
              </a:p>
            </p:txBody>
          </p:sp>
        </p:grpSp>
        <p:grpSp>
          <p:nvGrpSpPr>
            <p:cNvPr id="1922164" name="Group 116"/>
            <p:cNvGrpSpPr>
              <a:grpSpLocks/>
            </p:cNvGrpSpPr>
            <p:nvPr/>
          </p:nvGrpSpPr>
          <p:grpSpPr bwMode="auto">
            <a:xfrm>
              <a:off x="1535" y="1005"/>
              <a:ext cx="1153" cy="231"/>
              <a:chOff x="1679" y="957"/>
              <a:chExt cx="1153" cy="231"/>
            </a:xfrm>
          </p:grpSpPr>
          <p:sp>
            <p:nvSpPr>
              <p:cNvPr id="1922165" name="Rectangle 117"/>
              <p:cNvSpPr>
                <a:spLocks noChangeArrowheads="1"/>
              </p:cNvSpPr>
              <p:nvPr/>
            </p:nvSpPr>
            <p:spPr bwMode="auto">
              <a:xfrm>
                <a:off x="1968" y="1008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2166" name="Text Box 118"/>
              <p:cNvSpPr txBox="1">
                <a:spLocks noChangeArrowheads="1"/>
              </p:cNvSpPr>
              <p:nvPr/>
            </p:nvSpPr>
            <p:spPr bwMode="auto">
              <a:xfrm>
                <a:off x="1679" y="957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P1</a:t>
                </a:r>
              </a:p>
            </p:txBody>
          </p:sp>
        </p:grpSp>
        <p:grpSp>
          <p:nvGrpSpPr>
            <p:cNvPr id="1922167" name="Group 119"/>
            <p:cNvGrpSpPr>
              <a:grpSpLocks/>
            </p:cNvGrpSpPr>
            <p:nvPr/>
          </p:nvGrpSpPr>
          <p:grpSpPr bwMode="auto">
            <a:xfrm>
              <a:off x="1535" y="1149"/>
              <a:ext cx="1153" cy="231"/>
              <a:chOff x="1679" y="1101"/>
              <a:chExt cx="1153" cy="231"/>
            </a:xfrm>
          </p:grpSpPr>
          <p:sp>
            <p:nvSpPr>
              <p:cNvPr id="1922168" name="Rectangle 120"/>
              <p:cNvSpPr>
                <a:spLocks noChangeArrowheads="1"/>
              </p:cNvSpPr>
              <p:nvPr/>
            </p:nvSpPr>
            <p:spPr bwMode="auto">
              <a:xfrm>
                <a:off x="1968" y="1152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2169" name="Text Box 121"/>
              <p:cNvSpPr txBox="1">
                <a:spLocks noChangeArrowheads="1"/>
              </p:cNvSpPr>
              <p:nvPr/>
            </p:nvSpPr>
            <p:spPr bwMode="auto">
              <a:xfrm>
                <a:off x="1679" y="1101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P2</a:t>
                </a:r>
              </a:p>
            </p:txBody>
          </p:sp>
        </p:grpSp>
        <p:grpSp>
          <p:nvGrpSpPr>
            <p:cNvPr id="1922170" name="Group 122"/>
            <p:cNvGrpSpPr>
              <a:grpSpLocks/>
            </p:cNvGrpSpPr>
            <p:nvPr/>
          </p:nvGrpSpPr>
          <p:grpSpPr bwMode="auto">
            <a:xfrm>
              <a:off x="1535" y="1293"/>
              <a:ext cx="1153" cy="231"/>
              <a:chOff x="1679" y="1245"/>
              <a:chExt cx="1153" cy="231"/>
            </a:xfrm>
          </p:grpSpPr>
          <p:sp>
            <p:nvSpPr>
              <p:cNvPr id="1922171" name="Rectangle 123"/>
              <p:cNvSpPr>
                <a:spLocks noChangeArrowheads="1"/>
              </p:cNvSpPr>
              <p:nvPr/>
            </p:nvSpPr>
            <p:spPr bwMode="auto">
              <a:xfrm>
                <a:off x="1968" y="1296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2172" name="Text Box 124"/>
              <p:cNvSpPr txBox="1">
                <a:spLocks noChangeArrowheads="1"/>
              </p:cNvSpPr>
              <p:nvPr/>
            </p:nvSpPr>
            <p:spPr bwMode="auto">
              <a:xfrm>
                <a:off x="1679" y="1245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P3</a:t>
                </a:r>
              </a:p>
            </p:txBody>
          </p:sp>
        </p:grpSp>
        <p:grpSp>
          <p:nvGrpSpPr>
            <p:cNvPr id="1922173" name="Group 125"/>
            <p:cNvGrpSpPr>
              <a:grpSpLocks/>
            </p:cNvGrpSpPr>
            <p:nvPr/>
          </p:nvGrpSpPr>
          <p:grpSpPr bwMode="auto">
            <a:xfrm>
              <a:off x="1535" y="1437"/>
              <a:ext cx="1153" cy="231"/>
              <a:chOff x="1679" y="1389"/>
              <a:chExt cx="1153" cy="231"/>
            </a:xfrm>
          </p:grpSpPr>
          <p:sp>
            <p:nvSpPr>
              <p:cNvPr id="1922174" name="Rectangle 126"/>
              <p:cNvSpPr>
                <a:spLocks noChangeArrowheads="1"/>
              </p:cNvSpPr>
              <p:nvPr/>
            </p:nvSpPr>
            <p:spPr bwMode="auto">
              <a:xfrm>
                <a:off x="1968" y="1440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2175" name="Text Box 127"/>
              <p:cNvSpPr txBox="1">
                <a:spLocks noChangeArrowheads="1"/>
              </p:cNvSpPr>
              <p:nvPr/>
            </p:nvSpPr>
            <p:spPr bwMode="auto">
              <a:xfrm>
                <a:off x="1679" y="1389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P4</a:t>
                </a:r>
              </a:p>
            </p:txBody>
          </p:sp>
        </p:grpSp>
        <p:sp>
          <p:nvSpPr>
            <p:cNvPr id="1922176" name="Line 128"/>
            <p:cNvSpPr>
              <a:spLocks noChangeShapeType="1"/>
            </p:cNvSpPr>
            <p:nvPr/>
          </p:nvSpPr>
          <p:spPr bwMode="auto">
            <a:xfrm>
              <a:off x="1824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2177" name="Line 129"/>
            <p:cNvSpPr>
              <a:spLocks noChangeShapeType="1"/>
            </p:cNvSpPr>
            <p:nvPr/>
          </p:nvSpPr>
          <p:spPr bwMode="auto">
            <a:xfrm>
              <a:off x="268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2178" name="Text Box 130"/>
            <p:cNvSpPr txBox="1">
              <a:spLocks noChangeArrowheads="1"/>
            </p:cNvSpPr>
            <p:nvPr/>
          </p:nvSpPr>
          <p:spPr bwMode="auto">
            <a:xfrm>
              <a:off x="1631" y="621"/>
              <a:ext cx="1205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 i="1" dirty="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Physical </a:t>
              </a:r>
              <a:r>
                <a:rPr lang="en-US" sz="2000" i="1" dirty="0" err="1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Regs</a:t>
              </a:r>
              <a:endParaRPr lang="en-US" sz="2000" i="1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2179" name="Rectangle 131"/>
            <p:cNvSpPr>
              <a:spLocks noChangeArrowheads="1"/>
            </p:cNvSpPr>
            <p:nvPr/>
          </p:nvSpPr>
          <p:spPr bwMode="auto">
            <a:xfrm>
              <a:off x="2688" y="1632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</a:t>
              </a:r>
            </a:p>
          </p:txBody>
        </p:sp>
        <p:sp>
          <p:nvSpPr>
            <p:cNvPr id="1922180" name="Rectangle 132"/>
            <p:cNvSpPr>
              <a:spLocks noChangeArrowheads="1"/>
            </p:cNvSpPr>
            <p:nvPr/>
          </p:nvSpPr>
          <p:spPr bwMode="auto">
            <a:xfrm>
              <a:off x="2688" y="1776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</a:t>
              </a:r>
            </a:p>
          </p:txBody>
        </p:sp>
        <p:sp>
          <p:nvSpPr>
            <p:cNvPr id="1922181" name="Rectangle 133"/>
            <p:cNvSpPr>
              <a:spLocks noChangeArrowheads="1"/>
            </p:cNvSpPr>
            <p:nvPr/>
          </p:nvSpPr>
          <p:spPr bwMode="auto">
            <a:xfrm>
              <a:off x="2688" y="1920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</a:t>
              </a:r>
            </a:p>
          </p:txBody>
        </p:sp>
        <p:sp>
          <p:nvSpPr>
            <p:cNvPr id="1922182" name="Rectangle 134"/>
            <p:cNvSpPr>
              <a:spLocks noChangeArrowheads="1"/>
            </p:cNvSpPr>
            <p:nvPr/>
          </p:nvSpPr>
          <p:spPr bwMode="auto">
            <a:xfrm>
              <a:off x="2688" y="912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2183" name="Rectangle 135"/>
            <p:cNvSpPr>
              <a:spLocks noChangeArrowheads="1"/>
            </p:cNvSpPr>
            <p:nvPr/>
          </p:nvSpPr>
          <p:spPr bwMode="auto">
            <a:xfrm>
              <a:off x="2689" y="2448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2184" name="Rectangle 136"/>
            <p:cNvSpPr>
              <a:spLocks noChangeArrowheads="1"/>
            </p:cNvSpPr>
            <p:nvPr/>
          </p:nvSpPr>
          <p:spPr bwMode="auto">
            <a:xfrm>
              <a:off x="2688" y="1056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2185" name="Rectangle 137"/>
            <p:cNvSpPr>
              <a:spLocks noChangeArrowheads="1"/>
            </p:cNvSpPr>
            <p:nvPr/>
          </p:nvSpPr>
          <p:spPr bwMode="auto">
            <a:xfrm>
              <a:off x="2688" y="1200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2186" name="Rectangle 138"/>
            <p:cNvSpPr>
              <a:spLocks noChangeArrowheads="1"/>
            </p:cNvSpPr>
            <p:nvPr/>
          </p:nvSpPr>
          <p:spPr bwMode="auto">
            <a:xfrm>
              <a:off x="2688" y="1344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2187" name="Rectangle 139"/>
            <p:cNvSpPr>
              <a:spLocks noChangeArrowheads="1"/>
            </p:cNvSpPr>
            <p:nvPr/>
          </p:nvSpPr>
          <p:spPr bwMode="auto">
            <a:xfrm>
              <a:off x="2688" y="1488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2188" name="Line 140"/>
            <p:cNvSpPr>
              <a:spLocks noChangeShapeType="1"/>
            </p:cNvSpPr>
            <p:nvPr/>
          </p:nvSpPr>
          <p:spPr bwMode="auto">
            <a:xfrm>
              <a:off x="268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2189" name="Line 141"/>
            <p:cNvSpPr>
              <a:spLocks noChangeShapeType="1"/>
            </p:cNvSpPr>
            <p:nvPr/>
          </p:nvSpPr>
          <p:spPr bwMode="auto">
            <a:xfrm>
              <a:off x="2879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grpSp>
          <p:nvGrpSpPr>
            <p:cNvPr id="1922190" name="Group 142"/>
            <p:cNvGrpSpPr>
              <a:grpSpLocks/>
            </p:cNvGrpSpPr>
            <p:nvPr/>
          </p:nvGrpSpPr>
          <p:grpSpPr bwMode="auto">
            <a:xfrm>
              <a:off x="1535" y="2013"/>
              <a:ext cx="1153" cy="231"/>
              <a:chOff x="1679" y="1821"/>
              <a:chExt cx="1153" cy="231"/>
            </a:xfrm>
          </p:grpSpPr>
          <p:sp>
            <p:nvSpPr>
              <p:cNvPr id="1922191" name="Rectangle 143"/>
              <p:cNvSpPr>
                <a:spLocks noChangeArrowheads="1"/>
              </p:cNvSpPr>
              <p:nvPr/>
            </p:nvSpPr>
            <p:spPr bwMode="auto">
              <a:xfrm>
                <a:off x="1968" y="1872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 dirty="0" smtClean="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&lt;x1</a:t>
                </a:r>
                <a:r>
                  <a:rPr lang="en-US" sz="1800" dirty="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&gt;</a:t>
                </a:r>
              </a:p>
            </p:txBody>
          </p:sp>
          <p:sp>
            <p:nvSpPr>
              <p:cNvPr id="1922192" name="Text Box 144"/>
              <p:cNvSpPr txBox="1">
                <a:spLocks noChangeArrowheads="1"/>
              </p:cNvSpPr>
              <p:nvPr/>
            </p:nvSpPr>
            <p:spPr bwMode="auto">
              <a:xfrm>
                <a:off x="1679" y="1821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P8</a:t>
                </a:r>
              </a:p>
            </p:txBody>
          </p:sp>
        </p:grpSp>
        <p:sp>
          <p:nvSpPr>
            <p:cNvPr id="1922193" name="Rectangle 145"/>
            <p:cNvSpPr>
              <a:spLocks noChangeArrowheads="1"/>
            </p:cNvSpPr>
            <p:nvPr/>
          </p:nvSpPr>
          <p:spPr bwMode="auto">
            <a:xfrm>
              <a:off x="2688" y="2064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</a:t>
              </a:r>
            </a:p>
          </p:txBody>
        </p:sp>
      </p:grpSp>
      <p:sp>
        <p:nvSpPr>
          <p:cNvPr id="1922194" name="Line 146"/>
          <p:cNvSpPr>
            <a:spLocks noChangeShapeType="1"/>
          </p:cNvSpPr>
          <p:nvPr/>
        </p:nvSpPr>
        <p:spPr bwMode="auto">
          <a:xfrm>
            <a:off x="6254750" y="1905000"/>
            <a:ext cx="3048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grpSp>
        <p:nvGrpSpPr>
          <p:cNvPr id="1922195" name="Group 147"/>
          <p:cNvGrpSpPr>
            <a:grpSpLocks/>
          </p:cNvGrpSpPr>
          <p:nvPr/>
        </p:nvGrpSpPr>
        <p:grpSpPr bwMode="auto">
          <a:xfrm>
            <a:off x="5340350" y="1447800"/>
            <a:ext cx="685800" cy="228600"/>
            <a:chOff x="3168" y="912"/>
            <a:chExt cx="432" cy="144"/>
          </a:xfrm>
        </p:grpSpPr>
        <p:sp>
          <p:nvSpPr>
            <p:cNvPr id="1922196" name="Line 148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2197" name="Line 149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  <p:sp>
        <p:nvSpPr>
          <p:cNvPr id="1922198" name="Text Box 150"/>
          <p:cNvSpPr txBox="1">
            <a:spLocks noChangeArrowheads="1"/>
          </p:cNvSpPr>
          <p:nvPr/>
        </p:nvSpPr>
        <p:spPr bwMode="auto">
          <a:xfrm>
            <a:off x="539750" y="4648200"/>
            <a:ext cx="63246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800" dirty="0" err="1">
                <a:solidFill>
                  <a:srgbClr val="7030A0"/>
                </a:solidFill>
                <a:latin typeface="Verdana" charset="0"/>
                <a:ea typeface="ＭＳ Ｐゴシック"/>
                <a:cs typeface="ＭＳ Ｐゴシック"/>
              </a:rPr>
              <a:t>x</a:t>
            </a:r>
            <a:r>
              <a:rPr lang="en-US" sz="1800" dirty="0">
                <a:solidFill>
                  <a:srgbClr val="7030A0"/>
                </a:solidFill>
                <a:latin typeface="Verdana" charset="0"/>
                <a:ea typeface="ＭＳ Ｐゴシック"/>
                <a:cs typeface="ＭＳ Ｐゴシック"/>
              </a:rPr>
              <a:t>          ld     </a:t>
            </a:r>
            <a:r>
              <a:rPr lang="en-US" sz="1800" dirty="0" err="1">
                <a:solidFill>
                  <a:srgbClr val="7030A0"/>
                </a:solidFill>
                <a:latin typeface="Verdana" charset="0"/>
                <a:ea typeface="ＭＳ Ｐゴシック"/>
                <a:cs typeface="ＭＳ Ｐゴシック"/>
              </a:rPr>
              <a:t>p</a:t>
            </a:r>
            <a:r>
              <a:rPr lang="en-US" sz="1800" dirty="0">
                <a:solidFill>
                  <a:srgbClr val="7030A0"/>
                </a:solidFill>
                <a:latin typeface="Verdana" charset="0"/>
                <a:ea typeface="ＭＳ Ｐゴシック"/>
                <a:cs typeface="ＭＳ Ｐゴシック"/>
              </a:rPr>
              <a:t>     P7                     </a:t>
            </a:r>
            <a:r>
              <a:rPr lang="en-US" sz="1800" dirty="0" smtClean="0">
                <a:solidFill>
                  <a:srgbClr val="7030A0"/>
                </a:solidFill>
                <a:latin typeface="Verdana" charset="0"/>
                <a:ea typeface="ＭＳ Ｐゴシック"/>
                <a:cs typeface="ＭＳ Ｐゴシック"/>
              </a:rPr>
              <a:t> x1               </a:t>
            </a:r>
            <a:r>
              <a:rPr lang="en-US" sz="1800" dirty="0">
                <a:solidFill>
                  <a:srgbClr val="7030A0"/>
                </a:solidFill>
                <a:latin typeface="Verdana" charset="0"/>
                <a:ea typeface="ＭＳ Ｐゴシック"/>
                <a:cs typeface="ＭＳ Ｐゴシック"/>
              </a:rPr>
              <a:t>P0</a:t>
            </a:r>
          </a:p>
        </p:txBody>
      </p:sp>
      <p:grpSp>
        <p:nvGrpSpPr>
          <p:cNvPr id="1922199" name="Group 151"/>
          <p:cNvGrpSpPr>
            <a:grpSpLocks/>
          </p:cNvGrpSpPr>
          <p:nvPr/>
        </p:nvGrpSpPr>
        <p:grpSpPr bwMode="auto">
          <a:xfrm>
            <a:off x="468312" y="990600"/>
            <a:ext cx="2035175" cy="2574925"/>
            <a:chOff x="99" y="624"/>
            <a:chExt cx="1282" cy="1622"/>
          </a:xfrm>
        </p:grpSpPr>
        <p:grpSp>
          <p:nvGrpSpPr>
            <p:cNvPr id="1922200" name="Group 152"/>
            <p:cNvGrpSpPr>
              <a:grpSpLocks/>
            </p:cNvGrpSpPr>
            <p:nvPr/>
          </p:nvGrpSpPr>
          <p:grpSpPr bwMode="auto">
            <a:xfrm>
              <a:off x="99" y="1005"/>
              <a:ext cx="1153" cy="1241"/>
              <a:chOff x="243" y="957"/>
              <a:chExt cx="1153" cy="1241"/>
            </a:xfrm>
          </p:grpSpPr>
          <p:grpSp>
            <p:nvGrpSpPr>
              <p:cNvPr id="1922201" name="Group 153"/>
              <p:cNvGrpSpPr>
                <a:grpSpLocks/>
              </p:cNvGrpSpPr>
              <p:nvPr/>
            </p:nvGrpSpPr>
            <p:grpSpPr bwMode="auto">
              <a:xfrm>
                <a:off x="243" y="1677"/>
                <a:ext cx="1153" cy="233"/>
                <a:chOff x="243" y="1677"/>
                <a:chExt cx="1153" cy="233"/>
              </a:xfrm>
            </p:grpSpPr>
            <p:sp>
              <p:nvSpPr>
                <p:cNvPr id="1922202" name="Rectangle 154"/>
                <p:cNvSpPr>
                  <a:spLocks noChangeArrowheads="1"/>
                </p:cNvSpPr>
                <p:nvPr/>
              </p:nvSpPr>
              <p:spPr bwMode="auto">
                <a:xfrm>
                  <a:off x="532" y="1728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922203" name="Text Box 155"/>
                <p:cNvSpPr txBox="1">
                  <a:spLocks noChangeArrowheads="1"/>
                </p:cNvSpPr>
                <p:nvPr/>
              </p:nvSpPr>
              <p:spPr bwMode="auto">
                <a:xfrm>
                  <a:off x="243" y="1677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800" dirty="0" smtClean="0">
                      <a:solidFill>
                        <a:prstClr val="black"/>
                      </a:solidFill>
                      <a:latin typeface="Verdana" charset="0"/>
                      <a:ea typeface="ＭＳ Ｐゴシック"/>
                      <a:cs typeface="ＭＳ Ｐゴシック"/>
                    </a:rPr>
                    <a:t>x5</a:t>
                  </a:r>
                  <a:endParaRPr lang="en-US" sz="1800" dirty="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922204" name="Group 156"/>
              <p:cNvGrpSpPr>
                <a:grpSpLocks/>
              </p:cNvGrpSpPr>
              <p:nvPr/>
            </p:nvGrpSpPr>
            <p:grpSpPr bwMode="auto">
              <a:xfrm>
                <a:off x="243" y="1821"/>
                <a:ext cx="1153" cy="233"/>
                <a:chOff x="243" y="1821"/>
                <a:chExt cx="1153" cy="233"/>
              </a:xfrm>
            </p:grpSpPr>
            <p:sp>
              <p:nvSpPr>
                <p:cNvPr id="1922205" name="Rectangle 157"/>
                <p:cNvSpPr>
                  <a:spLocks noChangeArrowheads="1"/>
                </p:cNvSpPr>
                <p:nvPr/>
              </p:nvSpPr>
              <p:spPr bwMode="auto">
                <a:xfrm>
                  <a:off x="532" y="1872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800">
                      <a:solidFill>
                        <a:prstClr val="black"/>
                      </a:solidFill>
                      <a:latin typeface="Verdana" charset="0"/>
                      <a:ea typeface="ＭＳ Ｐゴシック"/>
                      <a:cs typeface="ＭＳ Ｐゴシック"/>
                    </a:rPr>
                    <a:t>P5</a:t>
                  </a:r>
                </a:p>
              </p:txBody>
            </p:sp>
            <p:sp>
              <p:nvSpPr>
                <p:cNvPr id="1922206" name="Text Box 158"/>
                <p:cNvSpPr txBox="1">
                  <a:spLocks noChangeArrowheads="1"/>
                </p:cNvSpPr>
                <p:nvPr/>
              </p:nvSpPr>
              <p:spPr bwMode="auto">
                <a:xfrm>
                  <a:off x="243" y="1821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800" dirty="0" smtClean="0">
                      <a:solidFill>
                        <a:prstClr val="black"/>
                      </a:solidFill>
                      <a:latin typeface="Verdana" charset="0"/>
                      <a:ea typeface="ＭＳ Ｐゴシック"/>
                      <a:cs typeface="ＭＳ Ｐゴシック"/>
                    </a:rPr>
                    <a:t>x6</a:t>
                  </a:r>
                  <a:endParaRPr lang="en-US" sz="1800" dirty="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922207" name="Group 159"/>
              <p:cNvGrpSpPr>
                <a:grpSpLocks/>
              </p:cNvGrpSpPr>
              <p:nvPr/>
            </p:nvGrpSpPr>
            <p:grpSpPr bwMode="auto">
              <a:xfrm>
                <a:off x="243" y="1965"/>
                <a:ext cx="1153" cy="233"/>
                <a:chOff x="243" y="1965"/>
                <a:chExt cx="1153" cy="233"/>
              </a:xfrm>
            </p:grpSpPr>
            <p:sp>
              <p:nvSpPr>
                <p:cNvPr id="1922208" name="Rectangle 160"/>
                <p:cNvSpPr>
                  <a:spLocks noChangeArrowheads="1"/>
                </p:cNvSpPr>
                <p:nvPr/>
              </p:nvSpPr>
              <p:spPr bwMode="auto">
                <a:xfrm>
                  <a:off x="532" y="2016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800">
                      <a:solidFill>
                        <a:prstClr val="black"/>
                      </a:solidFill>
                      <a:latin typeface="Verdana" charset="0"/>
                      <a:ea typeface="ＭＳ Ｐゴシック"/>
                      <a:cs typeface="ＭＳ Ｐゴシック"/>
                    </a:rPr>
                    <a:t>P6</a:t>
                  </a:r>
                </a:p>
              </p:txBody>
            </p:sp>
            <p:sp>
              <p:nvSpPr>
                <p:cNvPr id="1922209" name="Text Box 161"/>
                <p:cNvSpPr txBox="1">
                  <a:spLocks noChangeArrowheads="1"/>
                </p:cNvSpPr>
                <p:nvPr/>
              </p:nvSpPr>
              <p:spPr bwMode="auto">
                <a:xfrm>
                  <a:off x="243" y="1965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800" dirty="0" smtClean="0">
                      <a:solidFill>
                        <a:prstClr val="black"/>
                      </a:solidFill>
                      <a:latin typeface="Verdana" charset="0"/>
                      <a:ea typeface="ＭＳ Ｐゴシック"/>
                      <a:cs typeface="ＭＳ Ｐゴシック"/>
                    </a:rPr>
                    <a:t>x7</a:t>
                  </a:r>
                  <a:endParaRPr lang="en-US" sz="1800" dirty="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922210" name="Group 162"/>
              <p:cNvGrpSpPr>
                <a:grpSpLocks/>
              </p:cNvGrpSpPr>
              <p:nvPr/>
            </p:nvGrpSpPr>
            <p:grpSpPr bwMode="auto">
              <a:xfrm>
                <a:off x="243" y="957"/>
                <a:ext cx="1153" cy="233"/>
                <a:chOff x="243" y="957"/>
                <a:chExt cx="1153" cy="233"/>
              </a:xfrm>
            </p:grpSpPr>
            <p:sp>
              <p:nvSpPr>
                <p:cNvPr id="1922211" name="Rectangle 163"/>
                <p:cNvSpPr>
                  <a:spLocks noChangeArrowheads="1"/>
                </p:cNvSpPr>
                <p:nvPr/>
              </p:nvSpPr>
              <p:spPr bwMode="auto">
                <a:xfrm>
                  <a:off x="532" y="1008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922212" name="Text Box 164"/>
                <p:cNvSpPr txBox="1">
                  <a:spLocks noChangeArrowheads="1"/>
                </p:cNvSpPr>
                <p:nvPr/>
              </p:nvSpPr>
              <p:spPr bwMode="auto">
                <a:xfrm>
                  <a:off x="243" y="957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800" dirty="0" smtClean="0">
                      <a:solidFill>
                        <a:prstClr val="black"/>
                      </a:solidFill>
                      <a:latin typeface="Verdana" charset="0"/>
                      <a:ea typeface="ＭＳ Ｐゴシック"/>
                      <a:cs typeface="ＭＳ Ｐゴシック"/>
                    </a:rPr>
                    <a:t>x0</a:t>
                  </a:r>
                  <a:endParaRPr lang="en-US" sz="1800" dirty="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922213" name="Group 165"/>
              <p:cNvGrpSpPr>
                <a:grpSpLocks/>
              </p:cNvGrpSpPr>
              <p:nvPr/>
            </p:nvGrpSpPr>
            <p:grpSpPr bwMode="auto">
              <a:xfrm>
                <a:off x="243" y="1101"/>
                <a:ext cx="1153" cy="233"/>
                <a:chOff x="243" y="1101"/>
                <a:chExt cx="1153" cy="233"/>
              </a:xfrm>
            </p:grpSpPr>
            <p:sp>
              <p:nvSpPr>
                <p:cNvPr id="1922214" name="Rectangle 166"/>
                <p:cNvSpPr>
                  <a:spLocks noChangeArrowheads="1"/>
                </p:cNvSpPr>
                <p:nvPr/>
              </p:nvSpPr>
              <p:spPr bwMode="auto">
                <a:xfrm>
                  <a:off x="532" y="1152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800">
                      <a:solidFill>
                        <a:prstClr val="black"/>
                      </a:solidFill>
                      <a:latin typeface="Verdana" charset="0"/>
                      <a:ea typeface="ＭＳ Ｐゴシック"/>
                      <a:cs typeface="ＭＳ Ｐゴシック"/>
                    </a:rPr>
                    <a:t>P8</a:t>
                  </a:r>
                </a:p>
              </p:txBody>
            </p:sp>
            <p:sp>
              <p:nvSpPr>
                <p:cNvPr id="1922215" name="Text Box 167"/>
                <p:cNvSpPr txBox="1">
                  <a:spLocks noChangeArrowheads="1"/>
                </p:cNvSpPr>
                <p:nvPr/>
              </p:nvSpPr>
              <p:spPr bwMode="auto">
                <a:xfrm>
                  <a:off x="243" y="1101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800" dirty="0" smtClean="0">
                      <a:solidFill>
                        <a:prstClr val="black"/>
                      </a:solidFill>
                      <a:latin typeface="Verdana" charset="0"/>
                      <a:ea typeface="ＭＳ Ｐゴシック"/>
                      <a:cs typeface="ＭＳ Ｐゴシック"/>
                    </a:rPr>
                    <a:t>x1</a:t>
                  </a:r>
                  <a:endParaRPr lang="en-US" sz="1800" dirty="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922216" name="Group 168"/>
              <p:cNvGrpSpPr>
                <a:grpSpLocks/>
              </p:cNvGrpSpPr>
              <p:nvPr/>
            </p:nvGrpSpPr>
            <p:grpSpPr bwMode="auto">
              <a:xfrm>
                <a:off x="243" y="1245"/>
                <a:ext cx="1153" cy="233"/>
                <a:chOff x="243" y="1245"/>
                <a:chExt cx="1153" cy="233"/>
              </a:xfrm>
            </p:grpSpPr>
            <p:sp>
              <p:nvSpPr>
                <p:cNvPr id="1922217" name="Rectangle 169"/>
                <p:cNvSpPr>
                  <a:spLocks noChangeArrowheads="1"/>
                </p:cNvSpPr>
                <p:nvPr/>
              </p:nvSpPr>
              <p:spPr bwMode="auto">
                <a:xfrm>
                  <a:off x="532" y="1296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922218" name="Text Box 170"/>
                <p:cNvSpPr txBox="1">
                  <a:spLocks noChangeArrowheads="1"/>
                </p:cNvSpPr>
                <p:nvPr/>
              </p:nvSpPr>
              <p:spPr bwMode="auto">
                <a:xfrm>
                  <a:off x="243" y="1245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800" dirty="0" smtClean="0">
                      <a:solidFill>
                        <a:prstClr val="black"/>
                      </a:solidFill>
                      <a:latin typeface="Verdana" charset="0"/>
                      <a:ea typeface="ＭＳ Ｐゴシック"/>
                      <a:cs typeface="ＭＳ Ｐゴシック"/>
                    </a:rPr>
                    <a:t>x2</a:t>
                  </a:r>
                  <a:endParaRPr lang="en-US" sz="1800" dirty="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922219" name="Group 171"/>
              <p:cNvGrpSpPr>
                <a:grpSpLocks/>
              </p:cNvGrpSpPr>
              <p:nvPr/>
            </p:nvGrpSpPr>
            <p:grpSpPr bwMode="auto">
              <a:xfrm>
                <a:off x="243" y="1389"/>
                <a:ext cx="1153" cy="233"/>
                <a:chOff x="243" y="1389"/>
                <a:chExt cx="1153" cy="233"/>
              </a:xfrm>
            </p:grpSpPr>
            <p:sp>
              <p:nvSpPr>
                <p:cNvPr id="1922220" name="Rectangle 172"/>
                <p:cNvSpPr>
                  <a:spLocks noChangeArrowheads="1"/>
                </p:cNvSpPr>
                <p:nvPr/>
              </p:nvSpPr>
              <p:spPr bwMode="auto">
                <a:xfrm>
                  <a:off x="532" y="1440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800">
                      <a:solidFill>
                        <a:prstClr val="black"/>
                      </a:solidFill>
                      <a:latin typeface="Verdana" charset="0"/>
                      <a:ea typeface="ＭＳ Ｐゴシック"/>
                      <a:cs typeface="ＭＳ Ｐゴシック"/>
                    </a:rPr>
                    <a:t>P7</a:t>
                  </a:r>
                </a:p>
              </p:txBody>
            </p:sp>
            <p:sp>
              <p:nvSpPr>
                <p:cNvPr id="1922221" name="Text Box 173"/>
                <p:cNvSpPr txBox="1">
                  <a:spLocks noChangeArrowheads="1"/>
                </p:cNvSpPr>
                <p:nvPr/>
              </p:nvSpPr>
              <p:spPr bwMode="auto">
                <a:xfrm>
                  <a:off x="243" y="1389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800" dirty="0" smtClean="0">
                      <a:solidFill>
                        <a:prstClr val="black"/>
                      </a:solidFill>
                      <a:latin typeface="Verdana" charset="0"/>
                      <a:ea typeface="ＭＳ Ｐゴシック"/>
                      <a:cs typeface="ＭＳ Ｐゴシック"/>
                    </a:rPr>
                    <a:t>x3</a:t>
                  </a:r>
                  <a:endParaRPr lang="en-US" sz="1800" dirty="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922222" name="Group 174"/>
              <p:cNvGrpSpPr>
                <a:grpSpLocks/>
              </p:cNvGrpSpPr>
              <p:nvPr/>
            </p:nvGrpSpPr>
            <p:grpSpPr bwMode="auto">
              <a:xfrm>
                <a:off x="243" y="1533"/>
                <a:ext cx="1153" cy="233"/>
                <a:chOff x="243" y="1533"/>
                <a:chExt cx="1153" cy="233"/>
              </a:xfrm>
            </p:grpSpPr>
            <p:sp>
              <p:nvSpPr>
                <p:cNvPr id="1922223" name="Rectangle 175"/>
                <p:cNvSpPr>
                  <a:spLocks noChangeArrowheads="1"/>
                </p:cNvSpPr>
                <p:nvPr/>
              </p:nvSpPr>
              <p:spPr bwMode="auto">
                <a:xfrm>
                  <a:off x="532" y="1584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922224" name="Text Box 176"/>
                <p:cNvSpPr txBox="1">
                  <a:spLocks noChangeArrowheads="1"/>
                </p:cNvSpPr>
                <p:nvPr/>
              </p:nvSpPr>
              <p:spPr bwMode="auto">
                <a:xfrm>
                  <a:off x="243" y="1533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800" dirty="0" smtClean="0">
                      <a:solidFill>
                        <a:prstClr val="black"/>
                      </a:solidFill>
                      <a:latin typeface="Verdana" charset="0"/>
                      <a:ea typeface="ＭＳ Ｐゴシック"/>
                      <a:cs typeface="ＭＳ Ｐゴシック"/>
                    </a:rPr>
                    <a:t>x4</a:t>
                  </a:r>
                  <a:endParaRPr lang="en-US" sz="1800" dirty="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endParaRPr>
                </a:p>
              </p:txBody>
            </p:sp>
          </p:grpSp>
        </p:grpSp>
        <p:sp>
          <p:nvSpPr>
            <p:cNvPr id="1922225" name="Text Box 177"/>
            <p:cNvSpPr txBox="1">
              <a:spLocks noChangeArrowheads="1"/>
            </p:cNvSpPr>
            <p:nvPr/>
          </p:nvSpPr>
          <p:spPr bwMode="auto">
            <a:xfrm>
              <a:off x="288" y="624"/>
              <a:ext cx="1093" cy="44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 i="1" dirty="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Rename Table</a:t>
              </a:r>
            </a:p>
          </p:txBody>
        </p:sp>
      </p:grpSp>
      <p:grpSp>
        <p:nvGrpSpPr>
          <p:cNvPr id="1922226" name="Group 178"/>
          <p:cNvGrpSpPr>
            <a:grpSpLocks/>
          </p:cNvGrpSpPr>
          <p:nvPr/>
        </p:nvGrpSpPr>
        <p:grpSpPr bwMode="auto">
          <a:xfrm>
            <a:off x="920750" y="1824038"/>
            <a:ext cx="846138" cy="366712"/>
            <a:chOff x="384" y="1149"/>
            <a:chExt cx="533" cy="231"/>
          </a:xfrm>
        </p:grpSpPr>
        <p:grpSp>
          <p:nvGrpSpPr>
            <p:cNvPr id="1922227" name="Group 179"/>
            <p:cNvGrpSpPr>
              <a:grpSpLocks/>
            </p:cNvGrpSpPr>
            <p:nvPr/>
          </p:nvGrpSpPr>
          <p:grpSpPr bwMode="auto">
            <a:xfrm>
              <a:off x="384" y="1200"/>
              <a:ext cx="288" cy="144"/>
              <a:chOff x="3168" y="912"/>
              <a:chExt cx="432" cy="144"/>
            </a:xfrm>
          </p:grpSpPr>
          <p:sp>
            <p:nvSpPr>
              <p:cNvPr id="1922228" name="Line 180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2229" name="Line 181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</p:grpSp>
        <p:sp>
          <p:nvSpPr>
            <p:cNvPr id="1922230" name="Text Box 182"/>
            <p:cNvSpPr txBox="1">
              <a:spLocks noChangeArrowheads="1"/>
            </p:cNvSpPr>
            <p:nvPr/>
          </p:nvSpPr>
          <p:spPr bwMode="auto">
            <a:xfrm>
              <a:off x="623" y="1149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srgbClr val="7030A0"/>
                  </a:solidFill>
                  <a:latin typeface="Verdana" charset="0"/>
                  <a:ea typeface="ＭＳ Ｐゴシック"/>
                  <a:cs typeface="ＭＳ Ｐゴシック"/>
                </a:rPr>
                <a:t>P0</a:t>
              </a:r>
            </a:p>
          </p:txBody>
        </p:sp>
      </p:grpSp>
      <p:grpSp>
        <p:nvGrpSpPr>
          <p:cNvPr id="1922231" name="Group 183"/>
          <p:cNvGrpSpPr>
            <a:grpSpLocks/>
          </p:cNvGrpSpPr>
          <p:nvPr/>
        </p:nvGrpSpPr>
        <p:grpSpPr bwMode="auto">
          <a:xfrm>
            <a:off x="1758950" y="1600200"/>
            <a:ext cx="4724400" cy="3124200"/>
            <a:chOff x="912" y="1008"/>
            <a:chExt cx="2976" cy="1968"/>
          </a:xfrm>
        </p:grpSpPr>
        <p:sp>
          <p:nvSpPr>
            <p:cNvPr id="1922232" name="Line 184"/>
            <p:cNvSpPr>
              <a:spLocks noChangeShapeType="1"/>
            </p:cNvSpPr>
            <p:nvPr/>
          </p:nvSpPr>
          <p:spPr bwMode="auto">
            <a:xfrm>
              <a:off x="3456" y="1056"/>
              <a:ext cx="432" cy="192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2233" name="Line 185"/>
            <p:cNvSpPr>
              <a:spLocks noChangeShapeType="1"/>
            </p:cNvSpPr>
            <p:nvPr/>
          </p:nvSpPr>
          <p:spPr bwMode="auto">
            <a:xfrm flipH="1">
              <a:off x="912" y="1008"/>
              <a:ext cx="2304" cy="24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  <p:sp>
        <p:nvSpPr>
          <p:cNvPr id="1922234" name="Line 186"/>
          <p:cNvSpPr>
            <a:spLocks noChangeShapeType="1"/>
          </p:cNvSpPr>
          <p:nvPr/>
        </p:nvSpPr>
        <p:spPr bwMode="auto">
          <a:xfrm>
            <a:off x="1377950" y="2133600"/>
            <a:ext cx="4038600" cy="266700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922235" name="Text Box 187"/>
          <p:cNvSpPr txBox="1">
            <a:spLocks noChangeArrowheads="1"/>
          </p:cNvSpPr>
          <p:nvPr/>
        </p:nvSpPr>
        <p:spPr bwMode="auto">
          <a:xfrm>
            <a:off x="5264150" y="4648200"/>
            <a:ext cx="5334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800">
                <a:solidFill>
                  <a:srgbClr val="7030A0"/>
                </a:solidFill>
                <a:latin typeface="Verdana" charset="0"/>
                <a:ea typeface="ＭＳ Ｐゴシック"/>
                <a:cs typeface="ＭＳ Ｐゴシック"/>
              </a:rPr>
              <a:t>P8</a:t>
            </a:r>
          </a:p>
        </p:txBody>
      </p:sp>
    </p:spTree>
    <p:extLst>
      <p:ext uri="{BB962C8B-B14F-4D97-AF65-F5344CB8AC3E}">
        <p14:creationId xmlns:p14="http://schemas.microsoft.com/office/powerpoint/2010/main" val="39594050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2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2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2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2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2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2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22194" grpId="0" animBg="1"/>
      <p:bldP spid="1922198" grpId="0" autoUpdateAnimBg="0"/>
      <p:bldP spid="1922234" grpId="0" animBg="1"/>
      <p:bldP spid="1922235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Physical Register Management</a:t>
            </a:r>
            <a:endParaRPr lang="en-US" dirty="0"/>
          </a:p>
        </p:txBody>
      </p:sp>
      <p:sp>
        <p:nvSpPr>
          <p:cNvPr id="20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4FE08-9D9E-2046-AC58-14C76D028A0E}" type="slidenum">
              <a:rPr lang="en-US" smtClean="0">
                <a:solidFill>
                  <a:prstClr val="black"/>
                </a:solidFill>
              </a:rPr>
              <a:pPr/>
              <a:t>22</a:t>
            </a:fld>
            <a:endParaRPr lang="en-US">
              <a:solidFill>
                <a:prstClr val="black"/>
              </a:solidFill>
            </a:endParaRPr>
          </a:p>
        </p:txBody>
      </p:sp>
      <p:grpSp>
        <p:nvGrpSpPr>
          <p:cNvPr id="1924099" name="Group 3"/>
          <p:cNvGrpSpPr>
            <a:grpSpLocks/>
          </p:cNvGrpSpPr>
          <p:nvPr/>
        </p:nvGrpSpPr>
        <p:grpSpPr bwMode="auto">
          <a:xfrm>
            <a:off x="539750" y="4114800"/>
            <a:ext cx="6324601" cy="2209799"/>
            <a:chOff x="144" y="2592"/>
            <a:chExt cx="3984" cy="1392"/>
          </a:xfrm>
        </p:grpSpPr>
        <p:grpSp>
          <p:nvGrpSpPr>
            <p:cNvPr id="1924100" name="Group 4"/>
            <p:cNvGrpSpPr>
              <a:grpSpLocks/>
            </p:cNvGrpSpPr>
            <p:nvPr/>
          </p:nvGrpSpPr>
          <p:grpSpPr bwMode="auto">
            <a:xfrm>
              <a:off x="144" y="2832"/>
              <a:ext cx="3984" cy="1152"/>
              <a:chOff x="144" y="2928"/>
              <a:chExt cx="3984" cy="1152"/>
            </a:xfrm>
          </p:grpSpPr>
          <p:sp>
            <p:nvSpPr>
              <p:cNvPr id="1924101" name="Rectangle 5"/>
              <p:cNvSpPr>
                <a:spLocks noChangeArrowheads="1"/>
              </p:cNvSpPr>
              <p:nvPr/>
            </p:nvSpPr>
            <p:spPr bwMode="auto">
              <a:xfrm>
                <a:off x="672" y="292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op</a:t>
                </a:r>
              </a:p>
            </p:txBody>
          </p:sp>
          <p:sp>
            <p:nvSpPr>
              <p:cNvPr id="1924102" name="Rectangle 6"/>
              <p:cNvSpPr>
                <a:spLocks noChangeArrowheads="1"/>
              </p:cNvSpPr>
              <p:nvPr/>
            </p:nvSpPr>
            <p:spPr bwMode="auto">
              <a:xfrm>
                <a:off x="1104" y="292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p1</a:t>
                </a:r>
              </a:p>
            </p:txBody>
          </p:sp>
          <p:sp>
            <p:nvSpPr>
              <p:cNvPr id="1924103" name="Rectangle 7"/>
              <p:cNvSpPr>
                <a:spLocks noChangeArrowheads="1"/>
              </p:cNvSpPr>
              <p:nvPr/>
            </p:nvSpPr>
            <p:spPr bwMode="auto">
              <a:xfrm>
                <a:off x="1344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 dirty="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PR1</a:t>
                </a:r>
              </a:p>
            </p:txBody>
          </p:sp>
          <p:sp>
            <p:nvSpPr>
              <p:cNvPr id="1924104" name="Rectangle 8"/>
              <p:cNvSpPr>
                <a:spLocks noChangeArrowheads="1"/>
              </p:cNvSpPr>
              <p:nvPr/>
            </p:nvSpPr>
            <p:spPr bwMode="auto">
              <a:xfrm>
                <a:off x="1872" y="292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p2</a:t>
                </a:r>
              </a:p>
            </p:txBody>
          </p:sp>
          <p:sp>
            <p:nvSpPr>
              <p:cNvPr id="1924105" name="Rectangle 9"/>
              <p:cNvSpPr>
                <a:spLocks noChangeArrowheads="1"/>
              </p:cNvSpPr>
              <p:nvPr/>
            </p:nvSpPr>
            <p:spPr bwMode="auto">
              <a:xfrm>
                <a:off x="2112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 dirty="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PR2</a:t>
                </a:r>
              </a:p>
            </p:txBody>
          </p:sp>
          <p:sp>
            <p:nvSpPr>
              <p:cNvPr id="1924106" name="Rectangle 10"/>
              <p:cNvSpPr>
                <a:spLocks noChangeArrowheads="1"/>
              </p:cNvSpPr>
              <p:nvPr/>
            </p:nvSpPr>
            <p:spPr bwMode="auto">
              <a:xfrm>
                <a:off x="432" y="292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ex</a:t>
                </a:r>
              </a:p>
            </p:txBody>
          </p:sp>
          <p:sp>
            <p:nvSpPr>
              <p:cNvPr id="1924107" name="Rectangle 11"/>
              <p:cNvSpPr>
                <a:spLocks noChangeArrowheads="1"/>
              </p:cNvSpPr>
              <p:nvPr/>
            </p:nvSpPr>
            <p:spPr bwMode="auto">
              <a:xfrm>
                <a:off x="144" y="2928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use</a:t>
                </a:r>
              </a:p>
            </p:txBody>
          </p:sp>
          <p:sp>
            <p:nvSpPr>
              <p:cNvPr id="1924108" name="Rectangle 12"/>
              <p:cNvSpPr>
                <a:spLocks noChangeArrowheads="1"/>
              </p:cNvSpPr>
              <p:nvPr/>
            </p:nvSpPr>
            <p:spPr bwMode="auto">
              <a:xfrm>
                <a:off x="672" y="307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4109" name="Rectangle 13"/>
              <p:cNvSpPr>
                <a:spLocks noChangeArrowheads="1"/>
              </p:cNvSpPr>
              <p:nvPr/>
            </p:nvSpPr>
            <p:spPr bwMode="auto">
              <a:xfrm>
                <a:off x="1104" y="307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4110" name="Rectangle 14"/>
              <p:cNvSpPr>
                <a:spLocks noChangeArrowheads="1"/>
              </p:cNvSpPr>
              <p:nvPr/>
            </p:nvSpPr>
            <p:spPr bwMode="auto">
              <a:xfrm>
                <a:off x="1344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4111" name="Rectangle 15"/>
              <p:cNvSpPr>
                <a:spLocks noChangeArrowheads="1"/>
              </p:cNvSpPr>
              <p:nvPr/>
            </p:nvSpPr>
            <p:spPr bwMode="auto">
              <a:xfrm>
                <a:off x="1872" y="307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4112" name="Rectangle 16"/>
              <p:cNvSpPr>
                <a:spLocks noChangeArrowheads="1"/>
              </p:cNvSpPr>
              <p:nvPr/>
            </p:nvSpPr>
            <p:spPr bwMode="auto">
              <a:xfrm>
                <a:off x="2112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4113" name="Rectangle 17"/>
              <p:cNvSpPr>
                <a:spLocks noChangeArrowheads="1"/>
              </p:cNvSpPr>
              <p:nvPr/>
            </p:nvSpPr>
            <p:spPr bwMode="auto">
              <a:xfrm>
                <a:off x="432" y="307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4114" name="Rectangle 18"/>
              <p:cNvSpPr>
                <a:spLocks noChangeArrowheads="1"/>
              </p:cNvSpPr>
              <p:nvPr/>
            </p:nvSpPr>
            <p:spPr bwMode="auto">
              <a:xfrm>
                <a:off x="144" y="3072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4115" name="Rectangle 19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4116" name="Rectangle 20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4117" name="Rectangle 21"/>
              <p:cNvSpPr>
                <a:spLocks noChangeArrowheads="1"/>
              </p:cNvSpPr>
              <p:nvPr/>
            </p:nvSpPr>
            <p:spPr bwMode="auto">
              <a:xfrm>
                <a:off x="1344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4118" name="Rectangle 22"/>
              <p:cNvSpPr>
                <a:spLocks noChangeArrowheads="1"/>
              </p:cNvSpPr>
              <p:nvPr/>
            </p:nvSpPr>
            <p:spPr bwMode="auto">
              <a:xfrm>
                <a:off x="1872" y="321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4119" name="Rectangle 23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4120" name="Rectangle 24"/>
              <p:cNvSpPr>
                <a:spLocks noChangeArrowheads="1"/>
              </p:cNvSpPr>
              <p:nvPr/>
            </p:nvSpPr>
            <p:spPr bwMode="auto">
              <a:xfrm>
                <a:off x="432" y="321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4121" name="Rectangle 25"/>
              <p:cNvSpPr>
                <a:spLocks noChangeArrowheads="1"/>
              </p:cNvSpPr>
              <p:nvPr/>
            </p:nvSpPr>
            <p:spPr bwMode="auto">
              <a:xfrm>
                <a:off x="144" y="3216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4122" name="Rectangle 26"/>
              <p:cNvSpPr>
                <a:spLocks noChangeArrowheads="1"/>
              </p:cNvSpPr>
              <p:nvPr/>
            </p:nvSpPr>
            <p:spPr bwMode="auto">
              <a:xfrm>
                <a:off x="672" y="3360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4123" name="Rectangle 27"/>
              <p:cNvSpPr>
                <a:spLocks noChangeArrowheads="1"/>
              </p:cNvSpPr>
              <p:nvPr/>
            </p:nvSpPr>
            <p:spPr bwMode="auto">
              <a:xfrm>
                <a:off x="1104" y="3360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4124" name="Rectangle 28"/>
              <p:cNvSpPr>
                <a:spLocks noChangeArrowheads="1"/>
              </p:cNvSpPr>
              <p:nvPr/>
            </p:nvSpPr>
            <p:spPr bwMode="auto">
              <a:xfrm>
                <a:off x="1344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4125" name="Rectangle 29"/>
              <p:cNvSpPr>
                <a:spLocks noChangeArrowheads="1"/>
              </p:cNvSpPr>
              <p:nvPr/>
            </p:nvSpPr>
            <p:spPr bwMode="auto">
              <a:xfrm>
                <a:off x="1872" y="3360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4126" name="Rectangle 30"/>
              <p:cNvSpPr>
                <a:spLocks noChangeArrowheads="1"/>
              </p:cNvSpPr>
              <p:nvPr/>
            </p:nvSpPr>
            <p:spPr bwMode="auto">
              <a:xfrm>
                <a:off x="2112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4127" name="Rectangle 31"/>
              <p:cNvSpPr>
                <a:spLocks noChangeArrowheads="1"/>
              </p:cNvSpPr>
              <p:nvPr/>
            </p:nvSpPr>
            <p:spPr bwMode="auto">
              <a:xfrm>
                <a:off x="432" y="3360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4128" name="Rectangle 32"/>
              <p:cNvSpPr>
                <a:spLocks noChangeArrowheads="1"/>
              </p:cNvSpPr>
              <p:nvPr/>
            </p:nvSpPr>
            <p:spPr bwMode="auto">
              <a:xfrm>
                <a:off x="144" y="3360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4129" name="Rectangle 33"/>
              <p:cNvSpPr>
                <a:spLocks noChangeArrowheads="1"/>
              </p:cNvSpPr>
              <p:nvPr/>
            </p:nvSpPr>
            <p:spPr bwMode="auto">
              <a:xfrm>
                <a:off x="672" y="3504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4130" name="Rectangle 34"/>
              <p:cNvSpPr>
                <a:spLocks noChangeArrowheads="1"/>
              </p:cNvSpPr>
              <p:nvPr/>
            </p:nvSpPr>
            <p:spPr bwMode="auto">
              <a:xfrm>
                <a:off x="1104" y="3504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4131" name="Rectangle 35"/>
              <p:cNvSpPr>
                <a:spLocks noChangeArrowheads="1"/>
              </p:cNvSpPr>
              <p:nvPr/>
            </p:nvSpPr>
            <p:spPr bwMode="auto">
              <a:xfrm>
                <a:off x="1344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4132" name="Rectangle 36"/>
              <p:cNvSpPr>
                <a:spLocks noChangeArrowheads="1"/>
              </p:cNvSpPr>
              <p:nvPr/>
            </p:nvSpPr>
            <p:spPr bwMode="auto">
              <a:xfrm>
                <a:off x="1872" y="3504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4133" name="Rectangle 37"/>
              <p:cNvSpPr>
                <a:spLocks noChangeArrowheads="1"/>
              </p:cNvSpPr>
              <p:nvPr/>
            </p:nvSpPr>
            <p:spPr bwMode="auto">
              <a:xfrm>
                <a:off x="2112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4134" name="Rectangle 38"/>
              <p:cNvSpPr>
                <a:spLocks noChangeArrowheads="1"/>
              </p:cNvSpPr>
              <p:nvPr/>
            </p:nvSpPr>
            <p:spPr bwMode="auto">
              <a:xfrm>
                <a:off x="432" y="3504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4135" name="Rectangle 39"/>
              <p:cNvSpPr>
                <a:spLocks noChangeArrowheads="1"/>
              </p:cNvSpPr>
              <p:nvPr/>
            </p:nvSpPr>
            <p:spPr bwMode="auto">
              <a:xfrm>
                <a:off x="144" y="3504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4136" name="Rectangle 40"/>
              <p:cNvSpPr>
                <a:spLocks noChangeArrowheads="1"/>
              </p:cNvSpPr>
              <p:nvPr/>
            </p:nvSpPr>
            <p:spPr bwMode="auto">
              <a:xfrm>
                <a:off x="672" y="364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4137" name="Rectangle 41"/>
              <p:cNvSpPr>
                <a:spLocks noChangeArrowheads="1"/>
              </p:cNvSpPr>
              <p:nvPr/>
            </p:nvSpPr>
            <p:spPr bwMode="auto">
              <a:xfrm>
                <a:off x="1104" y="364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4138" name="Rectangle 42"/>
              <p:cNvSpPr>
                <a:spLocks noChangeArrowheads="1"/>
              </p:cNvSpPr>
              <p:nvPr/>
            </p:nvSpPr>
            <p:spPr bwMode="auto">
              <a:xfrm>
                <a:off x="1344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4139" name="Rectangle 43"/>
              <p:cNvSpPr>
                <a:spLocks noChangeArrowheads="1"/>
              </p:cNvSpPr>
              <p:nvPr/>
            </p:nvSpPr>
            <p:spPr bwMode="auto">
              <a:xfrm>
                <a:off x="1872" y="364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4140" name="Rectangle 44"/>
              <p:cNvSpPr>
                <a:spLocks noChangeArrowheads="1"/>
              </p:cNvSpPr>
              <p:nvPr/>
            </p:nvSpPr>
            <p:spPr bwMode="auto">
              <a:xfrm>
                <a:off x="2112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4141" name="Rectangle 45"/>
              <p:cNvSpPr>
                <a:spLocks noChangeArrowheads="1"/>
              </p:cNvSpPr>
              <p:nvPr/>
            </p:nvSpPr>
            <p:spPr bwMode="auto">
              <a:xfrm>
                <a:off x="432" y="364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4142" name="Rectangle 46"/>
              <p:cNvSpPr>
                <a:spLocks noChangeArrowheads="1"/>
              </p:cNvSpPr>
              <p:nvPr/>
            </p:nvSpPr>
            <p:spPr bwMode="auto">
              <a:xfrm>
                <a:off x="144" y="3648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4143" name="Rectangle 47"/>
              <p:cNvSpPr>
                <a:spLocks noChangeArrowheads="1"/>
              </p:cNvSpPr>
              <p:nvPr/>
            </p:nvSpPr>
            <p:spPr bwMode="auto">
              <a:xfrm>
                <a:off x="672" y="379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4144" name="Rectangle 48"/>
              <p:cNvSpPr>
                <a:spLocks noChangeArrowheads="1"/>
              </p:cNvSpPr>
              <p:nvPr/>
            </p:nvSpPr>
            <p:spPr bwMode="auto">
              <a:xfrm>
                <a:off x="1104" y="379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4145" name="Rectangle 49"/>
              <p:cNvSpPr>
                <a:spLocks noChangeArrowheads="1"/>
              </p:cNvSpPr>
              <p:nvPr/>
            </p:nvSpPr>
            <p:spPr bwMode="auto">
              <a:xfrm>
                <a:off x="1344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4146" name="Rectangle 50"/>
              <p:cNvSpPr>
                <a:spLocks noChangeArrowheads="1"/>
              </p:cNvSpPr>
              <p:nvPr/>
            </p:nvSpPr>
            <p:spPr bwMode="auto">
              <a:xfrm>
                <a:off x="1872" y="379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4147" name="Rectangle 51"/>
              <p:cNvSpPr>
                <a:spLocks noChangeArrowheads="1"/>
              </p:cNvSpPr>
              <p:nvPr/>
            </p:nvSpPr>
            <p:spPr bwMode="auto">
              <a:xfrm>
                <a:off x="2112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4148" name="Rectangle 52"/>
              <p:cNvSpPr>
                <a:spLocks noChangeArrowheads="1"/>
              </p:cNvSpPr>
              <p:nvPr/>
            </p:nvSpPr>
            <p:spPr bwMode="auto">
              <a:xfrm>
                <a:off x="432" y="379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4149" name="Rectangle 53"/>
              <p:cNvSpPr>
                <a:spLocks noChangeArrowheads="1"/>
              </p:cNvSpPr>
              <p:nvPr/>
            </p:nvSpPr>
            <p:spPr bwMode="auto">
              <a:xfrm>
                <a:off x="144" y="3792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4150" name="Rectangle 54"/>
              <p:cNvSpPr>
                <a:spLocks noChangeArrowheads="1"/>
              </p:cNvSpPr>
              <p:nvPr/>
            </p:nvSpPr>
            <p:spPr bwMode="auto">
              <a:xfrm>
                <a:off x="672" y="393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4151" name="Rectangle 55"/>
              <p:cNvSpPr>
                <a:spLocks noChangeArrowheads="1"/>
              </p:cNvSpPr>
              <p:nvPr/>
            </p:nvSpPr>
            <p:spPr bwMode="auto">
              <a:xfrm>
                <a:off x="1104" y="393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4152" name="Rectangle 56"/>
              <p:cNvSpPr>
                <a:spLocks noChangeArrowheads="1"/>
              </p:cNvSpPr>
              <p:nvPr/>
            </p:nvSpPr>
            <p:spPr bwMode="auto">
              <a:xfrm>
                <a:off x="1344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4153" name="Rectangle 57"/>
              <p:cNvSpPr>
                <a:spLocks noChangeArrowheads="1"/>
              </p:cNvSpPr>
              <p:nvPr/>
            </p:nvSpPr>
            <p:spPr bwMode="auto">
              <a:xfrm>
                <a:off x="1872" y="393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4154" name="Rectangle 58"/>
              <p:cNvSpPr>
                <a:spLocks noChangeArrowheads="1"/>
              </p:cNvSpPr>
              <p:nvPr/>
            </p:nvSpPr>
            <p:spPr bwMode="auto">
              <a:xfrm>
                <a:off x="2112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4155" name="Rectangle 59"/>
              <p:cNvSpPr>
                <a:spLocks noChangeArrowheads="1"/>
              </p:cNvSpPr>
              <p:nvPr/>
            </p:nvSpPr>
            <p:spPr bwMode="auto">
              <a:xfrm>
                <a:off x="2640" y="292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 dirty="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Rd</a:t>
                </a:r>
              </a:p>
            </p:txBody>
          </p:sp>
          <p:sp>
            <p:nvSpPr>
              <p:cNvPr id="1924156" name="Rectangle 60"/>
              <p:cNvSpPr>
                <a:spLocks noChangeArrowheads="1"/>
              </p:cNvSpPr>
              <p:nvPr/>
            </p:nvSpPr>
            <p:spPr bwMode="auto">
              <a:xfrm>
                <a:off x="2640" y="307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4157" name="Rectangle 61"/>
              <p:cNvSpPr>
                <a:spLocks noChangeArrowheads="1"/>
              </p:cNvSpPr>
              <p:nvPr/>
            </p:nvSpPr>
            <p:spPr bwMode="auto">
              <a:xfrm>
                <a:off x="2640" y="321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4158" name="Rectangle 62"/>
              <p:cNvSpPr>
                <a:spLocks noChangeArrowheads="1"/>
              </p:cNvSpPr>
              <p:nvPr/>
            </p:nvSpPr>
            <p:spPr bwMode="auto">
              <a:xfrm>
                <a:off x="2640" y="3360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4159" name="Rectangle 63"/>
              <p:cNvSpPr>
                <a:spLocks noChangeArrowheads="1"/>
              </p:cNvSpPr>
              <p:nvPr/>
            </p:nvSpPr>
            <p:spPr bwMode="auto">
              <a:xfrm>
                <a:off x="2640" y="3504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4160" name="Rectangle 64"/>
              <p:cNvSpPr>
                <a:spLocks noChangeArrowheads="1"/>
              </p:cNvSpPr>
              <p:nvPr/>
            </p:nvSpPr>
            <p:spPr bwMode="auto">
              <a:xfrm>
                <a:off x="2640" y="364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4161" name="Rectangle 65"/>
              <p:cNvSpPr>
                <a:spLocks noChangeArrowheads="1"/>
              </p:cNvSpPr>
              <p:nvPr/>
            </p:nvSpPr>
            <p:spPr bwMode="auto">
              <a:xfrm>
                <a:off x="2640" y="379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4162" name="Rectangle 66"/>
              <p:cNvSpPr>
                <a:spLocks noChangeArrowheads="1"/>
              </p:cNvSpPr>
              <p:nvPr/>
            </p:nvSpPr>
            <p:spPr bwMode="auto">
              <a:xfrm>
                <a:off x="2640" y="393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4163" name="Rectangle 67"/>
              <p:cNvSpPr>
                <a:spLocks noChangeArrowheads="1"/>
              </p:cNvSpPr>
              <p:nvPr/>
            </p:nvSpPr>
            <p:spPr bwMode="auto">
              <a:xfrm>
                <a:off x="432" y="393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4164" name="Rectangle 68"/>
              <p:cNvSpPr>
                <a:spLocks noChangeArrowheads="1"/>
              </p:cNvSpPr>
              <p:nvPr/>
            </p:nvSpPr>
            <p:spPr bwMode="auto">
              <a:xfrm>
                <a:off x="144" y="3936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4165" name="Rectangle 69"/>
              <p:cNvSpPr>
                <a:spLocks noChangeArrowheads="1"/>
              </p:cNvSpPr>
              <p:nvPr/>
            </p:nvSpPr>
            <p:spPr bwMode="auto">
              <a:xfrm>
                <a:off x="3600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 dirty="0" err="1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PRd</a:t>
                </a:r>
                <a:endParaRPr lang="en-US" sz="1800" dirty="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4166" name="Rectangle 70"/>
              <p:cNvSpPr>
                <a:spLocks noChangeArrowheads="1"/>
              </p:cNvSpPr>
              <p:nvPr/>
            </p:nvSpPr>
            <p:spPr bwMode="auto">
              <a:xfrm>
                <a:off x="3600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4167" name="Rectangle 71"/>
              <p:cNvSpPr>
                <a:spLocks noChangeArrowheads="1"/>
              </p:cNvSpPr>
              <p:nvPr/>
            </p:nvSpPr>
            <p:spPr bwMode="auto">
              <a:xfrm>
                <a:off x="3600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4168" name="Rectangle 72"/>
              <p:cNvSpPr>
                <a:spLocks noChangeArrowheads="1"/>
              </p:cNvSpPr>
              <p:nvPr/>
            </p:nvSpPr>
            <p:spPr bwMode="auto">
              <a:xfrm>
                <a:off x="3600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4169" name="Rectangle 73"/>
              <p:cNvSpPr>
                <a:spLocks noChangeArrowheads="1"/>
              </p:cNvSpPr>
              <p:nvPr/>
            </p:nvSpPr>
            <p:spPr bwMode="auto">
              <a:xfrm>
                <a:off x="3600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4170" name="Rectangle 74"/>
              <p:cNvSpPr>
                <a:spLocks noChangeArrowheads="1"/>
              </p:cNvSpPr>
              <p:nvPr/>
            </p:nvSpPr>
            <p:spPr bwMode="auto">
              <a:xfrm>
                <a:off x="3600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4171" name="Rectangle 75"/>
              <p:cNvSpPr>
                <a:spLocks noChangeArrowheads="1"/>
              </p:cNvSpPr>
              <p:nvPr/>
            </p:nvSpPr>
            <p:spPr bwMode="auto">
              <a:xfrm>
                <a:off x="3600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4172" name="Rectangle 76"/>
              <p:cNvSpPr>
                <a:spLocks noChangeArrowheads="1"/>
              </p:cNvSpPr>
              <p:nvPr/>
            </p:nvSpPr>
            <p:spPr bwMode="auto">
              <a:xfrm>
                <a:off x="3600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4173" name="Rectangle 77"/>
              <p:cNvSpPr>
                <a:spLocks noChangeArrowheads="1"/>
              </p:cNvSpPr>
              <p:nvPr/>
            </p:nvSpPr>
            <p:spPr bwMode="auto">
              <a:xfrm>
                <a:off x="3072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 dirty="0" err="1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LPRd</a:t>
                </a:r>
                <a:endParaRPr lang="en-US" sz="1800" dirty="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4174" name="Rectangle 78"/>
              <p:cNvSpPr>
                <a:spLocks noChangeArrowheads="1"/>
              </p:cNvSpPr>
              <p:nvPr/>
            </p:nvSpPr>
            <p:spPr bwMode="auto">
              <a:xfrm>
                <a:off x="3072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4175" name="Rectangle 79"/>
              <p:cNvSpPr>
                <a:spLocks noChangeArrowheads="1"/>
              </p:cNvSpPr>
              <p:nvPr/>
            </p:nvSpPr>
            <p:spPr bwMode="auto">
              <a:xfrm>
                <a:off x="3072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4176" name="Rectangle 80"/>
              <p:cNvSpPr>
                <a:spLocks noChangeArrowheads="1"/>
              </p:cNvSpPr>
              <p:nvPr/>
            </p:nvSpPr>
            <p:spPr bwMode="auto">
              <a:xfrm>
                <a:off x="3072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4177" name="Rectangle 81"/>
              <p:cNvSpPr>
                <a:spLocks noChangeArrowheads="1"/>
              </p:cNvSpPr>
              <p:nvPr/>
            </p:nvSpPr>
            <p:spPr bwMode="auto">
              <a:xfrm>
                <a:off x="3072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4178" name="Rectangle 82"/>
              <p:cNvSpPr>
                <a:spLocks noChangeArrowheads="1"/>
              </p:cNvSpPr>
              <p:nvPr/>
            </p:nvSpPr>
            <p:spPr bwMode="auto">
              <a:xfrm>
                <a:off x="3072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4179" name="Rectangle 83"/>
              <p:cNvSpPr>
                <a:spLocks noChangeArrowheads="1"/>
              </p:cNvSpPr>
              <p:nvPr/>
            </p:nvSpPr>
            <p:spPr bwMode="auto">
              <a:xfrm>
                <a:off x="3072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4180" name="Rectangle 84"/>
              <p:cNvSpPr>
                <a:spLocks noChangeArrowheads="1"/>
              </p:cNvSpPr>
              <p:nvPr/>
            </p:nvSpPr>
            <p:spPr bwMode="auto">
              <a:xfrm>
                <a:off x="3072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</p:grpSp>
        <p:sp>
          <p:nvSpPr>
            <p:cNvPr id="1924181" name="Text Box 85"/>
            <p:cNvSpPr txBox="1">
              <a:spLocks noChangeArrowheads="1"/>
            </p:cNvSpPr>
            <p:nvPr/>
          </p:nvSpPr>
          <p:spPr bwMode="auto">
            <a:xfrm>
              <a:off x="372" y="2592"/>
              <a:ext cx="473" cy="233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 i="1" dirty="0" smtClean="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ROB</a:t>
              </a:r>
              <a:endParaRPr lang="en-US" sz="1800" i="1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</p:grpSp>
      <p:sp>
        <p:nvSpPr>
          <p:cNvPr id="1924182" name="Rectangle 86"/>
          <p:cNvSpPr>
            <a:spLocks noChangeArrowheads="1"/>
          </p:cNvSpPr>
          <p:nvPr/>
        </p:nvSpPr>
        <p:spPr bwMode="auto">
          <a:xfrm>
            <a:off x="6559550" y="1752600"/>
            <a:ext cx="28956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285750" indent="-285750" eaLnBrk="1" hangingPunct="1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ld</a:t>
            </a:r>
            <a:r>
              <a:rPr lang="en-US" sz="2400" dirty="0" smtClean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 x1</a:t>
            </a:r>
            <a:r>
              <a:rPr lang="en-US" sz="2400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, 0</a:t>
            </a:r>
            <a:r>
              <a:rPr lang="en-US" sz="2400" dirty="0" smtClean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(x3</a:t>
            </a:r>
            <a:r>
              <a:rPr lang="en-US" sz="2400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)</a:t>
            </a:r>
          </a:p>
          <a:p>
            <a:pPr marL="285750" indent="-285750" eaLnBrk="1" hangingPunct="1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 err="1" smtClean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addi</a:t>
            </a:r>
            <a:r>
              <a:rPr lang="en-US" sz="2400" dirty="0" smtClean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 x3</a:t>
            </a:r>
            <a:r>
              <a:rPr lang="en-US" sz="2400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,</a:t>
            </a:r>
            <a:r>
              <a:rPr lang="en-US" sz="2400" dirty="0" smtClean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 x1</a:t>
            </a:r>
            <a:r>
              <a:rPr lang="en-US" sz="2400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, #4</a:t>
            </a:r>
          </a:p>
          <a:p>
            <a:pPr marL="285750" indent="-285750" eaLnBrk="1" hangingPunct="1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sub</a:t>
            </a:r>
            <a:r>
              <a:rPr lang="en-US" sz="2400" dirty="0" smtClean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 x6</a:t>
            </a:r>
            <a:r>
              <a:rPr lang="en-US" sz="2400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,</a:t>
            </a:r>
            <a:r>
              <a:rPr lang="en-US" sz="2400" dirty="0" smtClean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 x7</a:t>
            </a:r>
            <a:r>
              <a:rPr lang="en-US" sz="2400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,</a:t>
            </a:r>
            <a:r>
              <a:rPr lang="en-US" sz="2400" dirty="0" smtClean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 x6</a:t>
            </a:r>
            <a:endParaRPr lang="en-US" sz="2400" dirty="0">
              <a:solidFill>
                <a:prstClr val="black"/>
              </a:solidFill>
              <a:latin typeface="Verdana" charset="0"/>
              <a:ea typeface="ＭＳ Ｐゴシック"/>
              <a:cs typeface="ＭＳ Ｐゴシック"/>
            </a:endParaRPr>
          </a:p>
          <a:p>
            <a:pPr marL="285750" indent="-285750" eaLnBrk="1" hangingPunct="1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add</a:t>
            </a:r>
            <a:r>
              <a:rPr lang="en-US" sz="2400" dirty="0" smtClean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 x3</a:t>
            </a:r>
            <a:r>
              <a:rPr lang="en-US" sz="2400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,</a:t>
            </a:r>
            <a:r>
              <a:rPr lang="en-US" sz="2400" dirty="0" smtClean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 x3</a:t>
            </a:r>
            <a:r>
              <a:rPr lang="en-US" sz="2400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,</a:t>
            </a:r>
            <a:r>
              <a:rPr lang="en-US" sz="2400" dirty="0" smtClean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 x6</a:t>
            </a:r>
            <a:endParaRPr lang="en-US" sz="2400" dirty="0">
              <a:solidFill>
                <a:prstClr val="black"/>
              </a:solidFill>
              <a:latin typeface="Verdana" charset="0"/>
              <a:ea typeface="ＭＳ Ｐゴシック"/>
              <a:cs typeface="ＭＳ Ｐゴシック"/>
            </a:endParaRPr>
          </a:p>
          <a:p>
            <a:pPr marL="285750" indent="-285750" eaLnBrk="1" hangingPunct="1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ld</a:t>
            </a:r>
            <a:r>
              <a:rPr lang="en-US" sz="2400" dirty="0" smtClean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 x6</a:t>
            </a:r>
            <a:r>
              <a:rPr lang="en-US" sz="2400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, 0</a:t>
            </a:r>
            <a:r>
              <a:rPr lang="en-US" sz="2400" dirty="0" smtClean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(x1</a:t>
            </a:r>
            <a:r>
              <a:rPr lang="en-US" sz="2400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)</a:t>
            </a:r>
          </a:p>
        </p:txBody>
      </p:sp>
      <p:grpSp>
        <p:nvGrpSpPr>
          <p:cNvPr id="1924183" name="Group 87"/>
          <p:cNvGrpSpPr>
            <a:grpSpLocks/>
          </p:cNvGrpSpPr>
          <p:nvPr/>
        </p:nvGrpSpPr>
        <p:grpSpPr bwMode="auto">
          <a:xfrm>
            <a:off x="5095875" y="1062038"/>
            <a:ext cx="1273175" cy="3052762"/>
            <a:chOff x="3014" y="669"/>
            <a:chExt cx="802" cy="1923"/>
          </a:xfrm>
        </p:grpSpPr>
        <p:sp>
          <p:nvSpPr>
            <p:cNvPr id="1924184" name="Text Box 88"/>
            <p:cNvSpPr txBox="1">
              <a:spLocks noChangeArrowheads="1"/>
            </p:cNvSpPr>
            <p:nvPr/>
          </p:nvSpPr>
          <p:spPr bwMode="auto">
            <a:xfrm>
              <a:off x="3014" y="669"/>
              <a:ext cx="802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 i="1" dirty="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Free List</a:t>
              </a:r>
            </a:p>
          </p:txBody>
        </p:sp>
        <p:sp>
          <p:nvSpPr>
            <p:cNvPr id="1924185" name="Rectangle 89"/>
            <p:cNvSpPr>
              <a:spLocks noChangeArrowheads="1"/>
            </p:cNvSpPr>
            <p:nvPr/>
          </p:nvSpPr>
          <p:spPr bwMode="auto">
            <a:xfrm>
              <a:off x="3168" y="1632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4186" name="Rectangle 90"/>
            <p:cNvSpPr>
              <a:spLocks noChangeArrowheads="1"/>
            </p:cNvSpPr>
            <p:nvPr/>
          </p:nvSpPr>
          <p:spPr bwMode="auto">
            <a:xfrm>
              <a:off x="3168" y="1776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4187" name="Rectangle 91"/>
            <p:cNvSpPr>
              <a:spLocks noChangeArrowheads="1"/>
            </p:cNvSpPr>
            <p:nvPr/>
          </p:nvSpPr>
          <p:spPr bwMode="auto">
            <a:xfrm>
              <a:off x="3168" y="1920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4188" name="Rectangle 92"/>
            <p:cNvSpPr>
              <a:spLocks noChangeArrowheads="1"/>
            </p:cNvSpPr>
            <p:nvPr/>
          </p:nvSpPr>
          <p:spPr bwMode="auto">
            <a:xfrm>
              <a:off x="3168" y="912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P0</a:t>
              </a:r>
            </a:p>
          </p:txBody>
        </p:sp>
        <p:sp>
          <p:nvSpPr>
            <p:cNvPr id="1924189" name="Rectangle 93"/>
            <p:cNvSpPr>
              <a:spLocks noChangeArrowheads="1"/>
            </p:cNvSpPr>
            <p:nvPr/>
          </p:nvSpPr>
          <p:spPr bwMode="auto">
            <a:xfrm>
              <a:off x="3170" y="2448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4190" name="Rectangle 94"/>
            <p:cNvSpPr>
              <a:spLocks noChangeArrowheads="1"/>
            </p:cNvSpPr>
            <p:nvPr/>
          </p:nvSpPr>
          <p:spPr bwMode="auto">
            <a:xfrm>
              <a:off x="3168" y="1056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P1</a:t>
              </a:r>
            </a:p>
          </p:txBody>
        </p:sp>
        <p:sp>
          <p:nvSpPr>
            <p:cNvPr id="1924191" name="Rectangle 95"/>
            <p:cNvSpPr>
              <a:spLocks noChangeArrowheads="1"/>
            </p:cNvSpPr>
            <p:nvPr/>
          </p:nvSpPr>
          <p:spPr bwMode="auto">
            <a:xfrm>
              <a:off x="3168" y="1200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P3</a:t>
              </a:r>
            </a:p>
          </p:txBody>
        </p:sp>
        <p:sp>
          <p:nvSpPr>
            <p:cNvPr id="1924192" name="Rectangle 96"/>
            <p:cNvSpPr>
              <a:spLocks noChangeArrowheads="1"/>
            </p:cNvSpPr>
            <p:nvPr/>
          </p:nvSpPr>
          <p:spPr bwMode="auto">
            <a:xfrm>
              <a:off x="3168" y="1344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P2</a:t>
              </a:r>
            </a:p>
          </p:txBody>
        </p:sp>
        <p:sp>
          <p:nvSpPr>
            <p:cNvPr id="1924193" name="Rectangle 97"/>
            <p:cNvSpPr>
              <a:spLocks noChangeArrowheads="1"/>
            </p:cNvSpPr>
            <p:nvPr/>
          </p:nvSpPr>
          <p:spPr bwMode="auto">
            <a:xfrm>
              <a:off x="3168" y="1488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P4</a:t>
              </a:r>
            </a:p>
          </p:txBody>
        </p:sp>
        <p:sp>
          <p:nvSpPr>
            <p:cNvPr id="1924194" name="Line 98"/>
            <p:cNvSpPr>
              <a:spLocks noChangeShapeType="1"/>
            </p:cNvSpPr>
            <p:nvPr/>
          </p:nvSpPr>
          <p:spPr bwMode="auto">
            <a:xfrm>
              <a:off x="316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4195" name="Line 99"/>
            <p:cNvSpPr>
              <a:spLocks noChangeShapeType="1"/>
            </p:cNvSpPr>
            <p:nvPr/>
          </p:nvSpPr>
          <p:spPr bwMode="auto">
            <a:xfrm>
              <a:off x="359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  <p:grpSp>
        <p:nvGrpSpPr>
          <p:cNvPr id="1924196" name="Group 100"/>
          <p:cNvGrpSpPr>
            <a:grpSpLocks/>
          </p:cNvGrpSpPr>
          <p:nvPr/>
        </p:nvGrpSpPr>
        <p:grpSpPr bwMode="auto">
          <a:xfrm>
            <a:off x="2747963" y="985838"/>
            <a:ext cx="2135187" cy="3186112"/>
            <a:chOff x="1535" y="621"/>
            <a:chExt cx="1345" cy="2007"/>
          </a:xfrm>
        </p:grpSpPr>
        <p:grpSp>
          <p:nvGrpSpPr>
            <p:cNvPr id="1924197" name="Group 101"/>
            <p:cNvGrpSpPr>
              <a:grpSpLocks/>
            </p:cNvGrpSpPr>
            <p:nvPr/>
          </p:nvGrpSpPr>
          <p:grpSpPr bwMode="auto">
            <a:xfrm>
              <a:off x="1535" y="1581"/>
              <a:ext cx="1153" cy="231"/>
              <a:chOff x="1679" y="1533"/>
              <a:chExt cx="1153" cy="231"/>
            </a:xfrm>
          </p:grpSpPr>
          <p:sp>
            <p:nvSpPr>
              <p:cNvPr id="1924198" name="Rectangle 102"/>
              <p:cNvSpPr>
                <a:spLocks noChangeArrowheads="1"/>
              </p:cNvSpPr>
              <p:nvPr/>
            </p:nvSpPr>
            <p:spPr bwMode="auto">
              <a:xfrm>
                <a:off x="1968" y="1584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 dirty="0" smtClean="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&lt;x6</a:t>
                </a:r>
                <a:r>
                  <a:rPr lang="en-US" sz="1800" dirty="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&gt;</a:t>
                </a:r>
              </a:p>
            </p:txBody>
          </p:sp>
          <p:sp>
            <p:nvSpPr>
              <p:cNvPr id="1924199" name="Text Box 103"/>
              <p:cNvSpPr txBox="1">
                <a:spLocks noChangeArrowheads="1"/>
              </p:cNvSpPr>
              <p:nvPr/>
            </p:nvSpPr>
            <p:spPr bwMode="auto">
              <a:xfrm>
                <a:off x="1679" y="1533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P5</a:t>
                </a:r>
              </a:p>
            </p:txBody>
          </p:sp>
        </p:grpSp>
        <p:grpSp>
          <p:nvGrpSpPr>
            <p:cNvPr id="1924200" name="Group 104"/>
            <p:cNvGrpSpPr>
              <a:grpSpLocks/>
            </p:cNvGrpSpPr>
            <p:nvPr/>
          </p:nvGrpSpPr>
          <p:grpSpPr bwMode="auto">
            <a:xfrm>
              <a:off x="1535" y="1725"/>
              <a:ext cx="1153" cy="231"/>
              <a:chOff x="1679" y="1677"/>
              <a:chExt cx="1153" cy="231"/>
            </a:xfrm>
          </p:grpSpPr>
          <p:sp>
            <p:nvSpPr>
              <p:cNvPr id="1924201" name="Rectangle 105"/>
              <p:cNvSpPr>
                <a:spLocks noChangeArrowheads="1"/>
              </p:cNvSpPr>
              <p:nvPr/>
            </p:nvSpPr>
            <p:spPr bwMode="auto">
              <a:xfrm>
                <a:off x="1968" y="1728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 dirty="0" smtClean="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&lt;x7</a:t>
                </a:r>
                <a:r>
                  <a:rPr lang="en-US" sz="1800" dirty="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&gt;</a:t>
                </a:r>
              </a:p>
            </p:txBody>
          </p:sp>
          <p:sp>
            <p:nvSpPr>
              <p:cNvPr id="1924202" name="Text Box 106"/>
              <p:cNvSpPr txBox="1">
                <a:spLocks noChangeArrowheads="1"/>
              </p:cNvSpPr>
              <p:nvPr/>
            </p:nvSpPr>
            <p:spPr bwMode="auto">
              <a:xfrm>
                <a:off x="1679" y="1677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P6</a:t>
                </a:r>
              </a:p>
            </p:txBody>
          </p:sp>
        </p:grpSp>
        <p:grpSp>
          <p:nvGrpSpPr>
            <p:cNvPr id="1924203" name="Group 107"/>
            <p:cNvGrpSpPr>
              <a:grpSpLocks/>
            </p:cNvGrpSpPr>
            <p:nvPr/>
          </p:nvGrpSpPr>
          <p:grpSpPr bwMode="auto">
            <a:xfrm>
              <a:off x="1535" y="1869"/>
              <a:ext cx="1153" cy="231"/>
              <a:chOff x="1679" y="1821"/>
              <a:chExt cx="1153" cy="231"/>
            </a:xfrm>
          </p:grpSpPr>
          <p:sp>
            <p:nvSpPr>
              <p:cNvPr id="1924204" name="Rectangle 108"/>
              <p:cNvSpPr>
                <a:spLocks noChangeArrowheads="1"/>
              </p:cNvSpPr>
              <p:nvPr/>
            </p:nvSpPr>
            <p:spPr bwMode="auto">
              <a:xfrm>
                <a:off x="1968" y="1872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 dirty="0" smtClean="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&lt;x3</a:t>
                </a:r>
                <a:r>
                  <a:rPr lang="en-US" sz="1800" dirty="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&gt;</a:t>
                </a:r>
              </a:p>
            </p:txBody>
          </p:sp>
          <p:sp>
            <p:nvSpPr>
              <p:cNvPr id="1924205" name="Text Box 109"/>
              <p:cNvSpPr txBox="1">
                <a:spLocks noChangeArrowheads="1"/>
              </p:cNvSpPr>
              <p:nvPr/>
            </p:nvSpPr>
            <p:spPr bwMode="auto">
              <a:xfrm>
                <a:off x="1679" y="1821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P7</a:t>
                </a:r>
              </a:p>
            </p:txBody>
          </p:sp>
        </p:grpSp>
        <p:grpSp>
          <p:nvGrpSpPr>
            <p:cNvPr id="1924206" name="Group 110"/>
            <p:cNvGrpSpPr>
              <a:grpSpLocks/>
            </p:cNvGrpSpPr>
            <p:nvPr/>
          </p:nvGrpSpPr>
          <p:grpSpPr bwMode="auto">
            <a:xfrm>
              <a:off x="1535" y="861"/>
              <a:ext cx="1153" cy="231"/>
              <a:chOff x="1679" y="813"/>
              <a:chExt cx="1153" cy="231"/>
            </a:xfrm>
          </p:grpSpPr>
          <p:sp>
            <p:nvSpPr>
              <p:cNvPr id="1924207" name="Rectangle 111"/>
              <p:cNvSpPr>
                <a:spLocks noChangeArrowheads="1"/>
              </p:cNvSpPr>
              <p:nvPr/>
            </p:nvSpPr>
            <p:spPr bwMode="auto">
              <a:xfrm>
                <a:off x="1968" y="864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4208" name="Text Box 112"/>
              <p:cNvSpPr txBox="1">
                <a:spLocks noChangeArrowheads="1"/>
              </p:cNvSpPr>
              <p:nvPr/>
            </p:nvSpPr>
            <p:spPr bwMode="auto">
              <a:xfrm>
                <a:off x="1679" y="813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P0</a:t>
                </a:r>
              </a:p>
            </p:txBody>
          </p:sp>
        </p:grpSp>
        <p:grpSp>
          <p:nvGrpSpPr>
            <p:cNvPr id="1924209" name="Group 113"/>
            <p:cNvGrpSpPr>
              <a:grpSpLocks/>
            </p:cNvGrpSpPr>
            <p:nvPr/>
          </p:nvGrpSpPr>
          <p:grpSpPr bwMode="auto">
            <a:xfrm>
              <a:off x="1539" y="2397"/>
              <a:ext cx="1153" cy="231"/>
              <a:chOff x="1683" y="2349"/>
              <a:chExt cx="1153" cy="231"/>
            </a:xfrm>
          </p:grpSpPr>
          <p:sp>
            <p:nvSpPr>
              <p:cNvPr id="1924210" name="Rectangle 114"/>
              <p:cNvSpPr>
                <a:spLocks noChangeArrowheads="1"/>
              </p:cNvSpPr>
              <p:nvPr/>
            </p:nvSpPr>
            <p:spPr bwMode="auto">
              <a:xfrm>
                <a:off x="1972" y="2400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4211" name="Text Box 115"/>
              <p:cNvSpPr txBox="1">
                <a:spLocks noChangeArrowheads="1"/>
              </p:cNvSpPr>
              <p:nvPr/>
            </p:nvSpPr>
            <p:spPr bwMode="auto">
              <a:xfrm>
                <a:off x="1683" y="2349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Pn</a:t>
                </a:r>
              </a:p>
            </p:txBody>
          </p:sp>
        </p:grpSp>
        <p:grpSp>
          <p:nvGrpSpPr>
            <p:cNvPr id="1924212" name="Group 116"/>
            <p:cNvGrpSpPr>
              <a:grpSpLocks/>
            </p:cNvGrpSpPr>
            <p:nvPr/>
          </p:nvGrpSpPr>
          <p:grpSpPr bwMode="auto">
            <a:xfrm>
              <a:off x="1535" y="1005"/>
              <a:ext cx="1153" cy="231"/>
              <a:chOff x="1679" y="957"/>
              <a:chExt cx="1153" cy="231"/>
            </a:xfrm>
          </p:grpSpPr>
          <p:sp>
            <p:nvSpPr>
              <p:cNvPr id="1924213" name="Rectangle 117"/>
              <p:cNvSpPr>
                <a:spLocks noChangeArrowheads="1"/>
              </p:cNvSpPr>
              <p:nvPr/>
            </p:nvSpPr>
            <p:spPr bwMode="auto">
              <a:xfrm>
                <a:off x="1968" y="1008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4214" name="Text Box 118"/>
              <p:cNvSpPr txBox="1">
                <a:spLocks noChangeArrowheads="1"/>
              </p:cNvSpPr>
              <p:nvPr/>
            </p:nvSpPr>
            <p:spPr bwMode="auto">
              <a:xfrm>
                <a:off x="1679" y="957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P1</a:t>
                </a:r>
              </a:p>
            </p:txBody>
          </p:sp>
        </p:grpSp>
        <p:grpSp>
          <p:nvGrpSpPr>
            <p:cNvPr id="1924215" name="Group 119"/>
            <p:cNvGrpSpPr>
              <a:grpSpLocks/>
            </p:cNvGrpSpPr>
            <p:nvPr/>
          </p:nvGrpSpPr>
          <p:grpSpPr bwMode="auto">
            <a:xfrm>
              <a:off x="1535" y="1149"/>
              <a:ext cx="1153" cy="231"/>
              <a:chOff x="1679" y="1101"/>
              <a:chExt cx="1153" cy="231"/>
            </a:xfrm>
          </p:grpSpPr>
          <p:sp>
            <p:nvSpPr>
              <p:cNvPr id="1924216" name="Rectangle 120"/>
              <p:cNvSpPr>
                <a:spLocks noChangeArrowheads="1"/>
              </p:cNvSpPr>
              <p:nvPr/>
            </p:nvSpPr>
            <p:spPr bwMode="auto">
              <a:xfrm>
                <a:off x="1968" y="1152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4217" name="Text Box 121"/>
              <p:cNvSpPr txBox="1">
                <a:spLocks noChangeArrowheads="1"/>
              </p:cNvSpPr>
              <p:nvPr/>
            </p:nvSpPr>
            <p:spPr bwMode="auto">
              <a:xfrm>
                <a:off x="1679" y="1101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P2</a:t>
                </a:r>
              </a:p>
            </p:txBody>
          </p:sp>
        </p:grpSp>
        <p:grpSp>
          <p:nvGrpSpPr>
            <p:cNvPr id="1924218" name="Group 122"/>
            <p:cNvGrpSpPr>
              <a:grpSpLocks/>
            </p:cNvGrpSpPr>
            <p:nvPr/>
          </p:nvGrpSpPr>
          <p:grpSpPr bwMode="auto">
            <a:xfrm>
              <a:off x="1535" y="1293"/>
              <a:ext cx="1153" cy="231"/>
              <a:chOff x="1679" y="1245"/>
              <a:chExt cx="1153" cy="231"/>
            </a:xfrm>
          </p:grpSpPr>
          <p:sp>
            <p:nvSpPr>
              <p:cNvPr id="1924219" name="Rectangle 123"/>
              <p:cNvSpPr>
                <a:spLocks noChangeArrowheads="1"/>
              </p:cNvSpPr>
              <p:nvPr/>
            </p:nvSpPr>
            <p:spPr bwMode="auto">
              <a:xfrm>
                <a:off x="1968" y="1296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4220" name="Text Box 124"/>
              <p:cNvSpPr txBox="1">
                <a:spLocks noChangeArrowheads="1"/>
              </p:cNvSpPr>
              <p:nvPr/>
            </p:nvSpPr>
            <p:spPr bwMode="auto">
              <a:xfrm>
                <a:off x="1679" y="1245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P3</a:t>
                </a:r>
              </a:p>
            </p:txBody>
          </p:sp>
        </p:grpSp>
        <p:grpSp>
          <p:nvGrpSpPr>
            <p:cNvPr id="1924221" name="Group 125"/>
            <p:cNvGrpSpPr>
              <a:grpSpLocks/>
            </p:cNvGrpSpPr>
            <p:nvPr/>
          </p:nvGrpSpPr>
          <p:grpSpPr bwMode="auto">
            <a:xfrm>
              <a:off x="1535" y="1437"/>
              <a:ext cx="1153" cy="231"/>
              <a:chOff x="1679" y="1389"/>
              <a:chExt cx="1153" cy="231"/>
            </a:xfrm>
          </p:grpSpPr>
          <p:sp>
            <p:nvSpPr>
              <p:cNvPr id="1924222" name="Rectangle 126"/>
              <p:cNvSpPr>
                <a:spLocks noChangeArrowheads="1"/>
              </p:cNvSpPr>
              <p:nvPr/>
            </p:nvSpPr>
            <p:spPr bwMode="auto">
              <a:xfrm>
                <a:off x="1968" y="1440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4223" name="Text Box 127"/>
              <p:cNvSpPr txBox="1">
                <a:spLocks noChangeArrowheads="1"/>
              </p:cNvSpPr>
              <p:nvPr/>
            </p:nvSpPr>
            <p:spPr bwMode="auto">
              <a:xfrm>
                <a:off x="1679" y="1389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P4</a:t>
                </a:r>
              </a:p>
            </p:txBody>
          </p:sp>
        </p:grpSp>
        <p:sp>
          <p:nvSpPr>
            <p:cNvPr id="1924224" name="Line 128"/>
            <p:cNvSpPr>
              <a:spLocks noChangeShapeType="1"/>
            </p:cNvSpPr>
            <p:nvPr/>
          </p:nvSpPr>
          <p:spPr bwMode="auto">
            <a:xfrm>
              <a:off x="1824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4225" name="Line 129"/>
            <p:cNvSpPr>
              <a:spLocks noChangeShapeType="1"/>
            </p:cNvSpPr>
            <p:nvPr/>
          </p:nvSpPr>
          <p:spPr bwMode="auto">
            <a:xfrm>
              <a:off x="268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4226" name="Text Box 130"/>
            <p:cNvSpPr txBox="1">
              <a:spLocks noChangeArrowheads="1"/>
            </p:cNvSpPr>
            <p:nvPr/>
          </p:nvSpPr>
          <p:spPr bwMode="auto">
            <a:xfrm>
              <a:off x="1631" y="621"/>
              <a:ext cx="1205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 i="1" dirty="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Physical</a:t>
              </a:r>
              <a:r>
                <a:rPr lang="en-US" sz="2000" i="1" dirty="0" smtClean="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 </a:t>
              </a:r>
              <a:r>
                <a:rPr lang="en-US" sz="2000" i="1" dirty="0" err="1" smtClean="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Regs</a:t>
              </a:r>
              <a:endParaRPr lang="en-US" sz="2000" i="1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4227" name="Rectangle 131"/>
            <p:cNvSpPr>
              <a:spLocks noChangeArrowheads="1"/>
            </p:cNvSpPr>
            <p:nvPr/>
          </p:nvSpPr>
          <p:spPr bwMode="auto">
            <a:xfrm>
              <a:off x="2688" y="1632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</a:t>
              </a:r>
            </a:p>
          </p:txBody>
        </p:sp>
        <p:sp>
          <p:nvSpPr>
            <p:cNvPr id="1924228" name="Rectangle 132"/>
            <p:cNvSpPr>
              <a:spLocks noChangeArrowheads="1"/>
            </p:cNvSpPr>
            <p:nvPr/>
          </p:nvSpPr>
          <p:spPr bwMode="auto">
            <a:xfrm>
              <a:off x="2688" y="1776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</a:t>
              </a:r>
            </a:p>
          </p:txBody>
        </p:sp>
        <p:sp>
          <p:nvSpPr>
            <p:cNvPr id="1924229" name="Rectangle 133"/>
            <p:cNvSpPr>
              <a:spLocks noChangeArrowheads="1"/>
            </p:cNvSpPr>
            <p:nvPr/>
          </p:nvSpPr>
          <p:spPr bwMode="auto">
            <a:xfrm>
              <a:off x="2688" y="1920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</a:t>
              </a:r>
            </a:p>
          </p:txBody>
        </p:sp>
        <p:sp>
          <p:nvSpPr>
            <p:cNvPr id="1924230" name="Rectangle 134"/>
            <p:cNvSpPr>
              <a:spLocks noChangeArrowheads="1"/>
            </p:cNvSpPr>
            <p:nvPr/>
          </p:nvSpPr>
          <p:spPr bwMode="auto">
            <a:xfrm>
              <a:off x="2688" y="912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4231" name="Rectangle 135"/>
            <p:cNvSpPr>
              <a:spLocks noChangeArrowheads="1"/>
            </p:cNvSpPr>
            <p:nvPr/>
          </p:nvSpPr>
          <p:spPr bwMode="auto">
            <a:xfrm>
              <a:off x="2689" y="2448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4232" name="Rectangle 136"/>
            <p:cNvSpPr>
              <a:spLocks noChangeArrowheads="1"/>
            </p:cNvSpPr>
            <p:nvPr/>
          </p:nvSpPr>
          <p:spPr bwMode="auto">
            <a:xfrm>
              <a:off x="2688" y="1056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4233" name="Rectangle 137"/>
            <p:cNvSpPr>
              <a:spLocks noChangeArrowheads="1"/>
            </p:cNvSpPr>
            <p:nvPr/>
          </p:nvSpPr>
          <p:spPr bwMode="auto">
            <a:xfrm>
              <a:off x="2688" y="1200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4234" name="Rectangle 138"/>
            <p:cNvSpPr>
              <a:spLocks noChangeArrowheads="1"/>
            </p:cNvSpPr>
            <p:nvPr/>
          </p:nvSpPr>
          <p:spPr bwMode="auto">
            <a:xfrm>
              <a:off x="2688" y="1344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4235" name="Rectangle 139"/>
            <p:cNvSpPr>
              <a:spLocks noChangeArrowheads="1"/>
            </p:cNvSpPr>
            <p:nvPr/>
          </p:nvSpPr>
          <p:spPr bwMode="auto">
            <a:xfrm>
              <a:off x="2688" y="1488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4236" name="Line 140"/>
            <p:cNvSpPr>
              <a:spLocks noChangeShapeType="1"/>
            </p:cNvSpPr>
            <p:nvPr/>
          </p:nvSpPr>
          <p:spPr bwMode="auto">
            <a:xfrm>
              <a:off x="268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4237" name="Line 141"/>
            <p:cNvSpPr>
              <a:spLocks noChangeShapeType="1"/>
            </p:cNvSpPr>
            <p:nvPr/>
          </p:nvSpPr>
          <p:spPr bwMode="auto">
            <a:xfrm>
              <a:off x="2879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grpSp>
          <p:nvGrpSpPr>
            <p:cNvPr id="1924238" name="Group 142"/>
            <p:cNvGrpSpPr>
              <a:grpSpLocks/>
            </p:cNvGrpSpPr>
            <p:nvPr/>
          </p:nvGrpSpPr>
          <p:grpSpPr bwMode="auto">
            <a:xfrm>
              <a:off x="1535" y="2013"/>
              <a:ext cx="1153" cy="231"/>
              <a:chOff x="1679" y="1821"/>
              <a:chExt cx="1153" cy="231"/>
            </a:xfrm>
          </p:grpSpPr>
          <p:sp>
            <p:nvSpPr>
              <p:cNvPr id="1924239" name="Rectangle 143"/>
              <p:cNvSpPr>
                <a:spLocks noChangeArrowheads="1"/>
              </p:cNvSpPr>
              <p:nvPr/>
            </p:nvSpPr>
            <p:spPr bwMode="auto">
              <a:xfrm>
                <a:off x="1968" y="1872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 dirty="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&lt;R1&gt;</a:t>
                </a:r>
              </a:p>
            </p:txBody>
          </p:sp>
          <p:sp>
            <p:nvSpPr>
              <p:cNvPr id="1924240" name="Text Box 144"/>
              <p:cNvSpPr txBox="1">
                <a:spLocks noChangeArrowheads="1"/>
              </p:cNvSpPr>
              <p:nvPr/>
            </p:nvSpPr>
            <p:spPr bwMode="auto">
              <a:xfrm>
                <a:off x="1679" y="1821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P8</a:t>
                </a:r>
              </a:p>
            </p:txBody>
          </p:sp>
        </p:grpSp>
        <p:sp>
          <p:nvSpPr>
            <p:cNvPr id="1924241" name="Rectangle 145"/>
            <p:cNvSpPr>
              <a:spLocks noChangeArrowheads="1"/>
            </p:cNvSpPr>
            <p:nvPr/>
          </p:nvSpPr>
          <p:spPr bwMode="auto">
            <a:xfrm>
              <a:off x="2688" y="2064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 dirty="0" err="1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</a:t>
              </a:r>
              <a:endParaRPr lang="en-US" sz="1800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</p:grpSp>
      <p:sp>
        <p:nvSpPr>
          <p:cNvPr id="1924242" name="Line 146"/>
          <p:cNvSpPr>
            <a:spLocks noChangeShapeType="1"/>
          </p:cNvSpPr>
          <p:nvPr/>
        </p:nvSpPr>
        <p:spPr bwMode="auto">
          <a:xfrm>
            <a:off x="6254750" y="2286000"/>
            <a:ext cx="3048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grpSp>
        <p:nvGrpSpPr>
          <p:cNvPr id="1924243" name="Group 147"/>
          <p:cNvGrpSpPr>
            <a:grpSpLocks/>
          </p:cNvGrpSpPr>
          <p:nvPr/>
        </p:nvGrpSpPr>
        <p:grpSpPr bwMode="auto">
          <a:xfrm>
            <a:off x="5340350" y="1447800"/>
            <a:ext cx="685800" cy="228600"/>
            <a:chOff x="3168" y="912"/>
            <a:chExt cx="432" cy="144"/>
          </a:xfrm>
        </p:grpSpPr>
        <p:sp>
          <p:nvSpPr>
            <p:cNvPr id="1924244" name="Line 148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4245" name="Line 149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  <p:sp>
        <p:nvSpPr>
          <p:cNvPr id="1924246" name="Text Box 150"/>
          <p:cNvSpPr txBox="1">
            <a:spLocks noChangeArrowheads="1"/>
          </p:cNvSpPr>
          <p:nvPr/>
        </p:nvSpPr>
        <p:spPr bwMode="auto">
          <a:xfrm>
            <a:off x="539750" y="4648200"/>
            <a:ext cx="63246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800" dirty="0" err="1">
                <a:solidFill>
                  <a:srgbClr val="09213B"/>
                </a:solidFill>
                <a:latin typeface="Verdana" charset="0"/>
                <a:ea typeface="ＭＳ Ｐゴシック"/>
                <a:cs typeface="ＭＳ Ｐゴシック"/>
              </a:rPr>
              <a:t>x</a:t>
            </a:r>
            <a:r>
              <a:rPr lang="en-US" sz="1800" dirty="0">
                <a:solidFill>
                  <a:srgbClr val="09213B"/>
                </a:solidFill>
                <a:latin typeface="Verdana" charset="0"/>
                <a:ea typeface="ＭＳ Ｐゴシック"/>
                <a:cs typeface="ＭＳ Ｐゴシック"/>
              </a:rPr>
              <a:t>          ld     </a:t>
            </a:r>
            <a:r>
              <a:rPr lang="en-US" sz="1800" dirty="0" err="1">
                <a:solidFill>
                  <a:srgbClr val="09213B"/>
                </a:solidFill>
                <a:latin typeface="Verdana" charset="0"/>
                <a:ea typeface="ＭＳ Ｐゴシック"/>
                <a:cs typeface="ＭＳ Ｐゴシック"/>
              </a:rPr>
              <a:t>p</a:t>
            </a:r>
            <a:r>
              <a:rPr lang="en-US" sz="1800" dirty="0">
                <a:solidFill>
                  <a:srgbClr val="09213B"/>
                </a:solidFill>
                <a:latin typeface="Verdana" charset="0"/>
                <a:ea typeface="ＭＳ Ｐゴシック"/>
                <a:cs typeface="ＭＳ Ｐゴシック"/>
              </a:rPr>
              <a:t>     P7                     </a:t>
            </a:r>
            <a:r>
              <a:rPr lang="en-US" sz="1800" dirty="0" smtClean="0">
                <a:solidFill>
                  <a:srgbClr val="09213B"/>
                </a:solidFill>
                <a:latin typeface="Verdana" charset="0"/>
                <a:ea typeface="ＭＳ Ｐゴシック"/>
                <a:cs typeface="ＭＳ Ｐゴシック"/>
              </a:rPr>
              <a:t> x1               </a:t>
            </a:r>
            <a:r>
              <a:rPr lang="en-US" sz="1800" dirty="0">
                <a:solidFill>
                  <a:srgbClr val="09213B"/>
                </a:solidFill>
                <a:latin typeface="Verdana" charset="0"/>
                <a:ea typeface="ＭＳ Ｐゴシック"/>
                <a:cs typeface="ＭＳ Ｐゴシック"/>
              </a:rPr>
              <a:t>P0</a:t>
            </a:r>
          </a:p>
        </p:txBody>
      </p:sp>
      <p:grpSp>
        <p:nvGrpSpPr>
          <p:cNvPr id="1924247" name="Group 151"/>
          <p:cNvGrpSpPr>
            <a:grpSpLocks/>
          </p:cNvGrpSpPr>
          <p:nvPr/>
        </p:nvGrpSpPr>
        <p:grpSpPr bwMode="auto">
          <a:xfrm>
            <a:off x="468312" y="990600"/>
            <a:ext cx="2035175" cy="2574925"/>
            <a:chOff x="99" y="624"/>
            <a:chExt cx="1282" cy="1622"/>
          </a:xfrm>
        </p:grpSpPr>
        <p:grpSp>
          <p:nvGrpSpPr>
            <p:cNvPr id="1924248" name="Group 152"/>
            <p:cNvGrpSpPr>
              <a:grpSpLocks/>
            </p:cNvGrpSpPr>
            <p:nvPr/>
          </p:nvGrpSpPr>
          <p:grpSpPr bwMode="auto">
            <a:xfrm>
              <a:off x="99" y="1005"/>
              <a:ext cx="1153" cy="1241"/>
              <a:chOff x="243" y="957"/>
              <a:chExt cx="1153" cy="1241"/>
            </a:xfrm>
          </p:grpSpPr>
          <p:grpSp>
            <p:nvGrpSpPr>
              <p:cNvPr id="1924249" name="Group 153"/>
              <p:cNvGrpSpPr>
                <a:grpSpLocks/>
              </p:cNvGrpSpPr>
              <p:nvPr/>
            </p:nvGrpSpPr>
            <p:grpSpPr bwMode="auto">
              <a:xfrm>
                <a:off x="243" y="1677"/>
                <a:ext cx="1153" cy="233"/>
                <a:chOff x="243" y="1677"/>
                <a:chExt cx="1153" cy="233"/>
              </a:xfrm>
            </p:grpSpPr>
            <p:sp>
              <p:nvSpPr>
                <p:cNvPr id="1924250" name="Rectangle 154"/>
                <p:cNvSpPr>
                  <a:spLocks noChangeArrowheads="1"/>
                </p:cNvSpPr>
                <p:nvPr/>
              </p:nvSpPr>
              <p:spPr bwMode="auto">
                <a:xfrm>
                  <a:off x="532" y="1728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924251" name="Text Box 155"/>
                <p:cNvSpPr txBox="1">
                  <a:spLocks noChangeArrowheads="1"/>
                </p:cNvSpPr>
                <p:nvPr/>
              </p:nvSpPr>
              <p:spPr bwMode="auto">
                <a:xfrm>
                  <a:off x="243" y="1677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800" dirty="0" smtClean="0">
                      <a:solidFill>
                        <a:prstClr val="black"/>
                      </a:solidFill>
                      <a:latin typeface="Verdana" charset="0"/>
                      <a:ea typeface="ＭＳ Ｐゴシック"/>
                      <a:cs typeface="ＭＳ Ｐゴシック"/>
                    </a:rPr>
                    <a:t>x5</a:t>
                  </a:r>
                  <a:endParaRPr lang="en-US" sz="1800" dirty="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924252" name="Group 156"/>
              <p:cNvGrpSpPr>
                <a:grpSpLocks/>
              </p:cNvGrpSpPr>
              <p:nvPr/>
            </p:nvGrpSpPr>
            <p:grpSpPr bwMode="auto">
              <a:xfrm>
                <a:off x="243" y="1821"/>
                <a:ext cx="1153" cy="233"/>
                <a:chOff x="243" y="1821"/>
                <a:chExt cx="1153" cy="233"/>
              </a:xfrm>
            </p:grpSpPr>
            <p:sp>
              <p:nvSpPr>
                <p:cNvPr id="1924253" name="Rectangle 157"/>
                <p:cNvSpPr>
                  <a:spLocks noChangeArrowheads="1"/>
                </p:cNvSpPr>
                <p:nvPr/>
              </p:nvSpPr>
              <p:spPr bwMode="auto">
                <a:xfrm>
                  <a:off x="532" y="1872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800">
                      <a:solidFill>
                        <a:prstClr val="black"/>
                      </a:solidFill>
                      <a:latin typeface="Verdana" charset="0"/>
                      <a:ea typeface="ＭＳ Ｐゴシック"/>
                      <a:cs typeface="ＭＳ Ｐゴシック"/>
                    </a:rPr>
                    <a:t>P5</a:t>
                  </a:r>
                </a:p>
              </p:txBody>
            </p:sp>
            <p:sp>
              <p:nvSpPr>
                <p:cNvPr id="1924254" name="Text Box 158"/>
                <p:cNvSpPr txBox="1">
                  <a:spLocks noChangeArrowheads="1"/>
                </p:cNvSpPr>
                <p:nvPr/>
              </p:nvSpPr>
              <p:spPr bwMode="auto">
                <a:xfrm>
                  <a:off x="243" y="1821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800" dirty="0" smtClean="0">
                      <a:solidFill>
                        <a:prstClr val="black"/>
                      </a:solidFill>
                      <a:latin typeface="Verdana" charset="0"/>
                      <a:ea typeface="ＭＳ Ｐゴシック"/>
                      <a:cs typeface="ＭＳ Ｐゴシック"/>
                    </a:rPr>
                    <a:t>x6</a:t>
                  </a:r>
                  <a:endParaRPr lang="en-US" sz="1800" dirty="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924255" name="Group 159"/>
              <p:cNvGrpSpPr>
                <a:grpSpLocks/>
              </p:cNvGrpSpPr>
              <p:nvPr/>
            </p:nvGrpSpPr>
            <p:grpSpPr bwMode="auto">
              <a:xfrm>
                <a:off x="243" y="1965"/>
                <a:ext cx="1153" cy="233"/>
                <a:chOff x="243" y="1965"/>
                <a:chExt cx="1153" cy="233"/>
              </a:xfrm>
            </p:grpSpPr>
            <p:sp>
              <p:nvSpPr>
                <p:cNvPr id="1924256" name="Rectangle 160"/>
                <p:cNvSpPr>
                  <a:spLocks noChangeArrowheads="1"/>
                </p:cNvSpPr>
                <p:nvPr/>
              </p:nvSpPr>
              <p:spPr bwMode="auto">
                <a:xfrm>
                  <a:off x="532" y="2016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800">
                      <a:solidFill>
                        <a:prstClr val="black"/>
                      </a:solidFill>
                      <a:latin typeface="Verdana" charset="0"/>
                      <a:ea typeface="ＭＳ Ｐゴシック"/>
                      <a:cs typeface="ＭＳ Ｐゴシック"/>
                    </a:rPr>
                    <a:t>P6</a:t>
                  </a:r>
                </a:p>
              </p:txBody>
            </p:sp>
            <p:sp>
              <p:nvSpPr>
                <p:cNvPr id="1924257" name="Text Box 161"/>
                <p:cNvSpPr txBox="1">
                  <a:spLocks noChangeArrowheads="1"/>
                </p:cNvSpPr>
                <p:nvPr/>
              </p:nvSpPr>
              <p:spPr bwMode="auto">
                <a:xfrm>
                  <a:off x="243" y="1965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800" dirty="0" smtClean="0">
                      <a:solidFill>
                        <a:prstClr val="black"/>
                      </a:solidFill>
                      <a:latin typeface="Verdana" charset="0"/>
                      <a:ea typeface="ＭＳ Ｐゴシック"/>
                      <a:cs typeface="ＭＳ Ｐゴシック"/>
                    </a:rPr>
                    <a:t>x7</a:t>
                  </a:r>
                  <a:endParaRPr lang="en-US" sz="1800" dirty="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924258" name="Group 162"/>
              <p:cNvGrpSpPr>
                <a:grpSpLocks/>
              </p:cNvGrpSpPr>
              <p:nvPr/>
            </p:nvGrpSpPr>
            <p:grpSpPr bwMode="auto">
              <a:xfrm>
                <a:off x="243" y="957"/>
                <a:ext cx="1153" cy="233"/>
                <a:chOff x="243" y="957"/>
                <a:chExt cx="1153" cy="233"/>
              </a:xfrm>
            </p:grpSpPr>
            <p:sp>
              <p:nvSpPr>
                <p:cNvPr id="1924259" name="Rectangle 163"/>
                <p:cNvSpPr>
                  <a:spLocks noChangeArrowheads="1"/>
                </p:cNvSpPr>
                <p:nvPr/>
              </p:nvSpPr>
              <p:spPr bwMode="auto">
                <a:xfrm>
                  <a:off x="532" y="1008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924260" name="Text Box 164"/>
                <p:cNvSpPr txBox="1">
                  <a:spLocks noChangeArrowheads="1"/>
                </p:cNvSpPr>
                <p:nvPr/>
              </p:nvSpPr>
              <p:spPr bwMode="auto">
                <a:xfrm>
                  <a:off x="243" y="957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800" dirty="0" smtClean="0">
                      <a:solidFill>
                        <a:prstClr val="black"/>
                      </a:solidFill>
                      <a:latin typeface="Verdana" charset="0"/>
                      <a:ea typeface="ＭＳ Ｐゴシック"/>
                      <a:cs typeface="ＭＳ Ｐゴシック"/>
                    </a:rPr>
                    <a:t>x0</a:t>
                  </a:r>
                  <a:endParaRPr lang="en-US" sz="1800" dirty="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924261" name="Group 165"/>
              <p:cNvGrpSpPr>
                <a:grpSpLocks/>
              </p:cNvGrpSpPr>
              <p:nvPr/>
            </p:nvGrpSpPr>
            <p:grpSpPr bwMode="auto">
              <a:xfrm>
                <a:off x="243" y="1101"/>
                <a:ext cx="1153" cy="233"/>
                <a:chOff x="243" y="1101"/>
                <a:chExt cx="1153" cy="233"/>
              </a:xfrm>
            </p:grpSpPr>
            <p:sp>
              <p:nvSpPr>
                <p:cNvPr id="1924262" name="Rectangle 166"/>
                <p:cNvSpPr>
                  <a:spLocks noChangeArrowheads="1"/>
                </p:cNvSpPr>
                <p:nvPr/>
              </p:nvSpPr>
              <p:spPr bwMode="auto">
                <a:xfrm>
                  <a:off x="532" y="1152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800">
                      <a:solidFill>
                        <a:prstClr val="black"/>
                      </a:solidFill>
                      <a:latin typeface="Verdana" charset="0"/>
                      <a:ea typeface="ＭＳ Ｐゴシック"/>
                      <a:cs typeface="ＭＳ Ｐゴシック"/>
                    </a:rPr>
                    <a:t>P8</a:t>
                  </a:r>
                </a:p>
              </p:txBody>
            </p:sp>
            <p:sp>
              <p:nvSpPr>
                <p:cNvPr id="1924263" name="Text Box 167"/>
                <p:cNvSpPr txBox="1">
                  <a:spLocks noChangeArrowheads="1"/>
                </p:cNvSpPr>
                <p:nvPr/>
              </p:nvSpPr>
              <p:spPr bwMode="auto">
                <a:xfrm>
                  <a:off x="243" y="1101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800" dirty="0" smtClean="0">
                      <a:solidFill>
                        <a:prstClr val="black"/>
                      </a:solidFill>
                      <a:latin typeface="Verdana" charset="0"/>
                      <a:ea typeface="ＭＳ Ｐゴシック"/>
                      <a:cs typeface="ＭＳ Ｐゴシック"/>
                    </a:rPr>
                    <a:t>x1</a:t>
                  </a:r>
                  <a:endParaRPr lang="en-US" sz="1800" dirty="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924264" name="Group 168"/>
              <p:cNvGrpSpPr>
                <a:grpSpLocks/>
              </p:cNvGrpSpPr>
              <p:nvPr/>
            </p:nvGrpSpPr>
            <p:grpSpPr bwMode="auto">
              <a:xfrm>
                <a:off x="243" y="1245"/>
                <a:ext cx="1153" cy="233"/>
                <a:chOff x="243" y="1245"/>
                <a:chExt cx="1153" cy="233"/>
              </a:xfrm>
            </p:grpSpPr>
            <p:sp>
              <p:nvSpPr>
                <p:cNvPr id="1924265" name="Rectangle 169"/>
                <p:cNvSpPr>
                  <a:spLocks noChangeArrowheads="1"/>
                </p:cNvSpPr>
                <p:nvPr/>
              </p:nvSpPr>
              <p:spPr bwMode="auto">
                <a:xfrm>
                  <a:off x="532" y="1296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924266" name="Text Box 170"/>
                <p:cNvSpPr txBox="1">
                  <a:spLocks noChangeArrowheads="1"/>
                </p:cNvSpPr>
                <p:nvPr/>
              </p:nvSpPr>
              <p:spPr bwMode="auto">
                <a:xfrm>
                  <a:off x="243" y="1245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800" dirty="0" smtClean="0">
                      <a:solidFill>
                        <a:prstClr val="black"/>
                      </a:solidFill>
                      <a:latin typeface="Verdana" charset="0"/>
                      <a:ea typeface="ＭＳ Ｐゴシック"/>
                      <a:cs typeface="ＭＳ Ｐゴシック"/>
                    </a:rPr>
                    <a:t>x2</a:t>
                  </a:r>
                  <a:endParaRPr lang="en-US" sz="1800" dirty="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924267" name="Group 171"/>
              <p:cNvGrpSpPr>
                <a:grpSpLocks/>
              </p:cNvGrpSpPr>
              <p:nvPr/>
            </p:nvGrpSpPr>
            <p:grpSpPr bwMode="auto">
              <a:xfrm>
                <a:off x="243" y="1389"/>
                <a:ext cx="1153" cy="233"/>
                <a:chOff x="243" y="1389"/>
                <a:chExt cx="1153" cy="233"/>
              </a:xfrm>
            </p:grpSpPr>
            <p:sp>
              <p:nvSpPr>
                <p:cNvPr id="1924268" name="Rectangle 172"/>
                <p:cNvSpPr>
                  <a:spLocks noChangeArrowheads="1"/>
                </p:cNvSpPr>
                <p:nvPr/>
              </p:nvSpPr>
              <p:spPr bwMode="auto">
                <a:xfrm>
                  <a:off x="532" y="1440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800">
                      <a:solidFill>
                        <a:prstClr val="black"/>
                      </a:solidFill>
                      <a:latin typeface="Verdana" charset="0"/>
                      <a:ea typeface="ＭＳ Ｐゴシック"/>
                      <a:cs typeface="ＭＳ Ｐゴシック"/>
                    </a:rPr>
                    <a:t>P7</a:t>
                  </a:r>
                </a:p>
              </p:txBody>
            </p:sp>
            <p:sp>
              <p:nvSpPr>
                <p:cNvPr id="1924269" name="Text Box 173"/>
                <p:cNvSpPr txBox="1">
                  <a:spLocks noChangeArrowheads="1"/>
                </p:cNvSpPr>
                <p:nvPr/>
              </p:nvSpPr>
              <p:spPr bwMode="auto">
                <a:xfrm>
                  <a:off x="243" y="1389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800" dirty="0" smtClean="0">
                      <a:solidFill>
                        <a:prstClr val="black"/>
                      </a:solidFill>
                      <a:latin typeface="Verdana" charset="0"/>
                      <a:ea typeface="ＭＳ Ｐゴシック"/>
                      <a:cs typeface="ＭＳ Ｐゴシック"/>
                    </a:rPr>
                    <a:t>x3</a:t>
                  </a:r>
                  <a:endParaRPr lang="en-US" sz="1800" dirty="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924270" name="Group 174"/>
              <p:cNvGrpSpPr>
                <a:grpSpLocks/>
              </p:cNvGrpSpPr>
              <p:nvPr/>
            </p:nvGrpSpPr>
            <p:grpSpPr bwMode="auto">
              <a:xfrm>
                <a:off x="243" y="1533"/>
                <a:ext cx="1153" cy="233"/>
                <a:chOff x="243" y="1533"/>
                <a:chExt cx="1153" cy="233"/>
              </a:xfrm>
            </p:grpSpPr>
            <p:sp>
              <p:nvSpPr>
                <p:cNvPr id="1924271" name="Rectangle 175"/>
                <p:cNvSpPr>
                  <a:spLocks noChangeArrowheads="1"/>
                </p:cNvSpPr>
                <p:nvPr/>
              </p:nvSpPr>
              <p:spPr bwMode="auto">
                <a:xfrm>
                  <a:off x="532" y="1584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924272" name="Text Box 176"/>
                <p:cNvSpPr txBox="1">
                  <a:spLocks noChangeArrowheads="1"/>
                </p:cNvSpPr>
                <p:nvPr/>
              </p:nvSpPr>
              <p:spPr bwMode="auto">
                <a:xfrm>
                  <a:off x="243" y="1533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800" dirty="0" smtClean="0">
                      <a:solidFill>
                        <a:prstClr val="black"/>
                      </a:solidFill>
                      <a:latin typeface="Verdana" charset="0"/>
                      <a:ea typeface="ＭＳ Ｐゴシック"/>
                      <a:cs typeface="ＭＳ Ｐゴシック"/>
                    </a:rPr>
                    <a:t>x4</a:t>
                  </a:r>
                  <a:endParaRPr lang="en-US" sz="1800" dirty="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endParaRPr>
                </a:p>
              </p:txBody>
            </p:sp>
          </p:grpSp>
        </p:grpSp>
        <p:sp>
          <p:nvSpPr>
            <p:cNvPr id="1924273" name="Text Box 177"/>
            <p:cNvSpPr txBox="1">
              <a:spLocks noChangeArrowheads="1"/>
            </p:cNvSpPr>
            <p:nvPr/>
          </p:nvSpPr>
          <p:spPr bwMode="auto">
            <a:xfrm>
              <a:off x="288" y="624"/>
              <a:ext cx="1093" cy="44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 i="1" dirty="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Rename Table</a:t>
              </a:r>
            </a:p>
          </p:txBody>
        </p:sp>
      </p:grpSp>
      <p:grpSp>
        <p:nvGrpSpPr>
          <p:cNvPr id="1924274" name="Group 178"/>
          <p:cNvGrpSpPr>
            <a:grpSpLocks/>
          </p:cNvGrpSpPr>
          <p:nvPr/>
        </p:nvGrpSpPr>
        <p:grpSpPr bwMode="auto">
          <a:xfrm>
            <a:off x="920750" y="1824038"/>
            <a:ext cx="846138" cy="366712"/>
            <a:chOff x="384" y="1149"/>
            <a:chExt cx="533" cy="231"/>
          </a:xfrm>
        </p:grpSpPr>
        <p:grpSp>
          <p:nvGrpSpPr>
            <p:cNvPr id="1924275" name="Group 179"/>
            <p:cNvGrpSpPr>
              <a:grpSpLocks/>
            </p:cNvGrpSpPr>
            <p:nvPr/>
          </p:nvGrpSpPr>
          <p:grpSpPr bwMode="auto">
            <a:xfrm>
              <a:off x="384" y="1200"/>
              <a:ext cx="288" cy="144"/>
              <a:chOff x="3168" y="912"/>
              <a:chExt cx="432" cy="144"/>
            </a:xfrm>
          </p:grpSpPr>
          <p:sp>
            <p:nvSpPr>
              <p:cNvPr id="1924276" name="Line 180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4277" name="Line 181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</p:grpSp>
        <p:sp>
          <p:nvSpPr>
            <p:cNvPr id="1924278" name="Text Box 182"/>
            <p:cNvSpPr txBox="1">
              <a:spLocks noChangeArrowheads="1"/>
            </p:cNvSpPr>
            <p:nvPr/>
          </p:nvSpPr>
          <p:spPr bwMode="auto">
            <a:xfrm>
              <a:off x="623" y="1149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srgbClr val="09213B"/>
                  </a:solidFill>
                  <a:latin typeface="Verdana" charset="0"/>
                  <a:ea typeface="ＭＳ Ｐゴシック"/>
                  <a:cs typeface="ＭＳ Ｐゴシック"/>
                </a:rPr>
                <a:t>P0</a:t>
              </a:r>
            </a:p>
          </p:txBody>
        </p:sp>
      </p:grpSp>
      <p:sp>
        <p:nvSpPr>
          <p:cNvPr id="1924279" name="Text Box 183"/>
          <p:cNvSpPr txBox="1">
            <a:spLocks noChangeArrowheads="1"/>
          </p:cNvSpPr>
          <p:nvPr/>
        </p:nvSpPr>
        <p:spPr bwMode="auto">
          <a:xfrm>
            <a:off x="5264150" y="4648200"/>
            <a:ext cx="5334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800">
                <a:solidFill>
                  <a:srgbClr val="09213B"/>
                </a:solidFill>
                <a:latin typeface="Verdana" charset="0"/>
                <a:ea typeface="ＭＳ Ｐゴシック"/>
                <a:cs typeface="ＭＳ Ｐゴシック"/>
              </a:rPr>
              <a:t>P8</a:t>
            </a:r>
          </a:p>
        </p:txBody>
      </p:sp>
      <p:sp>
        <p:nvSpPr>
          <p:cNvPr id="1924280" name="Line 184"/>
          <p:cNvSpPr>
            <a:spLocks noChangeShapeType="1"/>
          </p:cNvSpPr>
          <p:nvPr/>
        </p:nvSpPr>
        <p:spPr bwMode="auto">
          <a:xfrm>
            <a:off x="1301750" y="2514600"/>
            <a:ext cx="4038600" cy="251460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924281" name="Text Box 185"/>
          <p:cNvSpPr txBox="1">
            <a:spLocks noChangeArrowheads="1"/>
          </p:cNvSpPr>
          <p:nvPr/>
        </p:nvSpPr>
        <p:spPr bwMode="auto">
          <a:xfrm>
            <a:off x="5264150" y="4876800"/>
            <a:ext cx="5334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800">
                <a:solidFill>
                  <a:srgbClr val="7030A0"/>
                </a:solidFill>
                <a:latin typeface="Verdana" charset="0"/>
                <a:ea typeface="ＭＳ Ｐゴシック"/>
                <a:cs typeface="ＭＳ Ｐゴシック"/>
              </a:rPr>
              <a:t>P7</a:t>
            </a:r>
          </a:p>
        </p:txBody>
      </p:sp>
      <p:grpSp>
        <p:nvGrpSpPr>
          <p:cNvPr id="1924282" name="Group 186"/>
          <p:cNvGrpSpPr>
            <a:grpSpLocks/>
          </p:cNvGrpSpPr>
          <p:nvPr/>
        </p:nvGrpSpPr>
        <p:grpSpPr bwMode="auto">
          <a:xfrm>
            <a:off x="5340350" y="1676400"/>
            <a:ext cx="685800" cy="228600"/>
            <a:chOff x="3168" y="912"/>
            <a:chExt cx="432" cy="144"/>
          </a:xfrm>
        </p:grpSpPr>
        <p:sp>
          <p:nvSpPr>
            <p:cNvPr id="1924283" name="Line 187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4284" name="Line 188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  <p:grpSp>
        <p:nvGrpSpPr>
          <p:cNvPr id="1924285" name="Group 189"/>
          <p:cNvGrpSpPr>
            <a:grpSpLocks/>
          </p:cNvGrpSpPr>
          <p:nvPr/>
        </p:nvGrpSpPr>
        <p:grpSpPr bwMode="auto">
          <a:xfrm>
            <a:off x="1682750" y="1752600"/>
            <a:ext cx="4648200" cy="3200400"/>
            <a:chOff x="864" y="1104"/>
            <a:chExt cx="2928" cy="2016"/>
          </a:xfrm>
        </p:grpSpPr>
        <p:sp>
          <p:nvSpPr>
            <p:cNvPr id="1924286" name="Line 190"/>
            <p:cNvSpPr>
              <a:spLocks noChangeShapeType="1"/>
            </p:cNvSpPr>
            <p:nvPr/>
          </p:nvSpPr>
          <p:spPr bwMode="auto">
            <a:xfrm flipH="1">
              <a:off x="864" y="1104"/>
              <a:ext cx="2352" cy="432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4287" name="Line 191"/>
            <p:cNvSpPr>
              <a:spLocks noChangeShapeType="1"/>
            </p:cNvSpPr>
            <p:nvPr/>
          </p:nvSpPr>
          <p:spPr bwMode="auto">
            <a:xfrm>
              <a:off x="3408" y="1200"/>
              <a:ext cx="384" cy="192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  <p:grpSp>
        <p:nvGrpSpPr>
          <p:cNvPr id="1924288" name="Group 192"/>
          <p:cNvGrpSpPr>
            <a:grpSpLocks/>
          </p:cNvGrpSpPr>
          <p:nvPr/>
        </p:nvGrpSpPr>
        <p:grpSpPr bwMode="auto">
          <a:xfrm>
            <a:off x="920750" y="2281238"/>
            <a:ext cx="846138" cy="366712"/>
            <a:chOff x="384" y="1437"/>
            <a:chExt cx="533" cy="231"/>
          </a:xfrm>
        </p:grpSpPr>
        <p:grpSp>
          <p:nvGrpSpPr>
            <p:cNvPr id="1924289" name="Group 193"/>
            <p:cNvGrpSpPr>
              <a:grpSpLocks/>
            </p:cNvGrpSpPr>
            <p:nvPr/>
          </p:nvGrpSpPr>
          <p:grpSpPr bwMode="auto">
            <a:xfrm>
              <a:off x="384" y="1488"/>
              <a:ext cx="288" cy="144"/>
              <a:chOff x="3168" y="912"/>
              <a:chExt cx="432" cy="144"/>
            </a:xfrm>
          </p:grpSpPr>
          <p:sp>
            <p:nvSpPr>
              <p:cNvPr id="1924290" name="Line 194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4291" name="Line 195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</p:grpSp>
        <p:sp>
          <p:nvSpPr>
            <p:cNvPr id="1924292" name="Text Box 196"/>
            <p:cNvSpPr txBox="1">
              <a:spLocks noChangeArrowheads="1"/>
            </p:cNvSpPr>
            <p:nvPr/>
          </p:nvSpPr>
          <p:spPr bwMode="auto">
            <a:xfrm>
              <a:off x="623" y="1437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srgbClr val="7030A0"/>
                  </a:solidFill>
                  <a:latin typeface="Verdana" charset="0"/>
                  <a:ea typeface="ＭＳ Ｐゴシック"/>
                  <a:cs typeface="ＭＳ Ｐゴシック"/>
                </a:rPr>
                <a:t>P1</a:t>
              </a:r>
            </a:p>
          </p:txBody>
        </p:sp>
      </p:grpSp>
      <p:sp>
        <p:nvSpPr>
          <p:cNvPr id="1924293" name="Text Box 197"/>
          <p:cNvSpPr txBox="1">
            <a:spLocks noChangeArrowheads="1"/>
          </p:cNvSpPr>
          <p:nvPr/>
        </p:nvSpPr>
        <p:spPr bwMode="auto">
          <a:xfrm>
            <a:off x="539750" y="4876800"/>
            <a:ext cx="63246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800" dirty="0" err="1">
                <a:solidFill>
                  <a:srgbClr val="7030A0"/>
                </a:solidFill>
                <a:latin typeface="Verdana" charset="0"/>
                <a:ea typeface="ＭＳ Ｐゴシック"/>
                <a:cs typeface="ＭＳ Ｐゴシック"/>
              </a:rPr>
              <a:t>x</a:t>
            </a:r>
            <a:r>
              <a:rPr lang="en-US" sz="1800" dirty="0">
                <a:solidFill>
                  <a:srgbClr val="7030A0"/>
                </a:solidFill>
                <a:latin typeface="Verdana" charset="0"/>
                <a:ea typeface="ＭＳ Ｐゴシック"/>
                <a:cs typeface="ＭＳ Ｐゴシック"/>
              </a:rPr>
              <a:t>        </a:t>
            </a:r>
            <a:r>
              <a:rPr lang="en-US" sz="1800" dirty="0" smtClean="0">
                <a:solidFill>
                  <a:srgbClr val="7030A0"/>
                </a:solidFill>
                <a:latin typeface="Verdana" charset="0"/>
                <a:ea typeface="ＭＳ Ｐゴシック"/>
                <a:cs typeface="ＭＳ Ｐゴシック"/>
              </a:rPr>
              <a:t> </a:t>
            </a:r>
            <a:r>
              <a:rPr lang="en-US" sz="1800" dirty="0" err="1" smtClean="0">
                <a:solidFill>
                  <a:srgbClr val="7030A0"/>
                </a:solidFill>
                <a:latin typeface="Verdana" charset="0"/>
                <a:ea typeface="ＭＳ Ｐゴシック"/>
                <a:cs typeface="ＭＳ Ｐゴシック"/>
              </a:rPr>
              <a:t>addi</a:t>
            </a:r>
            <a:r>
              <a:rPr lang="en-US" sz="1800" dirty="0" smtClean="0">
                <a:solidFill>
                  <a:srgbClr val="7030A0"/>
                </a:solidFill>
                <a:latin typeface="Verdana" charset="0"/>
                <a:ea typeface="ＭＳ Ｐゴシック"/>
                <a:cs typeface="ＭＳ Ｐゴシック"/>
              </a:rPr>
              <a:t>         </a:t>
            </a:r>
            <a:r>
              <a:rPr lang="en-US" sz="1800" dirty="0">
                <a:solidFill>
                  <a:srgbClr val="7030A0"/>
                </a:solidFill>
                <a:latin typeface="Verdana" charset="0"/>
                <a:ea typeface="ＭＳ Ｐゴシック"/>
                <a:cs typeface="ＭＳ Ｐゴシック"/>
              </a:rPr>
              <a:t>P0                     </a:t>
            </a:r>
            <a:r>
              <a:rPr lang="en-US" sz="1800" dirty="0" smtClean="0">
                <a:solidFill>
                  <a:srgbClr val="7030A0"/>
                </a:solidFill>
                <a:latin typeface="Verdana" charset="0"/>
                <a:ea typeface="ＭＳ Ｐゴシック"/>
                <a:cs typeface="ＭＳ Ｐゴシック"/>
              </a:rPr>
              <a:t> x3               </a:t>
            </a:r>
            <a:r>
              <a:rPr lang="en-US" sz="1800" dirty="0">
                <a:solidFill>
                  <a:srgbClr val="7030A0"/>
                </a:solidFill>
                <a:latin typeface="Verdana" charset="0"/>
                <a:ea typeface="ＭＳ Ｐゴシック"/>
                <a:cs typeface="ＭＳ Ｐゴシック"/>
              </a:rPr>
              <a:t>P1</a:t>
            </a:r>
          </a:p>
        </p:txBody>
      </p:sp>
    </p:spTree>
    <p:extLst>
      <p:ext uri="{BB962C8B-B14F-4D97-AF65-F5344CB8AC3E}">
        <p14:creationId xmlns:p14="http://schemas.microsoft.com/office/powerpoint/2010/main" val="22218286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4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4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24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4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4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24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4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4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4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24242" grpId="0" animBg="1"/>
      <p:bldP spid="1924280" grpId="0" animBg="1"/>
      <p:bldP spid="1924281" grpId="0" autoUpdateAnimBg="0"/>
      <p:bldP spid="1924293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Physical Register Management</a:t>
            </a:r>
            <a:endParaRPr lang="en-US" dirty="0"/>
          </a:p>
        </p:txBody>
      </p:sp>
      <p:sp>
        <p:nvSpPr>
          <p:cNvPr id="2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C9396-DE7E-5447-BE7E-F49F64FA7F67}" type="slidenum">
              <a:rPr lang="en-US" smtClean="0">
                <a:solidFill>
                  <a:prstClr val="black"/>
                </a:solidFill>
              </a:rPr>
              <a:pPr/>
              <a:t>23</a:t>
            </a:fld>
            <a:endParaRPr lang="en-US">
              <a:solidFill>
                <a:prstClr val="black"/>
              </a:solidFill>
            </a:endParaRPr>
          </a:p>
        </p:txBody>
      </p:sp>
      <p:grpSp>
        <p:nvGrpSpPr>
          <p:cNvPr id="1926147" name="Group 3"/>
          <p:cNvGrpSpPr>
            <a:grpSpLocks/>
          </p:cNvGrpSpPr>
          <p:nvPr/>
        </p:nvGrpSpPr>
        <p:grpSpPr bwMode="auto">
          <a:xfrm>
            <a:off x="539750" y="4114801"/>
            <a:ext cx="6324601" cy="2209800"/>
            <a:chOff x="144" y="2592"/>
            <a:chExt cx="3984" cy="1392"/>
          </a:xfrm>
        </p:grpSpPr>
        <p:grpSp>
          <p:nvGrpSpPr>
            <p:cNvPr id="1926148" name="Group 4"/>
            <p:cNvGrpSpPr>
              <a:grpSpLocks/>
            </p:cNvGrpSpPr>
            <p:nvPr/>
          </p:nvGrpSpPr>
          <p:grpSpPr bwMode="auto">
            <a:xfrm>
              <a:off x="144" y="2832"/>
              <a:ext cx="3984" cy="1152"/>
              <a:chOff x="144" y="2928"/>
              <a:chExt cx="3984" cy="1152"/>
            </a:xfrm>
          </p:grpSpPr>
          <p:sp>
            <p:nvSpPr>
              <p:cNvPr id="1926149" name="Rectangle 5"/>
              <p:cNvSpPr>
                <a:spLocks noChangeArrowheads="1"/>
              </p:cNvSpPr>
              <p:nvPr/>
            </p:nvSpPr>
            <p:spPr bwMode="auto">
              <a:xfrm>
                <a:off x="672" y="292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op</a:t>
                </a:r>
              </a:p>
            </p:txBody>
          </p:sp>
          <p:sp>
            <p:nvSpPr>
              <p:cNvPr id="1926150" name="Rectangle 6"/>
              <p:cNvSpPr>
                <a:spLocks noChangeArrowheads="1"/>
              </p:cNvSpPr>
              <p:nvPr/>
            </p:nvSpPr>
            <p:spPr bwMode="auto">
              <a:xfrm>
                <a:off x="1104" y="292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p1</a:t>
                </a:r>
              </a:p>
            </p:txBody>
          </p:sp>
          <p:sp>
            <p:nvSpPr>
              <p:cNvPr id="1926151" name="Rectangle 7"/>
              <p:cNvSpPr>
                <a:spLocks noChangeArrowheads="1"/>
              </p:cNvSpPr>
              <p:nvPr/>
            </p:nvSpPr>
            <p:spPr bwMode="auto">
              <a:xfrm>
                <a:off x="1344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 dirty="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PR1</a:t>
                </a:r>
              </a:p>
            </p:txBody>
          </p:sp>
          <p:sp>
            <p:nvSpPr>
              <p:cNvPr id="1926152" name="Rectangle 8"/>
              <p:cNvSpPr>
                <a:spLocks noChangeArrowheads="1"/>
              </p:cNvSpPr>
              <p:nvPr/>
            </p:nvSpPr>
            <p:spPr bwMode="auto">
              <a:xfrm>
                <a:off x="1872" y="292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p2</a:t>
                </a:r>
              </a:p>
            </p:txBody>
          </p:sp>
          <p:sp>
            <p:nvSpPr>
              <p:cNvPr id="1926153" name="Rectangle 9"/>
              <p:cNvSpPr>
                <a:spLocks noChangeArrowheads="1"/>
              </p:cNvSpPr>
              <p:nvPr/>
            </p:nvSpPr>
            <p:spPr bwMode="auto">
              <a:xfrm>
                <a:off x="2112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 dirty="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PR2</a:t>
                </a:r>
              </a:p>
            </p:txBody>
          </p:sp>
          <p:sp>
            <p:nvSpPr>
              <p:cNvPr id="1926154" name="Rectangle 10"/>
              <p:cNvSpPr>
                <a:spLocks noChangeArrowheads="1"/>
              </p:cNvSpPr>
              <p:nvPr/>
            </p:nvSpPr>
            <p:spPr bwMode="auto">
              <a:xfrm>
                <a:off x="432" y="292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ex</a:t>
                </a:r>
              </a:p>
            </p:txBody>
          </p:sp>
          <p:sp>
            <p:nvSpPr>
              <p:cNvPr id="1926155" name="Rectangle 11"/>
              <p:cNvSpPr>
                <a:spLocks noChangeArrowheads="1"/>
              </p:cNvSpPr>
              <p:nvPr/>
            </p:nvSpPr>
            <p:spPr bwMode="auto">
              <a:xfrm>
                <a:off x="144" y="2928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use</a:t>
                </a:r>
              </a:p>
            </p:txBody>
          </p:sp>
          <p:sp>
            <p:nvSpPr>
              <p:cNvPr id="1926156" name="Rectangle 12"/>
              <p:cNvSpPr>
                <a:spLocks noChangeArrowheads="1"/>
              </p:cNvSpPr>
              <p:nvPr/>
            </p:nvSpPr>
            <p:spPr bwMode="auto">
              <a:xfrm>
                <a:off x="672" y="307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6157" name="Rectangle 13"/>
              <p:cNvSpPr>
                <a:spLocks noChangeArrowheads="1"/>
              </p:cNvSpPr>
              <p:nvPr/>
            </p:nvSpPr>
            <p:spPr bwMode="auto">
              <a:xfrm>
                <a:off x="1104" y="307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6158" name="Rectangle 14"/>
              <p:cNvSpPr>
                <a:spLocks noChangeArrowheads="1"/>
              </p:cNvSpPr>
              <p:nvPr/>
            </p:nvSpPr>
            <p:spPr bwMode="auto">
              <a:xfrm>
                <a:off x="1344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6159" name="Rectangle 15"/>
              <p:cNvSpPr>
                <a:spLocks noChangeArrowheads="1"/>
              </p:cNvSpPr>
              <p:nvPr/>
            </p:nvSpPr>
            <p:spPr bwMode="auto">
              <a:xfrm>
                <a:off x="1872" y="307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6160" name="Rectangle 16"/>
              <p:cNvSpPr>
                <a:spLocks noChangeArrowheads="1"/>
              </p:cNvSpPr>
              <p:nvPr/>
            </p:nvSpPr>
            <p:spPr bwMode="auto">
              <a:xfrm>
                <a:off x="2112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6161" name="Rectangle 17"/>
              <p:cNvSpPr>
                <a:spLocks noChangeArrowheads="1"/>
              </p:cNvSpPr>
              <p:nvPr/>
            </p:nvSpPr>
            <p:spPr bwMode="auto">
              <a:xfrm>
                <a:off x="432" y="307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6162" name="Rectangle 18"/>
              <p:cNvSpPr>
                <a:spLocks noChangeArrowheads="1"/>
              </p:cNvSpPr>
              <p:nvPr/>
            </p:nvSpPr>
            <p:spPr bwMode="auto">
              <a:xfrm>
                <a:off x="144" y="3072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6163" name="Rectangle 19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6164" name="Rectangle 20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6165" name="Rectangle 21"/>
              <p:cNvSpPr>
                <a:spLocks noChangeArrowheads="1"/>
              </p:cNvSpPr>
              <p:nvPr/>
            </p:nvSpPr>
            <p:spPr bwMode="auto">
              <a:xfrm>
                <a:off x="1344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6166" name="Rectangle 22"/>
              <p:cNvSpPr>
                <a:spLocks noChangeArrowheads="1"/>
              </p:cNvSpPr>
              <p:nvPr/>
            </p:nvSpPr>
            <p:spPr bwMode="auto">
              <a:xfrm>
                <a:off x="1872" y="321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6167" name="Rectangle 23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6168" name="Rectangle 24"/>
              <p:cNvSpPr>
                <a:spLocks noChangeArrowheads="1"/>
              </p:cNvSpPr>
              <p:nvPr/>
            </p:nvSpPr>
            <p:spPr bwMode="auto">
              <a:xfrm>
                <a:off x="432" y="321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6169" name="Rectangle 25"/>
              <p:cNvSpPr>
                <a:spLocks noChangeArrowheads="1"/>
              </p:cNvSpPr>
              <p:nvPr/>
            </p:nvSpPr>
            <p:spPr bwMode="auto">
              <a:xfrm>
                <a:off x="144" y="3216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6170" name="Rectangle 26"/>
              <p:cNvSpPr>
                <a:spLocks noChangeArrowheads="1"/>
              </p:cNvSpPr>
              <p:nvPr/>
            </p:nvSpPr>
            <p:spPr bwMode="auto">
              <a:xfrm>
                <a:off x="672" y="3360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6171" name="Rectangle 27"/>
              <p:cNvSpPr>
                <a:spLocks noChangeArrowheads="1"/>
              </p:cNvSpPr>
              <p:nvPr/>
            </p:nvSpPr>
            <p:spPr bwMode="auto">
              <a:xfrm>
                <a:off x="1104" y="3360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6172" name="Rectangle 28"/>
              <p:cNvSpPr>
                <a:spLocks noChangeArrowheads="1"/>
              </p:cNvSpPr>
              <p:nvPr/>
            </p:nvSpPr>
            <p:spPr bwMode="auto">
              <a:xfrm>
                <a:off x="1344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6173" name="Rectangle 29"/>
              <p:cNvSpPr>
                <a:spLocks noChangeArrowheads="1"/>
              </p:cNvSpPr>
              <p:nvPr/>
            </p:nvSpPr>
            <p:spPr bwMode="auto">
              <a:xfrm>
                <a:off x="1872" y="3360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6174" name="Rectangle 30"/>
              <p:cNvSpPr>
                <a:spLocks noChangeArrowheads="1"/>
              </p:cNvSpPr>
              <p:nvPr/>
            </p:nvSpPr>
            <p:spPr bwMode="auto">
              <a:xfrm>
                <a:off x="2112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6175" name="Rectangle 31"/>
              <p:cNvSpPr>
                <a:spLocks noChangeArrowheads="1"/>
              </p:cNvSpPr>
              <p:nvPr/>
            </p:nvSpPr>
            <p:spPr bwMode="auto">
              <a:xfrm>
                <a:off x="432" y="3360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6176" name="Rectangle 32"/>
              <p:cNvSpPr>
                <a:spLocks noChangeArrowheads="1"/>
              </p:cNvSpPr>
              <p:nvPr/>
            </p:nvSpPr>
            <p:spPr bwMode="auto">
              <a:xfrm>
                <a:off x="144" y="3360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6177" name="Rectangle 33"/>
              <p:cNvSpPr>
                <a:spLocks noChangeArrowheads="1"/>
              </p:cNvSpPr>
              <p:nvPr/>
            </p:nvSpPr>
            <p:spPr bwMode="auto">
              <a:xfrm>
                <a:off x="672" y="3504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6178" name="Rectangle 34"/>
              <p:cNvSpPr>
                <a:spLocks noChangeArrowheads="1"/>
              </p:cNvSpPr>
              <p:nvPr/>
            </p:nvSpPr>
            <p:spPr bwMode="auto">
              <a:xfrm>
                <a:off x="1104" y="3504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6179" name="Rectangle 35"/>
              <p:cNvSpPr>
                <a:spLocks noChangeArrowheads="1"/>
              </p:cNvSpPr>
              <p:nvPr/>
            </p:nvSpPr>
            <p:spPr bwMode="auto">
              <a:xfrm>
                <a:off x="1344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6180" name="Rectangle 36"/>
              <p:cNvSpPr>
                <a:spLocks noChangeArrowheads="1"/>
              </p:cNvSpPr>
              <p:nvPr/>
            </p:nvSpPr>
            <p:spPr bwMode="auto">
              <a:xfrm>
                <a:off x="1872" y="3504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6181" name="Rectangle 37"/>
              <p:cNvSpPr>
                <a:spLocks noChangeArrowheads="1"/>
              </p:cNvSpPr>
              <p:nvPr/>
            </p:nvSpPr>
            <p:spPr bwMode="auto">
              <a:xfrm>
                <a:off x="2112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6182" name="Rectangle 38"/>
              <p:cNvSpPr>
                <a:spLocks noChangeArrowheads="1"/>
              </p:cNvSpPr>
              <p:nvPr/>
            </p:nvSpPr>
            <p:spPr bwMode="auto">
              <a:xfrm>
                <a:off x="432" y="3504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6183" name="Rectangle 39"/>
              <p:cNvSpPr>
                <a:spLocks noChangeArrowheads="1"/>
              </p:cNvSpPr>
              <p:nvPr/>
            </p:nvSpPr>
            <p:spPr bwMode="auto">
              <a:xfrm>
                <a:off x="144" y="3504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6184" name="Rectangle 40"/>
              <p:cNvSpPr>
                <a:spLocks noChangeArrowheads="1"/>
              </p:cNvSpPr>
              <p:nvPr/>
            </p:nvSpPr>
            <p:spPr bwMode="auto">
              <a:xfrm>
                <a:off x="672" y="364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6185" name="Rectangle 41"/>
              <p:cNvSpPr>
                <a:spLocks noChangeArrowheads="1"/>
              </p:cNvSpPr>
              <p:nvPr/>
            </p:nvSpPr>
            <p:spPr bwMode="auto">
              <a:xfrm>
                <a:off x="1104" y="364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6186" name="Rectangle 42"/>
              <p:cNvSpPr>
                <a:spLocks noChangeArrowheads="1"/>
              </p:cNvSpPr>
              <p:nvPr/>
            </p:nvSpPr>
            <p:spPr bwMode="auto">
              <a:xfrm>
                <a:off x="1344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6187" name="Rectangle 43"/>
              <p:cNvSpPr>
                <a:spLocks noChangeArrowheads="1"/>
              </p:cNvSpPr>
              <p:nvPr/>
            </p:nvSpPr>
            <p:spPr bwMode="auto">
              <a:xfrm>
                <a:off x="1872" y="364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6188" name="Rectangle 44"/>
              <p:cNvSpPr>
                <a:spLocks noChangeArrowheads="1"/>
              </p:cNvSpPr>
              <p:nvPr/>
            </p:nvSpPr>
            <p:spPr bwMode="auto">
              <a:xfrm>
                <a:off x="2112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6189" name="Rectangle 45"/>
              <p:cNvSpPr>
                <a:spLocks noChangeArrowheads="1"/>
              </p:cNvSpPr>
              <p:nvPr/>
            </p:nvSpPr>
            <p:spPr bwMode="auto">
              <a:xfrm>
                <a:off x="432" y="364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6190" name="Rectangle 46"/>
              <p:cNvSpPr>
                <a:spLocks noChangeArrowheads="1"/>
              </p:cNvSpPr>
              <p:nvPr/>
            </p:nvSpPr>
            <p:spPr bwMode="auto">
              <a:xfrm>
                <a:off x="144" y="3648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6191" name="Rectangle 47"/>
              <p:cNvSpPr>
                <a:spLocks noChangeArrowheads="1"/>
              </p:cNvSpPr>
              <p:nvPr/>
            </p:nvSpPr>
            <p:spPr bwMode="auto">
              <a:xfrm>
                <a:off x="672" y="379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6192" name="Rectangle 48"/>
              <p:cNvSpPr>
                <a:spLocks noChangeArrowheads="1"/>
              </p:cNvSpPr>
              <p:nvPr/>
            </p:nvSpPr>
            <p:spPr bwMode="auto">
              <a:xfrm>
                <a:off x="1104" y="379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6193" name="Rectangle 49"/>
              <p:cNvSpPr>
                <a:spLocks noChangeArrowheads="1"/>
              </p:cNvSpPr>
              <p:nvPr/>
            </p:nvSpPr>
            <p:spPr bwMode="auto">
              <a:xfrm>
                <a:off x="1344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6194" name="Rectangle 50"/>
              <p:cNvSpPr>
                <a:spLocks noChangeArrowheads="1"/>
              </p:cNvSpPr>
              <p:nvPr/>
            </p:nvSpPr>
            <p:spPr bwMode="auto">
              <a:xfrm>
                <a:off x="1872" y="379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6195" name="Rectangle 51"/>
              <p:cNvSpPr>
                <a:spLocks noChangeArrowheads="1"/>
              </p:cNvSpPr>
              <p:nvPr/>
            </p:nvSpPr>
            <p:spPr bwMode="auto">
              <a:xfrm>
                <a:off x="2112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6196" name="Rectangle 52"/>
              <p:cNvSpPr>
                <a:spLocks noChangeArrowheads="1"/>
              </p:cNvSpPr>
              <p:nvPr/>
            </p:nvSpPr>
            <p:spPr bwMode="auto">
              <a:xfrm>
                <a:off x="432" y="379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6197" name="Rectangle 53"/>
              <p:cNvSpPr>
                <a:spLocks noChangeArrowheads="1"/>
              </p:cNvSpPr>
              <p:nvPr/>
            </p:nvSpPr>
            <p:spPr bwMode="auto">
              <a:xfrm>
                <a:off x="144" y="3792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6198" name="Rectangle 54"/>
              <p:cNvSpPr>
                <a:spLocks noChangeArrowheads="1"/>
              </p:cNvSpPr>
              <p:nvPr/>
            </p:nvSpPr>
            <p:spPr bwMode="auto">
              <a:xfrm>
                <a:off x="672" y="393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6199" name="Rectangle 55"/>
              <p:cNvSpPr>
                <a:spLocks noChangeArrowheads="1"/>
              </p:cNvSpPr>
              <p:nvPr/>
            </p:nvSpPr>
            <p:spPr bwMode="auto">
              <a:xfrm>
                <a:off x="1104" y="393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6200" name="Rectangle 56"/>
              <p:cNvSpPr>
                <a:spLocks noChangeArrowheads="1"/>
              </p:cNvSpPr>
              <p:nvPr/>
            </p:nvSpPr>
            <p:spPr bwMode="auto">
              <a:xfrm>
                <a:off x="1344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6201" name="Rectangle 57"/>
              <p:cNvSpPr>
                <a:spLocks noChangeArrowheads="1"/>
              </p:cNvSpPr>
              <p:nvPr/>
            </p:nvSpPr>
            <p:spPr bwMode="auto">
              <a:xfrm>
                <a:off x="1872" y="393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6202" name="Rectangle 58"/>
              <p:cNvSpPr>
                <a:spLocks noChangeArrowheads="1"/>
              </p:cNvSpPr>
              <p:nvPr/>
            </p:nvSpPr>
            <p:spPr bwMode="auto">
              <a:xfrm>
                <a:off x="2112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6203" name="Rectangle 59"/>
              <p:cNvSpPr>
                <a:spLocks noChangeArrowheads="1"/>
              </p:cNvSpPr>
              <p:nvPr/>
            </p:nvSpPr>
            <p:spPr bwMode="auto">
              <a:xfrm>
                <a:off x="2640" y="292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 dirty="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Rd</a:t>
                </a:r>
              </a:p>
            </p:txBody>
          </p:sp>
          <p:sp>
            <p:nvSpPr>
              <p:cNvPr id="1926204" name="Rectangle 60"/>
              <p:cNvSpPr>
                <a:spLocks noChangeArrowheads="1"/>
              </p:cNvSpPr>
              <p:nvPr/>
            </p:nvSpPr>
            <p:spPr bwMode="auto">
              <a:xfrm>
                <a:off x="2640" y="307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6205" name="Rectangle 61"/>
              <p:cNvSpPr>
                <a:spLocks noChangeArrowheads="1"/>
              </p:cNvSpPr>
              <p:nvPr/>
            </p:nvSpPr>
            <p:spPr bwMode="auto">
              <a:xfrm>
                <a:off x="2640" y="321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6206" name="Rectangle 62"/>
              <p:cNvSpPr>
                <a:spLocks noChangeArrowheads="1"/>
              </p:cNvSpPr>
              <p:nvPr/>
            </p:nvSpPr>
            <p:spPr bwMode="auto">
              <a:xfrm>
                <a:off x="2640" y="3360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6207" name="Rectangle 63"/>
              <p:cNvSpPr>
                <a:spLocks noChangeArrowheads="1"/>
              </p:cNvSpPr>
              <p:nvPr/>
            </p:nvSpPr>
            <p:spPr bwMode="auto">
              <a:xfrm>
                <a:off x="2640" y="3504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6208" name="Rectangle 64"/>
              <p:cNvSpPr>
                <a:spLocks noChangeArrowheads="1"/>
              </p:cNvSpPr>
              <p:nvPr/>
            </p:nvSpPr>
            <p:spPr bwMode="auto">
              <a:xfrm>
                <a:off x="2640" y="364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6209" name="Rectangle 65"/>
              <p:cNvSpPr>
                <a:spLocks noChangeArrowheads="1"/>
              </p:cNvSpPr>
              <p:nvPr/>
            </p:nvSpPr>
            <p:spPr bwMode="auto">
              <a:xfrm>
                <a:off x="2640" y="379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6210" name="Rectangle 66"/>
              <p:cNvSpPr>
                <a:spLocks noChangeArrowheads="1"/>
              </p:cNvSpPr>
              <p:nvPr/>
            </p:nvSpPr>
            <p:spPr bwMode="auto">
              <a:xfrm>
                <a:off x="2640" y="393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6211" name="Rectangle 67"/>
              <p:cNvSpPr>
                <a:spLocks noChangeArrowheads="1"/>
              </p:cNvSpPr>
              <p:nvPr/>
            </p:nvSpPr>
            <p:spPr bwMode="auto">
              <a:xfrm>
                <a:off x="432" y="393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6212" name="Rectangle 68"/>
              <p:cNvSpPr>
                <a:spLocks noChangeArrowheads="1"/>
              </p:cNvSpPr>
              <p:nvPr/>
            </p:nvSpPr>
            <p:spPr bwMode="auto">
              <a:xfrm>
                <a:off x="144" y="3936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6213" name="Rectangle 69"/>
              <p:cNvSpPr>
                <a:spLocks noChangeArrowheads="1"/>
              </p:cNvSpPr>
              <p:nvPr/>
            </p:nvSpPr>
            <p:spPr bwMode="auto">
              <a:xfrm>
                <a:off x="3600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 dirty="0" err="1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PRd</a:t>
                </a:r>
                <a:endParaRPr lang="en-US" sz="1800" dirty="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6214" name="Rectangle 70"/>
              <p:cNvSpPr>
                <a:spLocks noChangeArrowheads="1"/>
              </p:cNvSpPr>
              <p:nvPr/>
            </p:nvSpPr>
            <p:spPr bwMode="auto">
              <a:xfrm>
                <a:off x="3600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6215" name="Rectangle 71"/>
              <p:cNvSpPr>
                <a:spLocks noChangeArrowheads="1"/>
              </p:cNvSpPr>
              <p:nvPr/>
            </p:nvSpPr>
            <p:spPr bwMode="auto">
              <a:xfrm>
                <a:off x="3600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6216" name="Rectangle 72"/>
              <p:cNvSpPr>
                <a:spLocks noChangeArrowheads="1"/>
              </p:cNvSpPr>
              <p:nvPr/>
            </p:nvSpPr>
            <p:spPr bwMode="auto">
              <a:xfrm>
                <a:off x="3600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6217" name="Rectangle 73"/>
              <p:cNvSpPr>
                <a:spLocks noChangeArrowheads="1"/>
              </p:cNvSpPr>
              <p:nvPr/>
            </p:nvSpPr>
            <p:spPr bwMode="auto">
              <a:xfrm>
                <a:off x="3600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6218" name="Rectangle 74"/>
              <p:cNvSpPr>
                <a:spLocks noChangeArrowheads="1"/>
              </p:cNvSpPr>
              <p:nvPr/>
            </p:nvSpPr>
            <p:spPr bwMode="auto">
              <a:xfrm>
                <a:off x="3600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6219" name="Rectangle 75"/>
              <p:cNvSpPr>
                <a:spLocks noChangeArrowheads="1"/>
              </p:cNvSpPr>
              <p:nvPr/>
            </p:nvSpPr>
            <p:spPr bwMode="auto">
              <a:xfrm>
                <a:off x="3600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6220" name="Rectangle 76"/>
              <p:cNvSpPr>
                <a:spLocks noChangeArrowheads="1"/>
              </p:cNvSpPr>
              <p:nvPr/>
            </p:nvSpPr>
            <p:spPr bwMode="auto">
              <a:xfrm>
                <a:off x="3600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6221" name="Rectangle 77"/>
              <p:cNvSpPr>
                <a:spLocks noChangeArrowheads="1"/>
              </p:cNvSpPr>
              <p:nvPr/>
            </p:nvSpPr>
            <p:spPr bwMode="auto">
              <a:xfrm>
                <a:off x="3072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 dirty="0" err="1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LPRd</a:t>
                </a:r>
                <a:endParaRPr lang="en-US" sz="1800" dirty="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6222" name="Rectangle 78"/>
              <p:cNvSpPr>
                <a:spLocks noChangeArrowheads="1"/>
              </p:cNvSpPr>
              <p:nvPr/>
            </p:nvSpPr>
            <p:spPr bwMode="auto">
              <a:xfrm>
                <a:off x="3072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6223" name="Rectangle 79"/>
              <p:cNvSpPr>
                <a:spLocks noChangeArrowheads="1"/>
              </p:cNvSpPr>
              <p:nvPr/>
            </p:nvSpPr>
            <p:spPr bwMode="auto">
              <a:xfrm>
                <a:off x="3072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6224" name="Rectangle 80"/>
              <p:cNvSpPr>
                <a:spLocks noChangeArrowheads="1"/>
              </p:cNvSpPr>
              <p:nvPr/>
            </p:nvSpPr>
            <p:spPr bwMode="auto">
              <a:xfrm>
                <a:off x="3072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6225" name="Rectangle 81"/>
              <p:cNvSpPr>
                <a:spLocks noChangeArrowheads="1"/>
              </p:cNvSpPr>
              <p:nvPr/>
            </p:nvSpPr>
            <p:spPr bwMode="auto">
              <a:xfrm>
                <a:off x="3072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6226" name="Rectangle 82"/>
              <p:cNvSpPr>
                <a:spLocks noChangeArrowheads="1"/>
              </p:cNvSpPr>
              <p:nvPr/>
            </p:nvSpPr>
            <p:spPr bwMode="auto">
              <a:xfrm>
                <a:off x="3072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6227" name="Rectangle 83"/>
              <p:cNvSpPr>
                <a:spLocks noChangeArrowheads="1"/>
              </p:cNvSpPr>
              <p:nvPr/>
            </p:nvSpPr>
            <p:spPr bwMode="auto">
              <a:xfrm>
                <a:off x="3072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6228" name="Rectangle 84"/>
              <p:cNvSpPr>
                <a:spLocks noChangeArrowheads="1"/>
              </p:cNvSpPr>
              <p:nvPr/>
            </p:nvSpPr>
            <p:spPr bwMode="auto">
              <a:xfrm>
                <a:off x="3072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</p:grpSp>
        <p:sp>
          <p:nvSpPr>
            <p:cNvPr id="1926229" name="Text Box 85"/>
            <p:cNvSpPr txBox="1">
              <a:spLocks noChangeArrowheads="1"/>
            </p:cNvSpPr>
            <p:nvPr/>
          </p:nvSpPr>
          <p:spPr bwMode="auto">
            <a:xfrm>
              <a:off x="372" y="2592"/>
              <a:ext cx="473" cy="233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 i="1" dirty="0" smtClean="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ROB</a:t>
              </a:r>
              <a:endParaRPr lang="en-US" sz="1800" i="1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</p:grpSp>
      <p:sp>
        <p:nvSpPr>
          <p:cNvPr id="1926230" name="Rectangle 86"/>
          <p:cNvSpPr>
            <a:spLocks noChangeArrowheads="1"/>
          </p:cNvSpPr>
          <p:nvPr/>
        </p:nvSpPr>
        <p:spPr bwMode="auto">
          <a:xfrm>
            <a:off x="6559550" y="1752600"/>
            <a:ext cx="28956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285750" indent="-285750" eaLnBrk="1" hangingPunct="1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ld</a:t>
            </a:r>
            <a:r>
              <a:rPr lang="en-US" sz="2400" dirty="0" smtClean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 x1</a:t>
            </a:r>
            <a:r>
              <a:rPr lang="en-US" sz="2400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, 0</a:t>
            </a:r>
            <a:r>
              <a:rPr lang="en-US" sz="2400" dirty="0" smtClean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(x3</a:t>
            </a:r>
            <a:r>
              <a:rPr lang="en-US" sz="2400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)</a:t>
            </a:r>
          </a:p>
          <a:p>
            <a:pPr marL="285750" indent="-285750" eaLnBrk="1" hangingPunct="1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 err="1" smtClean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addi</a:t>
            </a:r>
            <a:r>
              <a:rPr lang="en-US" sz="2400" dirty="0" smtClean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 x3</a:t>
            </a:r>
            <a:r>
              <a:rPr lang="en-US" sz="2400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,</a:t>
            </a:r>
            <a:r>
              <a:rPr lang="en-US" sz="2400" dirty="0" smtClean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 x1</a:t>
            </a:r>
            <a:r>
              <a:rPr lang="en-US" sz="2400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, #4</a:t>
            </a:r>
          </a:p>
          <a:p>
            <a:pPr marL="285750" indent="-285750" eaLnBrk="1" hangingPunct="1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sub</a:t>
            </a:r>
            <a:r>
              <a:rPr lang="en-US" sz="2400" dirty="0" smtClean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 x6</a:t>
            </a:r>
            <a:r>
              <a:rPr lang="en-US" sz="2400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,</a:t>
            </a:r>
            <a:r>
              <a:rPr lang="en-US" sz="2400" dirty="0" smtClean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 x7</a:t>
            </a:r>
            <a:r>
              <a:rPr lang="en-US" sz="2400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,</a:t>
            </a:r>
            <a:r>
              <a:rPr lang="en-US" sz="2400" dirty="0" smtClean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 x6</a:t>
            </a:r>
            <a:endParaRPr lang="en-US" sz="2400" dirty="0">
              <a:solidFill>
                <a:prstClr val="black"/>
              </a:solidFill>
              <a:latin typeface="Verdana" charset="0"/>
              <a:ea typeface="ＭＳ Ｐゴシック"/>
              <a:cs typeface="ＭＳ Ｐゴシック"/>
            </a:endParaRPr>
          </a:p>
          <a:p>
            <a:pPr marL="285750" indent="-285750" eaLnBrk="1" hangingPunct="1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add</a:t>
            </a:r>
            <a:r>
              <a:rPr lang="en-US" sz="2400" dirty="0" smtClean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 x3</a:t>
            </a:r>
            <a:r>
              <a:rPr lang="en-US" sz="2400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,</a:t>
            </a:r>
            <a:r>
              <a:rPr lang="en-US" sz="2400" dirty="0" smtClean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 x3</a:t>
            </a:r>
            <a:r>
              <a:rPr lang="en-US" sz="2400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,</a:t>
            </a:r>
            <a:r>
              <a:rPr lang="en-US" sz="2400" dirty="0" smtClean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 x6</a:t>
            </a:r>
            <a:endParaRPr lang="en-US" sz="2400" dirty="0">
              <a:solidFill>
                <a:prstClr val="black"/>
              </a:solidFill>
              <a:latin typeface="Verdana" charset="0"/>
              <a:ea typeface="ＭＳ Ｐゴシック"/>
              <a:cs typeface="ＭＳ Ｐゴシック"/>
            </a:endParaRPr>
          </a:p>
          <a:p>
            <a:pPr marL="285750" indent="-285750" eaLnBrk="1" hangingPunct="1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ld</a:t>
            </a:r>
            <a:r>
              <a:rPr lang="en-US" sz="2400" dirty="0" smtClean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 x6</a:t>
            </a:r>
            <a:r>
              <a:rPr lang="en-US" sz="2400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, 0</a:t>
            </a:r>
            <a:r>
              <a:rPr lang="en-US" sz="2400" dirty="0" smtClean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(x1</a:t>
            </a:r>
            <a:r>
              <a:rPr lang="en-US" sz="2400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)</a:t>
            </a:r>
          </a:p>
        </p:txBody>
      </p:sp>
      <p:grpSp>
        <p:nvGrpSpPr>
          <p:cNvPr id="1926231" name="Group 87"/>
          <p:cNvGrpSpPr>
            <a:grpSpLocks/>
          </p:cNvGrpSpPr>
          <p:nvPr/>
        </p:nvGrpSpPr>
        <p:grpSpPr bwMode="auto">
          <a:xfrm>
            <a:off x="5095875" y="1062038"/>
            <a:ext cx="1273175" cy="3052762"/>
            <a:chOff x="3014" y="669"/>
            <a:chExt cx="802" cy="1923"/>
          </a:xfrm>
        </p:grpSpPr>
        <p:sp>
          <p:nvSpPr>
            <p:cNvPr id="1926232" name="Text Box 88"/>
            <p:cNvSpPr txBox="1">
              <a:spLocks noChangeArrowheads="1"/>
            </p:cNvSpPr>
            <p:nvPr/>
          </p:nvSpPr>
          <p:spPr bwMode="auto">
            <a:xfrm>
              <a:off x="3014" y="669"/>
              <a:ext cx="802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 i="1" dirty="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Free List</a:t>
              </a:r>
            </a:p>
          </p:txBody>
        </p:sp>
        <p:sp>
          <p:nvSpPr>
            <p:cNvPr id="1926233" name="Rectangle 89"/>
            <p:cNvSpPr>
              <a:spLocks noChangeArrowheads="1"/>
            </p:cNvSpPr>
            <p:nvPr/>
          </p:nvSpPr>
          <p:spPr bwMode="auto">
            <a:xfrm>
              <a:off x="3168" y="1632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6234" name="Rectangle 90"/>
            <p:cNvSpPr>
              <a:spLocks noChangeArrowheads="1"/>
            </p:cNvSpPr>
            <p:nvPr/>
          </p:nvSpPr>
          <p:spPr bwMode="auto">
            <a:xfrm>
              <a:off x="3168" y="1776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6235" name="Rectangle 91"/>
            <p:cNvSpPr>
              <a:spLocks noChangeArrowheads="1"/>
            </p:cNvSpPr>
            <p:nvPr/>
          </p:nvSpPr>
          <p:spPr bwMode="auto">
            <a:xfrm>
              <a:off x="3168" y="1920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6236" name="Rectangle 92"/>
            <p:cNvSpPr>
              <a:spLocks noChangeArrowheads="1"/>
            </p:cNvSpPr>
            <p:nvPr/>
          </p:nvSpPr>
          <p:spPr bwMode="auto">
            <a:xfrm>
              <a:off x="3168" y="912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P0</a:t>
              </a:r>
            </a:p>
          </p:txBody>
        </p:sp>
        <p:sp>
          <p:nvSpPr>
            <p:cNvPr id="1926237" name="Rectangle 93"/>
            <p:cNvSpPr>
              <a:spLocks noChangeArrowheads="1"/>
            </p:cNvSpPr>
            <p:nvPr/>
          </p:nvSpPr>
          <p:spPr bwMode="auto">
            <a:xfrm>
              <a:off x="3170" y="2448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6238" name="Rectangle 94"/>
            <p:cNvSpPr>
              <a:spLocks noChangeArrowheads="1"/>
            </p:cNvSpPr>
            <p:nvPr/>
          </p:nvSpPr>
          <p:spPr bwMode="auto">
            <a:xfrm>
              <a:off x="3168" y="1056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P1</a:t>
              </a:r>
            </a:p>
          </p:txBody>
        </p:sp>
        <p:sp>
          <p:nvSpPr>
            <p:cNvPr id="1926239" name="Rectangle 95"/>
            <p:cNvSpPr>
              <a:spLocks noChangeArrowheads="1"/>
            </p:cNvSpPr>
            <p:nvPr/>
          </p:nvSpPr>
          <p:spPr bwMode="auto">
            <a:xfrm>
              <a:off x="3168" y="1200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P3</a:t>
              </a:r>
            </a:p>
          </p:txBody>
        </p:sp>
        <p:sp>
          <p:nvSpPr>
            <p:cNvPr id="1926240" name="Rectangle 96"/>
            <p:cNvSpPr>
              <a:spLocks noChangeArrowheads="1"/>
            </p:cNvSpPr>
            <p:nvPr/>
          </p:nvSpPr>
          <p:spPr bwMode="auto">
            <a:xfrm>
              <a:off x="3168" y="1344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P2</a:t>
              </a:r>
            </a:p>
          </p:txBody>
        </p:sp>
        <p:sp>
          <p:nvSpPr>
            <p:cNvPr id="1926241" name="Rectangle 97"/>
            <p:cNvSpPr>
              <a:spLocks noChangeArrowheads="1"/>
            </p:cNvSpPr>
            <p:nvPr/>
          </p:nvSpPr>
          <p:spPr bwMode="auto">
            <a:xfrm>
              <a:off x="3168" y="1488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P4</a:t>
              </a:r>
            </a:p>
          </p:txBody>
        </p:sp>
        <p:sp>
          <p:nvSpPr>
            <p:cNvPr id="1926242" name="Line 98"/>
            <p:cNvSpPr>
              <a:spLocks noChangeShapeType="1"/>
            </p:cNvSpPr>
            <p:nvPr/>
          </p:nvSpPr>
          <p:spPr bwMode="auto">
            <a:xfrm>
              <a:off x="316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6243" name="Line 99"/>
            <p:cNvSpPr>
              <a:spLocks noChangeShapeType="1"/>
            </p:cNvSpPr>
            <p:nvPr/>
          </p:nvSpPr>
          <p:spPr bwMode="auto">
            <a:xfrm>
              <a:off x="359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  <p:grpSp>
        <p:nvGrpSpPr>
          <p:cNvPr id="1926244" name="Group 100"/>
          <p:cNvGrpSpPr>
            <a:grpSpLocks/>
          </p:cNvGrpSpPr>
          <p:nvPr/>
        </p:nvGrpSpPr>
        <p:grpSpPr bwMode="auto">
          <a:xfrm>
            <a:off x="2747963" y="985838"/>
            <a:ext cx="2135187" cy="3186112"/>
            <a:chOff x="1535" y="621"/>
            <a:chExt cx="1345" cy="2007"/>
          </a:xfrm>
        </p:grpSpPr>
        <p:grpSp>
          <p:nvGrpSpPr>
            <p:cNvPr id="1926245" name="Group 101"/>
            <p:cNvGrpSpPr>
              <a:grpSpLocks/>
            </p:cNvGrpSpPr>
            <p:nvPr/>
          </p:nvGrpSpPr>
          <p:grpSpPr bwMode="auto">
            <a:xfrm>
              <a:off x="1535" y="1581"/>
              <a:ext cx="1153" cy="231"/>
              <a:chOff x="1679" y="1533"/>
              <a:chExt cx="1153" cy="231"/>
            </a:xfrm>
          </p:grpSpPr>
          <p:sp>
            <p:nvSpPr>
              <p:cNvPr id="1926246" name="Rectangle 102"/>
              <p:cNvSpPr>
                <a:spLocks noChangeArrowheads="1"/>
              </p:cNvSpPr>
              <p:nvPr/>
            </p:nvSpPr>
            <p:spPr bwMode="auto">
              <a:xfrm>
                <a:off x="1968" y="1584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 dirty="0" smtClean="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&lt;x6</a:t>
                </a:r>
                <a:r>
                  <a:rPr lang="en-US" sz="1800" dirty="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&gt;</a:t>
                </a:r>
              </a:p>
            </p:txBody>
          </p:sp>
          <p:sp>
            <p:nvSpPr>
              <p:cNvPr id="1926247" name="Text Box 103"/>
              <p:cNvSpPr txBox="1">
                <a:spLocks noChangeArrowheads="1"/>
              </p:cNvSpPr>
              <p:nvPr/>
            </p:nvSpPr>
            <p:spPr bwMode="auto">
              <a:xfrm>
                <a:off x="1679" y="1533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P5</a:t>
                </a:r>
              </a:p>
            </p:txBody>
          </p:sp>
        </p:grpSp>
        <p:grpSp>
          <p:nvGrpSpPr>
            <p:cNvPr id="1926248" name="Group 104"/>
            <p:cNvGrpSpPr>
              <a:grpSpLocks/>
            </p:cNvGrpSpPr>
            <p:nvPr/>
          </p:nvGrpSpPr>
          <p:grpSpPr bwMode="auto">
            <a:xfrm>
              <a:off x="1535" y="1725"/>
              <a:ext cx="1153" cy="231"/>
              <a:chOff x="1679" y="1677"/>
              <a:chExt cx="1153" cy="231"/>
            </a:xfrm>
          </p:grpSpPr>
          <p:sp>
            <p:nvSpPr>
              <p:cNvPr id="1926249" name="Rectangle 105"/>
              <p:cNvSpPr>
                <a:spLocks noChangeArrowheads="1"/>
              </p:cNvSpPr>
              <p:nvPr/>
            </p:nvSpPr>
            <p:spPr bwMode="auto">
              <a:xfrm>
                <a:off x="1968" y="1728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 dirty="0" smtClean="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&lt;x7</a:t>
                </a:r>
                <a:r>
                  <a:rPr lang="en-US" sz="1800" dirty="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&gt;</a:t>
                </a:r>
              </a:p>
            </p:txBody>
          </p:sp>
          <p:sp>
            <p:nvSpPr>
              <p:cNvPr id="1926250" name="Text Box 106"/>
              <p:cNvSpPr txBox="1">
                <a:spLocks noChangeArrowheads="1"/>
              </p:cNvSpPr>
              <p:nvPr/>
            </p:nvSpPr>
            <p:spPr bwMode="auto">
              <a:xfrm>
                <a:off x="1679" y="1677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P6</a:t>
                </a:r>
              </a:p>
            </p:txBody>
          </p:sp>
        </p:grpSp>
        <p:grpSp>
          <p:nvGrpSpPr>
            <p:cNvPr id="1926251" name="Group 107"/>
            <p:cNvGrpSpPr>
              <a:grpSpLocks/>
            </p:cNvGrpSpPr>
            <p:nvPr/>
          </p:nvGrpSpPr>
          <p:grpSpPr bwMode="auto">
            <a:xfrm>
              <a:off x="1535" y="1869"/>
              <a:ext cx="1153" cy="231"/>
              <a:chOff x="1679" y="1821"/>
              <a:chExt cx="1153" cy="231"/>
            </a:xfrm>
          </p:grpSpPr>
          <p:sp>
            <p:nvSpPr>
              <p:cNvPr id="1926252" name="Rectangle 108"/>
              <p:cNvSpPr>
                <a:spLocks noChangeArrowheads="1"/>
              </p:cNvSpPr>
              <p:nvPr/>
            </p:nvSpPr>
            <p:spPr bwMode="auto">
              <a:xfrm>
                <a:off x="1968" y="1872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 dirty="0" smtClean="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&lt;x3</a:t>
                </a:r>
                <a:r>
                  <a:rPr lang="en-US" sz="1800" dirty="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&gt;</a:t>
                </a:r>
              </a:p>
            </p:txBody>
          </p:sp>
          <p:sp>
            <p:nvSpPr>
              <p:cNvPr id="1926253" name="Text Box 109"/>
              <p:cNvSpPr txBox="1">
                <a:spLocks noChangeArrowheads="1"/>
              </p:cNvSpPr>
              <p:nvPr/>
            </p:nvSpPr>
            <p:spPr bwMode="auto">
              <a:xfrm>
                <a:off x="1679" y="1821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P7</a:t>
                </a:r>
              </a:p>
            </p:txBody>
          </p:sp>
        </p:grpSp>
        <p:grpSp>
          <p:nvGrpSpPr>
            <p:cNvPr id="1926254" name="Group 110"/>
            <p:cNvGrpSpPr>
              <a:grpSpLocks/>
            </p:cNvGrpSpPr>
            <p:nvPr/>
          </p:nvGrpSpPr>
          <p:grpSpPr bwMode="auto">
            <a:xfrm>
              <a:off x="1535" y="861"/>
              <a:ext cx="1153" cy="231"/>
              <a:chOff x="1679" y="813"/>
              <a:chExt cx="1153" cy="231"/>
            </a:xfrm>
          </p:grpSpPr>
          <p:sp>
            <p:nvSpPr>
              <p:cNvPr id="1926255" name="Rectangle 111"/>
              <p:cNvSpPr>
                <a:spLocks noChangeArrowheads="1"/>
              </p:cNvSpPr>
              <p:nvPr/>
            </p:nvSpPr>
            <p:spPr bwMode="auto">
              <a:xfrm>
                <a:off x="1968" y="864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6256" name="Text Box 112"/>
              <p:cNvSpPr txBox="1">
                <a:spLocks noChangeArrowheads="1"/>
              </p:cNvSpPr>
              <p:nvPr/>
            </p:nvSpPr>
            <p:spPr bwMode="auto">
              <a:xfrm>
                <a:off x="1679" y="813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P0</a:t>
                </a:r>
              </a:p>
            </p:txBody>
          </p:sp>
        </p:grpSp>
        <p:grpSp>
          <p:nvGrpSpPr>
            <p:cNvPr id="1926257" name="Group 113"/>
            <p:cNvGrpSpPr>
              <a:grpSpLocks/>
            </p:cNvGrpSpPr>
            <p:nvPr/>
          </p:nvGrpSpPr>
          <p:grpSpPr bwMode="auto">
            <a:xfrm>
              <a:off x="1539" y="2397"/>
              <a:ext cx="1153" cy="231"/>
              <a:chOff x="1683" y="2349"/>
              <a:chExt cx="1153" cy="231"/>
            </a:xfrm>
          </p:grpSpPr>
          <p:sp>
            <p:nvSpPr>
              <p:cNvPr id="1926258" name="Rectangle 114"/>
              <p:cNvSpPr>
                <a:spLocks noChangeArrowheads="1"/>
              </p:cNvSpPr>
              <p:nvPr/>
            </p:nvSpPr>
            <p:spPr bwMode="auto">
              <a:xfrm>
                <a:off x="1972" y="2400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6259" name="Text Box 115"/>
              <p:cNvSpPr txBox="1">
                <a:spLocks noChangeArrowheads="1"/>
              </p:cNvSpPr>
              <p:nvPr/>
            </p:nvSpPr>
            <p:spPr bwMode="auto">
              <a:xfrm>
                <a:off x="1683" y="2349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Pn</a:t>
                </a:r>
              </a:p>
            </p:txBody>
          </p:sp>
        </p:grpSp>
        <p:grpSp>
          <p:nvGrpSpPr>
            <p:cNvPr id="1926260" name="Group 116"/>
            <p:cNvGrpSpPr>
              <a:grpSpLocks/>
            </p:cNvGrpSpPr>
            <p:nvPr/>
          </p:nvGrpSpPr>
          <p:grpSpPr bwMode="auto">
            <a:xfrm>
              <a:off x="1535" y="1005"/>
              <a:ext cx="1153" cy="231"/>
              <a:chOff x="1679" y="957"/>
              <a:chExt cx="1153" cy="231"/>
            </a:xfrm>
          </p:grpSpPr>
          <p:sp>
            <p:nvSpPr>
              <p:cNvPr id="1926261" name="Rectangle 117"/>
              <p:cNvSpPr>
                <a:spLocks noChangeArrowheads="1"/>
              </p:cNvSpPr>
              <p:nvPr/>
            </p:nvSpPr>
            <p:spPr bwMode="auto">
              <a:xfrm>
                <a:off x="1968" y="1008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6262" name="Text Box 118"/>
              <p:cNvSpPr txBox="1">
                <a:spLocks noChangeArrowheads="1"/>
              </p:cNvSpPr>
              <p:nvPr/>
            </p:nvSpPr>
            <p:spPr bwMode="auto">
              <a:xfrm>
                <a:off x="1679" y="957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P1</a:t>
                </a:r>
              </a:p>
            </p:txBody>
          </p:sp>
        </p:grpSp>
        <p:grpSp>
          <p:nvGrpSpPr>
            <p:cNvPr id="1926263" name="Group 119"/>
            <p:cNvGrpSpPr>
              <a:grpSpLocks/>
            </p:cNvGrpSpPr>
            <p:nvPr/>
          </p:nvGrpSpPr>
          <p:grpSpPr bwMode="auto">
            <a:xfrm>
              <a:off x="1535" y="1149"/>
              <a:ext cx="1153" cy="231"/>
              <a:chOff x="1679" y="1101"/>
              <a:chExt cx="1153" cy="231"/>
            </a:xfrm>
          </p:grpSpPr>
          <p:sp>
            <p:nvSpPr>
              <p:cNvPr id="1926264" name="Rectangle 120"/>
              <p:cNvSpPr>
                <a:spLocks noChangeArrowheads="1"/>
              </p:cNvSpPr>
              <p:nvPr/>
            </p:nvSpPr>
            <p:spPr bwMode="auto">
              <a:xfrm>
                <a:off x="1968" y="1152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6265" name="Text Box 121"/>
              <p:cNvSpPr txBox="1">
                <a:spLocks noChangeArrowheads="1"/>
              </p:cNvSpPr>
              <p:nvPr/>
            </p:nvSpPr>
            <p:spPr bwMode="auto">
              <a:xfrm>
                <a:off x="1679" y="1101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P2</a:t>
                </a:r>
              </a:p>
            </p:txBody>
          </p:sp>
        </p:grpSp>
        <p:grpSp>
          <p:nvGrpSpPr>
            <p:cNvPr id="1926266" name="Group 122"/>
            <p:cNvGrpSpPr>
              <a:grpSpLocks/>
            </p:cNvGrpSpPr>
            <p:nvPr/>
          </p:nvGrpSpPr>
          <p:grpSpPr bwMode="auto">
            <a:xfrm>
              <a:off x="1535" y="1293"/>
              <a:ext cx="1153" cy="231"/>
              <a:chOff x="1679" y="1245"/>
              <a:chExt cx="1153" cy="231"/>
            </a:xfrm>
          </p:grpSpPr>
          <p:sp>
            <p:nvSpPr>
              <p:cNvPr id="1926267" name="Rectangle 123"/>
              <p:cNvSpPr>
                <a:spLocks noChangeArrowheads="1"/>
              </p:cNvSpPr>
              <p:nvPr/>
            </p:nvSpPr>
            <p:spPr bwMode="auto">
              <a:xfrm>
                <a:off x="1968" y="1296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6268" name="Text Box 124"/>
              <p:cNvSpPr txBox="1">
                <a:spLocks noChangeArrowheads="1"/>
              </p:cNvSpPr>
              <p:nvPr/>
            </p:nvSpPr>
            <p:spPr bwMode="auto">
              <a:xfrm>
                <a:off x="1679" y="1245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P3</a:t>
                </a:r>
              </a:p>
            </p:txBody>
          </p:sp>
        </p:grpSp>
        <p:grpSp>
          <p:nvGrpSpPr>
            <p:cNvPr id="1926269" name="Group 125"/>
            <p:cNvGrpSpPr>
              <a:grpSpLocks/>
            </p:cNvGrpSpPr>
            <p:nvPr/>
          </p:nvGrpSpPr>
          <p:grpSpPr bwMode="auto">
            <a:xfrm>
              <a:off x="1535" y="1437"/>
              <a:ext cx="1153" cy="231"/>
              <a:chOff x="1679" y="1389"/>
              <a:chExt cx="1153" cy="231"/>
            </a:xfrm>
          </p:grpSpPr>
          <p:sp>
            <p:nvSpPr>
              <p:cNvPr id="1926270" name="Rectangle 126"/>
              <p:cNvSpPr>
                <a:spLocks noChangeArrowheads="1"/>
              </p:cNvSpPr>
              <p:nvPr/>
            </p:nvSpPr>
            <p:spPr bwMode="auto">
              <a:xfrm>
                <a:off x="1968" y="1440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6271" name="Text Box 127"/>
              <p:cNvSpPr txBox="1">
                <a:spLocks noChangeArrowheads="1"/>
              </p:cNvSpPr>
              <p:nvPr/>
            </p:nvSpPr>
            <p:spPr bwMode="auto">
              <a:xfrm>
                <a:off x="1679" y="1389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P4</a:t>
                </a:r>
              </a:p>
            </p:txBody>
          </p:sp>
        </p:grpSp>
        <p:sp>
          <p:nvSpPr>
            <p:cNvPr id="1926272" name="Line 128"/>
            <p:cNvSpPr>
              <a:spLocks noChangeShapeType="1"/>
            </p:cNvSpPr>
            <p:nvPr/>
          </p:nvSpPr>
          <p:spPr bwMode="auto">
            <a:xfrm>
              <a:off x="1824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6273" name="Line 129"/>
            <p:cNvSpPr>
              <a:spLocks noChangeShapeType="1"/>
            </p:cNvSpPr>
            <p:nvPr/>
          </p:nvSpPr>
          <p:spPr bwMode="auto">
            <a:xfrm>
              <a:off x="268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6274" name="Text Box 130"/>
            <p:cNvSpPr txBox="1">
              <a:spLocks noChangeArrowheads="1"/>
            </p:cNvSpPr>
            <p:nvPr/>
          </p:nvSpPr>
          <p:spPr bwMode="auto">
            <a:xfrm>
              <a:off x="1631" y="621"/>
              <a:ext cx="1205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 i="1" dirty="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Physical</a:t>
              </a:r>
              <a:r>
                <a:rPr lang="en-US" sz="2000" i="1" dirty="0" smtClean="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 </a:t>
              </a:r>
              <a:r>
                <a:rPr lang="en-US" sz="2000" i="1" dirty="0" err="1" smtClean="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Regs</a:t>
              </a:r>
              <a:endParaRPr lang="en-US" sz="2000" i="1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6275" name="Rectangle 131"/>
            <p:cNvSpPr>
              <a:spLocks noChangeArrowheads="1"/>
            </p:cNvSpPr>
            <p:nvPr/>
          </p:nvSpPr>
          <p:spPr bwMode="auto">
            <a:xfrm>
              <a:off x="2688" y="1632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</a:t>
              </a:r>
            </a:p>
          </p:txBody>
        </p:sp>
        <p:sp>
          <p:nvSpPr>
            <p:cNvPr id="1926276" name="Rectangle 132"/>
            <p:cNvSpPr>
              <a:spLocks noChangeArrowheads="1"/>
            </p:cNvSpPr>
            <p:nvPr/>
          </p:nvSpPr>
          <p:spPr bwMode="auto">
            <a:xfrm>
              <a:off x="2688" y="1776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</a:t>
              </a:r>
            </a:p>
          </p:txBody>
        </p:sp>
        <p:sp>
          <p:nvSpPr>
            <p:cNvPr id="1926277" name="Rectangle 133"/>
            <p:cNvSpPr>
              <a:spLocks noChangeArrowheads="1"/>
            </p:cNvSpPr>
            <p:nvPr/>
          </p:nvSpPr>
          <p:spPr bwMode="auto">
            <a:xfrm>
              <a:off x="2688" y="1920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</a:t>
              </a:r>
            </a:p>
          </p:txBody>
        </p:sp>
        <p:sp>
          <p:nvSpPr>
            <p:cNvPr id="1926278" name="Rectangle 134"/>
            <p:cNvSpPr>
              <a:spLocks noChangeArrowheads="1"/>
            </p:cNvSpPr>
            <p:nvPr/>
          </p:nvSpPr>
          <p:spPr bwMode="auto">
            <a:xfrm>
              <a:off x="2688" y="912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6279" name="Rectangle 135"/>
            <p:cNvSpPr>
              <a:spLocks noChangeArrowheads="1"/>
            </p:cNvSpPr>
            <p:nvPr/>
          </p:nvSpPr>
          <p:spPr bwMode="auto">
            <a:xfrm>
              <a:off x="2689" y="2448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6280" name="Rectangle 136"/>
            <p:cNvSpPr>
              <a:spLocks noChangeArrowheads="1"/>
            </p:cNvSpPr>
            <p:nvPr/>
          </p:nvSpPr>
          <p:spPr bwMode="auto">
            <a:xfrm>
              <a:off x="2688" y="1056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6281" name="Rectangle 137"/>
            <p:cNvSpPr>
              <a:spLocks noChangeArrowheads="1"/>
            </p:cNvSpPr>
            <p:nvPr/>
          </p:nvSpPr>
          <p:spPr bwMode="auto">
            <a:xfrm>
              <a:off x="2688" y="1200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6282" name="Rectangle 138"/>
            <p:cNvSpPr>
              <a:spLocks noChangeArrowheads="1"/>
            </p:cNvSpPr>
            <p:nvPr/>
          </p:nvSpPr>
          <p:spPr bwMode="auto">
            <a:xfrm>
              <a:off x="2688" y="1344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6283" name="Rectangle 139"/>
            <p:cNvSpPr>
              <a:spLocks noChangeArrowheads="1"/>
            </p:cNvSpPr>
            <p:nvPr/>
          </p:nvSpPr>
          <p:spPr bwMode="auto">
            <a:xfrm>
              <a:off x="2688" y="1488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6284" name="Line 140"/>
            <p:cNvSpPr>
              <a:spLocks noChangeShapeType="1"/>
            </p:cNvSpPr>
            <p:nvPr/>
          </p:nvSpPr>
          <p:spPr bwMode="auto">
            <a:xfrm>
              <a:off x="268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6285" name="Line 141"/>
            <p:cNvSpPr>
              <a:spLocks noChangeShapeType="1"/>
            </p:cNvSpPr>
            <p:nvPr/>
          </p:nvSpPr>
          <p:spPr bwMode="auto">
            <a:xfrm>
              <a:off x="2879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grpSp>
          <p:nvGrpSpPr>
            <p:cNvPr id="1926286" name="Group 142"/>
            <p:cNvGrpSpPr>
              <a:grpSpLocks/>
            </p:cNvGrpSpPr>
            <p:nvPr/>
          </p:nvGrpSpPr>
          <p:grpSpPr bwMode="auto">
            <a:xfrm>
              <a:off x="1535" y="2013"/>
              <a:ext cx="1153" cy="231"/>
              <a:chOff x="1679" y="1821"/>
              <a:chExt cx="1153" cy="231"/>
            </a:xfrm>
          </p:grpSpPr>
          <p:sp>
            <p:nvSpPr>
              <p:cNvPr id="1926287" name="Rectangle 143"/>
              <p:cNvSpPr>
                <a:spLocks noChangeArrowheads="1"/>
              </p:cNvSpPr>
              <p:nvPr/>
            </p:nvSpPr>
            <p:spPr bwMode="auto">
              <a:xfrm>
                <a:off x="1968" y="1872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 dirty="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&lt;R1&gt;</a:t>
                </a:r>
              </a:p>
            </p:txBody>
          </p:sp>
          <p:sp>
            <p:nvSpPr>
              <p:cNvPr id="1926288" name="Text Box 144"/>
              <p:cNvSpPr txBox="1">
                <a:spLocks noChangeArrowheads="1"/>
              </p:cNvSpPr>
              <p:nvPr/>
            </p:nvSpPr>
            <p:spPr bwMode="auto">
              <a:xfrm>
                <a:off x="1679" y="1821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P8</a:t>
                </a:r>
              </a:p>
            </p:txBody>
          </p:sp>
        </p:grpSp>
        <p:sp>
          <p:nvSpPr>
            <p:cNvPr id="1926289" name="Rectangle 145"/>
            <p:cNvSpPr>
              <a:spLocks noChangeArrowheads="1"/>
            </p:cNvSpPr>
            <p:nvPr/>
          </p:nvSpPr>
          <p:spPr bwMode="auto">
            <a:xfrm>
              <a:off x="2688" y="2064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</a:t>
              </a:r>
            </a:p>
          </p:txBody>
        </p:sp>
      </p:grpSp>
      <p:sp>
        <p:nvSpPr>
          <p:cNvPr id="1926290" name="Line 146"/>
          <p:cNvSpPr>
            <a:spLocks noChangeShapeType="1"/>
          </p:cNvSpPr>
          <p:nvPr/>
        </p:nvSpPr>
        <p:spPr bwMode="auto">
          <a:xfrm>
            <a:off x="6254750" y="2743200"/>
            <a:ext cx="3048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grpSp>
        <p:nvGrpSpPr>
          <p:cNvPr id="1926291" name="Group 147"/>
          <p:cNvGrpSpPr>
            <a:grpSpLocks/>
          </p:cNvGrpSpPr>
          <p:nvPr/>
        </p:nvGrpSpPr>
        <p:grpSpPr bwMode="auto">
          <a:xfrm>
            <a:off x="5340350" y="1447800"/>
            <a:ext cx="685800" cy="228600"/>
            <a:chOff x="3168" y="912"/>
            <a:chExt cx="432" cy="144"/>
          </a:xfrm>
        </p:grpSpPr>
        <p:sp>
          <p:nvSpPr>
            <p:cNvPr id="1926292" name="Line 148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6293" name="Line 149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  <p:sp>
        <p:nvSpPr>
          <p:cNvPr id="1926294" name="Text Box 150"/>
          <p:cNvSpPr txBox="1">
            <a:spLocks noChangeArrowheads="1"/>
          </p:cNvSpPr>
          <p:nvPr/>
        </p:nvSpPr>
        <p:spPr bwMode="auto">
          <a:xfrm>
            <a:off x="539750" y="4648200"/>
            <a:ext cx="63246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800" dirty="0" err="1">
                <a:solidFill>
                  <a:srgbClr val="09213B"/>
                </a:solidFill>
                <a:latin typeface="Verdana" charset="0"/>
                <a:ea typeface="ＭＳ Ｐゴシック"/>
                <a:cs typeface="ＭＳ Ｐゴシック"/>
              </a:rPr>
              <a:t>x</a:t>
            </a:r>
            <a:r>
              <a:rPr lang="en-US" sz="1800" dirty="0">
                <a:solidFill>
                  <a:srgbClr val="09213B"/>
                </a:solidFill>
                <a:latin typeface="Verdana" charset="0"/>
                <a:ea typeface="ＭＳ Ｐゴシック"/>
                <a:cs typeface="ＭＳ Ｐゴシック"/>
              </a:rPr>
              <a:t>          ld     </a:t>
            </a:r>
            <a:r>
              <a:rPr lang="en-US" sz="1800" dirty="0" err="1">
                <a:solidFill>
                  <a:srgbClr val="09213B"/>
                </a:solidFill>
                <a:latin typeface="Verdana" charset="0"/>
                <a:ea typeface="ＭＳ Ｐゴシック"/>
                <a:cs typeface="ＭＳ Ｐゴシック"/>
              </a:rPr>
              <a:t>p</a:t>
            </a:r>
            <a:r>
              <a:rPr lang="en-US" sz="1800" dirty="0">
                <a:solidFill>
                  <a:srgbClr val="09213B"/>
                </a:solidFill>
                <a:latin typeface="Verdana" charset="0"/>
                <a:ea typeface="ＭＳ Ｐゴシック"/>
                <a:cs typeface="ＭＳ Ｐゴシック"/>
              </a:rPr>
              <a:t>     P7                     </a:t>
            </a:r>
            <a:r>
              <a:rPr lang="en-US" sz="1800" dirty="0" smtClean="0">
                <a:solidFill>
                  <a:srgbClr val="09213B"/>
                </a:solidFill>
                <a:latin typeface="Verdana" charset="0"/>
                <a:ea typeface="ＭＳ Ｐゴシック"/>
                <a:cs typeface="ＭＳ Ｐゴシック"/>
              </a:rPr>
              <a:t> x1               </a:t>
            </a:r>
            <a:r>
              <a:rPr lang="en-US" sz="1800" dirty="0">
                <a:solidFill>
                  <a:srgbClr val="09213B"/>
                </a:solidFill>
                <a:latin typeface="Verdana" charset="0"/>
                <a:ea typeface="ＭＳ Ｐゴシック"/>
                <a:cs typeface="ＭＳ Ｐゴシック"/>
              </a:rPr>
              <a:t>P0</a:t>
            </a:r>
          </a:p>
        </p:txBody>
      </p:sp>
      <p:grpSp>
        <p:nvGrpSpPr>
          <p:cNvPr id="1926295" name="Group 151"/>
          <p:cNvGrpSpPr>
            <a:grpSpLocks/>
          </p:cNvGrpSpPr>
          <p:nvPr/>
        </p:nvGrpSpPr>
        <p:grpSpPr bwMode="auto">
          <a:xfrm>
            <a:off x="468312" y="990600"/>
            <a:ext cx="2035175" cy="2574925"/>
            <a:chOff x="99" y="624"/>
            <a:chExt cx="1282" cy="1622"/>
          </a:xfrm>
        </p:grpSpPr>
        <p:grpSp>
          <p:nvGrpSpPr>
            <p:cNvPr id="1926296" name="Group 152"/>
            <p:cNvGrpSpPr>
              <a:grpSpLocks/>
            </p:cNvGrpSpPr>
            <p:nvPr/>
          </p:nvGrpSpPr>
          <p:grpSpPr bwMode="auto">
            <a:xfrm>
              <a:off x="99" y="1005"/>
              <a:ext cx="1153" cy="1241"/>
              <a:chOff x="243" y="957"/>
              <a:chExt cx="1153" cy="1241"/>
            </a:xfrm>
          </p:grpSpPr>
          <p:grpSp>
            <p:nvGrpSpPr>
              <p:cNvPr id="1926297" name="Group 153"/>
              <p:cNvGrpSpPr>
                <a:grpSpLocks/>
              </p:cNvGrpSpPr>
              <p:nvPr/>
            </p:nvGrpSpPr>
            <p:grpSpPr bwMode="auto">
              <a:xfrm>
                <a:off x="243" y="1677"/>
                <a:ext cx="1153" cy="233"/>
                <a:chOff x="243" y="1677"/>
                <a:chExt cx="1153" cy="233"/>
              </a:xfrm>
            </p:grpSpPr>
            <p:sp>
              <p:nvSpPr>
                <p:cNvPr id="1926298" name="Rectangle 154"/>
                <p:cNvSpPr>
                  <a:spLocks noChangeArrowheads="1"/>
                </p:cNvSpPr>
                <p:nvPr/>
              </p:nvSpPr>
              <p:spPr bwMode="auto">
                <a:xfrm>
                  <a:off x="532" y="1728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926299" name="Text Box 155"/>
                <p:cNvSpPr txBox="1">
                  <a:spLocks noChangeArrowheads="1"/>
                </p:cNvSpPr>
                <p:nvPr/>
              </p:nvSpPr>
              <p:spPr bwMode="auto">
                <a:xfrm>
                  <a:off x="243" y="1677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800" dirty="0" smtClean="0">
                      <a:solidFill>
                        <a:prstClr val="black"/>
                      </a:solidFill>
                      <a:latin typeface="Verdana" charset="0"/>
                      <a:ea typeface="ＭＳ Ｐゴシック"/>
                      <a:cs typeface="ＭＳ Ｐゴシック"/>
                    </a:rPr>
                    <a:t>x5</a:t>
                  </a:r>
                  <a:endParaRPr lang="en-US" sz="1800" dirty="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926300" name="Group 156"/>
              <p:cNvGrpSpPr>
                <a:grpSpLocks/>
              </p:cNvGrpSpPr>
              <p:nvPr/>
            </p:nvGrpSpPr>
            <p:grpSpPr bwMode="auto">
              <a:xfrm>
                <a:off x="243" y="1821"/>
                <a:ext cx="1153" cy="233"/>
                <a:chOff x="243" y="1821"/>
                <a:chExt cx="1153" cy="233"/>
              </a:xfrm>
            </p:grpSpPr>
            <p:sp>
              <p:nvSpPr>
                <p:cNvPr id="1926301" name="Rectangle 157"/>
                <p:cNvSpPr>
                  <a:spLocks noChangeArrowheads="1"/>
                </p:cNvSpPr>
                <p:nvPr/>
              </p:nvSpPr>
              <p:spPr bwMode="auto">
                <a:xfrm>
                  <a:off x="532" y="1872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800">
                      <a:solidFill>
                        <a:prstClr val="black"/>
                      </a:solidFill>
                      <a:latin typeface="Verdana" charset="0"/>
                      <a:ea typeface="ＭＳ Ｐゴシック"/>
                      <a:cs typeface="ＭＳ Ｐゴシック"/>
                    </a:rPr>
                    <a:t>P5</a:t>
                  </a:r>
                </a:p>
              </p:txBody>
            </p:sp>
            <p:sp>
              <p:nvSpPr>
                <p:cNvPr id="1926302" name="Text Box 158"/>
                <p:cNvSpPr txBox="1">
                  <a:spLocks noChangeArrowheads="1"/>
                </p:cNvSpPr>
                <p:nvPr/>
              </p:nvSpPr>
              <p:spPr bwMode="auto">
                <a:xfrm>
                  <a:off x="243" y="1821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800" dirty="0" smtClean="0">
                      <a:solidFill>
                        <a:prstClr val="black"/>
                      </a:solidFill>
                      <a:latin typeface="Verdana" charset="0"/>
                      <a:ea typeface="ＭＳ Ｐゴシック"/>
                      <a:cs typeface="ＭＳ Ｐゴシック"/>
                    </a:rPr>
                    <a:t>x6</a:t>
                  </a:r>
                  <a:endParaRPr lang="en-US" sz="1800" dirty="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926303" name="Group 159"/>
              <p:cNvGrpSpPr>
                <a:grpSpLocks/>
              </p:cNvGrpSpPr>
              <p:nvPr/>
            </p:nvGrpSpPr>
            <p:grpSpPr bwMode="auto">
              <a:xfrm>
                <a:off x="243" y="1965"/>
                <a:ext cx="1153" cy="233"/>
                <a:chOff x="243" y="1965"/>
                <a:chExt cx="1153" cy="233"/>
              </a:xfrm>
            </p:grpSpPr>
            <p:sp>
              <p:nvSpPr>
                <p:cNvPr id="1926304" name="Rectangle 160"/>
                <p:cNvSpPr>
                  <a:spLocks noChangeArrowheads="1"/>
                </p:cNvSpPr>
                <p:nvPr/>
              </p:nvSpPr>
              <p:spPr bwMode="auto">
                <a:xfrm>
                  <a:off x="532" y="2016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800">
                      <a:solidFill>
                        <a:prstClr val="black"/>
                      </a:solidFill>
                      <a:latin typeface="Verdana" charset="0"/>
                      <a:ea typeface="ＭＳ Ｐゴシック"/>
                      <a:cs typeface="ＭＳ Ｐゴシック"/>
                    </a:rPr>
                    <a:t>P6</a:t>
                  </a:r>
                </a:p>
              </p:txBody>
            </p:sp>
            <p:sp>
              <p:nvSpPr>
                <p:cNvPr id="1926305" name="Text Box 161"/>
                <p:cNvSpPr txBox="1">
                  <a:spLocks noChangeArrowheads="1"/>
                </p:cNvSpPr>
                <p:nvPr/>
              </p:nvSpPr>
              <p:spPr bwMode="auto">
                <a:xfrm>
                  <a:off x="243" y="1965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800" dirty="0" smtClean="0">
                      <a:solidFill>
                        <a:prstClr val="black"/>
                      </a:solidFill>
                      <a:latin typeface="Verdana" charset="0"/>
                      <a:ea typeface="ＭＳ Ｐゴシック"/>
                      <a:cs typeface="ＭＳ Ｐゴシック"/>
                    </a:rPr>
                    <a:t>x7</a:t>
                  </a:r>
                  <a:endParaRPr lang="en-US" sz="1800" dirty="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926306" name="Group 162"/>
              <p:cNvGrpSpPr>
                <a:grpSpLocks/>
              </p:cNvGrpSpPr>
              <p:nvPr/>
            </p:nvGrpSpPr>
            <p:grpSpPr bwMode="auto">
              <a:xfrm>
                <a:off x="243" y="957"/>
                <a:ext cx="1153" cy="233"/>
                <a:chOff x="243" y="957"/>
                <a:chExt cx="1153" cy="233"/>
              </a:xfrm>
            </p:grpSpPr>
            <p:sp>
              <p:nvSpPr>
                <p:cNvPr id="1926307" name="Rectangle 163"/>
                <p:cNvSpPr>
                  <a:spLocks noChangeArrowheads="1"/>
                </p:cNvSpPr>
                <p:nvPr/>
              </p:nvSpPr>
              <p:spPr bwMode="auto">
                <a:xfrm>
                  <a:off x="532" y="1008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926308" name="Text Box 164"/>
                <p:cNvSpPr txBox="1">
                  <a:spLocks noChangeArrowheads="1"/>
                </p:cNvSpPr>
                <p:nvPr/>
              </p:nvSpPr>
              <p:spPr bwMode="auto">
                <a:xfrm>
                  <a:off x="243" y="957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800" dirty="0" smtClean="0">
                      <a:solidFill>
                        <a:prstClr val="black"/>
                      </a:solidFill>
                      <a:latin typeface="Verdana" charset="0"/>
                      <a:ea typeface="ＭＳ Ｐゴシック"/>
                      <a:cs typeface="ＭＳ Ｐゴシック"/>
                    </a:rPr>
                    <a:t>x0</a:t>
                  </a:r>
                  <a:endParaRPr lang="en-US" sz="1800" dirty="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926309" name="Group 165"/>
              <p:cNvGrpSpPr>
                <a:grpSpLocks/>
              </p:cNvGrpSpPr>
              <p:nvPr/>
            </p:nvGrpSpPr>
            <p:grpSpPr bwMode="auto">
              <a:xfrm>
                <a:off x="243" y="1101"/>
                <a:ext cx="1153" cy="233"/>
                <a:chOff x="243" y="1101"/>
                <a:chExt cx="1153" cy="233"/>
              </a:xfrm>
            </p:grpSpPr>
            <p:sp>
              <p:nvSpPr>
                <p:cNvPr id="1926310" name="Rectangle 166"/>
                <p:cNvSpPr>
                  <a:spLocks noChangeArrowheads="1"/>
                </p:cNvSpPr>
                <p:nvPr/>
              </p:nvSpPr>
              <p:spPr bwMode="auto">
                <a:xfrm>
                  <a:off x="532" y="1152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800">
                      <a:solidFill>
                        <a:prstClr val="black"/>
                      </a:solidFill>
                      <a:latin typeface="Verdana" charset="0"/>
                      <a:ea typeface="ＭＳ Ｐゴシック"/>
                      <a:cs typeface="ＭＳ Ｐゴシック"/>
                    </a:rPr>
                    <a:t>P8</a:t>
                  </a:r>
                </a:p>
              </p:txBody>
            </p:sp>
            <p:sp>
              <p:nvSpPr>
                <p:cNvPr id="1926311" name="Text Box 167"/>
                <p:cNvSpPr txBox="1">
                  <a:spLocks noChangeArrowheads="1"/>
                </p:cNvSpPr>
                <p:nvPr/>
              </p:nvSpPr>
              <p:spPr bwMode="auto">
                <a:xfrm>
                  <a:off x="243" y="1101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800" dirty="0" smtClean="0">
                      <a:solidFill>
                        <a:prstClr val="black"/>
                      </a:solidFill>
                      <a:latin typeface="Verdana" charset="0"/>
                      <a:ea typeface="ＭＳ Ｐゴシック"/>
                      <a:cs typeface="ＭＳ Ｐゴシック"/>
                    </a:rPr>
                    <a:t>x1</a:t>
                  </a:r>
                  <a:endParaRPr lang="en-US" sz="1800" dirty="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926312" name="Group 168"/>
              <p:cNvGrpSpPr>
                <a:grpSpLocks/>
              </p:cNvGrpSpPr>
              <p:nvPr/>
            </p:nvGrpSpPr>
            <p:grpSpPr bwMode="auto">
              <a:xfrm>
                <a:off x="243" y="1245"/>
                <a:ext cx="1153" cy="233"/>
                <a:chOff x="243" y="1245"/>
                <a:chExt cx="1153" cy="233"/>
              </a:xfrm>
            </p:grpSpPr>
            <p:sp>
              <p:nvSpPr>
                <p:cNvPr id="1926313" name="Rectangle 169"/>
                <p:cNvSpPr>
                  <a:spLocks noChangeArrowheads="1"/>
                </p:cNvSpPr>
                <p:nvPr/>
              </p:nvSpPr>
              <p:spPr bwMode="auto">
                <a:xfrm>
                  <a:off x="532" y="1296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926314" name="Text Box 170"/>
                <p:cNvSpPr txBox="1">
                  <a:spLocks noChangeArrowheads="1"/>
                </p:cNvSpPr>
                <p:nvPr/>
              </p:nvSpPr>
              <p:spPr bwMode="auto">
                <a:xfrm>
                  <a:off x="243" y="1245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800" dirty="0" smtClean="0">
                      <a:solidFill>
                        <a:prstClr val="black"/>
                      </a:solidFill>
                      <a:latin typeface="Verdana" charset="0"/>
                      <a:ea typeface="ＭＳ Ｐゴシック"/>
                      <a:cs typeface="ＭＳ Ｐゴシック"/>
                    </a:rPr>
                    <a:t>x2</a:t>
                  </a:r>
                  <a:endParaRPr lang="en-US" sz="1800" dirty="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926315" name="Group 171"/>
              <p:cNvGrpSpPr>
                <a:grpSpLocks/>
              </p:cNvGrpSpPr>
              <p:nvPr/>
            </p:nvGrpSpPr>
            <p:grpSpPr bwMode="auto">
              <a:xfrm>
                <a:off x="243" y="1389"/>
                <a:ext cx="1153" cy="233"/>
                <a:chOff x="243" y="1389"/>
                <a:chExt cx="1153" cy="233"/>
              </a:xfrm>
            </p:grpSpPr>
            <p:sp>
              <p:nvSpPr>
                <p:cNvPr id="1926316" name="Rectangle 172"/>
                <p:cNvSpPr>
                  <a:spLocks noChangeArrowheads="1"/>
                </p:cNvSpPr>
                <p:nvPr/>
              </p:nvSpPr>
              <p:spPr bwMode="auto">
                <a:xfrm>
                  <a:off x="532" y="1440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800">
                      <a:solidFill>
                        <a:prstClr val="black"/>
                      </a:solidFill>
                      <a:latin typeface="Verdana" charset="0"/>
                      <a:ea typeface="ＭＳ Ｐゴシック"/>
                      <a:cs typeface="ＭＳ Ｐゴシック"/>
                    </a:rPr>
                    <a:t>P7</a:t>
                  </a:r>
                </a:p>
              </p:txBody>
            </p:sp>
            <p:sp>
              <p:nvSpPr>
                <p:cNvPr id="1926317" name="Text Box 173"/>
                <p:cNvSpPr txBox="1">
                  <a:spLocks noChangeArrowheads="1"/>
                </p:cNvSpPr>
                <p:nvPr/>
              </p:nvSpPr>
              <p:spPr bwMode="auto">
                <a:xfrm>
                  <a:off x="243" y="1389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800" dirty="0" smtClean="0">
                      <a:solidFill>
                        <a:prstClr val="black"/>
                      </a:solidFill>
                      <a:latin typeface="Verdana" charset="0"/>
                      <a:ea typeface="ＭＳ Ｐゴシック"/>
                      <a:cs typeface="ＭＳ Ｐゴシック"/>
                    </a:rPr>
                    <a:t>x3</a:t>
                  </a:r>
                  <a:endParaRPr lang="en-US" sz="1800" dirty="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926318" name="Group 174"/>
              <p:cNvGrpSpPr>
                <a:grpSpLocks/>
              </p:cNvGrpSpPr>
              <p:nvPr/>
            </p:nvGrpSpPr>
            <p:grpSpPr bwMode="auto">
              <a:xfrm>
                <a:off x="243" y="1533"/>
                <a:ext cx="1153" cy="233"/>
                <a:chOff x="243" y="1533"/>
                <a:chExt cx="1153" cy="233"/>
              </a:xfrm>
            </p:grpSpPr>
            <p:sp>
              <p:nvSpPr>
                <p:cNvPr id="1926319" name="Rectangle 175"/>
                <p:cNvSpPr>
                  <a:spLocks noChangeArrowheads="1"/>
                </p:cNvSpPr>
                <p:nvPr/>
              </p:nvSpPr>
              <p:spPr bwMode="auto">
                <a:xfrm>
                  <a:off x="532" y="1584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926320" name="Text Box 176"/>
                <p:cNvSpPr txBox="1">
                  <a:spLocks noChangeArrowheads="1"/>
                </p:cNvSpPr>
                <p:nvPr/>
              </p:nvSpPr>
              <p:spPr bwMode="auto">
                <a:xfrm>
                  <a:off x="243" y="1533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800" dirty="0" smtClean="0">
                      <a:solidFill>
                        <a:prstClr val="black"/>
                      </a:solidFill>
                      <a:latin typeface="Verdana" charset="0"/>
                      <a:ea typeface="ＭＳ Ｐゴシック"/>
                      <a:cs typeface="ＭＳ Ｐゴシック"/>
                    </a:rPr>
                    <a:t>x4</a:t>
                  </a:r>
                  <a:endParaRPr lang="en-US" sz="1800" dirty="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endParaRPr>
                </a:p>
              </p:txBody>
            </p:sp>
          </p:grpSp>
        </p:grpSp>
        <p:sp>
          <p:nvSpPr>
            <p:cNvPr id="1926321" name="Text Box 177"/>
            <p:cNvSpPr txBox="1">
              <a:spLocks noChangeArrowheads="1"/>
            </p:cNvSpPr>
            <p:nvPr/>
          </p:nvSpPr>
          <p:spPr bwMode="auto">
            <a:xfrm>
              <a:off x="288" y="624"/>
              <a:ext cx="1093" cy="44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 i="1" dirty="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Rename Table</a:t>
              </a:r>
            </a:p>
          </p:txBody>
        </p:sp>
      </p:grpSp>
      <p:grpSp>
        <p:nvGrpSpPr>
          <p:cNvPr id="1926322" name="Group 178"/>
          <p:cNvGrpSpPr>
            <a:grpSpLocks/>
          </p:cNvGrpSpPr>
          <p:nvPr/>
        </p:nvGrpSpPr>
        <p:grpSpPr bwMode="auto">
          <a:xfrm>
            <a:off x="920750" y="1824038"/>
            <a:ext cx="846138" cy="366712"/>
            <a:chOff x="384" y="1149"/>
            <a:chExt cx="533" cy="231"/>
          </a:xfrm>
        </p:grpSpPr>
        <p:grpSp>
          <p:nvGrpSpPr>
            <p:cNvPr id="1926323" name="Group 179"/>
            <p:cNvGrpSpPr>
              <a:grpSpLocks/>
            </p:cNvGrpSpPr>
            <p:nvPr/>
          </p:nvGrpSpPr>
          <p:grpSpPr bwMode="auto">
            <a:xfrm>
              <a:off x="384" y="1200"/>
              <a:ext cx="288" cy="144"/>
              <a:chOff x="3168" y="912"/>
              <a:chExt cx="432" cy="144"/>
            </a:xfrm>
          </p:grpSpPr>
          <p:sp>
            <p:nvSpPr>
              <p:cNvPr id="1926324" name="Line 180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6325" name="Line 181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</p:grpSp>
        <p:sp>
          <p:nvSpPr>
            <p:cNvPr id="1926326" name="Text Box 182"/>
            <p:cNvSpPr txBox="1">
              <a:spLocks noChangeArrowheads="1"/>
            </p:cNvSpPr>
            <p:nvPr/>
          </p:nvSpPr>
          <p:spPr bwMode="auto">
            <a:xfrm>
              <a:off x="623" y="1149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srgbClr val="09213B"/>
                  </a:solidFill>
                  <a:latin typeface="Verdana" charset="0"/>
                  <a:ea typeface="ＭＳ Ｐゴシック"/>
                  <a:cs typeface="ＭＳ Ｐゴシック"/>
                </a:rPr>
                <a:t>P0</a:t>
              </a:r>
            </a:p>
          </p:txBody>
        </p:sp>
      </p:grpSp>
      <p:sp>
        <p:nvSpPr>
          <p:cNvPr id="1926327" name="Text Box 183"/>
          <p:cNvSpPr txBox="1">
            <a:spLocks noChangeArrowheads="1"/>
          </p:cNvSpPr>
          <p:nvPr/>
        </p:nvSpPr>
        <p:spPr bwMode="auto">
          <a:xfrm>
            <a:off x="5264150" y="4648200"/>
            <a:ext cx="5334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800">
                <a:solidFill>
                  <a:srgbClr val="09213B"/>
                </a:solidFill>
                <a:latin typeface="Verdana" charset="0"/>
                <a:ea typeface="ＭＳ Ｐゴシック"/>
                <a:cs typeface="ＭＳ Ｐゴシック"/>
              </a:rPr>
              <a:t>P8</a:t>
            </a:r>
          </a:p>
        </p:txBody>
      </p:sp>
      <p:sp>
        <p:nvSpPr>
          <p:cNvPr id="1926328" name="Text Box 184"/>
          <p:cNvSpPr txBox="1">
            <a:spLocks noChangeArrowheads="1"/>
          </p:cNvSpPr>
          <p:nvPr/>
        </p:nvSpPr>
        <p:spPr bwMode="auto">
          <a:xfrm>
            <a:off x="5264150" y="4876800"/>
            <a:ext cx="5334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800">
                <a:solidFill>
                  <a:srgbClr val="09213B"/>
                </a:solidFill>
                <a:latin typeface="Verdana" charset="0"/>
                <a:ea typeface="ＭＳ Ｐゴシック"/>
                <a:cs typeface="ＭＳ Ｐゴシック"/>
              </a:rPr>
              <a:t>P7</a:t>
            </a:r>
          </a:p>
        </p:txBody>
      </p:sp>
      <p:grpSp>
        <p:nvGrpSpPr>
          <p:cNvPr id="1926329" name="Group 185"/>
          <p:cNvGrpSpPr>
            <a:grpSpLocks/>
          </p:cNvGrpSpPr>
          <p:nvPr/>
        </p:nvGrpSpPr>
        <p:grpSpPr bwMode="auto">
          <a:xfrm>
            <a:off x="5340350" y="1676400"/>
            <a:ext cx="685800" cy="228600"/>
            <a:chOff x="3168" y="912"/>
            <a:chExt cx="432" cy="144"/>
          </a:xfrm>
        </p:grpSpPr>
        <p:sp>
          <p:nvSpPr>
            <p:cNvPr id="1926330" name="Line 186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6331" name="Line 187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  <p:grpSp>
        <p:nvGrpSpPr>
          <p:cNvPr id="1926332" name="Group 188"/>
          <p:cNvGrpSpPr>
            <a:grpSpLocks/>
          </p:cNvGrpSpPr>
          <p:nvPr/>
        </p:nvGrpSpPr>
        <p:grpSpPr bwMode="auto">
          <a:xfrm>
            <a:off x="920750" y="2281238"/>
            <a:ext cx="846138" cy="366712"/>
            <a:chOff x="384" y="1437"/>
            <a:chExt cx="533" cy="231"/>
          </a:xfrm>
        </p:grpSpPr>
        <p:grpSp>
          <p:nvGrpSpPr>
            <p:cNvPr id="1926333" name="Group 189"/>
            <p:cNvGrpSpPr>
              <a:grpSpLocks/>
            </p:cNvGrpSpPr>
            <p:nvPr/>
          </p:nvGrpSpPr>
          <p:grpSpPr bwMode="auto">
            <a:xfrm>
              <a:off x="384" y="1488"/>
              <a:ext cx="288" cy="144"/>
              <a:chOff x="3168" y="912"/>
              <a:chExt cx="432" cy="144"/>
            </a:xfrm>
          </p:grpSpPr>
          <p:sp>
            <p:nvSpPr>
              <p:cNvPr id="1926334" name="Line 190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6335" name="Line 191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</p:grpSp>
        <p:sp>
          <p:nvSpPr>
            <p:cNvPr id="1926336" name="Text Box 192"/>
            <p:cNvSpPr txBox="1">
              <a:spLocks noChangeArrowheads="1"/>
            </p:cNvSpPr>
            <p:nvPr/>
          </p:nvSpPr>
          <p:spPr bwMode="auto">
            <a:xfrm>
              <a:off x="623" y="1437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srgbClr val="09213B"/>
                  </a:solidFill>
                  <a:latin typeface="Verdana" charset="0"/>
                  <a:ea typeface="ＭＳ Ｐゴシック"/>
                  <a:cs typeface="ＭＳ Ｐゴシック"/>
                </a:rPr>
                <a:t>P1</a:t>
              </a:r>
            </a:p>
          </p:txBody>
        </p:sp>
      </p:grpSp>
      <p:sp>
        <p:nvSpPr>
          <p:cNvPr id="1926337" name="Text Box 193"/>
          <p:cNvSpPr txBox="1">
            <a:spLocks noChangeArrowheads="1"/>
          </p:cNvSpPr>
          <p:nvPr/>
        </p:nvSpPr>
        <p:spPr bwMode="auto">
          <a:xfrm>
            <a:off x="539750" y="4876800"/>
            <a:ext cx="63246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800" dirty="0" err="1">
                <a:solidFill>
                  <a:srgbClr val="09213B"/>
                </a:solidFill>
                <a:latin typeface="Verdana" charset="0"/>
                <a:ea typeface="ＭＳ Ｐゴシック"/>
                <a:cs typeface="ＭＳ Ｐゴシック"/>
              </a:rPr>
              <a:t>x</a:t>
            </a:r>
            <a:r>
              <a:rPr lang="en-US" sz="1800" dirty="0">
                <a:solidFill>
                  <a:srgbClr val="09213B"/>
                </a:solidFill>
                <a:latin typeface="Verdana" charset="0"/>
                <a:ea typeface="ＭＳ Ｐゴシック"/>
                <a:cs typeface="ＭＳ Ｐゴシック"/>
              </a:rPr>
              <a:t>       </a:t>
            </a:r>
            <a:r>
              <a:rPr lang="en-US" sz="1800" dirty="0" smtClean="0">
                <a:solidFill>
                  <a:srgbClr val="09213B"/>
                </a:solidFill>
                <a:latin typeface="Verdana" charset="0"/>
                <a:ea typeface="ＭＳ Ｐゴシック"/>
                <a:cs typeface="ＭＳ Ｐゴシック"/>
              </a:rPr>
              <a:t>  </a:t>
            </a:r>
            <a:r>
              <a:rPr lang="en-US" sz="1800" dirty="0" err="1" smtClean="0">
                <a:solidFill>
                  <a:srgbClr val="09213B"/>
                </a:solidFill>
                <a:latin typeface="Verdana" charset="0"/>
                <a:ea typeface="ＭＳ Ｐゴシック"/>
                <a:cs typeface="ＭＳ Ｐゴシック"/>
              </a:rPr>
              <a:t>addi</a:t>
            </a:r>
            <a:r>
              <a:rPr lang="en-US" sz="1800" dirty="0" smtClean="0">
                <a:solidFill>
                  <a:srgbClr val="09213B"/>
                </a:solidFill>
                <a:latin typeface="Verdana" charset="0"/>
                <a:ea typeface="ＭＳ Ｐゴシック"/>
                <a:cs typeface="ＭＳ Ｐゴシック"/>
              </a:rPr>
              <a:t>         </a:t>
            </a:r>
            <a:r>
              <a:rPr lang="en-US" sz="1800" dirty="0">
                <a:solidFill>
                  <a:srgbClr val="09213B"/>
                </a:solidFill>
                <a:latin typeface="Verdana" charset="0"/>
                <a:ea typeface="ＭＳ Ｐゴシック"/>
                <a:cs typeface="ＭＳ Ｐゴシック"/>
              </a:rPr>
              <a:t>P0                     </a:t>
            </a:r>
            <a:r>
              <a:rPr lang="en-US" sz="1800" dirty="0" smtClean="0">
                <a:solidFill>
                  <a:srgbClr val="09213B"/>
                </a:solidFill>
                <a:latin typeface="Verdana" charset="0"/>
                <a:ea typeface="ＭＳ Ｐゴシック"/>
                <a:cs typeface="ＭＳ Ｐゴシック"/>
              </a:rPr>
              <a:t> x3               </a:t>
            </a:r>
            <a:r>
              <a:rPr lang="en-US" sz="1800" dirty="0">
                <a:solidFill>
                  <a:srgbClr val="09213B"/>
                </a:solidFill>
                <a:latin typeface="Verdana" charset="0"/>
                <a:ea typeface="ＭＳ Ｐゴシック"/>
                <a:cs typeface="ＭＳ Ｐゴシック"/>
              </a:rPr>
              <a:t>P1</a:t>
            </a:r>
          </a:p>
        </p:txBody>
      </p:sp>
      <p:sp>
        <p:nvSpPr>
          <p:cNvPr id="1926338" name="Line 194"/>
          <p:cNvSpPr>
            <a:spLocks noChangeShapeType="1"/>
          </p:cNvSpPr>
          <p:nvPr/>
        </p:nvSpPr>
        <p:spPr bwMode="auto">
          <a:xfrm>
            <a:off x="1301750" y="3200400"/>
            <a:ext cx="4114800" cy="205740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926339" name="Text Box 195"/>
          <p:cNvSpPr txBox="1">
            <a:spLocks noChangeArrowheads="1"/>
          </p:cNvSpPr>
          <p:nvPr/>
        </p:nvSpPr>
        <p:spPr bwMode="auto">
          <a:xfrm>
            <a:off x="5264150" y="5105400"/>
            <a:ext cx="5334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800">
                <a:solidFill>
                  <a:srgbClr val="7030A0"/>
                </a:solidFill>
                <a:latin typeface="Verdana" charset="0"/>
                <a:ea typeface="ＭＳ Ｐゴシック"/>
                <a:cs typeface="ＭＳ Ｐゴシック"/>
              </a:rPr>
              <a:t>P5</a:t>
            </a:r>
          </a:p>
        </p:txBody>
      </p:sp>
      <p:grpSp>
        <p:nvGrpSpPr>
          <p:cNvPr id="1926340" name="Group 196"/>
          <p:cNvGrpSpPr>
            <a:grpSpLocks/>
          </p:cNvGrpSpPr>
          <p:nvPr/>
        </p:nvGrpSpPr>
        <p:grpSpPr bwMode="auto">
          <a:xfrm>
            <a:off x="1911350" y="2057400"/>
            <a:ext cx="4419600" cy="3124200"/>
            <a:chOff x="1008" y="1296"/>
            <a:chExt cx="2784" cy="1968"/>
          </a:xfrm>
        </p:grpSpPr>
        <p:sp>
          <p:nvSpPr>
            <p:cNvPr id="1926341" name="Line 197"/>
            <p:cNvSpPr>
              <a:spLocks noChangeShapeType="1"/>
            </p:cNvSpPr>
            <p:nvPr/>
          </p:nvSpPr>
          <p:spPr bwMode="auto">
            <a:xfrm flipH="1">
              <a:off x="1008" y="1296"/>
              <a:ext cx="2208" cy="672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6342" name="Line 198"/>
            <p:cNvSpPr>
              <a:spLocks noChangeShapeType="1"/>
            </p:cNvSpPr>
            <p:nvPr/>
          </p:nvSpPr>
          <p:spPr bwMode="auto">
            <a:xfrm>
              <a:off x="3456" y="1392"/>
              <a:ext cx="336" cy="1872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  <p:grpSp>
        <p:nvGrpSpPr>
          <p:cNvPr id="1926343" name="Group 199"/>
          <p:cNvGrpSpPr>
            <a:grpSpLocks/>
          </p:cNvGrpSpPr>
          <p:nvPr/>
        </p:nvGrpSpPr>
        <p:grpSpPr bwMode="auto">
          <a:xfrm>
            <a:off x="920750" y="2967038"/>
            <a:ext cx="846138" cy="366712"/>
            <a:chOff x="384" y="1869"/>
            <a:chExt cx="533" cy="231"/>
          </a:xfrm>
        </p:grpSpPr>
        <p:grpSp>
          <p:nvGrpSpPr>
            <p:cNvPr id="1926344" name="Group 200"/>
            <p:cNvGrpSpPr>
              <a:grpSpLocks/>
            </p:cNvGrpSpPr>
            <p:nvPr/>
          </p:nvGrpSpPr>
          <p:grpSpPr bwMode="auto">
            <a:xfrm>
              <a:off x="384" y="1920"/>
              <a:ext cx="288" cy="144"/>
              <a:chOff x="3168" y="912"/>
              <a:chExt cx="432" cy="144"/>
            </a:xfrm>
          </p:grpSpPr>
          <p:sp>
            <p:nvSpPr>
              <p:cNvPr id="1926345" name="Line 201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6346" name="Line 202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</p:grpSp>
        <p:sp>
          <p:nvSpPr>
            <p:cNvPr id="1926347" name="Text Box 203"/>
            <p:cNvSpPr txBox="1">
              <a:spLocks noChangeArrowheads="1"/>
            </p:cNvSpPr>
            <p:nvPr/>
          </p:nvSpPr>
          <p:spPr bwMode="auto">
            <a:xfrm>
              <a:off x="623" y="1869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srgbClr val="7030A0"/>
                  </a:solidFill>
                  <a:latin typeface="Verdana" charset="0"/>
                  <a:ea typeface="ＭＳ Ｐゴシック"/>
                  <a:cs typeface="ＭＳ Ｐゴシック"/>
                </a:rPr>
                <a:t>P3</a:t>
              </a:r>
            </a:p>
          </p:txBody>
        </p:sp>
      </p:grpSp>
      <p:sp>
        <p:nvSpPr>
          <p:cNvPr id="1926348" name="Text Box 204"/>
          <p:cNvSpPr txBox="1">
            <a:spLocks noChangeArrowheads="1"/>
          </p:cNvSpPr>
          <p:nvPr/>
        </p:nvSpPr>
        <p:spPr bwMode="auto">
          <a:xfrm>
            <a:off x="539750" y="5105400"/>
            <a:ext cx="63246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800" dirty="0" err="1">
                <a:solidFill>
                  <a:srgbClr val="7030A0"/>
                </a:solidFill>
                <a:latin typeface="Verdana" charset="0"/>
                <a:ea typeface="ＭＳ Ｐゴシック"/>
                <a:cs typeface="ＭＳ Ｐゴシック"/>
              </a:rPr>
              <a:t>x</a:t>
            </a:r>
            <a:r>
              <a:rPr lang="en-US" sz="1800" dirty="0">
                <a:solidFill>
                  <a:srgbClr val="7030A0"/>
                </a:solidFill>
                <a:latin typeface="Verdana" charset="0"/>
                <a:ea typeface="ＭＳ Ｐゴシック"/>
                <a:cs typeface="ＭＳ Ｐゴシック"/>
              </a:rPr>
              <a:t>          sub   </a:t>
            </a:r>
            <a:r>
              <a:rPr lang="en-US" sz="1800" dirty="0" err="1">
                <a:solidFill>
                  <a:srgbClr val="7030A0"/>
                </a:solidFill>
                <a:latin typeface="Verdana" charset="0"/>
                <a:ea typeface="ＭＳ Ｐゴシック"/>
                <a:cs typeface="ＭＳ Ｐゴシック"/>
              </a:rPr>
              <a:t>p</a:t>
            </a:r>
            <a:r>
              <a:rPr lang="en-US" sz="1800" dirty="0">
                <a:solidFill>
                  <a:srgbClr val="7030A0"/>
                </a:solidFill>
                <a:latin typeface="Verdana" charset="0"/>
                <a:ea typeface="ＭＳ Ｐゴシック"/>
                <a:cs typeface="ＭＳ Ｐゴシック"/>
              </a:rPr>
              <a:t>    P6     </a:t>
            </a:r>
            <a:r>
              <a:rPr lang="en-US" sz="1800" dirty="0" err="1">
                <a:solidFill>
                  <a:srgbClr val="7030A0"/>
                </a:solidFill>
                <a:latin typeface="Verdana" charset="0"/>
                <a:ea typeface="ＭＳ Ｐゴシック"/>
                <a:cs typeface="ＭＳ Ｐゴシック"/>
              </a:rPr>
              <a:t>p</a:t>
            </a:r>
            <a:r>
              <a:rPr lang="en-US" sz="1800" dirty="0">
                <a:solidFill>
                  <a:srgbClr val="7030A0"/>
                </a:solidFill>
                <a:latin typeface="Verdana" charset="0"/>
                <a:ea typeface="ＭＳ Ｐゴシック"/>
                <a:cs typeface="ＭＳ Ｐゴシック"/>
              </a:rPr>
              <a:t>     P5      </a:t>
            </a:r>
            <a:r>
              <a:rPr lang="en-US" sz="1800" dirty="0" smtClean="0">
                <a:solidFill>
                  <a:srgbClr val="7030A0"/>
                </a:solidFill>
                <a:latin typeface="Verdana" charset="0"/>
                <a:ea typeface="ＭＳ Ｐゴシック"/>
                <a:cs typeface="ＭＳ Ｐゴシック"/>
              </a:rPr>
              <a:t> x6               </a:t>
            </a:r>
            <a:r>
              <a:rPr lang="en-US" sz="1800" dirty="0">
                <a:solidFill>
                  <a:srgbClr val="7030A0"/>
                </a:solidFill>
                <a:latin typeface="Verdana" charset="0"/>
                <a:ea typeface="ＭＳ Ｐゴシック"/>
                <a:cs typeface="ＭＳ Ｐゴシック"/>
              </a:rPr>
              <a:t>P3</a:t>
            </a:r>
          </a:p>
        </p:txBody>
      </p:sp>
      <p:grpSp>
        <p:nvGrpSpPr>
          <p:cNvPr id="1926349" name="Group 205"/>
          <p:cNvGrpSpPr>
            <a:grpSpLocks/>
          </p:cNvGrpSpPr>
          <p:nvPr/>
        </p:nvGrpSpPr>
        <p:grpSpPr bwMode="auto">
          <a:xfrm>
            <a:off x="5340350" y="1905000"/>
            <a:ext cx="685800" cy="228600"/>
            <a:chOff x="3168" y="912"/>
            <a:chExt cx="432" cy="144"/>
          </a:xfrm>
        </p:grpSpPr>
        <p:sp>
          <p:nvSpPr>
            <p:cNvPr id="1926350" name="Line 206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6351" name="Line 207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312302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6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6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26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6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6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26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6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6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6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26290" grpId="0" animBg="1"/>
      <p:bldP spid="1926338" grpId="0" animBg="1"/>
      <p:bldP spid="1926339" grpId="0" autoUpdateAnimBg="0"/>
      <p:bldP spid="1926348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Physical Register Management</a:t>
            </a:r>
            <a:endParaRPr lang="en-US" dirty="0"/>
          </a:p>
        </p:txBody>
      </p:sp>
      <p:sp>
        <p:nvSpPr>
          <p:cNvPr id="22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EE517-7938-A344-BE65-C0C4C011765D}" type="slidenum">
              <a:rPr lang="en-US" smtClean="0">
                <a:solidFill>
                  <a:prstClr val="black"/>
                </a:solidFill>
              </a:rPr>
              <a:pPr/>
              <a:t>24</a:t>
            </a:fld>
            <a:endParaRPr lang="en-US">
              <a:solidFill>
                <a:prstClr val="black"/>
              </a:solidFill>
            </a:endParaRPr>
          </a:p>
        </p:txBody>
      </p:sp>
      <p:grpSp>
        <p:nvGrpSpPr>
          <p:cNvPr id="1928195" name="Group 3"/>
          <p:cNvGrpSpPr>
            <a:grpSpLocks/>
          </p:cNvGrpSpPr>
          <p:nvPr/>
        </p:nvGrpSpPr>
        <p:grpSpPr bwMode="auto">
          <a:xfrm>
            <a:off x="539750" y="4114801"/>
            <a:ext cx="6324601" cy="2209800"/>
            <a:chOff x="144" y="2592"/>
            <a:chExt cx="3984" cy="1392"/>
          </a:xfrm>
        </p:grpSpPr>
        <p:grpSp>
          <p:nvGrpSpPr>
            <p:cNvPr id="1928196" name="Group 4"/>
            <p:cNvGrpSpPr>
              <a:grpSpLocks/>
            </p:cNvGrpSpPr>
            <p:nvPr/>
          </p:nvGrpSpPr>
          <p:grpSpPr bwMode="auto">
            <a:xfrm>
              <a:off x="144" y="2832"/>
              <a:ext cx="3984" cy="1152"/>
              <a:chOff x="144" y="2928"/>
              <a:chExt cx="3984" cy="1152"/>
            </a:xfrm>
          </p:grpSpPr>
          <p:sp>
            <p:nvSpPr>
              <p:cNvPr id="1928197" name="Rectangle 5"/>
              <p:cNvSpPr>
                <a:spLocks noChangeArrowheads="1"/>
              </p:cNvSpPr>
              <p:nvPr/>
            </p:nvSpPr>
            <p:spPr bwMode="auto">
              <a:xfrm>
                <a:off x="672" y="292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op</a:t>
                </a:r>
              </a:p>
            </p:txBody>
          </p:sp>
          <p:sp>
            <p:nvSpPr>
              <p:cNvPr id="1928198" name="Rectangle 6"/>
              <p:cNvSpPr>
                <a:spLocks noChangeArrowheads="1"/>
              </p:cNvSpPr>
              <p:nvPr/>
            </p:nvSpPr>
            <p:spPr bwMode="auto">
              <a:xfrm>
                <a:off x="1104" y="292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p1</a:t>
                </a:r>
              </a:p>
            </p:txBody>
          </p:sp>
          <p:sp>
            <p:nvSpPr>
              <p:cNvPr id="1928199" name="Rectangle 7"/>
              <p:cNvSpPr>
                <a:spLocks noChangeArrowheads="1"/>
              </p:cNvSpPr>
              <p:nvPr/>
            </p:nvSpPr>
            <p:spPr bwMode="auto">
              <a:xfrm>
                <a:off x="1344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 dirty="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PR1</a:t>
                </a:r>
              </a:p>
            </p:txBody>
          </p:sp>
          <p:sp>
            <p:nvSpPr>
              <p:cNvPr id="1928200" name="Rectangle 8"/>
              <p:cNvSpPr>
                <a:spLocks noChangeArrowheads="1"/>
              </p:cNvSpPr>
              <p:nvPr/>
            </p:nvSpPr>
            <p:spPr bwMode="auto">
              <a:xfrm>
                <a:off x="1872" y="292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p2</a:t>
                </a:r>
              </a:p>
            </p:txBody>
          </p:sp>
          <p:sp>
            <p:nvSpPr>
              <p:cNvPr id="1928201" name="Rectangle 9"/>
              <p:cNvSpPr>
                <a:spLocks noChangeArrowheads="1"/>
              </p:cNvSpPr>
              <p:nvPr/>
            </p:nvSpPr>
            <p:spPr bwMode="auto">
              <a:xfrm>
                <a:off x="2112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 dirty="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PR2</a:t>
                </a:r>
              </a:p>
            </p:txBody>
          </p:sp>
          <p:sp>
            <p:nvSpPr>
              <p:cNvPr id="1928202" name="Rectangle 10"/>
              <p:cNvSpPr>
                <a:spLocks noChangeArrowheads="1"/>
              </p:cNvSpPr>
              <p:nvPr/>
            </p:nvSpPr>
            <p:spPr bwMode="auto">
              <a:xfrm>
                <a:off x="432" y="292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ex</a:t>
                </a:r>
              </a:p>
            </p:txBody>
          </p:sp>
          <p:sp>
            <p:nvSpPr>
              <p:cNvPr id="1928203" name="Rectangle 11"/>
              <p:cNvSpPr>
                <a:spLocks noChangeArrowheads="1"/>
              </p:cNvSpPr>
              <p:nvPr/>
            </p:nvSpPr>
            <p:spPr bwMode="auto">
              <a:xfrm>
                <a:off x="144" y="2928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 dirty="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use</a:t>
                </a:r>
              </a:p>
            </p:txBody>
          </p:sp>
          <p:sp>
            <p:nvSpPr>
              <p:cNvPr id="1928204" name="Rectangle 12"/>
              <p:cNvSpPr>
                <a:spLocks noChangeArrowheads="1"/>
              </p:cNvSpPr>
              <p:nvPr/>
            </p:nvSpPr>
            <p:spPr bwMode="auto">
              <a:xfrm>
                <a:off x="672" y="307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8205" name="Rectangle 13"/>
              <p:cNvSpPr>
                <a:spLocks noChangeArrowheads="1"/>
              </p:cNvSpPr>
              <p:nvPr/>
            </p:nvSpPr>
            <p:spPr bwMode="auto">
              <a:xfrm>
                <a:off x="1104" y="307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8206" name="Rectangle 14"/>
              <p:cNvSpPr>
                <a:spLocks noChangeArrowheads="1"/>
              </p:cNvSpPr>
              <p:nvPr/>
            </p:nvSpPr>
            <p:spPr bwMode="auto">
              <a:xfrm>
                <a:off x="1344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8207" name="Rectangle 15"/>
              <p:cNvSpPr>
                <a:spLocks noChangeArrowheads="1"/>
              </p:cNvSpPr>
              <p:nvPr/>
            </p:nvSpPr>
            <p:spPr bwMode="auto">
              <a:xfrm>
                <a:off x="1872" y="307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8208" name="Rectangle 16"/>
              <p:cNvSpPr>
                <a:spLocks noChangeArrowheads="1"/>
              </p:cNvSpPr>
              <p:nvPr/>
            </p:nvSpPr>
            <p:spPr bwMode="auto">
              <a:xfrm>
                <a:off x="2112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8209" name="Rectangle 17"/>
              <p:cNvSpPr>
                <a:spLocks noChangeArrowheads="1"/>
              </p:cNvSpPr>
              <p:nvPr/>
            </p:nvSpPr>
            <p:spPr bwMode="auto">
              <a:xfrm>
                <a:off x="432" y="307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8210" name="Rectangle 18"/>
              <p:cNvSpPr>
                <a:spLocks noChangeArrowheads="1"/>
              </p:cNvSpPr>
              <p:nvPr/>
            </p:nvSpPr>
            <p:spPr bwMode="auto">
              <a:xfrm>
                <a:off x="144" y="3072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8211" name="Rectangle 19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8212" name="Rectangle 20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8213" name="Rectangle 21"/>
              <p:cNvSpPr>
                <a:spLocks noChangeArrowheads="1"/>
              </p:cNvSpPr>
              <p:nvPr/>
            </p:nvSpPr>
            <p:spPr bwMode="auto">
              <a:xfrm>
                <a:off x="1344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8214" name="Rectangle 22"/>
              <p:cNvSpPr>
                <a:spLocks noChangeArrowheads="1"/>
              </p:cNvSpPr>
              <p:nvPr/>
            </p:nvSpPr>
            <p:spPr bwMode="auto">
              <a:xfrm>
                <a:off x="1872" y="321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8215" name="Rectangle 23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8216" name="Rectangle 24"/>
              <p:cNvSpPr>
                <a:spLocks noChangeArrowheads="1"/>
              </p:cNvSpPr>
              <p:nvPr/>
            </p:nvSpPr>
            <p:spPr bwMode="auto">
              <a:xfrm>
                <a:off x="432" y="321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8217" name="Rectangle 25"/>
              <p:cNvSpPr>
                <a:spLocks noChangeArrowheads="1"/>
              </p:cNvSpPr>
              <p:nvPr/>
            </p:nvSpPr>
            <p:spPr bwMode="auto">
              <a:xfrm>
                <a:off x="144" y="3216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8218" name="Rectangle 26"/>
              <p:cNvSpPr>
                <a:spLocks noChangeArrowheads="1"/>
              </p:cNvSpPr>
              <p:nvPr/>
            </p:nvSpPr>
            <p:spPr bwMode="auto">
              <a:xfrm>
                <a:off x="672" y="3360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8219" name="Rectangle 27"/>
              <p:cNvSpPr>
                <a:spLocks noChangeArrowheads="1"/>
              </p:cNvSpPr>
              <p:nvPr/>
            </p:nvSpPr>
            <p:spPr bwMode="auto">
              <a:xfrm>
                <a:off x="1104" y="3360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8220" name="Rectangle 28"/>
              <p:cNvSpPr>
                <a:spLocks noChangeArrowheads="1"/>
              </p:cNvSpPr>
              <p:nvPr/>
            </p:nvSpPr>
            <p:spPr bwMode="auto">
              <a:xfrm>
                <a:off x="1344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8221" name="Rectangle 29"/>
              <p:cNvSpPr>
                <a:spLocks noChangeArrowheads="1"/>
              </p:cNvSpPr>
              <p:nvPr/>
            </p:nvSpPr>
            <p:spPr bwMode="auto">
              <a:xfrm>
                <a:off x="1872" y="3360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8222" name="Rectangle 30"/>
              <p:cNvSpPr>
                <a:spLocks noChangeArrowheads="1"/>
              </p:cNvSpPr>
              <p:nvPr/>
            </p:nvSpPr>
            <p:spPr bwMode="auto">
              <a:xfrm>
                <a:off x="2112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8223" name="Rectangle 31"/>
              <p:cNvSpPr>
                <a:spLocks noChangeArrowheads="1"/>
              </p:cNvSpPr>
              <p:nvPr/>
            </p:nvSpPr>
            <p:spPr bwMode="auto">
              <a:xfrm>
                <a:off x="432" y="3360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8224" name="Rectangle 32"/>
              <p:cNvSpPr>
                <a:spLocks noChangeArrowheads="1"/>
              </p:cNvSpPr>
              <p:nvPr/>
            </p:nvSpPr>
            <p:spPr bwMode="auto">
              <a:xfrm>
                <a:off x="144" y="3360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8225" name="Rectangle 33"/>
              <p:cNvSpPr>
                <a:spLocks noChangeArrowheads="1"/>
              </p:cNvSpPr>
              <p:nvPr/>
            </p:nvSpPr>
            <p:spPr bwMode="auto">
              <a:xfrm>
                <a:off x="672" y="3504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8226" name="Rectangle 34"/>
              <p:cNvSpPr>
                <a:spLocks noChangeArrowheads="1"/>
              </p:cNvSpPr>
              <p:nvPr/>
            </p:nvSpPr>
            <p:spPr bwMode="auto">
              <a:xfrm>
                <a:off x="1104" y="3504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8227" name="Rectangle 35"/>
              <p:cNvSpPr>
                <a:spLocks noChangeArrowheads="1"/>
              </p:cNvSpPr>
              <p:nvPr/>
            </p:nvSpPr>
            <p:spPr bwMode="auto">
              <a:xfrm>
                <a:off x="1344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8228" name="Rectangle 36"/>
              <p:cNvSpPr>
                <a:spLocks noChangeArrowheads="1"/>
              </p:cNvSpPr>
              <p:nvPr/>
            </p:nvSpPr>
            <p:spPr bwMode="auto">
              <a:xfrm>
                <a:off x="1872" y="3504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8229" name="Rectangle 37"/>
              <p:cNvSpPr>
                <a:spLocks noChangeArrowheads="1"/>
              </p:cNvSpPr>
              <p:nvPr/>
            </p:nvSpPr>
            <p:spPr bwMode="auto">
              <a:xfrm>
                <a:off x="2112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8230" name="Rectangle 38"/>
              <p:cNvSpPr>
                <a:spLocks noChangeArrowheads="1"/>
              </p:cNvSpPr>
              <p:nvPr/>
            </p:nvSpPr>
            <p:spPr bwMode="auto">
              <a:xfrm>
                <a:off x="432" y="3504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8231" name="Rectangle 39"/>
              <p:cNvSpPr>
                <a:spLocks noChangeArrowheads="1"/>
              </p:cNvSpPr>
              <p:nvPr/>
            </p:nvSpPr>
            <p:spPr bwMode="auto">
              <a:xfrm>
                <a:off x="144" y="3504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8232" name="Rectangle 40"/>
              <p:cNvSpPr>
                <a:spLocks noChangeArrowheads="1"/>
              </p:cNvSpPr>
              <p:nvPr/>
            </p:nvSpPr>
            <p:spPr bwMode="auto">
              <a:xfrm>
                <a:off x="672" y="364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8233" name="Rectangle 41"/>
              <p:cNvSpPr>
                <a:spLocks noChangeArrowheads="1"/>
              </p:cNvSpPr>
              <p:nvPr/>
            </p:nvSpPr>
            <p:spPr bwMode="auto">
              <a:xfrm>
                <a:off x="1104" y="364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8234" name="Rectangle 42"/>
              <p:cNvSpPr>
                <a:spLocks noChangeArrowheads="1"/>
              </p:cNvSpPr>
              <p:nvPr/>
            </p:nvSpPr>
            <p:spPr bwMode="auto">
              <a:xfrm>
                <a:off x="1344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8235" name="Rectangle 43"/>
              <p:cNvSpPr>
                <a:spLocks noChangeArrowheads="1"/>
              </p:cNvSpPr>
              <p:nvPr/>
            </p:nvSpPr>
            <p:spPr bwMode="auto">
              <a:xfrm>
                <a:off x="1872" y="364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8236" name="Rectangle 44"/>
              <p:cNvSpPr>
                <a:spLocks noChangeArrowheads="1"/>
              </p:cNvSpPr>
              <p:nvPr/>
            </p:nvSpPr>
            <p:spPr bwMode="auto">
              <a:xfrm>
                <a:off x="2112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8237" name="Rectangle 45"/>
              <p:cNvSpPr>
                <a:spLocks noChangeArrowheads="1"/>
              </p:cNvSpPr>
              <p:nvPr/>
            </p:nvSpPr>
            <p:spPr bwMode="auto">
              <a:xfrm>
                <a:off x="432" y="364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8238" name="Rectangle 46"/>
              <p:cNvSpPr>
                <a:spLocks noChangeArrowheads="1"/>
              </p:cNvSpPr>
              <p:nvPr/>
            </p:nvSpPr>
            <p:spPr bwMode="auto">
              <a:xfrm>
                <a:off x="144" y="3648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8239" name="Rectangle 47"/>
              <p:cNvSpPr>
                <a:spLocks noChangeArrowheads="1"/>
              </p:cNvSpPr>
              <p:nvPr/>
            </p:nvSpPr>
            <p:spPr bwMode="auto">
              <a:xfrm>
                <a:off x="672" y="379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8240" name="Rectangle 48"/>
              <p:cNvSpPr>
                <a:spLocks noChangeArrowheads="1"/>
              </p:cNvSpPr>
              <p:nvPr/>
            </p:nvSpPr>
            <p:spPr bwMode="auto">
              <a:xfrm>
                <a:off x="1104" y="379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8241" name="Rectangle 49"/>
              <p:cNvSpPr>
                <a:spLocks noChangeArrowheads="1"/>
              </p:cNvSpPr>
              <p:nvPr/>
            </p:nvSpPr>
            <p:spPr bwMode="auto">
              <a:xfrm>
                <a:off x="1344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8242" name="Rectangle 50"/>
              <p:cNvSpPr>
                <a:spLocks noChangeArrowheads="1"/>
              </p:cNvSpPr>
              <p:nvPr/>
            </p:nvSpPr>
            <p:spPr bwMode="auto">
              <a:xfrm>
                <a:off x="1872" y="379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8243" name="Rectangle 51"/>
              <p:cNvSpPr>
                <a:spLocks noChangeArrowheads="1"/>
              </p:cNvSpPr>
              <p:nvPr/>
            </p:nvSpPr>
            <p:spPr bwMode="auto">
              <a:xfrm>
                <a:off x="2112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8244" name="Rectangle 52"/>
              <p:cNvSpPr>
                <a:spLocks noChangeArrowheads="1"/>
              </p:cNvSpPr>
              <p:nvPr/>
            </p:nvSpPr>
            <p:spPr bwMode="auto">
              <a:xfrm>
                <a:off x="432" y="379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8245" name="Rectangle 53"/>
              <p:cNvSpPr>
                <a:spLocks noChangeArrowheads="1"/>
              </p:cNvSpPr>
              <p:nvPr/>
            </p:nvSpPr>
            <p:spPr bwMode="auto">
              <a:xfrm>
                <a:off x="144" y="3792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8246" name="Rectangle 54"/>
              <p:cNvSpPr>
                <a:spLocks noChangeArrowheads="1"/>
              </p:cNvSpPr>
              <p:nvPr/>
            </p:nvSpPr>
            <p:spPr bwMode="auto">
              <a:xfrm>
                <a:off x="672" y="393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8247" name="Rectangle 55"/>
              <p:cNvSpPr>
                <a:spLocks noChangeArrowheads="1"/>
              </p:cNvSpPr>
              <p:nvPr/>
            </p:nvSpPr>
            <p:spPr bwMode="auto">
              <a:xfrm>
                <a:off x="1104" y="393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8248" name="Rectangle 56"/>
              <p:cNvSpPr>
                <a:spLocks noChangeArrowheads="1"/>
              </p:cNvSpPr>
              <p:nvPr/>
            </p:nvSpPr>
            <p:spPr bwMode="auto">
              <a:xfrm>
                <a:off x="1344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8249" name="Rectangle 57"/>
              <p:cNvSpPr>
                <a:spLocks noChangeArrowheads="1"/>
              </p:cNvSpPr>
              <p:nvPr/>
            </p:nvSpPr>
            <p:spPr bwMode="auto">
              <a:xfrm>
                <a:off x="1872" y="393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8250" name="Rectangle 58"/>
              <p:cNvSpPr>
                <a:spLocks noChangeArrowheads="1"/>
              </p:cNvSpPr>
              <p:nvPr/>
            </p:nvSpPr>
            <p:spPr bwMode="auto">
              <a:xfrm>
                <a:off x="2112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8251" name="Rectangle 59"/>
              <p:cNvSpPr>
                <a:spLocks noChangeArrowheads="1"/>
              </p:cNvSpPr>
              <p:nvPr/>
            </p:nvSpPr>
            <p:spPr bwMode="auto">
              <a:xfrm>
                <a:off x="2640" y="292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 dirty="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Rd</a:t>
                </a:r>
              </a:p>
            </p:txBody>
          </p:sp>
          <p:sp>
            <p:nvSpPr>
              <p:cNvPr id="1928252" name="Rectangle 60"/>
              <p:cNvSpPr>
                <a:spLocks noChangeArrowheads="1"/>
              </p:cNvSpPr>
              <p:nvPr/>
            </p:nvSpPr>
            <p:spPr bwMode="auto">
              <a:xfrm>
                <a:off x="2640" y="307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8253" name="Rectangle 61"/>
              <p:cNvSpPr>
                <a:spLocks noChangeArrowheads="1"/>
              </p:cNvSpPr>
              <p:nvPr/>
            </p:nvSpPr>
            <p:spPr bwMode="auto">
              <a:xfrm>
                <a:off x="2640" y="321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8254" name="Rectangle 62"/>
              <p:cNvSpPr>
                <a:spLocks noChangeArrowheads="1"/>
              </p:cNvSpPr>
              <p:nvPr/>
            </p:nvSpPr>
            <p:spPr bwMode="auto">
              <a:xfrm>
                <a:off x="2640" y="3360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8255" name="Rectangle 63"/>
              <p:cNvSpPr>
                <a:spLocks noChangeArrowheads="1"/>
              </p:cNvSpPr>
              <p:nvPr/>
            </p:nvSpPr>
            <p:spPr bwMode="auto">
              <a:xfrm>
                <a:off x="2640" y="3504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8256" name="Rectangle 64"/>
              <p:cNvSpPr>
                <a:spLocks noChangeArrowheads="1"/>
              </p:cNvSpPr>
              <p:nvPr/>
            </p:nvSpPr>
            <p:spPr bwMode="auto">
              <a:xfrm>
                <a:off x="2640" y="364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8257" name="Rectangle 65"/>
              <p:cNvSpPr>
                <a:spLocks noChangeArrowheads="1"/>
              </p:cNvSpPr>
              <p:nvPr/>
            </p:nvSpPr>
            <p:spPr bwMode="auto">
              <a:xfrm>
                <a:off x="2640" y="379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8258" name="Rectangle 66"/>
              <p:cNvSpPr>
                <a:spLocks noChangeArrowheads="1"/>
              </p:cNvSpPr>
              <p:nvPr/>
            </p:nvSpPr>
            <p:spPr bwMode="auto">
              <a:xfrm>
                <a:off x="2640" y="393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8259" name="Rectangle 67"/>
              <p:cNvSpPr>
                <a:spLocks noChangeArrowheads="1"/>
              </p:cNvSpPr>
              <p:nvPr/>
            </p:nvSpPr>
            <p:spPr bwMode="auto">
              <a:xfrm>
                <a:off x="432" y="393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8260" name="Rectangle 68"/>
              <p:cNvSpPr>
                <a:spLocks noChangeArrowheads="1"/>
              </p:cNvSpPr>
              <p:nvPr/>
            </p:nvSpPr>
            <p:spPr bwMode="auto">
              <a:xfrm>
                <a:off x="144" y="3936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8261" name="Rectangle 69"/>
              <p:cNvSpPr>
                <a:spLocks noChangeArrowheads="1"/>
              </p:cNvSpPr>
              <p:nvPr/>
            </p:nvSpPr>
            <p:spPr bwMode="auto">
              <a:xfrm>
                <a:off x="3600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 dirty="0" err="1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PRd</a:t>
                </a:r>
                <a:endParaRPr lang="en-US" sz="1800" dirty="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8262" name="Rectangle 70"/>
              <p:cNvSpPr>
                <a:spLocks noChangeArrowheads="1"/>
              </p:cNvSpPr>
              <p:nvPr/>
            </p:nvSpPr>
            <p:spPr bwMode="auto">
              <a:xfrm>
                <a:off x="3600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8263" name="Rectangle 71"/>
              <p:cNvSpPr>
                <a:spLocks noChangeArrowheads="1"/>
              </p:cNvSpPr>
              <p:nvPr/>
            </p:nvSpPr>
            <p:spPr bwMode="auto">
              <a:xfrm>
                <a:off x="3600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8264" name="Rectangle 72"/>
              <p:cNvSpPr>
                <a:spLocks noChangeArrowheads="1"/>
              </p:cNvSpPr>
              <p:nvPr/>
            </p:nvSpPr>
            <p:spPr bwMode="auto">
              <a:xfrm>
                <a:off x="3600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8265" name="Rectangle 73"/>
              <p:cNvSpPr>
                <a:spLocks noChangeArrowheads="1"/>
              </p:cNvSpPr>
              <p:nvPr/>
            </p:nvSpPr>
            <p:spPr bwMode="auto">
              <a:xfrm>
                <a:off x="3600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8266" name="Rectangle 74"/>
              <p:cNvSpPr>
                <a:spLocks noChangeArrowheads="1"/>
              </p:cNvSpPr>
              <p:nvPr/>
            </p:nvSpPr>
            <p:spPr bwMode="auto">
              <a:xfrm>
                <a:off x="3600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8267" name="Rectangle 75"/>
              <p:cNvSpPr>
                <a:spLocks noChangeArrowheads="1"/>
              </p:cNvSpPr>
              <p:nvPr/>
            </p:nvSpPr>
            <p:spPr bwMode="auto">
              <a:xfrm>
                <a:off x="3600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8268" name="Rectangle 76"/>
              <p:cNvSpPr>
                <a:spLocks noChangeArrowheads="1"/>
              </p:cNvSpPr>
              <p:nvPr/>
            </p:nvSpPr>
            <p:spPr bwMode="auto">
              <a:xfrm>
                <a:off x="3600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8269" name="Rectangle 77"/>
              <p:cNvSpPr>
                <a:spLocks noChangeArrowheads="1"/>
              </p:cNvSpPr>
              <p:nvPr/>
            </p:nvSpPr>
            <p:spPr bwMode="auto">
              <a:xfrm>
                <a:off x="3072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 dirty="0" err="1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LPRd</a:t>
                </a:r>
                <a:endParaRPr lang="en-US" sz="1800" dirty="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8270" name="Rectangle 78"/>
              <p:cNvSpPr>
                <a:spLocks noChangeArrowheads="1"/>
              </p:cNvSpPr>
              <p:nvPr/>
            </p:nvSpPr>
            <p:spPr bwMode="auto">
              <a:xfrm>
                <a:off x="3072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8271" name="Rectangle 79"/>
              <p:cNvSpPr>
                <a:spLocks noChangeArrowheads="1"/>
              </p:cNvSpPr>
              <p:nvPr/>
            </p:nvSpPr>
            <p:spPr bwMode="auto">
              <a:xfrm>
                <a:off x="3072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8272" name="Rectangle 80"/>
              <p:cNvSpPr>
                <a:spLocks noChangeArrowheads="1"/>
              </p:cNvSpPr>
              <p:nvPr/>
            </p:nvSpPr>
            <p:spPr bwMode="auto">
              <a:xfrm>
                <a:off x="3072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8273" name="Rectangle 81"/>
              <p:cNvSpPr>
                <a:spLocks noChangeArrowheads="1"/>
              </p:cNvSpPr>
              <p:nvPr/>
            </p:nvSpPr>
            <p:spPr bwMode="auto">
              <a:xfrm>
                <a:off x="3072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8274" name="Rectangle 82"/>
              <p:cNvSpPr>
                <a:spLocks noChangeArrowheads="1"/>
              </p:cNvSpPr>
              <p:nvPr/>
            </p:nvSpPr>
            <p:spPr bwMode="auto">
              <a:xfrm>
                <a:off x="3072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8275" name="Rectangle 83"/>
              <p:cNvSpPr>
                <a:spLocks noChangeArrowheads="1"/>
              </p:cNvSpPr>
              <p:nvPr/>
            </p:nvSpPr>
            <p:spPr bwMode="auto">
              <a:xfrm>
                <a:off x="3072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8276" name="Rectangle 84"/>
              <p:cNvSpPr>
                <a:spLocks noChangeArrowheads="1"/>
              </p:cNvSpPr>
              <p:nvPr/>
            </p:nvSpPr>
            <p:spPr bwMode="auto">
              <a:xfrm>
                <a:off x="3072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</p:grpSp>
        <p:sp>
          <p:nvSpPr>
            <p:cNvPr id="1928277" name="Text Box 85"/>
            <p:cNvSpPr txBox="1">
              <a:spLocks noChangeArrowheads="1"/>
            </p:cNvSpPr>
            <p:nvPr/>
          </p:nvSpPr>
          <p:spPr bwMode="auto">
            <a:xfrm>
              <a:off x="372" y="2592"/>
              <a:ext cx="473" cy="233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 i="1" dirty="0" smtClean="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ROB</a:t>
              </a:r>
              <a:endParaRPr lang="en-US" sz="1800" i="1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</p:grpSp>
      <p:sp>
        <p:nvSpPr>
          <p:cNvPr id="1928278" name="Rectangle 86"/>
          <p:cNvSpPr>
            <a:spLocks noChangeArrowheads="1"/>
          </p:cNvSpPr>
          <p:nvPr/>
        </p:nvSpPr>
        <p:spPr bwMode="auto">
          <a:xfrm>
            <a:off x="6559550" y="1752600"/>
            <a:ext cx="28956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285750" indent="-285750" eaLnBrk="1" hangingPunct="1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ld</a:t>
            </a:r>
            <a:r>
              <a:rPr lang="en-US" sz="2400" dirty="0" smtClean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 x1</a:t>
            </a:r>
            <a:r>
              <a:rPr lang="en-US" sz="2400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, 0</a:t>
            </a:r>
            <a:r>
              <a:rPr lang="en-US" sz="2400" dirty="0" smtClean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(x3</a:t>
            </a:r>
            <a:r>
              <a:rPr lang="en-US" sz="2400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)</a:t>
            </a:r>
          </a:p>
          <a:p>
            <a:pPr marL="285750" indent="-285750" eaLnBrk="1" hangingPunct="1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 err="1" smtClean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addi</a:t>
            </a:r>
            <a:r>
              <a:rPr lang="en-US" sz="2400" dirty="0" smtClean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 x3</a:t>
            </a:r>
            <a:r>
              <a:rPr lang="en-US" sz="2400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,</a:t>
            </a:r>
            <a:r>
              <a:rPr lang="en-US" sz="2400" dirty="0" smtClean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 x1</a:t>
            </a:r>
            <a:r>
              <a:rPr lang="en-US" sz="2400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, #4</a:t>
            </a:r>
          </a:p>
          <a:p>
            <a:pPr marL="285750" indent="-285750" eaLnBrk="1" hangingPunct="1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sub</a:t>
            </a:r>
            <a:r>
              <a:rPr lang="en-US" sz="2400" dirty="0" smtClean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 x6</a:t>
            </a:r>
            <a:r>
              <a:rPr lang="en-US" sz="2400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,</a:t>
            </a:r>
            <a:r>
              <a:rPr lang="en-US" sz="2400" dirty="0" smtClean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 x7</a:t>
            </a:r>
            <a:r>
              <a:rPr lang="en-US" sz="2400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,</a:t>
            </a:r>
            <a:r>
              <a:rPr lang="en-US" sz="2400" dirty="0" smtClean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 x6</a:t>
            </a:r>
            <a:endParaRPr lang="en-US" sz="2400" dirty="0">
              <a:solidFill>
                <a:prstClr val="black"/>
              </a:solidFill>
              <a:latin typeface="Verdana" charset="0"/>
              <a:ea typeface="ＭＳ Ｐゴシック"/>
              <a:cs typeface="ＭＳ Ｐゴシック"/>
            </a:endParaRPr>
          </a:p>
          <a:p>
            <a:pPr marL="285750" indent="-285750" eaLnBrk="1" hangingPunct="1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add</a:t>
            </a:r>
            <a:r>
              <a:rPr lang="en-US" sz="2400" dirty="0" smtClean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 x3</a:t>
            </a:r>
            <a:r>
              <a:rPr lang="en-US" sz="2400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,</a:t>
            </a:r>
            <a:r>
              <a:rPr lang="en-US" sz="2400" dirty="0" smtClean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 x3</a:t>
            </a:r>
            <a:r>
              <a:rPr lang="en-US" sz="2400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,</a:t>
            </a:r>
            <a:r>
              <a:rPr lang="en-US" sz="2400" dirty="0" smtClean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 x6</a:t>
            </a:r>
            <a:endParaRPr lang="en-US" sz="2400" dirty="0">
              <a:solidFill>
                <a:prstClr val="black"/>
              </a:solidFill>
              <a:latin typeface="Verdana" charset="0"/>
              <a:ea typeface="ＭＳ Ｐゴシック"/>
              <a:cs typeface="ＭＳ Ｐゴシック"/>
            </a:endParaRPr>
          </a:p>
          <a:p>
            <a:pPr marL="285750" indent="-285750" eaLnBrk="1" hangingPunct="1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ld</a:t>
            </a:r>
            <a:r>
              <a:rPr lang="en-US" sz="2400" dirty="0" smtClean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 x6</a:t>
            </a:r>
            <a:r>
              <a:rPr lang="en-US" sz="2400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, 0</a:t>
            </a:r>
            <a:r>
              <a:rPr lang="en-US" sz="2400" dirty="0" smtClean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(x1</a:t>
            </a:r>
            <a:r>
              <a:rPr lang="en-US" sz="2400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)</a:t>
            </a:r>
          </a:p>
        </p:txBody>
      </p:sp>
      <p:grpSp>
        <p:nvGrpSpPr>
          <p:cNvPr id="1928279" name="Group 87"/>
          <p:cNvGrpSpPr>
            <a:grpSpLocks/>
          </p:cNvGrpSpPr>
          <p:nvPr/>
        </p:nvGrpSpPr>
        <p:grpSpPr bwMode="auto">
          <a:xfrm>
            <a:off x="5095875" y="1062038"/>
            <a:ext cx="1273175" cy="3052762"/>
            <a:chOff x="3014" y="669"/>
            <a:chExt cx="802" cy="1923"/>
          </a:xfrm>
        </p:grpSpPr>
        <p:sp>
          <p:nvSpPr>
            <p:cNvPr id="1928280" name="Text Box 88"/>
            <p:cNvSpPr txBox="1">
              <a:spLocks noChangeArrowheads="1"/>
            </p:cNvSpPr>
            <p:nvPr/>
          </p:nvSpPr>
          <p:spPr bwMode="auto">
            <a:xfrm>
              <a:off x="3014" y="669"/>
              <a:ext cx="802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 i="1" dirty="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Free List</a:t>
              </a:r>
            </a:p>
          </p:txBody>
        </p:sp>
        <p:sp>
          <p:nvSpPr>
            <p:cNvPr id="1928281" name="Rectangle 89"/>
            <p:cNvSpPr>
              <a:spLocks noChangeArrowheads="1"/>
            </p:cNvSpPr>
            <p:nvPr/>
          </p:nvSpPr>
          <p:spPr bwMode="auto">
            <a:xfrm>
              <a:off x="3168" y="1632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8282" name="Rectangle 90"/>
            <p:cNvSpPr>
              <a:spLocks noChangeArrowheads="1"/>
            </p:cNvSpPr>
            <p:nvPr/>
          </p:nvSpPr>
          <p:spPr bwMode="auto">
            <a:xfrm>
              <a:off x="3168" y="1776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8283" name="Rectangle 91"/>
            <p:cNvSpPr>
              <a:spLocks noChangeArrowheads="1"/>
            </p:cNvSpPr>
            <p:nvPr/>
          </p:nvSpPr>
          <p:spPr bwMode="auto">
            <a:xfrm>
              <a:off x="3168" y="1920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8284" name="Rectangle 92"/>
            <p:cNvSpPr>
              <a:spLocks noChangeArrowheads="1"/>
            </p:cNvSpPr>
            <p:nvPr/>
          </p:nvSpPr>
          <p:spPr bwMode="auto">
            <a:xfrm>
              <a:off x="3168" y="912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P0</a:t>
              </a:r>
            </a:p>
          </p:txBody>
        </p:sp>
        <p:sp>
          <p:nvSpPr>
            <p:cNvPr id="1928285" name="Rectangle 93"/>
            <p:cNvSpPr>
              <a:spLocks noChangeArrowheads="1"/>
            </p:cNvSpPr>
            <p:nvPr/>
          </p:nvSpPr>
          <p:spPr bwMode="auto">
            <a:xfrm>
              <a:off x="3170" y="2448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8286" name="Rectangle 94"/>
            <p:cNvSpPr>
              <a:spLocks noChangeArrowheads="1"/>
            </p:cNvSpPr>
            <p:nvPr/>
          </p:nvSpPr>
          <p:spPr bwMode="auto">
            <a:xfrm>
              <a:off x="3168" y="1056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P1</a:t>
              </a:r>
            </a:p>
          </p:txBody>
        </p:sp>
        <p:sp>
          <p:nvSpPr>
            <p:cNvPr id="1928287" name="Rectangle 95"/>
            <p:cNvSpPr>
              <a:spLocks noChangeArrowheads="1"/>
            </p:cNvSpPr>
            <p:nvPr/>
          </p:nvSpPr>
          <p:spPr bwMode="auto">
            <a:xfrm>
              <a:off x="3168" y="1200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P3</a:t>
              </a:r>
            </a:p>
          </p:txBody>
        </p:sp>
        <p:sp>
          <p:nvSpPr>
            <p:cNvPr id="1928288" name="Rectangle 96"/>
            <p:cNvSpPr>
              <a:spLocks noChangeArrowheads="1"/>
            </p:cNvSpPr>
            <p:nvPr/>
          </p:nvSpPr>
          <p:spPr bwMode="auto">
            <a:xfrm>
              <a:off x="3168" y="1344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P2</a:t>
              </a:r>
            </a:p>
          </p:txBody>
        </p:sp>
        <p:sp>
          <p:nvSpPr>
            <p:cNvPr id="1928289" name="Rectangle 97"/>
            <p:cNvSpPr>
              <a:spLocks noChangeArrowheads="1"/>
            </p:cNvSpPr>
            <p:nvPr/>
          </p:nvSpPr>
          <p:spPr bwMode="auto">
            <a:xfrm>
              <a:off x="3168" y="1488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P4</a:t>
              </a:r>
            </a:p>
          </p:txBody>
        </p:sp>
        <p:sp>
          <p:nvSpPr>
            <p:cNvPr id="1928290" name="Line 98"/>
            <p:cNvSpPr>
              <a:spLocks noChangeShapeType="1"/>
            </p:cNvSpPr>
            <p:nvPr/>
          </p:nvSpPr>
          <p:spPr bwMode="auto">
            <a:xfrm>
              <a:off x="316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8291" name="Line 99"/>
            <p:cNvSpPr>
              <a:spLocks noChangeShapeType="1"/>
            </p:cNvSpPr>
            <p:nvPr/>
          </p:nvSpPr>
          <p:spPr bwMode="auto">
            <a:xfrm>
              <a:off x="359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  <p:grpSp>
        <p:nvGrpSpPr>
          <p:cNvPr id="1928292" name="Group 100"/>
          <p:cNvGrpSpPr>
            <a:grpSpLocks/>
          </p:cNvGrpSpPr>
          <p:nvPr/>
        </p:nvGrpSpPr>
        <p:grpSpPr bwMode="auto">
          <a:xfrm>
            <a:off x="2747963" y="985838"/>
            <a:ext cx="2135187" cy="3186112"/>
            <a:chOff x="1535" y="621"/>
            <a:chExt cx="1345" cy="2007"/>
          </a:xfrm>
        </p:grpSpPr>
        <p:grpSp>
          <p:nvGrpSpPr>
            <p:cNvPr id="1928293" name="Group 101"/>
            <p:cNvGrpSpPr>
              <a:grpSpLocks/>
            </p:cNvGrpSpPr>
            <p:nvPr/>
          </p:nvGrpSpPr>
          <p:grpSpPr bwMode="auto">
            <a:xfrm>
              <a:off x="1535" y="1581"/>
              <a:ext cx="1153" cy="231"/>
              <a:chOff x="1679" y="1533"/>
              <a:chExt cx="1153" cy="231"/>
            </a:xfrm>
          </p:grpSpPr>
          <p:sp>
            <p:nvSpPr>
              <p:cNvPr id="1928294" name="Rectangle 102"/>
              <p:cNvSpPr>
                <a:spLocks noChangeArrowheads="1"/>
              </p:cNvSpPr>
              <p:nvPr/>
            </p:nvSpPr>
            <p:spPr bwMode="auto">
              <a:xfrm>
                <a:off x="1968" y="1584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 dirty="0" smtClean="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&lt;x6</a:t>
                </a:r>
                <a:r>
                  <a:rPr lang="en-US" sz="1800" dirty="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&gt;</a:t>
                </a:r>
              </a:p>
            </p:txBody>
          </p:sp>
          <p:sp>
            <p:nvSpPr>
              <p:cNvPr id="1928295" name="Text Box 103"/>
              <p:cNvSpPr txBox="1">
                <a:spLocks noChangeArrowheads="1"/>
              </p:cNvSpPr>
              <p:nvPr/>
            </p:nvSpPr>
            <p:spPr bwMode="auto">
              <a:xfrm>
                <a:off x="1679" y="1533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P5</a:t>
                </a:r>
              </a:p>
            </p:txBody>
          </p:sp>
        </p:grpSp>
        <p:grpSp>
          <p:nvGrpSpPr>
            <p:cNvPr id="1928296" name="Group 104"/>
            <p:cNvGrpSpPr>
              <a:grpSpLocks/>
            </p:cNvGrpSpPr>
            <p:nvPr/>
          </p:nvGrpSpPr>
          <p:grpSpPr bwMode="auto">
            <a:xfrm>
              <a:off x="1535" y="1725"/>
              <a:ext cx="1153" cy="231"/>
              <a:chOff x="1679" y="1677"/>
              <a:chExt cx="1153" cy="231"/>
            </a:xfrm>
          </p:grpSpPr>
          <p:sp>
            <p:nvSpPr>
              <p:cNvPr id="1928297" name="Rectangle 105"/>
              <p:cNvSpPr>
                <a:spLocks noChangeArrowheads="1"/>
              </p:cNvSpPr>
              <p:nvPr/>
            </p:nvSpPr>
            <p:spPr bwMode="auto">
              <a:xfrm>
                <a:off x="1968" y="1728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 dirty="0" smtClean="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&lt;x7</a:t>
                </a:r>
                <a:r>
                  <a:rPr lang="en-US" sz="1800" dirty="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&gt;</a:t>
                </a:r>
              </a:p>
            </p:txBody>
          </p:sp>
          <p:sp>
            <p:nvSpPr>
              <p:cNvPr id="1928298" name="Text Box 106"/>
              <p:cNvSpPr txBox="1">
                <a:spLocks noChangeArrowheads="1"/>
              </p:cNvSpPr>
              <p:nvPr/>
            </p:nvSpPr>
            <p:spPr bwMode="auto">
              <a:xfrm>
                <a:off x="1679" y="1677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P6</a:t>
                </a:r>
              </a:p>
            </p:txBody>
          </p:sp>
        </p:grpSp>
        <p:grpSp>
          <p:nvGrpSpPr>
            <p:cNvPr id="1928299" name="Group 107"/>
            <p:cNvGrpSpPr>
              <a:grpSpLocks/>
            </p:cNvGrpSpPr>
            <p:nvPr/>
          </p:nvGrpSpPr>
          <p:grpSpPr bwMode="auto">
            <a:xfrm>
              <a:off x="1535" y="1869"/>
              <a:ext cx="1153" cy="231"/>
              <a:chOff x="1679" y="1821"/>
              <a:chExt cx="1153" cy="231"/>
            </a:xfrm>
          </p:grpSpPr>
          <p:sp>
            <p:nvSpPr>
              <p:cNvPr id="1928300" name="Rectangle 108"/>
              <p:cNvSpPr>
                <a:spLocks noChangeArrowheads="1"/>
              </p:cNvSpPr>
              <p:nvPr/>
            </p:nvSpPr>
            <p:spPr bwMode="auto">
              <a:xfrm>
                <a:off x="1968" y="1872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 dirty="0" smtClean="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&lt;x3</a:t>
                </a:r>
                <a:r>
                  <a:rPr lang="en-US" sz="1800" dirty="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&gt;</a:t>
                </a:r>
              </a:p>
            </p:txBody>
          </p:sp>
          <p:sp>
            <p:nvSpPr>
              <p:cNvPr id="1928301" name="Text Box 109"/>
              <p:cNvSpPr txBox="1">
                <a:spLocks noChangeArrowheads="1"/>
              </p:cNvSpPr>
              <p:nvPr/>
            </p:nvSpPr>
            <p:spPr bwMode="auto">
              <a:xfrm>
                <a:off x="1679" y="1821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P7</a:t>
                </a:r>
              </a:p>
            </p:txBody>
          </p:sp>
        </p:grpSp>
        <p:grpSp>
          <p:nvGrpSpPr>
            <p:cNvPr id="1928302" name="Group 110"/>
            <p:cNvGrpSpPr>
              <a:grpSpLocks/>
            </p:cNvGrpSpPr>
            <p:nvPr/>
          </p:nvGrpSpPr>
          <p:grpSpPr bwMode="auto">
            <a:xfrm>
              <a:off x="1535" y="861"/>
              <a:ext cx="1153" cy="231"/>
              <a:chOff x="1679" y="813"/>
              <a:chExt cx="1153" cy="231"/>
            </a:xfrm>
          </p:grpSpPr>
          <p:sp>
            <p:nvSpPr>
              <p:cNvPr id="1928303" name="Rectangle 111"/>
              <p:cNvSpPr>
                <a:spLocks noChangeArrowheads="1"/>
              </p:cNvSpPr>
              <p:nvPr/>
            </p:nvSpPr>
            <p:spPr bwMode="auto">
              <a:xfrm>
                <a:off x="1968" y="864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8304" name="Text Box 112"/>
              <p:cNvSpPr txBox="1">
                <a:spLocks noChangeArrowheads="1"/>
              </p:cNvSpPr>
              <p:nvPr/>
            </p:nvSpPr>
            <p:spPr bwMode="auto">
              <a:xfrm>
                <a:off x="1679" y="813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P0</a:t>
                </a:r>
              </a:p>
            </p:txBody>
          </p:sp>
        </p:grpSp>
        <p:grpSp>
          <p:nvGrpSpPr>
            <p:cNvPr id="1928305" name="Group 113"/>
            <p:cNvGrpSpPr>
              <a:grpSpLocks/>
            </p:cNvGrpSpPr>
            <p:nvPr/>
          </p:nvGrpSpPr>
          <p:grpSpPr bwMode="auto">
            <a:xfrm>
              <a:off x="1539" y="2397"/>
              <a:ext cx="1153" cy="231"/>
              <a:chOff x="1683" y="2349"/>
              <a:chExt cx="1153" cy="231"/>
            </a:xfrm>
          </p:grpSpPr>
          <p:sp>
            <p:nvSpPr>
              <p:cNvPr id="1928306" name="Rectangle 114"/>
              <p:cNvSpPr>
                <a:spLocks noChangeArrowheads="1"/>
              </p:cNvSpPr>
              <p:nvPr/>
            </p:nvSpPr>
            <p:spPr bwMode="auto">
              <a:xfrm>
                <a:off x="1972" y="2400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8307" name="Text Box 115"/>
              <p:cNvSpPr txBox="1">
                <a:spLocks noChangeArrowheads="1"/>
              </p:cNvSpPr>
              <p:nvPr/>
            </p:nvSpPr>
            <p:spPr bwMode="auto">
              <a:xfrm>
                <a:off x="1683" y="2349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Pn</a:t>
                </a:r>
              </a:p>
            </p:txBody>
          </p:sp>
        </p:grpSp>
        <p:grpSp>
          <p:nvGrpSpPr>
            <p:cNvPr id="1928308" name="Group 116"/>
            <p:cNvGrpSpPr>
              <a:grpSpLocks/>
            </p:cNvGrpSpPr>
            <p:nvPr/>
          </p:nvGrpSpPr>
          <p:grpSpPr bwMode="auto">
            <a:xfrm>
              <a:off x="1535" y="1005"/>
              <a:ext cx="1153" cy="231"/>
              <a:chOff x="1679" y="957"/>
              <a:chExt cx="1153" cy="231"/>
            </a:xfrm>
          </p:grpSpPr>
          <p:sp>
            <p:nvSpPr>
              <p:cNvPr id="1928309" name="Rectangle 117"/>
              <p:cNvSpPr>
                <a:spLocks noChangeArrowheads="1"/>
              </p:cNvSpPr>
              <p:nvPr/>
            </p:nvSpPr>
            <p:spPr bwMode="auto">
              <a:xfrm>
                <a:off x="1968" y="1008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8310" name="Text Box 118"/>
              <p:cNvSpPr txBox="1">
                <a:spLocks noChangeArrowheads="1"/>
              </p:cNvSpPr>
              <p:nvPr/>
            </p:nvSpPr>
            <p:spPr bwMode="auto">
              <a:xfrm>
                <a:off x="1679" y="957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P1</a:t>
                </a:r>
              </a:p>
            </p:txBody>
          </p:sp>
        </p:grpSp>
        <p:grpSp>
          <p:nvGrpSpPr>
            <p:cNvPr id="1928311" name="Group 119"/>
            <p:cNvGrpSpPr>
              <a:grpSpLocks/>
            </p:cNvGrpSpPr>
            <p:nvPr/>
          </p:nvGrpSpPr>
          <p:grpSpPr bwMode="auto">
            <a:xfrm>
              <a:off x="1535" y="1149"/>
              <a:ext cx="1153" cy="231"/>
              <a:chOff x="1679" y="1101"/>
              <a:chExt cx="1153" cy="231"/>
            </a:xfrm>
          </p:grpSpPr>
          <p:sp>
            <p:nvSpPr>
              <p:cNvPr id="1928312" name="Rectangle 120"/>
              <p:cNvSpPr>
                <a:spLocks noChangeArrowheads="1"/>
              </p:cNvSpPr>
              <p:nvPr/>
            </p:nvSpPr>
            <p:spPr bwMode="auto">
              <a:xfrm>
                <a:off x="1968" y="1152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8313" name="Text Box 121"/>
              <p:cNvSpPr txBox="1">
                <a:spLocks noChangeArrowheads="1"/>
              </p:cNvSpPr>
              <p:nvPr/>
            </p:nvSpPr>
            <p:spPr bwMode="auto">
              <a:xfrm>
                <a:off x="1679" y="1101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P2</a:t>
                </a:r>
              </a:p>
            </p:txBody>
          </p:sp>
        </p:grpSp>
        <p:grpSp>
          <p:nvGrpSpPr>
            <p:cNvPr id="1928314" name="Group 122"/>
            <p:cNvGrpSpPr>
              <a:grpSpLocks/>
            </p:cNvGrpSpPr>
            <p:nvPr/>
          </p:nvGrpSpPr>
          <p:grpSpPr bwMode="auto">
            <a:xfrm>
              <a:off x="1535" y="1293"/>
              <a:ext cx="1153" cy="231"/>
              <a:chOff x="1679" y="1245"/>
              <a:chExt cx="1153" cy="231"/>
            </a:xfrm>
          </p:grpSpPr>
          <p:sp>
            <p:nvSpPr>
              <p:cNvPr id="1928315" name="Rectangle 123"/>
              <p:cNvSpPr>
                <a:spLocks noChangeArrowheads="1"/>
              </p:cNvSpPr>
              <p:nvPr/>
            </p:nvSpPr>
            <p:spPr bwMode="auto">
              <a:xfrm>
                <a:off x="1968" y="1296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8316" name="Text Box 124"/>
              <p:cNvSpPr txBox="1">
                <a:spLocks noChangeArrowheads="1"/>
              </p:cNvSpPr>
              <p:nvPr/>
            </p:nvSpPr>
            <p:spPr bwMode="auto">
              <a:xfrm>
                <a:off x="1679" y="1245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P3</a:t>
                </a:r>
              </a:p>
            </p:txBody>
          </p:sp>
        </p:grpSp>
        <p:grpSp>
          <p:nvGrpSpPr>
            <p:cNvPr id="1928317" name="Group 125"/>
            <p:cNvGrpSpPr>
              <a:grpSpLocks/>
            </p:cNvGrpSpPr>
            <p:nvPr/>
          </p:nvGrpSpPr>
          <p:grpSpPr bwMode="auto">
            <a:xfrm>
              <a:off x="1535" y="1437"/>
              <a:ext cx="1153" cy="231"/>
              <a:chOff x="1679" y="1389"/>
              <a:chExt cx="1153" cy="231"/>
            </a:xfrm>
          </p:grpSpPr>
          <p:sp>
            <p:nvSpPr>
              <p:cNvPr id="1928318" name="Rectangle 126"/>
              <p:cNvSpPr>
                <a:spLocks noChangeArrowheads="1"/>
              </p:cNvSpPr>
              <p:nvPr/>
            </p:nvSpPr>
            <p:spPr bwMode="auto">
              <a:xfrm>
                <a:off x="1968" y="1440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8319" name="Text Box 127"/>
              <p:cNvSpPr txBox="1">
                <a:spLocks noChangeArrowheads="1"/>
              </p:cNvSpPr>
              <p:nvPr/>
            </p:nvSpPr>
            <p:spPr bwMode="auto">
              <a:xfrm>
                <a:off x="1679" y="1389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P4</a:t>
                </a:r>
              </a:p>
            </p:txBody>
          </p:sp>
        </p:grpSp>
        <p:sp>
          <p:nvSpPr>
            <p:cNvPr id="1928320" name="Line 128"/>
            <p:cNvSpPr>
              <a:spLocks noChangeShapeType="1"/>
            </p:cNvSpPr>
            <p:nvPr/>
          </p:nvSpPr>
          <p:spPr bwMode="auto">
            <a:xfrm>
              <a:off x="1824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8321" name="Line 129"/>
            <p:cNvSpPr>
              <a:spLocks noChangeShapeType="1"/>
            </p:cNvSpPr>
            <p:nvPr/>
          </p:nvSpPr>
          <p:spPr bwMode="auto">
            <a:xfrm>
              <a:off x="268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8322" name="Text Box 130"/>
            <p:cNvSpPr txBox="1">
              <a:spLocks noChangeArrowheads="1"/>
            </p:cNvSpPr>
            <p:nvPr/>
          </p:nvSpPr>
          <p:spPr bwMode="auto">
            <a:xfrm>
              <a:off x="1631" y="621"/>
              <a:ext cx="1205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 i="1" dirty="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Physical </a:t>
              </a:r>
              <a:r>
                <a:rPr lang="en-US" sz="2000" i="1" dirty="0" err="1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Regs</a:t>
              </a:r>
              <a:endParaRPr lang="en-US" sz="2000" i="1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8323" name="Rectangle 131"/>
            <p:cNvSpPr>
              <a:spLocks noChangeArrowheads="1"/>
            </p:cNvSpPr>
            <p:nvPr/>
          </p:nvSpPr>
          <p:spPr bwMode="auto">
            <a:xfrm>
              <a:off x="2688" y="1632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</a:t>
              </a:r>
            </a:p>
          </p:txBody>
        </p:sp>
        <p:sp>
          <p:nvSpPr>
            <p:cNvPr id="1928324" name="Rectangle 132"/>
            <p:cNvSpPr>
              <a:spLocks noChangeArrowheads="1"/>
            </p:cNvSpPr>
            <p:nvPr/>
          </p:nvSpPr>
          <p:spPr bwMode="auto">
            <a:xfrm>
              <a:off x="2688" y="1776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</a:t>
              </a:r>
            </a:p>
          </p:txBody>
        </p:sp>
        <p:sp>
          <p:nvSpPr>
            <p:cNvPr id="1928325" name="Rectangle 133"/>
            <p:cNvSpPr>
              <a:spLocks noChangeArrowheads="1"/>
            </p:cNvSpPr>
            <p:nvPr/>
          </p:nvSpPr>
          <p:spPr bwMode="auto">
            <a:xfrm>
              <a:off x="2688" y="1920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</a:t>
              </a:r>
            </a:p>
          </p:txBody>
        </p:sp>
        <p:sp>
          <p:nvSpPr>
            <p:cNvPr id="1928326" name="Rectangle 134"/>
            <p:cNvSpPr>
              <a:spLocks noChangeArrowheads="1"/>
            </p:cNvSpPr>
            <p:nvPr/>
          </p:nvSpPr>
          <p:spPr bwMode="auto">
            <a:xfrm>
              <a:off x="2688" y="912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8327" name="Rectangle 135"/>
            <p:cNvSpPr>
              <a:spLocks noChangeArrowheads="1"/>
            </p:cNvSpPr>
            <p:nvPr/>
          </p:nvSpPr>
          <p:spPr bwMode="auto">
            <a:xfrm>
              <a:off x="2689" y="2448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8328" name="Rectangle 136"/>
            <p:cNvSpPr>
              <a:spLocks noChangeArrowheads="1"/>
            </p:cNvSpPr>
            <p:nvPr/>
          </p:nvSpPr>
          <p:spPr bwMode="auto">
            <a:xfrm>
              <a:off x="2688" y="1056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8329" name="Rectangle 137"/>
            <p:cNvSpPr>
              <a:spLocks noChangeArrowheads="1"/>
            </p:cNvSpPr>
            <p:nvPr/>
          </p:nvSpPr>
          <p:spPr bwMode="auto">
            <a:xfrm>
              <a:off x="2688" y="1200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8330" name="Rectangle 138"/>
            <p:cNvSpPr>
              <a:spLocks noChangeArrowheads="1"/>
            </p:cNvSpPr>
            <p:nvPr/>
          </p:nvSpPr>
          <p:spPr bwMode="auto">
            <a:xfrm>
              <a:off x="2688" y="1344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8331" name="Rectangle 139"/>
            <p:cNvSpPr>
              <a:spLocks noChangeArrowheads="1"/>
            </p:cNvSpPr>
            <p:nvPr/>
          </p:nvSpPr>
          <p:spPr bwMode="auto">
            <a:xfrm>
              <a:off x="2688" y="1488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8332" name="Line 140"/>
            <p:cNvSpPr>
              <a:spLocks noChangeShapeType="1"/>
            </p:cNvSpPr>
            <p:nvPr/>
          </p:nvSpPr>
          <p:spPr bwMode="auto">
            <a:xfrm>
              <a:off x="268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8333" name="Line 141"/>
            <p:cNvSpPr>
              <a:spLocks noChangeShapeType="1"/>
            </p:cNvSpPr>
            <p:nvPr/>
          </p:nvSpPr>
          <p:spPr bwMode="auto">
            <a:xfrm>
              <a:off x="2879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grpSp>
          <p:nvGrpSpPr>
            <p:cNvPr id="1928334" name="Group 142"/>
            <p:cNvGrpSpPr>
              <a:grpSpLocks/>
            </p:cNvGrpSpPr>
            <p:nvPr/>
          </p:nvGrpSpPr>
          <p:grpSpPr bwMode="auto">
            <a:xfrm>
              <a:off x="1535" y="2013"/>
              <a:ext cx="1153" cy="231"/>
              <a:chOff x="1679" y="1821"/>
              <a:chExt cx="1153" cy="231"/>
            </a:xfrm>
          </p:grpSpPr>
          <p:sp>
            <p:nvSpPr>
              <p:cNvPr id="1928335" name="Rectangle 143"/>
              <p:cNvSpPr>
                <a:spLocks noChangeArrowheads="1"/>
              </p:cNvSpPr>
              <p:nvPr/>
            </p:nvSpPr>
            <p:spPr bwMode="auto">
              <a:xfrm>
                <a:off x="1968" y="1872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 dirty="0" smtClean="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&lt;x1</a:t>
                </a:r>
                <a:r>
                  <a:rPr lang="en-US" sz="1800" dirty="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&gt;</a:t>
                </a:r>
              </a:p>
            </p:txBody>
          </p:sp>
          <p:sp>
            <p:nvSpPr>
              <p:cNvPr id="1928336" name="Text Box 144"/>
              <p:cNvSpPr txBox="1">
                <a:spLocks noChangeArrowheads="1"/>
              </p:cNvSpPr>
              <p:nvPr/>
            </p:nvSpPr>
            <p:spPr bwMode="auto">
              <a:xfrm>
                <a:off x="1679" y="1821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P8</a:t>
                </a:r>
              </a:p>
            </p:txBody>
          </p:sp>
        </p:grpSp>
        <p:sp>
          <p:nvSpPr>
            <p:cNvPr id="1928337" name="Rectangle 145"/>
            <p:cNvSpPr>
              <a:spLocks noChangeArrowheads="1"/>
            </p:cNvSpPr>
            <p:nvPr/>
          </p:nvSpPr>
          <p:spPr bwMode="auto">
            <a:xfrm>
              <a:off x="2688" y="2064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</a:t>
              </a:r>
            </a:p>
          </p:txBody>
        </p:sp>
      </p:grpSp>
      <p:sp>
        <p:nvSpPr>
          <p:cNvPr id="1928338" name="Line 146"/>
          <p:cNvSpPr>
            <a:spLocks noChangeShapeType="1"/>
          </p:cNvSpPr>
          <p:nvPr/>
        </p:nvSpPr>
        <p:spPr bwMode="auto">
          <a:xfrm>
            <a:off x="6254750" y="3124200"/>
            <a:ext cx="3048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grpSp>
        <p:nvGrpSpPr>
          <p:cNvPr id="1928339" name="Group 147"/>
          <p:cNvGrpSpPr>
            <a:grpSpLocks/>
          </p:cNvGrpSpPr>
          <p:nvPr/>
        </p:nvGrpSpPr>
        <p:grpSpPr bwMode="auto">
          <a:xfrm>
            <a:off x="5340350" y="1447800"/>
            <a:ext cx="685800" cy="228600"/>
            <a:chOff x="3168" y="912"/>
            <a:chExt cx="432" cy="144"/>
          </a:xfrm>
        </p:grpSpPr>
        <p:sp>
          <p:nvSpPr>
            <p:cNvPr id="1928340" name="Line 148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8341" name="Line 149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  <p:sp>
        <p:nvSpPr>
          <p:cNvPr id="1928342" name="Text Box 150"/>
          <p:cNvSpPr txBox="1">
            <a:spLocks noChangeArrowheads="1"/>
          </p:cNvSpPr>
          <p:nvPr/>
        </p:nvSpPr>
        <p:spPr bwMode="auto">
          <a:xfrm>
            <a:off x="539750" y="4648200"/>
            <a:ext cx="63246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800" dirty="0" err="1">
                <a:solidFill>
                  <a:srgbClr val="09213B"/>
                </a:solidFill>
                <a:latin typeface="Verdana" charset="0"/>
                <a:ea typeface="ＭＳ Ｐゴシック"/>
                <a:cs typeface="ＭＳ Ｐゴシック"/>
              </a:rPr>
              <a:t>x</a:t>
            </a:r>
            <a:r>
              <a:rPr lang="en-US" sz="1800" dirty="0">
                <a:solidFill>
                  <a:srgbClr val="09213B"/>
                </a:solidFill>
                <a:latin typeface="Verdana" charset="0"/>
                <a:ea typeface="ＭＳ Ｐゴシック"/>
                <a:cs typeface="ＭＳ Ｐゴシック"/>
              </a:rPr>
              <a:t>          ld     </a:t>
            </a:r>
            <a:r>
              <a:rPr lang="en-US" sz="1800" dirty="0" err="1">
                <a:solidFill>
                  <a:srgbClr val="09213B"/>
                </a:solidFill>
                <a:latin typeface="Verdana" charset="0"/>
                <a:ea typeface="ＭＳ Ｐゴシック"/>
                <a:cs typeface="ＭＳ Ｐゴシック"/>
              </a:rPr>
              <a:t>p</a:t>
            </a:r>
            <a:r>
              <a:rPr lang="en-US" sz="1800" dirty="0">
                <a:solidFill>
                  <a:srgbClr val="09213B"/>
                </a:solidFill>
                <a:latin typeface="Verdana" charset="0"/>
                <a:ea typeface="ＭＳ Ｐゴシック"/>
                <a:cs typeface="ＭＳ Ｐゴシック"/>
              </a:rPr>
              <a:t>     P7                    </a:t>
            </a:r>
            <a:r>
              <a:rPr lang="en-US" sz="1800" dirty="0" smtClean="0">
                <a:solidFill>
                  <a:srgbClr val="09213B"/>
                </a:solidFill>
                <a:latin typeface="Verdana" charset="0"/>
                <a:ea typeface="ＭＳ Ｐゴシック"/>
                <a:cs typeface="ＭＳ Ｐゴシック"/>
              </a:rPr>
              <a:t> x1                </a:t>
            </a:r>
            <a:r>
              <a:rPr lang="en-US" sz="1800" dirty="0">
                <a:solidFill>
                  <a:srgbClr val="09213B"/>
                </a:solidFill>
                <a:latin typeface="Verdana" charset="0"/>
                <a:ea typeface="ＭＳ Ｐゴシック"/>
                <a:cs typeface="ＭＳ Ｐゴシック"/>
              </a:rPr>
              <a:t>P0</a:t>
            </a:r>
          </a:p>
        </p:txBody>
      </p:sp>
      <p:grpSp>
        <p:nvGrpSpPr>
          <p:cNvPr id="1928343" name="Group 151"/>
          <p:cNvGrpSpPr>
            <a:grpSpLocks/>
          </p:cNvGrpSpPr>
          <p:nvPr/>
        </p:nvGrpSpPr>
        <p:grpSpPr bwMode="auto">
          <a:xfrm>
            <a:off x="468312" y="990600"/>
            <a:ext cx="2035175" cy="2574925"/>
            <a:chOff x="99" y="624"/>
            <a:chExt cx="1282" cy="1622"/>
          </a:xfrm>
        </p:grpSpPr>
        <p:grpSp>
          <p:nvGrpSpPr>
            <p:cNvPr id="1928344" name="Group 152"/>
            <p:cNvGrpSpPr>
              <a:grpSpLocks/>
            </p:cNvGrpSpPr>
            <p:nvPr/>
          </p:nvGrpSpPr>
          <p:grpSpPr bwMode="auto">
            <a:xfrm>
              <a:off x="99" y="1005"/>
              <a:ext cx="1153" cy="1241"/>
              <a:chOff x="243" y="957"/>
              <a:chExt cx="1153" cy="1241"/>
            </a:xfrm>
          </p:grpSpPr>
          <p:grpSp>
            <p:nvGrpSpPr>
              <p:cNvPr id="1928345" name="Group 153"/>
              <p:cNvGrpSpPr>
                <a:grpSpLocks/>
              </p:cNvGrpSpPr>
              <p:nvPr/>
            </p:nvGrpSpPr>
            <p:grpSpPr bwMode="auto">
              <a:xfrm>
                <a:off x="243" y="1677"/>
                <a:ext cx="1153" cy="233"/>
                <a:chOff x="243" y="1677"/>
                <a:chExt cx="1153" cy="233"/>
              </a:xfrm>
            </p:grpSpPr>
            <p:sp>
              <p:nvSpPr>
                <p:cNvPr id="1928346" name="Rectangle 154"/>
                <p:cNvSpPr>
                  <a:spLocks noChangeArrowheads="1"/>
                </p:cNvSpPr>
                <p:nvPr/>
              </p:nvSpPr>
              <p:spPr bwMode="auto">
                <a:xfrm>
                  <a:off x="532" y="1728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928347" name="Text Box 155"/>
                <p:cNvSpPr txBox="1">
                  <a:spLocks noChangeArrowheads="1"/>
                </p:cNvSpPr>
                <p:nvPr/>
              </p:nvSpPr>
              <p:spPr bwMode="auto">
                <a:xfrm>
                  <a:off x="243" y="1677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800" dirty="0" smtClean="0">
                      <a:solidFill>
                        <a:prstClr val="black"/>
                      </a:solidFill>
                      <a:latin typeface="Verdana" charset="0"/>
                      <a:ea typeface="ＭＳ Ｐゴシック"/>
                      <a:cs typeface="ＭＳ Ｐゴシック"/>
                    </a:rPr>
                    <a:t>x5</a:t>
                  </a:r>
                  <a:endParaRPr lang="en-US" sz="1800" dirty="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928348" name="Group 156"/>
              <p:cNvGrpSpPr>
                <a:grpSpLocks/>
              </p:cNvGrpSpPr>
              <p:nvPr/>
            </p:nvGrpSpPr>
            <p:grpSpPr bwMode="auto">
              <a:xfrm>
                <a:off x="243" y="1821"/>
                <a:ext cx="1153" cy="233"/>
                <a:chOff x="243" y="1821"/>
                <a:chExt cx="1153" cy="233"/>
              </a:xfrm>
            </p:grpSpPr>
            <p:sp>
              <p:nvSpPr>
                <p:cNvPr id="1928349" name="Rectangle 157"/>
                <p:cNvSpPr>
                  <a:spLocks noChangeArrowheads="1"/>
                </p:cNvSpPr>
                <p:nvPr/>
              </p:nvSpPr>
              <p:spPr bwMode="auto">
                <a:xfrm>
                  <a:off x="532" y="1872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800">
                      <a:solidFill>
                        <a:prstClr val="black"/>
                      </a:solidFill>
                      <a:latin typeface="Verdana" charset="0"/>
                      <a:ea typeface="ＭＳ Ｐゴシック"/>
                      <a:cs typeface="ＭＳ Ｐゴシック"/>
                    </a:rPr>
                    <a:t>P5</a:t>
                  </a:r>
                </a:p>
              </p:txBody>
            </p:sp>
            <p:sp>
              <p:nvSpPr>
                <p:cNvPr id="1928350" name="Text Box 158"/>
                <p:cNvSpPr txBox="1">
                  <a:spLocks noChangeArrowheads="1"/>
                </p:cNvSpPr>
                <p:nvPr/>
              </p:nvSpPr>
              <p:spPr bwMode="auto">
                <a:xfrm>
                  <a:off x="243" y="1821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800" dirty="0" smtClean="0">
                      <a:solidFill>
                        <a:prstClr val="black"/>
                      </a:solidFill>
                      <a:latin typeface="Verdana" charset="0"/>
                      <a:ea typeface="ＭＳ Ｐゴシック"/>
                      <a:cs typeface="ＭＳ Ｐゴシック"/>
                    </a:rPr>
                    <a:t>x6</a:t>
                  </a:r>
                  <a:endParaRPr lang="en-US" sz="1800" dirty="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928351" name="Group 159"/>
              <p:cNvGrpSpPr>
                <a:grpSpLocks/>
              </p:cNvGrpSpPr>
              <p:nvPr/>
            </p:nvGrpSpPr>
            <p:grpSpPr bwMode="auto">
              <a:xfrm>
                <a:off x="243" y="1965"/>
                <a:ext cx="1153" cy="233"/>
                <a:chOff x="243" y="1965"/>
                <a:chExt cx="1153" cy="233"/>
              </a:xfrm>
            </p:grpSpPr>
            <p:sp>
              <p:nvSpPr>
                <p:cNvPr id="1928352" name="Rectangle 160"/>
                <p:cNvSpPr>
                  <a:spLocks noChangeArrowheads="1"/>
                </p:cNvSpPr>
                <p:nvPr/>
              </p:nvSpPr>
              <p:spPr bwMode="auto">
                <a:xfrm>
                  <a:off x="532" y="2016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800">
                      <a:solidFill>
                        <a:prstClr val="black"/>
                      </a:solidFill>
                      <a:latin typeface="Verdana" charset="0"/>
                      <a:ea typeface="ＭＳ Ｐゴシック"/>
                      <a:cs typeface="ＭＳ Ｐゴシック"/>
                    </a:rPr>
                    <a:t>P6</a:t>
                  </a:r>
                </a:p>
              </p:txBody>
            </p:sp>
            <p:sp>
              <p:nvSpPr>
                <p:cNvPr id="1928353" name="Text Box 161"/>
                <p:cNvSpPr txBox="1">
                  <a:spLocks noChangeArrowheads="1"/>
                </p:cNvSpPr>
                <p:nvPr/>
              </p:nvSpPr>
              <p:spPr bwMode="auto">
                <a:xfrm>
                  <a:off x="243" y="1965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800" dirty="0" smtClean="0">
                      <a:solidFill>
                        <a:prstClr val="black"/>
                      </a:solidFill>
                      <a:latin typeface="Verdana" charset="0"/>
                      <a:ea typeface="ＭＳ Ｐゴシック"/>
                      <a:cs typeface="ＭＳ Ｐゴシック"/>
                    </a:rPr>
                    <a:t>x7</a:t>
                  </a:r>
                  <a:endParaRPr lang="en-US" sz="1800" dirty="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928354" name="Group 162"/>
              <p:cNvGrpSpPr>
                <a:grpSpLocks/>
              </p:cNvGrpSpPr>
              <p:nvPr/>
            </p:nvGrpSpPr>
            <p:grpSpPr bwMode="auto">
              <a:xfrm>
                <a:off x="243" y="957"/>
                <a:ext cx="1153" cy="233"/>
                <a:chOff x="243" y="957"/>
                <a:chExt cx="1153" cy="233"/>
              </a:xfrm>
            </p:grpSpPr>
            <p:sp>
              <p:nvSpPr>
                <p:cNvPr id="1928355" name="Rectangle 163"/>
                <p:cNvSpPr>
                  <a:spLocks noChangeArrowheads="1"/>
                </p:cNvSpPr>
                <p:nvPr/>
              </p:nvSpPr>
              <p:spPr bwMode="auto">
                <a:xfrm>
                  <a:off x="532" y="1008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928356" name="Text Box 164"/>
                <p:cNvSpPr txBox="1">
                  <a:spLocks noChangeArrowheads="1"/>
                </p:cNvSpPr>
                <p:nvPr/>
              </p:nvSpPr>
              <p:spPr bwMode="auto">
                <a:xfrm>
                  <a:off x="243" y="957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800" dirty="0" smtClean="0">
                      <a:solidFill>
                        <a:prstClr val="black"/>
                      </a:solidFill>
                      <a:latin typeface="Verdana" charset="0"/>
                      <a:ea typeface="ＭＳ Ｐゴシック"/>
                      <a:cs typeface="ＭＳ Ｐゴシック"/>
                    </a:rPr>
                    <a:t>x0</a:t>
                  </a:r>
                  <a:endParaRPr lang="en-US" sz="1800" dirty="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928357" name="Group 165"/>
              <p:cNvGrpSpPr>
                <a:grpSpLocks/>
              </p:cNvGrpSpPr>
              <p:nvPr/>
            </p:nvGrpSpPr>
            <p:grpSpPr bwMode="auto">
              <a:xfrm>
                <a:off x="243" y="1101"/>
                <a:ext cx="1153" cy="233"/>
                <a:chOff x="243" y="1101"/>
                <a:chExt cx="1153" cy="233"/>
              </a:xfrm>
            </p:grpSpPr>
            <p:sp>
              <p:nvSpPr>
                <p:cNvPr id="1928358" name="Rectangle 166"/>
                <p:cNvSpPr>
                  <a:spLocks noChangeArrowheads="1"/>
                </p:cNvSpPr>
                <p:nvPr/>
              </p:nvSpPr>
              <p:spPr bwMode="auto">
                <a:xfrm>
                  <a:off x="532" y="1152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800">
                      <a:solidFill>
                        <a:prstClr val="black"/>
                      </a:solidFill>
                      <a:latin typeface="Verdana" charset="0"/>
                      <a:ea typeface="ＭＳ Ｐゴシック"/>
                      <a:cs typeface="ＭＳ Ｐゴシック"/>
                    </a:rPr>
                    <a:t>P8</a:t>
                  </a:r>
                </a:p>
              </p:txBody>
            </p:sp>
            <p:sp>
              <p:nvSpPr>
                <p:cNvPr id="1928359" name="Text Box 167"/>
                <p:cNvSpPr txBox="1">
                  <a:spLocks noChangeArrowheads="1"/>
                </p:cNvSpPr>
                <p:nvPr/>
              </p:nvSpPr>
              <p:spPr bwMode="auto">
                <a:xfrm>
                  <a:off x="243" y="1101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800" dirty="0" smtClean="0">
                      <a:solidFill>
                        <a:prstClr val="black"/>
                      </a:solidFill>
                      <a:latin typeface="Verdana" charset="0"/>
                      <a:ea typeface="ＭＳ Ｐゴシック"/>
                      <a:cs typeface="ＭＳ Ｐゴシック"/>
                    </a:rPr>
                    <a:t>x1</a:t>
                  </a:r>
                  <a:endParaRPr lang="en-US" sz="1800" dirty="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928360" name="Group 168"/>
              <p:cNvGrpSpPr>
                <a:grpSpLocks/>
              </p:cNvGrpSpPr>
              <p:nvPr/>
            </p:nvGrpSpPr>
            <p:grpSpPr bwMode="auto">
              <a:xfrm>
                <a:off x="243" y="1245"/>
                <a:ext cx="1153" cy="233"/>
                <a:chOff x="243" y="1245"/>
                <a:chExt cx="1153" cy="233"/>
              </a:xfrm>
            </p:grpSpPr>
            <p:sp>
              <p:nvSpPr>
                <p:cNvPr id="1928361" name="Rectangle 169"/>
                <p:cNvSpPr>
                  <a:spLocks noChangeArrowheads="1"/>
                </p:cNvSpPr>
                <p:nvPr/>
              </p:nvSpPr>
              <p:spPr bwMode="auto">
                <a:xfrm>
                  <a:off x="532" y="1296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928362" name="Text Box 170"/>
                <p:cNvSpPr txBox="1">
                  <a:spLocks noChangeArrowheads="1"/>
                </p:cNvSpPr>
                <p:nvPr/>
              </p:nvSpPr>
              <p:spPr bwMode="auto">
                <a:xfrm>
                  <a:off x="243" y="1245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800" dirty="0" smtClean="0">
                      <a:solidFill>
                        <a:prstClr val="black"/>
                      </a:solidFill>
                      <a:latin typeface="Verdana" charset="0"/>
                      <a:ea typeface="ＭＳ Ｐゴシック"/>
                      <a:cs typeface="ＭＳ Ｐゴシック"/>
                    </a:rPr>
                    <a:t>x2</a:t>
                  </a:r>
                  <a:endParaRPr lang="en-US" sz="1800" dirty="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928363" name="Group 171"/>
              <p:cNvGrpSpPr>
                <a:grpSpLocks/>
              </p:cNvGrpSpPr>
              <p:nvPr/>
            </p:nvGrpSpPr>
            <p:grpSpPr bwMode="auto">
              <a:xfrm>
                <a:off x="243" y="1389"/>
                <a:ext cx="1153" cy="233"/>
                <a:chOff x="243" y="1389"/>
                <a:chExt cx="1153" cy="233"/>
              </a:xfrm>
            </p:grpSpPr>
            <p:sp>
              <p:nvSpPr>
                <p:cNvPr id="1928364" name="Rectangle 172"/>
                <p:cNvSpPr>
                  <a:spLocks noChangeArrowheads="1"/>
                </p:cNvSpPr>
                <p:nvPr/>
              </p:nvSpPr>
              <p:spPr bwMode="auto">
                <a:xfrm>
                  <a:off x="532" y="1440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800">
                      <a:solidFill>
                        <a:prstClr val="black"/>
                      </a:solidFill>
                      <a:latin typeface="Verdana" charset="0"/>
                      <a:ea typeface="ＭＳ Ｐゴシック"/>
                      <a:cs typeface="ＭＳ Ｐゴシック"/>
                    </a:rPr>
                    <a:t>P7</a:t>
                  </a:r>
                </a:p>
              </p:txBody>
            </p:sp>
            <p:sp>
              <p:nvSpPr>
                <p:cNvPr id="1928365" name="Text Box 173"/>
                <p:cNvSpPr txBox="1">
                  <a:spLocks noChangeArrowheads="1"/>
                </p:cNvSpPr>
                <p:nvPr/>
              </p:nvSpPr>
              <p:spPr bwMode="auto">
                <a:xfrm>
                  <a:off x="243" y="1389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800" dirty="0" smtClean="0">
                      <a:solidFill>
                        <a:prstClr val="black"/>
                      </a:solidFill>
                      <a:latin typeface="Verdana" charset="0"/>
                      <a:ea typeface="ＭＳ Ｐゴシック"/>
                      <a:cs typeface="ＭＳ Ｐゴシック"/>
                    </a:rPr>
                    <a:t>x3</a:t>
                  </a:r>
                  <a:endParaRPr lang="en-US" sz="1800" dirty="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928366" name="Group 174"/>
              <p:cNvGrpSpPr>
                <a:grpSpLocks/>
              </p:cNvGrpSpPr>
              <p:nvPr/>
            </p:nvGrpSpPr>
            <p:grpSpPr bwMode="auto">
              <a:xfrm>
                <a:off x="243" y="1533"/>
                <a:ext cx="1153" cy="233"/>
                <a:chOff x="243" y="1533"/>
                <a:chExt cx="1153" cy="233"/>
              </a:xfrm>
            </p:grpSpPr>
            <p:sp>
              <p:nvSpPr>
                <p:cNvPr id="1928367" name="Rectangle 175"/>
                <p:cNvSpPr>
                  <a:spLocks noChangeArrowheads="1"/>
                </p:cNvSpPr>
                <p:nvPr/>
              </p:nvSpPr>
              <p:spPr bwMode="auto">
                <a:xfrm>
                  <a:off x="532" y="1584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928368" name="Text Box 176"/>
                <p:cNvSpPr txBox="1">
                  <a:spLocks noChangeArrowheads="1"/>
                </p:cNvSpPr>
                <p:nvPr/>
              </p:nvSpPr>
              <p:spPr bwMode="auto">
                <a:xfrm>
                  <a:off x="243" y="1533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800" dirty="0" smtClean="0">
                      <a:solidFill>
                        <a:prstClr val="black"/>
                      </a:solidFill>
                      <a:latin typeface="Verdana" charset="0"/>
                      <a:ea typeface="ＭＳ Ｐゴシック"/>
                      <a:cs typeface="ＭＳ Ｐゴシック"/>
                    </a:rPr>
                    <a:t>x4</a:t>
                  </a:r>
                  <a:endParaRPr lang="en-US" sz="1800" dirty="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endParaRPr>
                </a:p>
              </p:txBody>
            </p:sp>
          </p:grpSp>
        </p:grpSp>
        <p:sp>
          <p:nvSpPr>
            <p:cNvPr id="1928369" name="Text Box 177"/>
            <p:cNvSpPr txBox="1">
              <a:spLocks noChangeArrowheads="1"/>
            </p:cNvSpPr>
            <p:nvPr/>
          </p:nvSpPr>
          <p:spPr bwMode="auto">
            <a:xfrm>
              <a:off x="288" y="624"/>
              <a:ext cx="1093" cy="44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 i="1" dirty="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Rename Table</a:t>
              </a:r>
            </a:p>
          </p:txBody>
        </p:sp>
      </p:grpSp>
      <p:grpSp>
        <p:nvGrpSpPr>
          <p:cNvPr id="1928370" name="Group 178"/>
          <p:cNvGrpSpPr>
            <a:grpSpLocks/>
          </p:cNvGrpSpPr>
          <p:nvPr/>
        </p:nvGrpSpPr>
        <p:grpSpPr bwMode="auto">
          <a:xfrm>
            <a:off x="920750" y="1824038"/>
            <a:ext cx="846138" cy="366712"/>
            <a:chOff x="384" y="1149"/>
            <a:chExt cx="533" cy="231"/>
          </a:xfrm>
        </p:grpSpPr>
        <p:grpSp>
          <p:nvGrpSpPr>
            <p:cNvPr id="1928371" name="Group 179"/>
            <p:cNvGrpSpPr>
              <a:grpSpLocks/>
            </p:cNvGrpSpPr>
            <p:nvPr/>
          </p:nvGrpSpPr>
          <p:grpSpPr bwMode="auto">
            <a:xfrm>
              <a:off x="384" y="1200"/>
              <a:ext cx="288" cy="144"/>
              <a:chOff x="3168" y="912"/>
              <a:chExt cx="432" cy="144"/>
            </a:xfrm>
          </p:grpSpPr>
          <p:sp>
            <p:nvSpPr>
              <p:cNvPr id="1928372" name="Line 180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8373" name="Line 181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</p:grpSp>
        <p:sp>
          <p:nvSpPr>
            <p:cNvPr id="1928374" name="Text Box 182"/>
            <p:cNvSpPr txBox="1">
              <a:spLocks noChangeArrowheads="1"/>
            </p:cNvSpPr>
            <p:nvPr/>
          </p:nvSpPr>
          <p:spPr bwMode="auto">
            <a:xfrm>
              <a:off x="623" y="1149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srgbClr val="09213B"/>
                  </a:solidFill>
                  <a:latin typeface="Verdana" charset="0"/>
                  <a:ea typeface="ＭＳ Ｐゴシック"/>
                  <a:cs typeface="ＭＳ Ｐゴシック"/>
                </a:rPr>
                <a:t>P0</a:t>
              </a:r>
            </a:p>
          </p:txBody>
        </p:sp>
      </p:grpSp>
      <p:sp>
        <p:nvSpPr>
          <p:cNvPr id="1928375" name="Text Box 183"/>
          <p:cNvSpPr txBox="1">
            <a:spLocks noChangeArrowheads="1"/>
          </p:cNvSpPr>
          <p:nvPr/>
        </p:nvSpPr>
        <p:spPr bwMode="auto">
          <a:xfrm>
            <a:off x="5264150" y="4648200"/>
            <a:ext cx="5334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P8</a:t>
            </a:r>
          </a:p>
        </p:txBody>
      </p:sp>
      <p:sp>
        <p:nvSpPr>
          <p:cNvPr id="1928376" name="Text Box 184"/>
          <p:cNvSpPr txBox="1">
            <a:spLocks noChangeArrowheads="1"/>
          </p:cNvSpPr>
          <p:nvPr/>
        </p:nvSpPr>
        <p:spPr bwMode="auto">
          <a:xfrm>
            <a:off x="5264150" y="4876800"/>
            <a:ext cx="5334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P7</a:t>
            </a:r>
          </a:p>
        </p:txBody>
      </p:sp>
      <p:grpSp>
        <p:nvGrpSpPr>
          <p:cNvPr id="1928377" name="Group 185"/>
          <p:cNvGrpSpPr>
            <a:grpSpLocks/>
          </p:cNvGrpSpPr>
          <p:nvPr/>
        </p:nvGrpSpPr>
        <p:grpSpPr bwMode="auto">
          <a:xfrm>
            <a:off x="5340350" y="1676400"/>
            <a:ext cx="685800" cy="228600"/>
            <a:chOff x="3168" y="912"/>
            <a:chExt cx="432" cy="144"/>
          </a:xfrm>
        </p:grpSpPr>
        <p:sp>
          <p:nvSpPr>
            <p:cNvPr id="1928378" name="Line 186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8379" name="Line 187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  <p:grpSp>
        <p:nvGrpSpPr>
          <p:cNvPr id="1928380" name="Group 188"/>
          <p:cNvGrpSpPr>
            <a:grpSpLocks/>
          </p:cNvGrpSpPr>
          <p:nvPr/>
        </p:nvGrpSpPr>
        <p:grpSpPr bwMode="auto">
          <a:xfrm>
            <a:off x="920750" y="2281238"/>
            <a:ext cx="846138" cy="366712"/>
            <a:chOff x="384" y="1437"/>
            <a:chExt cx="533" cy="231"/>
          </a:xfrm>
        </p:grpSpPr>
        <p:grpSp>
          <p:nvGrpSpPr>
            <p:cNvPr id="1928381" name="Group 189"/>
            <p:cNvGrpSpPr>
              <a:grpSpLocks/>
            </p:cNvGrpSpPr>
            <p:nvPr/>
          </p:nvGrpSpPr>
          <p:grpSpPr bwMode="auto">
            <a:xfrm>
              <a:off x="384" y="1488"/>
              <a:ext cx="288" cy="144"/>
              <a:chOff x="3168" y="912"/>
              <a:chExt cx="432" cy="144"/>
            </a:xfrm>
          </p:grpSpPr>
          <p:sp>
            <p:nvSpPr>
              <p:cNvPr id="1928382" name="Line 190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8383" name="Line 191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</p:grpSp>
        <p:sp>
          <p:nvSpPr>
            <p:cNvPr id="1928384" name="Text Box 192"/>
            <p:cNvSpPr txBox="1">
              <a:spLocks noChangeArrowheads="1"/>
            </p:cNvSpPr>
            <p:nvPr/>
          </p:nvSpPr>
          <p:spPr bwMode="auto">
            <a:xfrm>
              <a:off x="623" y="1437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srgbClr val="09213B"/>
                  </a:solidFill>
                  <a:latin typeface="Verdana" charset="0"/>
                  <a:ea typeface="ＭＳ Ｐゴシック"/>
                  <a:cs typeface="ＭＳ Ｐゴシック"/>
                </a:rPr>
                <a:t>P1</a:t>
              </a:r>
            </a:p>
          </p:txBody>
        </p:sp>
      </p:grpSp>
      <p:sp>
        <p:nvSpPr>
          <p:cNvPr id="1928385" name="Text Box 193"/>
          <p:cNvSpPr txBox="1">
            <a:spLocks noChangeArrowheads="1"/>
          </p:cNvSpPr>
          <p:nvPr/>
        </p:nvSpPr>
        <p:spPr bwMode="auto">
          <a:xfrm>
            <a:off x="539750" y="4876800"/>
            <a:ext cx="63246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800" dirty="0" err="1">
                <a:solidFill>
                  <a:srgbClr val="09213B"/>
                </a:solidFill>
                <a:latin typeface="Verdana" charset="0"/>
                <a:ea typeface="ＭＳ Ｐゴシック"/>
                <a:cs typeface="ＭＳ Ｐゴシック"/>
              </a:rPr>
              <a:t>x</a:t>
            </a:r>
            <a:r>
              <a:rPr lang="en-US" sz="1800" dirty="0">
                <a:solidFill>
                  <a:srgbClr val="09213B"/>
                </a:solidFill>
                <a:latin typeface="Verdana" charset="0"/>
                <a:ea typeface="ＭＳ Ｐゴシック"/>
                <a:cs typeface="ＭＳ Ｐゴシック"/>
              </a:rPr>
              <a:t>       </a:t>
            </a:r>
            <a:r>
              <a:rPr lang="en-US" sz="1800" dirty="0" smtClean="0">
                <a:solidFill>
                  <a:srgbClr val="09213B"/>
                </a:solidFill>
                <a:latin typeface="Verdana" charset="0"/>
                <a:ea typeface="ＭＳ Ｐゴシック"/>
                <a:cs typeface="ＭＳ Ｐゴシック"/>
              </a:rPr>
              <a:t>  </a:t>
            </a:r>
            <a:r>
              <a:rPr lang="en-US" sz="1800" dirty="0" err="1" smtClean="0">
                <a:solidFill>
                  <a:srgbClr val="09213B"/>
                </a:solidFill>
                <a:latin typeface="Verdana" charset="0"/>
                <a:ea typeface="ＭＳ Ｐゴシック"/>
                <a:cs typeface="ＭＳ Ｐゴシック"/>
              </a:rPr>
              <a:t>addi</a:t>
            </a:r>
            <a:r>
              <a:rPr lang="en-US" sz="1800" dirty="0" smtClean="0">
                <a:solidFill>
                  <a:srgbClr val="09213B"/>
                </a:solidFill>
                <a:latin typeface="Verdana" charset="0"/>
                <a:ea typeface="ＭＳ Ｐゴシック"/>
                <a:cs typeface="ＭＳ Ｐゴシック"/>
              </a:rPr>
              <a:t>         </a:t>
            </a:r>
            <a:r>
              <a:rPr lang="en-US" sz="1800" dirty="0">
                <a:solidFill>
                  <a:srgbClr val="09213B"/>
                </a:solidFill>
                <a:latin typeface="Verdana" charset="0"/>
                <a:ea typeface="ＭＳ Ｐゴシック"/>
                <a:cs typeface="ＭＳ Ｐゴシック"/>
              </a:rPr>
              <a:t>P0                    </a:t>
            </a:r>
            <a:r>
              <a:rPr lang="en-US" sz="1800" dirty="0" smtClean="0">
                <a:solidFill>
                  <a:srgbClr val="09213B"/>
                </a:solidFill>
                <a:latin typeface="Verdana" charset="0"/>
                <a:ea typeface="ＭＳ Ｐゴシック"/>
                <a:cs typeface="ＭＳ Ｐゴシック"/>
              </a:rPr>
              <a:t> x3                </a:t>
            </a:r>
            <a:r>
              <a:rPr lang="en-US" sz="1800" dirty="0">
                <a:solidFill>
                  <a:srgbClr val="09213B"/>
                </a:solidFill>
                <a:latin typeface="Verdana" charset="0"/>
                <a:ea typeface="ＭＳ Ｐゴシック"/>
                <a:cs typeface="ＭＳ Ｐゴシック"/>
              </a:rPr>
              <a:t>P1</a:t>
            </a:r>
          </a:p>
        </p:txBody>
      </p:sp>
      <p:sp>
        <p:nvSpPr>
          <p:cNvPr id="1928386" name="Text Box 194"/>
          <p:cNvSpPr txBox="1">
            <a:spLocks noChangeArrowheads="1"/>
          </p:cNvSpPr>
          <p:nvPr/>
        </p:nvSpPr>
        <p:spPr bwMode="auto">
          <a:xfrm>
            <a:off x="5264150" y="5105400"/>
            <a:ext cx="5334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P5</a:t>
            </a:r>
          </a:p>
        </p:txBody>
      </p:sp>
      <p:grpSp>
        <p:nvGrpSpPr>
          <p:cNvPr id="1928387" name="Group 195"/>
          <p:cNvGrpSpPr>
            <a:grpSpLocks/>
          </p:cNvGrpSpPr>
          <p:nvPr/>
        </p:nvGrpSpPr>
        <p:grpSpPr bwMode="auto">
          <a:xfrm>
            <a:off x="920750" y="2967038"/>
            <a:ext cx="846138" cy="366712"/>
            <a:chOff x="384" y="1869"/>
            <a:chExt cx="533" cy="231"/>
          </a:xfrm>
        </p:grpSpPr>
        <p:grpSp>
          <p:nvGrpSpPr>
            <p:cNvPr id="1928388" name="Group 196"/>
            <p:cNvGrpSpPr>
              <a:grpSpLocks/>
            </p:cNvGrpSpPr>
            <p:nvPr/>
          </p:nvGrpSpPr>
          <p:grpSpPr bwMode="auto">
            <a:xfrm>
              <a:off x="384" y="1920"/>
              <a:ext cx="288" cy="144"/>
              <a:chOff x="3168" y="912"/>
              <a:chExt cx="432" cy="144"/>
            </a:xfrm>
          </p:grpSpPr>
          <p:sp>
            <p:nvSpPr>
              <p:cNvPr id="1928389" name="Line 197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8390" name="Line 198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</p:grpSp>
        <p:sp>
          <p:nvSpPr>
            <p:cNvPr id="1928391" name="Text Box 199"/>
            <p:cNvSpPr txBox="1">
              <a:spLocks noChangeArrowheads="1"/>
            </p:cNvSpPr>
            <p:nvPr/>
          </p:nvSpPr>
          <p:spPr bwMode="auto">
            <a:xfrm>
              <a:off x="623" y="1869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P3</a:t>
              </a:r>
            </a:p>
          </p:txBody>
        </p:sp>
      </p:grpSp>
      <p:sp>
        <p:nvSpPr>
          <p:cNvPr id="1928392" name="Text Box 200"/>
          <p:cNvSpPr txBox="1">
            <a:spLocks noChangeArrowheads="1"/>
          </p:cNvSpPr>
          <p:nvPr/>
        </p:nvSpPr>
        <p:spPr bwMode="auto">
          <a:xfrm>
            <a:off x="539750" y="5105400"/>
            <a:ext cx="63246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800" dirty="0" err="1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x</a:t>
            </a:r>
            <a:r>
              <a:rPr lang="en-US" sz="1800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          sub   </a:t>
            </a:r>
            <a:r>
              <a:rPr lang="en-US" sz="1800" dirty="0" err="1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p</a:t>
            </a:r>
            <a:r>
              <a:rPr lang="en-US" sz="1800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     P6    </a:t>
            </a:r>
            <a:r>
              <a:rPr lang="en-US" sz="1800" dirty="0" err="1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p</a:t>
            </a:r>
            <a:r>
              <a:rPr lang="en-US" sz="1800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     P5     </a:t>
            </a:r>
            <a:r>
              <a:rPr lang="en-US" sz="1800" dirty="0" smtClean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 x6                </a:t>
            </a:r>
            <a:r>
              <a:rPr lang="en-US" sz="1800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P3</a:t>
            </a:r>
          </a:p>
        </p:txBody>
      </p:sp>
      <p:grpSp>
        <p:nvGrpSpPr>
          <p:cNvPr id="1928393" name="Group 201"/>
          <p:cNvGrpSpPr>
            <a:grpSpLocks/>
          </p:cNvGrpSpPr>
          <p:nvPr/>
        </p:nvGrpSpPr>
        <p:grpSpPr bwMode="auto">
          <a:xfrm>
            <a:off x="5340350" y="1905000"/>
            <a:ext cx="685800" cy="228600"/>
            <a:chOff x="3168" y="912"/>
            <a:chExt cx="432" cy="144"/>
          </a:xfrm>
        </p:grpSpPr>
        <p:sp>
          <p:nvSpPr>
            <p:cNvPr id="1928394" name="Line 202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8395" name="Line 203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  <p:grpSp>
        <p:nvGrpSpPr>
          <p:cNvPr id="1928396" name="Group 204"/>
          <p:cNvGrpSpPr>
            <a:grpSpLocks/>
          </p:cNvGrpSpPr>
          <p:nvPr/>
        </p:nvGrpSpPr>
        <p:grpSpPr bwMode="auto">
          <a:xfrm>
            <a:off x="1987550" y="2286000"/>
            <a:ext cx="4495800" cy="3200400"/>
            <a:chOff x="1056" y="1440"/>
            <a:chExt cx="2832" cy="2016"/>
          </a:xfrm>
        </p:grpSpPr>
        <p:sp>
          <p:nvSpPr>
            <p:cNvPr id="1928397" name="Line 205"/>
            <p:cNvSpPr>
              <a:spLocks noChangeShapeType="1"/>
            </p:cNvSpPr>
            <p:nvPr/>
          </p:nvSpPr>
          <p:spPr bwMode="auto">
            <a:xfrm flipH="1">
              <a:off x="1056" y="1440"/>
              <a:ext cx="2208" cy="144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8398" name="Line 206"/>
            <p:cNvSpPr>
              <a:spLocks noChangeShapeType="1"/>
            </p:cNvSpPr>
            <p:nvPr/>
          </p:nvSpPr>
          <p:spPr bwMode="auto">
            <a:xfrm>
              <a:off x="3504" y="1440"/>
              <a:ext cx="384" cy="2016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  <p:sp>
        <p:nvSpPr>
          <p:cNvPr id="1928399" name="Line 207"/>
          <p:cNvSpPr>
            <a:spLocks noChangeShapeType="1"/>
          </p:cNvSpPr>
          <p:nvPr/>
        </p:nvSpPr>
        <p:spPr bwMode="auto">
          <a:xfrm>
            <a:off x="1682750" y="2514600"/>
            <a:ext cx="3657600" cy="297180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928400" name="Text Box 208"/>
          <p:cNvSpPr txBox="1">
            <a:spLocks noChangeArrowheads="1"/>
          </p:cNvSpPr>
          <p:nvPr/>
        </p:nvSpPr>
        <p:spPr bwMode="auto">
          <a:xfrm>
            <a:off x="5264150" y="5334000"/>
            <a:ext cx="5334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800">
                <a:solidFill>
                  <a:srgbClr val="7030A0"/>
                </a:solidFill>
                <a:latin typeface="Verdana" charset="0"/>
                <a:ea typeface="ＭＳ Ｐゴシック"/>
                <a:cs typeface="ＭＳ Ｐゴシック"/>
              </a:rPr>
              <a:t>P1</a:t>
            </a:r>
          </a:p>
        </p:txBody>
      </p:sp>
      <p:grpSp>
        <p:nvGrpSpPr>
          <p:cNvPr id="1928401" name="Group 209"/>
          <p:cNvGrpSpPr>
            <a:grpSpLocks/>
          </p:cNvGrpSpPr>
          <p:nvPr/>
        </p:nvGrpSpPr>
        <p:grpSpPr bwMode="auto">
          <a:xfrm>
            <a:off x="1377950" y="2281238"/>
            <a:ext cx="846138" cy="366712"/>
            <a:chOff x="384" y="1869"/>
            <a:chExt cx="533" cy="231"/>
          </a:xfrm>
        </p:grpSpPr>
        <p:grpSp>
          <p:nvGrpSpPr>
            <p:cNvPr id="1928402" name="Group 210"/>
            <p:cNvGrpSpPr>
              <a:grpSpLocks/>
            </p:cNvGrpSpPr>
            <p:nvPr/>
          </p:nvGrpSpPr>
          <p:grpSpPr bwMode="auto">
            <a:xfrm>
              <a:off x="384" y="1920"/>
              <a:ext cx="288" cy="144"/>
              <a:chOff x="3168" y="912"/>
              <a:chExt cx="432" cy="144"/>
            </a:xfrm>
          </p:grpSpPr>
          <p:sp>
            <p:nvSpPr>
              <p:cNvPr id="1928403" name="Line 211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8404" name="Line 212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</p:grpSp>
        <p:sp>
          <p:nvSpPr>
            <p:cNvPr id="1928405" name="Text Box 213"/>
            <p:cNvSpPr txBox="1">
              <a:spLocks noChangeArrowheads="1"/>
            </p:cNvSpPr>
            <p:nvPr/>
          </p:nvSpPr>
          <p:spPr bwMode="auto">
            <a:xfrm>
              <a:off x="623" y="1869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srgbClr val="7030A0"/>
                  </a:solidFill>
                  <a:latin typeface="Verdana" charset="0"/>
                  <a:ea typeface="ＭＳ Ｐゴシック"/>
                  <a:cs typeface="ＭＳ Ｐゴシック"/>
                </a:rPr>
                <a:t>P2</a:t>
              </a:r>
            </a:p>
          </p:txBody>
        </p:sp>
      </p:grpSp>
      <p:sp>
        <p:nvSpPr>
          <p:cNvPr id="1928406" name="Text Box 214"/>
          <p:cNvSpPr txBox="1">
            <a:spLocks noChangeArrowheads="1"/>
          </p:cNvSpPr>
          <p:nvPr/>
        </p:nvSpPr>
        <p:spPr bwMode="auto">
          <a:xfrm>
            <a:off x="539750" y="5334000"/>
            <a:ext cx="63246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800" dirty="0" err="1">
                <a:solidFill>
                  <a:srgbClr val="7030A0"/>
                </a:solidFill>
                <a:latin typeface="Verdana" charset="0"/>
                <a:ea typeface="ＭＳ Ｐゴシック"/>
                <a:cs typeface="ＭＳ Ｐゴシック"/>
              </a:rPr>
              <a:t>x</a:t>
            </a:r>
            <a:r>
              <a:rPr lang="en-US" sz="1800" dirty="0">
                <a:solidFill>
                  <a:srgbClr val="7030A0"/>
                </a:solidFill>
                <a:latin typeface="Verdana" charset="0"/>
                <a:ea typeface="ＭＳ Ｐゴシック"/>
                <a:cs typeface="ＭＳ Ｐゴシック"/>
              </a:rPr>
              <a:t>          add         P1            P3     </a:t>
            </a:r>
            <a:r>
              <a:rPr lang="en-US" sz="1800" dirty="0" smtClean="0">
                <a:solidFill>
                  <a:srgbClr val="7030A0"/>
                </a:solidFill>
                <a:latin typeface="Verdana" charset="0"/>
                <a:ea typeface="ＭＳ Ｐゴシック"/>
                <a:cs typeface="ＭＳ Ｐゴシック"/>
              </a:rPr>
              <a:t> x3               </a:t>
            </a:r>
            <a:r>
              <a:rPr lang="en-US" sz="1800" dirty="0">
                <a:solidFill>
                  <a:srgbClr val="7030A0"/>
                </a:solidFill>
                <a:latin typeface="Verdana" charset="0"/>
                <a:ea typeface="ＭＳ Ｐゴシック"/>
                <a:cs typeface="ＭＳ Ｐゴシック"/>
              </a:rPr>
              <a:t>P2</a:t>
            </a:r>
          </a:p>
        </p:txBody>
      </p:sp>
      <p:grpSp>
        <p:nvGrpSpPr>
          <p:cNvPr id="1928407" name="Group 215"/>
          <p:cNvGrpSpPr>
            <a:grpSpLocks/>
          </p:cNvGrpSpPr>
          <p:nvPr/>
        </p:nvGrpSpPr>
        <p:grpSpPr bwMode="auto">
          <a:xfrm>
            <a:off x="5340350" y="2133600"/>
            <a:ext cx="685800" cy="228600"/>
            <a:chOff x="3168" y="912"/>
            <a:chExt cx="432" cy="144"/>
          </a:xfrm>
        </p:grpSpPr>
        <p:sp>
          <p:nvSpPr>
            <p:cNvPr id="1928408" name="Line 216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8409" name="Line 217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824247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8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8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28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8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8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28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8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8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8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28338" grpId="0" animBg="1"/>
      <p:bldP spid="1928399" grpId="0" animBg="1"/>
      <p:bldP spid="1928400" grpId="0" autoUpdateAnimBg="0"/>
      <p:bldP spid="1928406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Physical Register Management</a:t>
            </a:r>
            <a:endParaRPr lang="en-US" dirty="0"/>
          </a:p>
        </p:txBody>
      </p:sp>
      <p:sp>
        <p:nvSpPr>
          <p:cNvPr id="23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E8AEF-C789-DB46-9D93-FDDF69562B23}" type="slidenum">
              <a:rPr lang="en-US" smtClean="0">
                <a:solidFill>
                  <a:prstClr val="black"/>
                </a:solidFill>
              </a:rPr>
              <a:pPr/>
              <a:t>25</a:t>
            </a:fld>
            <a:endParaRPr lang="en-US">
              <a:solidFill>
                <a:prstClr val="black"/>
              </a:solidFill>
            </a:endParaRPr>
          </a:p>
        </p:txBody>
      </p:sp>
      <p:grpSp>
        <p:nvGrpSpPr>
          <p:cNvPr id="1930243" name="Group 3"/>
          <p:cNvGrpSpPr>
            <a:grpSpLocks/>
          </p:cNvGrpSpPr>
          <p:nvPr/>
        </p:nvGrpSpPr>
        <p:grpSpPr bwMode="auto">
          <a:xfrm>
            <a:off x="536576" y="4114800"/>
            <a:ext cx="6324601" cy="2214563"/>
            <a:chOff x="144" y="2589"/>
            <a:chExt cx="3984" cy="1395"/>
          </a:xfrm>
        </p:grpSpPr>
        <p:grpSp>
          <p:nvGrpSpPr>
            <p:cNvPr id="1930244" name="Group 4"/>
            <p:cNvGrpSpPr>
              <a:grpSpLocks/>
            </p:cNvGrpSpPr>
            <p:nvPr/>
          </p:nvGrpSpPr>
          <p:grpSpPr bwMode="auto">
            <a:xfrm>
              <a:off x="144" y="2832"/>
              <a:ext cx="3984" cy="1152"/>
              <a:chOff x="144" y="2928"/>
              <a:chExt cx="3984" cy="1152"/>
            </a:xfrm>
          </p:grpSpPr>
          <p:sp>
            <p:nvSpPr>
              <p:cNvPr id="1930245" name="Rectangle 5"/>
              <p:cNvSpPr>
                <a:spLocks noChangeArrowheads="1"/>
              </p:cNvSpPr>
              <p:nvPr/>
            </p:nvSpPr>
            <p:spPr bwMode="auto">
              <a:xfrm>
                <a:off x="672" y="292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op</a:t>
                </a:r>
              </a:p>
            </p:txBody>
          </p:sp>
          <p:sp>
            <p:nvSpPr>
              <p:cNvPr id="1930246" name="Rectangle 6"/>
              <p:cNvSpPr>
                <a:spLocks noChangeArrowheads="1"/>
              </p:cNvSpPr>
              <p:nvPr/>
            </p:nvSpPr>
            <p:spPr bwMode="auto">
              <a:xfrm>
                <a:off x="1104" y="292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p1</a:t>
                </a:r>
              </a:p>
            </p:txBody>
          </p:sp>
          <p:sp>
            <p:nvSpPr>
              <p:cNvPr id="1930247" name="Rectangle 7"/>
              <p:cNvSpPr>
                <a:spLocks noChangeArrowheads="1"/>
              </p:cNvSpPr>
              <p:nvPr/>
            </p:nvSpPr>
            <p:spPr bwMode="auto">
              <a:xfrm>
                <a:off x="1344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 dirty="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PR1</a:t>
                </a:r>
              </a:p>
            </p:txBody>
          </p:sp>
          <p:sp>
            <p:nvSpPr>
              <p:cNvPr id="1930248" name="Rectangle 8"/>
              <p:cNvSpPr>
                <a:spLocks noChangeArrowheads="1"/>
              </p:cNvSpPr>
              <p:nvPr/>
            </p:nvSpPr>
            <p:spPr bwMode="auto">
              <a:xfrm>
                <a:off x="1872" y="292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p2</a:t>
                </a:r>
              </a:p>
            </p:txBody>
          </p:sp>
          <p:sp>
            <p:nvSpPr>
              <p:cNvPr id="1930249" name="Rectangle 9"/>
              <p:cNvSpPr>
                <a:spLocks noChangeArrowheads="1"/>
              </p:cNvSpPr>
              <p:nvPr/>
            </p:nvSpPr>
            <p:spPr bwMode="auto">
              <a:xfrm>
                <a:off x="2112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 dirty="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PR2</a:t>
                </a:r>
              </a:p>
            </p:txBody>
          </p:sp>
          <p:sp>
            <p:nvSpPr>
              <p:cNvPr id="1930250" name="Rectangle 10"/>
              <p:cNvSpPr>
                <a:spLocks noChangeArrowheads="1"/>
              </p:cNvSpPr>
              <p:nvPr/>
            </p:nvSpPr>
            <p:spPr bwMode="auto">
              <a:xfrm>
                <a:off x="432" y="292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ex</a:t>
                </a:r>
              </a:p>
            </p:txBody>
          </p:sp>
          <p:sp>
            <p:nvSpPr>
              <p:cNvPr id="1930251" name="Rectangle 11"/>
              <p:cNvSpPr>
                <a:spLocks noChangeArrowheads="1"/>
              </p:cNvSpPr>
              <p:nvPr/>
            </p:nvSpPr>
            <p:spPr bwMode="auto">
              <a:xfrm>
                <a:off x="144" y="2928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use</a:t>
                </a:r>
              </a:p>
            </p:txBody>
          </p:sp>
          <p:sp>
            <p:nvSpPr>
              <p:cNvPr id="1930252" name="Rectangle 12"/>
              <p:cNvSpPr>
                <a:spLocks noChangeArrowheads="1"/>
              </p:cNvSpPr>
              <p:nvPr/>
            </p:nvSpPr>
            <p:spPr bwMode="auto">
              <a:xfrm>
                <a:off x="672" y="307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0253" name="Rectangle 13"/>
              <p:cNvSpPr>
                <a:spLocks noChangeArrowheads="1"/>
              </p:cNvSpPr>
              <p:nvPr/>
            </p:nvSpPr>
            <p:spPr bwMode="auto">
              <a:xfrm>
                <a:off x="1104" y="307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0254" name="Rectangle 14"/>
              <p:cNvSpPr>
                <a:spLocks noChangeArrowheads="1"/>
              </p:cNvSpPr>
              <p:nvPr/>
            </p:nvSpPr>
            <p:spPr bwMode="auto">
              <a:xfrm>
                <a:off x="1344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0255" name="Rectangle 15"/>
              <p:cNvSpPr>
                <a:spLocks noChangeArrowheads="1"/>
              </p:cNvSpPr>
              <p:nvPr/>
            </p:nvSpPr>
            <p:spPr bwMode="auto">
              <a:xfrm>
                <a:off x="1872" y="307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0256" name="Rectangle 16"/>
              <p:cNvSpPr>
                <a:spLocks noChangeArrowheads="1"/>
              </p:cNvSpPr>
              <p:nvPr/>
            </p:nvSpPr>
            <p:spPr bwMode="auto">
              <a:xfrm>
                <a:off x="2112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0257" name="Rectangle 17"/>
              <p:cNvSpPr>
                <a:spLocks noChangeArrowheads="1"/>
              </p:cNvSpPr>
              <p:nvPr/>
            </p:nvSpPr>
            <p:spPr bwMode="auto">
              <a:xfrm>
                <a:off x="432" y="307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0258" name="Rectangle 18"/>
              <p:cNvSpPr>
                <a:spLocks noChangeArrowheads="1"/>
              </p:cNvSpPr>
              <p:nvPr/>
            </p:nvSpPr>
            <p:spPr bwMode="auto">
              <a:xfrm>
                <a:off x="144" y="3072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0259" name="Rectangle 19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0260" name="Rectangle 20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0261" name="Rectangle 21"/>
              <p:cNvSpPr>
                <a:spLocks noChangeArrowheads="1"/>
              </p:cNvSpPr>
              <p:nvPr/>
            </p:nvSpPr>
            <p:spPr bwMode="auto">
              <a:xfrm>
                <a:off x="1344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0262" name="Rectangle 22"/>
              <p:cNvSpPr>
                <a:spLocks noChangeArrowheads="1"/>
              </p:cNvSpPr>
              <p:nvPr/>
            </p:nvSpPr>
            <p:spPr bwMode="auto">
              <a:xfrm>
                <a:off x="1872" y="321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0263" name="Rectangle 23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0264" name="Rectangle 24"/>
              <p:cNvSpPr>
                <a:spLocks noChangeArrowheads="1"/>
              </p:cNvSpPr>
              <p:nvPr/>
            </p:nvSpPr>
            <p:spPr bwMode="auto">
              <a:xfrm>
                <a:off x="432" y="321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0265" name="Rectangle 25"/>
              <p:cNvSpPr>
                <a:spLocks noChangeArrowheads="1"/>
              </p:cNvSpPr>
              <p:nvPr/>
            </p:nvSpPr>
            <p:spPr bwMode="auto">
              <a:xfrm>
                <a:off x="144" y="3216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0266" name="Rectangle 26"/>
              <p:cNvSpPr>
                <a:spLocks noChangeArrowheads="1"/>
              </p:cNvSpPr>
              <p:nvPr/>
            </p:nvSpPr>
            <p:spPr bwMode="auto">
              <a:xfrm>
                <a:off x="672" y="3360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0267" name="Rectangle 27"/>
              <p:cNvSpPr>
                <a:spLocks noChangeArrowheads="1"/>
              </p:cNvSpPr>
              <p:nvPr/>
            </p:nvSpPr>
            <p:spPr bwMode="auto">
              <a:xfrm>
                <a:off x="1104" y="3360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0268" name="Rectangle 28"/>
              <p:cNvSpPr>
                <a:spLocks noChangeArrowheads="1"/>
              </p:cNvSpPr>
              <p:nvPr/>
            </p:nvSpPr>
            <p:spPr bwMode="auto">
              <a:xfrm>
                <a:off x="1344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0269" name="Rectangle 29"/>
              <p:cNvSpPr>
                <a:spLocks noChangeArrowheads="1"/>
              </p:cNvSpPr>
              <p:nvPr/>
            </p:nvSpPr>
            <p:spPr bwMode="auto">
              <a:xfrm>
                <a:off x="1872" y="3360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0270" name="Rectangle 30"/>
              <p:cNvSpPr>
                <a:spLocks noChangeArrowheads="1"/>
              </p:cNvSpPr>
              <p:nvPr/>
            </p:nvSpPr>
            <p:spPr bwMode="auto">
              <a:xfrm>
                <a:off x="2112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0271" name="Rectangle 31"/>
              <p:cNvSpPr>
                <a:spLocks noChangeArrowheads="1"/>
              </p:cNvSpPr>
              <p:nvPr/>
            </p:nvSpPr>
            <p:spPr bwMode="auto">
              <a:xfrm>
                <a:off x="432" y="3360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0272" name="Rectangle 32"/>
              <p:cNvSpPr>
                <a:spLocks noChangeArrowheads="1"/>
              </p:cNvSpPr>
              <p:nvPr/>
            </p:nvSpPr>
            <p:spPr bwMode="auto">
              <a:xfrm>
                <a:off x="144" y="3360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0273" name="Rectangle 33"/>
              <p:cNvSpPr>
                <a:spLocks noChangeArrowheads="1"/>
              </p:cNvSpPr>
              <p:nvPr/>
            </p:nvSpPr>
            <p:spPr bwMode="auto">
              <a:xfrm>
                <a:off x="672" y="3504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0274" name="Rectangle 34"/>
              <p:cNvSpPr>
                <a:spLocks noChangeArrowheads="1"/>
              </p:cNvSpPr>
              <p:nvPr/>
            </p:nvSpPr>
            <p:spPr bwMode="auto">
              <a:xfrm>
                <a:off x="1104" y="3504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0275" name="Rectangle 35"/>
              <p:cNvSpPr>
                <a:spLocks noChangeArrowheads="1"/>
              </p:cNvSpPr>
              <p:nvPr/>
            </p:nvSpPr>
            <p:spPr bwMode="auto">
              <a:xfrm>
                <a:off x="1344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0276" name="Rectangle 36"/>
              <p:cNvSpPr>
                <a:spLocks noChangeArrowheads="1"/>
              </p:cNvSpPr>
              <p:nvPr/>
            </p:nvSpPr>
            <p:spPr bwMode="auto">
              <a:xfrm>
                <a:off x="1872" y="3504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0277" name="Rectangle 37"/>
              <p:cNvSpPr>
                <a:spLocks noChangeArrowheads="1"/>
              </p:cNvSpPr>
              <p:nvPr/>
            </p:nvSpPr>
            <p:spPr bwMode="auto">
              <a:xfrm>
                <a:off x="2112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0278" name="Rectangle 38"/>
              <p:cNvSpPr>
                <a:spLocks noChangeArrowheads="1"/>
              </p:cNvSpPr>
              <p:nvPr/>
            </p:nvSpPr>
            <p:spPr bwMode="auto">
              <a:xfrm>
                <a:off x="432" y="3504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0279" name="Rectangle 39"/>
              <p:cNvSpPr>
                <a:spLocks noChangeArrowheads="1"/>
              </p:cNvSpPr>
              <p:nvPr/>
            </p:nvSpPr>
            <p:spPr bwMode="auto">
              <a:xfrm>
                <a:off x="144" y="3504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0280" name="Rectangle 40"/>
              <p:cNvSpPr>
                <a:spLocks noChangeArrowheads="1"/>
              </p:cNvSpPr>
              <p:nvPr/>
            </p:nvSpPr>
            <p:spPr bwMode="auto">
              <a:xfrm>
                <a:off x="672" y="364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0281" name="Rectangle 41"/>
              <p:cNvSpPr>
                <a:spLocks noChangeArrowheads="1"/>
              </p:cNvSpPr>
              <p:nvPr/>
            </p:nvSpPr>
            <p:spPr bwMode="auto">
              <a:xfrm>
                <a:off x="1104" y="364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0282" name="Rectangle 42"/>
              <p:cNvSpPr>
                <a:spLocks noChangeArrowheads="1"/>
              </p:cNvSpPr>
              <p:nvPr/>
            </p:nvSpPr>
            <p:spPr bwMode="auto">
              <a:xfrm>
                <a:off x="1344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0283" name="Rectangle 43"/>
              <p:cNvSpPr>
                <a:spLocks noChangeArrowheads="1"/>
              </p:cNvSpPr>
              <p:nvPr/>
            </p:nvSpPr>
            <p:spPr bwMode="auto">
              <a:xfrm>
                <a:off x="1872" y="364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0284" name="Rectangle 44"/>
              <p:cNvSpPr>
                <a:spLocks noChangeArrowheads="1"/>
              </p:cNvSpPr>
              <p:nvPr/>
            </p:nvSpPr>
            <p:spPr bwMode="auto">
              <a:xfrm>
                <a:off x="2112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0285" name="Rectangle 45"/>
              <p:cNvSpPr>
                <a:spLocks noChangeArrowheads="1"/>
              </p:cNvSpPr>
              <p:nvPr/>
            </p:nvSpPr>
            <p:spPr bwMode="auto">
              <a:xfrm>
                <a:off x="432" y="364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0286" name="Rectangle 46"/>
              <p:cNvSpPr>
                <a:spLocks noChangeArrowheads="1"/>
              </p:cNvSpPr>
              <p:nvPr/>
            </p:nvSpPr>
            <p:spPr bwMode="auto">
              <a:xfrm>
                <a:off x="144" y="3648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0287" name="Rectangle 47"/>
              <p:cNvSpPr>
                <a:spLocks noChangeArrowheads="1"/>
              </p:cNvSpPr>
              <p:nvPr/>
            </p:nvSpPr>
            <p:spPr bwMode="auto">
              <a:xfrm>
                <a:off x="672" y="379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0288" name="Rectangle 48"/>
              <p:cNvSpPr>
                <a:spLocks noChangeArrowheads="1"/>
              </p:cNvSpPr>
              <p:nvPr/>
            </p:nvSpPr>
            <p:spPr bwMode="auto">
              <a:xfrm>
                <a:off x="1104" y="379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0289" name="Rectangle 49"/>
              <p:cNvSpPr>
                <a:spLocks noChangeArrowheads="1"/>
              </p:cNvSpPr>
              <p:nvPr/>
            </p:nvSpPr>
            <p:spPr bwMode="auto">
              <a:xfrm>
                <a:off x="1344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0290" name="Rectangle 50"/>
              <p:cNvSpPr>
                <a:spLocks noChangeArrowheads="1"/>
              </p:cNvSpPr>
              <p:nvPr/>
            </p:nvSpPr>
            <p:spPr bwMode="auto">
              <a:xfrm>
                <a:off x="1872" y="379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0291" name="Rectangle 51"/>
              <p:cNvSpPr>
                <a:spLocks noChangeArrowheads="1"/>
              </p:cNvSpPr>
              <p:nvPr/>
            </p:nvSpPr>
            <p:spPr bwMode="auto">
              <a:xfrm>
                <a:off x="2112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0292" name="Rectangle 52"/>
              <p:cNvSpPr>
                <a:spLocks noChangeArrowheads="1"/>
              </p:cNvSpPr>
              <p:nvPr/>
            </p:nvSpPr>
            <p:spPr bwMode="auto">
              <a:xfrm>
                <a:off x="432" y="379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0293" name="Rectangle 53"/>
              <p:cNvSpPr>
                <a:spLocks noChangeArrowheads="1"/>
              </p:cNvSpPr>
              <p:nvPr/>
            </p:nvSpPr>
            <p:spPr bwMode="auto">
              <a:xfrm>
                <a:off x="144" y="3792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0294" name="Rectangle 54"/>
              <p:cNvSpPr>
                <a:spLocks noChangeArrowheads="1"/>
              </p:cNvSpPr>
              <p:nvPr/>
            </p:nvSpPr>
            <p:spPr bwMode="auto">
              <a:xfrm>
                <a:off x="672" y="393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0295" name="Rectangle 55"/>
              <p:cNvSpPr>
                <a:spLocks noChangeArrowheads="1"/>
              </p:cNvSpPr>
              <p:nvPr/>
            </p:nvSpPr>
            <p:spPr bwMode="auto">
              <a:xfrm>
                <a:off x="1104" y="393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0296" name="Rectangle 56"/>
              <p:cNvSpPr>
                <a:spLocks noChangeArrowheads="1"/>
              </p:cNvSpPr>
              <p:nvPr/>
            </p:nvSpPr>
            <p:spPr bwMode="auto">
              <a:xfrm>
                <a:off x="1344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0297" name="Rectangle 57"/>
              <p:cNvSpPr>
                <a:spLocks noChangeArrowheads="1"/>
              </p:cNvSpPr>
              <p:nvPr/>
            </p:nvSpPr>
            <p:spPr bwMode="auto">
              <a:xfrm>
                <a:off x="1872" y="393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0298" name="Rectangle 58"/>
              <p:cNvSpPr>
                <a:spLocks noChangeArrowheads="1"/>
              </p:cNvSpPr>
              <p:nvPr/>
            </p:nvSpPr>
            <p:spPr bwMode="auto">
              <a:xfrm>
                <a:off x="2112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0299" name="Rectangle 59"/>
              <p:cNvSpPr>
                <a:spLocks noChangeArrowheads="1"/>
              </p:cNvSpPr>
              <p:nvPr/>
            </p:nvSpPr>
            <p:spPr bwMode="auto">
              <a:xfrm>
                <a:off x="2640" y="292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 dirty="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Rd</a:t>
                </a:r>
              </a:p>
            </p:txBody>
          </p:sp>
          <p:sp>
            <p:nvSpPr>
              <p:cNvPr id="1930300" name="Rectangle 60"/>
              <p:cNvSpPr>
                <a:spLocks noChangeArrowheads="1"/>
              </p:cNvSpPr>
              <p:nvPr/>
            </p:nvSpPr>
            <p:spPr bwMode="auto">
              <a:xfrm>
                <a:off x="2640" y="307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0301" name="Rectangle 61"/>
              <p:cNvSpPr>
                <a:spLocks noChangeArrowheads="1"/>
              </p:cNvSpPr>
              <p:nvPr/>
            </p:nvSpPr>
            <p:spPr bwMode="auto">
              <a:xfrm>
                <a:off x="2640" y="321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0302" name="Rectangle 62"/>
              <p:cNvSpPr>
                <a:spLocks noChangeArrowheads="1"/>
              </p:cNvSpPr>
              <p:nvPr/>
            </p:nvSpPr>
            <p:spPr bwMode="auto">
              <a:xfrm>
                <a:off x="2640" y="3360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0303" name="Rectangle 63"/>
              <p:cNvSpPr>
                <a:spLocks noChangeArrowheads="1"/>
              </p:cNvSpPr>
              <p:nvPr/>
            </p:nvSpPr>
            <p:spPr bwMode="auto">
              <a:xfrm>
                <a:off x="2640" y="3504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0304" name="Rectangle 64"/>
              <p:cNvSpPr>
                <a:spLocks noChangeArrowheads="1"/>
              </p:cNvSpPr>
              <p:nvPr/>
            </p:nvSpPr>
            <p:spPr bwMode="auto">
              <a:xfrm>
                <a:off x="2640" y="364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0305" name="Rectangle 65"/>
              <p:cNvSpPr>
                <a:spLocks noChangeArrowheads="1"/>
              </p:cNvSpPr>
              <p:nvPr/>
            </p:nvSpPr>
            <p:spPr bwMode="auto">
              <a:xfrm>
                <a:off x="2640" y="379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0306" name="Rectangle 66"/>
              <p:cNvSpPr>
                <a:spLocks noChangeArrowheads="1"/>
              </p:cNvSpPr>
              <p:nvPr/>
            </p:nvSpPr>
            <p:spPr bwMode="auto">
              <a:xfrm>
                <a:off x="2640" y="393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0307" name="Rectangle 67"/>
              <p:cNvSpPr>
                <a:spLocks noChangeArrowheads="1"/>
              </p:cNvSpPr>
              <p:nvPr/>
            </p:nvSpPr>
            <p:spPr bwMode="auto">
              <a:xfrm>
                <a:off x="432" y="393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0308" name="Rectangle 68"/>
              <p:cNvSpPr>
                <a:spLocks noChangeArrowheads="1"/>
              </p:cNvSpPr>
              <p:nvPr/>
            </p:nvSpPr>
            <p:spPr bwMode="auto">
              <a:xfrm>
                <a:off x="144" y="3936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0309" name="Rectangle 69"/>
              <p:cNvSpPr>
                <a:spLocks noChangeArrowheads="1"/>
              </p:cNvSpPr>
              <p:nvPr/>
            </p:nvSpPr>
            <p:spPr bwMode="auto">
              <a:xfrm>
                <a:off x="3600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 dirty="0" err="1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PRd</a:t>
                </a:r>
                <a:endParaRPr lang="en-US" sz="1800" dirty="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0310" name="Rectangle 70"/>
              <p:cNvSpPr>
                <a:spLocks noChangeArrowheads="1"/>
              </p:cNvSpPr>
              <p:nvPr/>
            </p:nvSpPr>
            <p:spPr bwMode="auto">
              <a:xfrm>
                <a:off x="3600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0311" name="Rectangle 71"/>
              <p:cNvSpPr>
                <a:spLocks noChangeArrowheads="1"/>
              </p:cNvSpPr>
              <p:nvPr/>
            </p:nvSpPr>
            <p:spPr bwMode="auto">
              <a:xfrm>
                <a:off x="3600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0312" name="Rectangle 72"/>
              <p:cNvSpPr>
                <a:spLocks noChangeArrowheads="1"/>
              </p:cNvSpPr>
              <p:nvPr/>
            </p:nvSpPr>
            <p:spPr bwMode="auto">
              <a:xfrm>
                <a:off x="3600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0313" name="Rectangle 73"/>
              <p:cNvSpPr>
                <a:spLocks noChangeArrowheads="1"/>
              </p:cNvSpPr>
              <p:nvPr/>
            </p:nvSpPr>
            <p:spPr bwMode="auto">
              <a:xfrm>
                <a:off x="3600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0314" name="Rectangle 74"/>
              <p:cNvSpPr>
                <a:spLocks noChangeArrowheads="1"/>
              </p:cNvSpPr>
              <p:nvPr/>
            </p:nvSpPr>
            <p:spPr bwMode="auto">
              <a:xfrm>
                <a:off x="3600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0315" name="Rectangle 75"/>
              <p:cNvSpPr>
                <a:spLocks noChangeArrowheads="1"/>
              </p:cNvSpPr>
              <p:nvPr/>
            </p:nvSpPr>
            <p:spPr bwMode="auto">
              <a:xfrm>
                <a:off x="3600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0316" name="Rectangle 76"/>
              <p:cNvSpPr>
                <a:spLocks noChangeArrowheads="1"/>
              </p:cNvSpPr>
              <p:nvPr/>
            </p:nvSpPr>
            <p:spPr bwMode="auto">
              <a:xfrm>
                <a:off x="3600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0317" name="Rectangle 77"/>
              <p:cNvSpPr>
                <a:spLocks noChangeArrowheads="1"/>
              </p:cNvSpPr>
              <p:nvPr/>
            </p:nvSpPr>
            <p:spPr bwMode="auto">
              <a:xfrm>
                <a:off x="3072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 dirty="0" err="1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LPRd</a:t>
                </a:r>
                <a:endParaRPr lang="en-US" sz="1800" dirty="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0318" name="Rectangle 78"/>
              <p:cNvSpPr>
                <a:spLocks noChangeArrowheads="1"/>
              </p:cNvSpPr>
              <p:nvPr/>
            </p:nvSpPr>
            <p:spPr bwMode="auto">
              <a:xfrm>
                <a:off x="3072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0319" name="Rectangle 79"/>
              <p:cNvSpPr>
                <a:spLocks noChangeArrowheads="1"/>
              </p:cNvSpPr>
              <p:nvPr/>
            </p:nvSpPr>
            <p:spPr bwMode="auto">
              <a:xfrm>
                <a:off x="3072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0320" name="Rectangle 80"/>
              <p:cNvSpPr>
                <a:spLocks noChangeArrowheads="1"/>
              </p:cNvSpPr>
              <p:nvPr/>
            </p:nvSpPr>
            <p:spPr bwMode="auto">
              <a:xfrm>
                <a:off x="3072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0321" name="Rectangle 81"/>
              <p:cNvSpPr>
                <a:spLocks noChangeArrowheads="1"/>
              </p:cNvSpPr>
              <p:nvPr/>
            </p:nvSpPr>
            <p:spPr bwMode="auto">
              <a:xfrm>
                <a:off x="3072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0322" name="Rectangle 82"/>
              <p:cNvSpPr>
                <a:spLocks noChangeArrowheads="1"/>
              </p:cNvSpPr>
              <p:nvPr/>
            </p:nvSpPr>
            <p:spPr bwMode="auto">
              <a:xfrm>
                <a:off x="3072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0323" name="Rectangle 83"/>
              <p:cNvSpPr>
                <a:spLocks noChangeArrowheads="1"/>
              </p:cNvSpPr>
              <p:nvPr/>
            </p:nvSpPr>
            <p:spPr bwMode="auto">
              <a:xfrm>
                <a:off x="3072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0324" name="Rectangle 84"/>
              <p:cNvSpPr>
                <a:spLocks noChangeArrowheads="1"/>
              </p:cNvSpPr>
              <p:nvPr/>
            </p:nvSpPr>
            <p:spPr bwMode="auto">
              <a:xfrm>
                <a:off x="3072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</p:grpSp>
        <p:sp>
          <p:nvSpPr>
            <p:cNvPr id="1930325" name="Text Box 85"/>
            <p:cNvSpPr txBox="1">
              <a:spLocks noChangeArrowheads="1"/>
            </p:cNvSpPr>
            <p:nvPr/>
          </p:nvSpPr>
          <p:spPr bwMode="auto">
            <a:xfrm>
              <a:off x="374" y="2589"/>
              <a:ext cx="473" cy="233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 i="1" dirty="0" smtClean="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ROB</a:t>
              </a:r>
              <a:endParaRPr lang="en-US" sz="1800" i="1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</p:grpSp>
      <p:sp>
        <p:nvSpPr>
          <p:cNvPr id="1930326" name="Rectangle 86"/>
          <p:cNvSpPr>
            <a:spLocks noChangeArrowheads="1"/>
          </p:cNvSpPr>
          <p:nvPr/>
        </p:nvSpPr>
        <p:spPr bwMode="auto">
          <a:xfrm>
            <a:off x="6553200" y="1752600"/>
            <a:ext cx="28956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285750" indent="-285750" eaLnBrk="1" hangingPunct="1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ld</a:t>
            </a:r>
            <a:r>
              <a:rPr lang="en-US" sz="2400" dirty="0" smtClean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 x1</a:t>
            </a:r>
            <a:r>
              <a:rPr lang="en-US" sz="2400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, 0</a:t>
            </a:r>
            <a:r>
              <a:rPr lang="en-US" sz="2400" dirty="0" smtClean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(x3</a:t>
            </a:r>
            <a:r>
              <a:rPr lang="en-US" sz="2400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)</a:t>
            </a:r>
          </a:p>
          <a:p>
            <a:pPr marL="285750" indent="-285750" eaLnBrk="1" hangingPunct="1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 err="1" smtClean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addi</a:t>
            </a:r>
            <a:r>
              <a:rPr lang="en-US" sz="2400" dirty="0" smtClean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 x3</a:t>
            </a:r>
            <a:r>
              <a:rPr lang="en-US" sz="2400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,</a:t>
            </a:r>
            <a:r>
              <a:rPr lang="en-US" sz="2400" dirty="0" smtClean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 x1</a:t>
            </a:r>
            <a:r>
              <a:rPr lang="en-US" sz="2400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, #4</a:t>
            </a:r>
          </a:p>
          <a:p>
            <a:pPr marL="285750" indent="-285750" eaLnBrk="1" hangingPunct="1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sub</a:t>
            </a:r>
            <a:r>
              <a:rPr lang="en-US" sz="2400" dirty="0" smtClean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 x6</a:t>
            </a:r>
            <a:r>
              <a:rPr lang="en-US" sz="2400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,</a:t>
            </a:r>
            <a:r>
              <a:rPr lang="en-US" sz="2400" dirty="0" smtClean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 x7</a:t>
            </a:r>
            <a:r>
              <a:rPr lang="en-US" sz="2400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,</a:t>
            </a:r>
            <a:r>
              <a:rPr lang="en-US" sz="2400" dirty="0" smtClean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 x6</a:t>
            </a:r>
            <a:endParaRPr lang="en-US" sz="2400" dirty="0">
              <a:solidFill>
                <a:prstClr val="black"/>
              </a:solidFill>
              <a:latin typeface="Verdana" charset="0"/>
              <a:ea typeface="ＭＳ Ｐゴシック"/>
              <a:cs typeface="ＭＳ Ｐゴシック"/>
            </a:endParaRPr>
          </a:p>
          <a:p>
            <a:pPr marL="285750" indent="-285750" eaLnBrk="1" hangingPunct="1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add</a:t>
            </a:r>
            <a:r>
              <a:rPr lang="en-US" sz="2400" dirty="0" smtClean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 x3</a:t>
            </a:r>
            <a:r>
              <a:rPr lang="en-US" sz="2400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,</a:t>
            </a:r>
            <a:r>
              <a:rPr lang="en-US" sz="2400" dirty="0" smtClean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 x3</a:t>
            </a:r>
            <a:r>
              <a:rPr lang="en-US" sz="2400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,</a:t>
            </a:r>
            <a:r>
              <a:rPr lang="en-US" sz="2400" dirty="0" smtClean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 x6</a:t>
            </a:r>
            <a:endParaRPr lang="en-US" sz="2400" dirty="0">
              <a:solidFill>
                <a:prstClr val="black"/>
              </a:solidFill>
              <a:latin typeface="Verdana" charset="0"/>
              <a:ea typeface="ＭＳ Ｐゴシック"/>
              <a:cs typeface="ＭＳ Ｐゴシック"/>
            </a:endParaRPr>
          </a:p>
          <a:p>
            <a:pPr marL="285750" indent="-285750" eaLnBrk="1" hangingPunct="1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ld</a:t>
            </a:r>
            <a:r>
              <a:rPr lang="en-US" sz="2400" dirty="0" smtClean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 x6</a:t>
            </a:r>
            <a:r>
              <a:rPr lang="en-US" sz="2400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, 0</a:t>
            </a:r>
            <a:r>
              <a:rPr lang="en-US" sz="2400" dirty="0" smtClean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(x1</a:t>
            </a:r>
            <a:r>
              <a:rPr lang="en-US" sz="2400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)</a:t>
            </a:r>
          </a:p>
        </p:txBody>
      </p:sp>
      <p:grpSp>
        <p:nvGrpSpPr>
          <p:cNvPr id="1930327" name="Group 87"/>
          <p:cNvGrpSpPr>
            <a:grpSpLocks/>
          </p:cNvGrpSpPr>
          <p:nvPr/>
        </p:nvGrpSpPr>
        <p:grpSpPr bwMode="auto">
          <a:xfrm>
            <a:off x="5092700" y="1066800"/>
            <a:ext cx="1273175" cy="3052763"/>
            <a:chOff x="3014" y="669"/>
            <a:chExt cx="802" cy="1923"/>
          </a:xfrm>
        </p:grpSpPr>
        <p:sp>
          <p:nvSpPr>
            <p:cNvPr id="1930328" name="Text Box 88"/>
            <p:cNvSpPr txBox="1">
              <a:spLocks noChangeArrowheads="1"/>
            </p:cNvSpPr>
            <p:nvPr/>
          </p:nvSpPr>
          <p:spPr bwMode="auto">
            <a:xfrm>
              <a:off x="3014" y="669"/>
              <a:ext cx="802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 i="1" dirty="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Free List</a:t>
              </a:r>
            </a:p>
          </p:txBody>
        </p:sp>
        <p:sp>
          <p:nvSpPr>
            <p:cNvPr id="1930329" name="Rectangle 89"/>
            <p:cNvSpPr>
              <a:spLocks noChangeArrowheads="1"/>
            </p:cNvSpPr>
            <p:nvPr/>
          </p:nvSpPr>
          <p:spPr bwMode="auto">
            <a:xfrm>
              <a:off x="3168" y="1632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30330" name="Rectangle 90"/>
            <p:cNvSpPr>
              <a:spLocks noChangeArrowheads="1"/>
            </p:cNvSpPr>
            <p:nvPr/>
          </p:nvSpPr>
          <p:spPr bwMode="auto">
            <a:xfrm>
              <a:off x="3168" y="1776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30331" name="Rectangle 91"/>
            <p:cNvSpPr>
              <a:spLocks noChangeArrowheads="1"/>
            </p:cNvSpPr>
            <p:nvPr/>
          </p:nvSpPr>
          <p:spPr bwMode="auto">
            <a:xfrm>
              <a:off x="3168" y="1920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30332" name="Rectangle 92"/>
            <p:cNvSpPr>
              <a:spLocks noChangeArrowheads="1"/>
            </p:cNvSpPr>
            <p:nvPr/>
          </p:nvSpPr>
          <p:spPr bwMode="auto">
            <a:xfrm>
              <a:off x="3168" y="912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P0</a:t>
              </a:r>
            </a:p>
          </p:txBody>
        </p:sp>
        <p:sp>
          <p:nvSpPr>
            <p:cNvPr id="1930333" name="Rectangle 93"/>
            <p:cNvSpPr>
              <a:spLocks noChangeArrowheads="1"/>
            </p:cNvSpPr>
            <p:nvPr/>
          </p:nvSpPr>
          <p:spPr bwMode="auto">
            <a:xfrm>
              <a:off x="3170" y="2448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30334" name="Rectangle 94"/>
            <p:cNvSpPr>
              <a:spLocks noChangeArrowheads="1"/>
            </p:cNvSpPr>
            <p:nvPr/>
          </p:nvSpPr>
          <p:spPr bwMode="auto">
            <a:xfrm>
              <a:off x="3168" y="1056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P1</a:t>
              </a:r>
            </a:p>
          </p:txBody>
        </p:sp>
        <p:sp>
          <p:nvSpPr>
            <p:cNvPr id="1930335" name="Rectangle 95"/>
            <p:cNvSpPr>
              <a:spLocks noChangeArrowheads="1"/>
            </p:cNvSpPr>
            <p:nvPr/>
          </p:nvSpPr>
          <p:spPr bwMode="auto">
            <a:xfrm>
              <a:off x="3168" y="1200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P3</a:t>
              </a:r>
            </a:p>
          </p:txBody>
        </p:sp>
        <p:sp>
          <p:nvSpPr>
            <p:cNvPr id="1930336" name="Rectangle 96"/>
            <p:cNvSpPr>
              <a:spLocks noChangeArrowheads="1"/>
            </p:cNvSpPr>
            <p:nvPr/>
          </p:nvSpPr>
          <p:spPr bwMode="auto">
            <a:xfrm>
              <a:off x="3168" y="1344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P2</a:t>
              </a:r>
            </a:p>
          </p:txBody>
        </p:sp>
        <p:sp>
          <p:nvSpPr>
            <p:cNvPr id="1930337" name="Rectangle 97"/>
            <p:cNvSpPr>
              <a:spLocks noChangeArrowheads="1"/>
            </p:cNvSpPr>
            <p:nvPr/>
          </p:nvSpPr>
          <p:spPr bwMode="auto">
            <a:xfrm>
              <a:off x="3168" y="1488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P4</a:t>
              </a:r>
            </a:p>
          </p:txBody>
        </p:sp>
        <p:sp>
          <p:nvSpPr>
            <p:cNvPr id="1930338" name="Line 98"/>
            <p:cNvSpPr>
              <a:spLocks noChangeShapeType="1"/>
            </p:cNvSpPr>
            <p:nvPr/>
          </p:nvSpPr>
          <p:spPr bwMode="auto">
            <a:xfrm>
              <a:off x="316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30339" name="Line 99"/>
            <p:cNvSpPr>
              <a:spLocks noChangeShapeType="1"/>
            </p:cNvSpPr>
            <p:nvPr/>
          </p:nvSpPr>
          <p:spPr bwMode="auto">
            <a:xfrm>
              <a:off x="359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  <p:grpSp>
        <p:nvGrpSpPr>
          <p:cNvPr id="1930340" name="Group 100"/>
          <p:cNvGrpSpPr>
            <a:grpSpLocks/>
          </p:cNvGrpSpPr>
          <p:nvPr/>
        </p:nvGrpSpPr>
        <p:grpSpPr bwMode="auto">
          <a:xfrm>
            <a:off x="2744788" y="990600"/>
            <a:ext cx="2135187" cy="3186113"/>
            <a:chOff x="1535" y="621"/>
            <a:chExt cx="1345" cy="2007"/>
          </a:xfrm>
        </p:grpSpPr>
        <p:grpSp>
          <p:nvGrpSpPr>
            <p:cNvPr id="1930341" name="Group 101"/>
            <p:cNvGrpSpPr>
              <a:grpSpLocks/>
            </p:cNvGrpSpPr>
            <p:nvPr/>
          </p:nvGrpSpPr>
          <p:grpSpPr bwMode="auto">
            <a:xfrm>
              <a:off x="1535" y="1581"/>
              <a:ext cx="1153" cy="231"/>
              <a:chOff x="1679" y="1533"/>
              <a:chExt cx="1153" cy="231"/>
            </a:xfrm>
          </p:grpSpPr>
          <p:sp>
            <p:nvSpPr>
              <p:cNvPr id="1930342" name="Rectangle 102"/>
              <p:cNvSpPr>
                <a:spLocks noChangeArrowheads="1"/>
              </p:cNvSpPr>
              <p:nvPr/>
            </p:nvSpPr>
            <p:spPr bwMode="auto">
              <a:xfrm>
                <a:off x="1968" y="1584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 dirty="0" smtClean="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&lt;x6</a:t>
                </a:r>
                <a:r>
                  <a:rPr lang="en-US" sz="1800" dirty="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&gt;</a:t>
                </a:r>
              </a:p>
            </p:txBody>
          </p:sp>
          <p:sp>
            <p:nvSpPr>
              <p:cNvPr id="1930343" name="Text Box 103"/>
              <p:cNvSpPr txBox="1">
                <a:spLocks noChangeArrowheads="1"/>
              </p:cNvSpPr>
              <p:nvPr/>
            </p:nvSpPr>
            <p:spPr bwMode="auto">
              <a:xfrm>
                <a:off x="1679" y="1533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P5</a:t>
                </a:r>
              </a:p>
            </p:txBody>
          </p:sp>
        </p:grpSp>
        <p:grpSp>
          <p:nvGrpSpPr>
            <p:cNvPr id="1930344" name="Group 104"/>
            <p:cNvGrpSpPr>
              <a:grpSpLocks/>
            </p:cNvGrpSpPr>
            <p:nvPr/>
          </p:nvGrpSpPr>
          <p:grpSpPr bwMode="auto">
            <a:xfrm>
              <a:off x="1535" y="1725"/>
              <a:ext cx="1153" cy="231"/>
              <a:chOff x="1679" y="1677"/>
              <a:chExt cx="1153" cy="231"/>
            </a:xfrm>
          </p:grpSpPr>
          <p:sp>
            <p:nvSpPr>
              <p:cNvPr id="1930345" name="Rectangle 105"/>
              <p:cNvSpPr>
                <a:spLocks noChangeArrowheads="1"/>
              </p:cNvSpPr>
              <p:nvPr/>
            </p:nvSpPr>
            <p:spPr bwMode="auto">
              <a:xfrm>
                <a:off x="1968" y="1728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 dirty="0" smtClean="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&lt;x7</a:t>
                </a:r>
                <a:r>
                  <a:rPr lang="en-US" sz="1800" dirty="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&gt;</a:t>
                </a:r>
              </a:p>
            </p:txBody>
          </p:sp>
          <p:sp>
            <p:nvSpPr>
              <p:cNvPr id="1930346" name="Text Box 106"/>
              <p:cNvSpPr txBox="1">
                <a:spLocks noChangeArrowheads="1"/>
              </p:cNvSpPr>
              <p:nvPr/>
            </p:nvSpPr>
            <p:spPr bwMode="auto">
              <a:xfrm>
                <a:off x="1679" y="1677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P6</a:t>
                </a:r>
              </a:p>
            </p:txBody>
          </p:sp>
        </p:grpSp>
        <p:grpSp>
          <p:nvGrpSpPr>
            <p:cNvPr id="1930347" name="Group 107"/>
            <p:cNvGrpSpPr>
              <a:grpSpLocks/>
            </p:cNvGrpSpPr>
            <p:nvPr/>
          </p:nvGrpSpPr>
          <p:grpSpPr bwMode="auto">
            <a:xfrm>
              <a:off x="1535" y="1869"/>
              <a:ext cx="1153" cy="231"/>
              <a:chOff x="1679" y="1821"/>
              <a:chExt cx="1153" cy="231"/>
            </a:xfrm>
          </p:grpSpPr>
          <p:sp>
            <p:nvSpPr>
              <p:cNvPr id="1930348" name="Rectangle 108"/>
              <p:cNvSpPr>
                <a:spLocks noChangeArrowheads="1"/>
              </p:cNvSpPr>
              <p:nvPr/>
            </p:nvSpPr>
            <p:spPr bwMode="auto">
              <a:xfrm>
                <a:off x="1968" y="1872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 dirty="0" smtClean="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&lt;x3</a:t>
                </a:r>
                <a:r>
                  <a:rPr lang="en-US" sz="1800" dirty="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&gt;</a:t>
                </a:r>
              </a:p>
            </p:txBody>
          </p:sp>
          <p:sp>
            <p:nvSpPr>
              <p:cNvPr id="1930349" name="Text Box 109"/>
              <p:cNvSpPr txBox="1">
                <a:spLocks noChangeArrowheads="1"/>
              </p:cNvSpPr>
              <p:nvPr/>
            </p:nvSpPr>
            <p:spPr bwMode="auto">
              <a:xfrm>
                <a:off x="1679" y="1821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P7</a:t>
                </a:r>
              </a:p>
            </p:txBody>
          </p:sp>
        </p:grpSp>
        <p:grpSp>
          <p:nvGrpSpPr>
            <p:cNvPr id="1930350" name="Group 110"/>
            <p:cNvGrpSpPr>
              <a:grpSpLocks/>
            </p:cNvGrpSpPr>
            <p:nvPr/>
          </p:nvGrpSpPr>
          <p:grpSpPr bwMode="auto">
            <a:xfrm>
              <a:off x="1535" y="861"/>
              <a:ext cx="1153" cy="231"/>
              <a:chOff x="1679" y="813"/>
              <a:chExt cx="1153" cy="231"/>
            </a:xfrm>
          </p:grpSpPr>
          <p:sp>
            <p:nvSpPr>
              <p:cNvPr id="1930351" name="Rectangle 111"/>
              <p:cNvSpPr>
                <a:spLocks noChangeArrowheads="1"/>
              </p:cNvSpPr>
              <p:nvPr/>
            </p:nvSpPr>
            <p:spPr bwMode="auto">
              <a:xfrm>
                <a:off x="1968" y="864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0352" name="Text Box 112"/>
              <p:cNvSpPr txBox="1">
                <a:spLocks noChangeArrowheads="1"/>
              </p:cNvSpPr>
              <p:nvPr/>
            </p:nvSpPr>
            <p:spPr bwMode="auto">
              <a:xfrm>
                <a:off x="1679" y="813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P0</a:t>
                </a:r>
              </a:p>
            </p:txBody>
          </p:sp>
        </p:grpSp>
        <p:grpSp>
          <p:nvGrpSpPr>
            <p:cNvPr id="1930353" name="Group 113"/>
            <p:cNvGrpSpPr>
              <a:grpSpLocks/>
            </p:cNvGrpSpPr>
            <p:nvPr/>
          </p:nvGrpSpPr>
          <p:grpSpPr bwMode="auto">
            <a:xfrm>
              <a:off x="1539" y="2397"/>
              <a:ext cx="1153" cy="231"/>
              <a:chOff x="1683" y="2349"/>
              <a:chExt cx="1153" cy="231"/>
            </a:xfrm>
          </p:grpSpPr>
          <p:sp>
            <p:nvSpPr>
              <p:cNvPr id="1930354" name="Rectangle 114"/>
              <p:cNvSpPr>
                <a:spLocks noChangeArrowheads="1"/>
              </p:cNvSpPr>
              <p:nvPr/>
            </p:nvSpPr>
            <p:spPr bwMode="auto">
              <a:xfrm>
                <a:off x="1972" y="2400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0355" name="Text Box 115"/>
              <p:cNvSpPr txBox="1">
                <a:spLocks noChangeArrowheads="1"/>
              </p:cNvSpPr>
              <p:nvPr/>
            </p:nvSpPr>
            <p:spPr bwMode="auto">
              <a:xfrm>
                <a:off x="1683" y="2349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Pn</a:t>
                </a:r>
              </a:p>
            </p:txBody>
          </p:sp>
        </p:grpSp>
        <p:grpSp>
          <p:nvGrpSpPr>
            <p:cNvPr id="1930356" name="Group 116"/>
            <p:cNvGrpSpPr>
              <a:grpSpLocks/>
            </p:cNvGrpSpPr>
            <p:nvPr/>
          </p:nvGrpSpPr>
          <p:grpSpPr bwMode="auto">
            <a:xfrm>
              <a:off x="1535" y="1005"/>
              <a:ext cx="1153" cy="231"/>
              <a:chOff x="1679" y="957"/>
              <a:chExt cx="1153" cy="231"/>
            </a:xfrm>
          </p:grpSpPr>
          <p:sp>
            <p:nvSpPr>
              <p:cNvPr id="1930357" name="Rectangle 117"/>
              <p:cNvSpPr>
                <a:spLocks noChangeArrowheads="1"/>
              </p:cNvSpPr>
              <p:nvPr/>
            </p:nvSpPr>
            <p:spPr bwMode="auto">
              <a:xfrm>
                <a:off x="1968" y="1008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0358" name="Text Box 118"/>
              <p:cNvSpPr txBox="1">
                <a:spLocks noChangeArrowheads="1"/>
              </p:cNvSpPr>
              <p:nvPr/>
            </p:nvSpPr>
            <p:spPr bwMode="auto">
              <a:xfrm>
                <a:off x="1679" y="957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P1</a:t>
                </a:r>
              </a:p>
            </p:txBody>
          </p:sp>
        </p:grpSp>
        <p:grpSp>
          <p:nvGrpSpPr>
            <p:cNvPr id="1930359" name="Group 119"/>
            <p:cNvGrpSpPr>
              <a:grpSpLocks/>
            </p:cNvGrpSpPr>
            <p:nvPr/>
          </p:nvGrpSpPr>
          <p:grpSpPr bwMode="auto">
            <a:xfrm>
              <a:off x="1535" y="1149"/>
              <a:ext cx="1153" cy="231"/>
              <a:chOff x="1679" y="1101"/>
              <a:chExt cx="1153" cy="231"/>
            </a:xfrm>
          </p:grpSpPr>
          <p:sp>
            <p:nvSpPr>
              <p:cNvPr id="1930360" name="Rectangle 120"/>
              <p:cNvSpPr>
                <a:spLocks noChangeArrowheads="1"/>
              </p:cNvSpPr>
              <p:nvPr/>
            </p:nvSpPr>
            <p:spPr bwMode="auto">
              <a:xfrm>
                <a:off x="1968" y="1152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0361" name="Text Box 121"/>
              <p:cNvSpPr txBox="1">
                <a:spLocks noChangeArrowheads="1"/>
              </p:cNvSpPr>
              <p:nvPr/>
            </p:nvSpPr>
            <p:spPr bwMode="auto">
              <a:xfrm>
                <a:off x="1679" y="1101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P2</a:t>
                </a:r>
              </a:p>
            </p:txBody>
          </p:sp>
        </p:grpSp>
        <p:grpSp>
          <p:nvGrpSpPr>
            <p:cNvPr id="1930362" name="Group 122"/>
            <p:cNvGrpSpPr>
              <a:grpSpLocks/>
            </p:cNvGrpSpPr>
            <p:nvPr/>
          </p:nvGrpSpPr>
          <p:grpSpPr bwMode="auto">
            <a:xfrm>
              <a:off x="1535" y="1293"/>
              <a:ext cx="1153" cy="231"/>
              <a:chOff x="1679" y="1245"/>
              <a:chExt cx="1153" cy="231"/>
            </a:xfrm>
          </p:grpSpPr>
          <p:sp>
            <p:nvSpPr>
              <p:cNvPr id="1930363" name="Rectangle 123"/>
              <p:cNvSpPr>
                <a:spLocks noChangeArrowheads="1"/>
              </p:cNvSpPr>
              <p:nvPr/>
            </p:nvSpPr>
            <p:spPr bwMode="auto">
              <a:xfrm>
                <a:off x="1968" y="1296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0364" name="Text Box 124"/>
              <p:cNvSpPr txBox="1">
                <a:spLocks noChangeArrowheads="1"/>
              </p:cNvSpPr>
              <p:nvPr/>
            </p:nvSpPr>
            <p:spPr bwMode="auto">
              <a:xfrm>
                <a:off x="1679" y="1245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P3</a:t>
                </a:r>
              </a:p>
            </p:txBody>
          </p:sp>
        </p:grpSp>
        <p:grpSp>
          <p:nvGrpSpPr>
            <p:cNvPr id="1930365" name="Group 125"/>
            <p:cNvGrpSpPr>
              <a:grpSpLocks/>
            </p:cNvGrpSpPr>
            <p:nvPr/>
          </p:nvGrpSpPr>
          <p:grpSpPr bwMode="auto">
            <a:xfrm>
              <a:off x="1535" y="1437"/>
              <a:ext cx="1153" cy="231"/>
              <a:chOff x="1679" y="1389"/>
              <a:chExt cx="1153" cy="231"/>
            </a:xfrm>
          </p:grpSpPr>
          <p:sp>
            <p:nvSpPr>
              <p:cNvPr id="1930366" name="Rectangle 126"/>
              <p:cNvSpPr>
                <a:spLocks noChangeArrowheads="1"/>
              </p:cNvSpPr>
              <p:nvPr/>
            </p:nvSpPr>
            <p:spPr bwMode="auto">
              <a:xfrm>
                <a:off x="1968" y="1440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0367" name="Text Box 127"/>
              <p:cNvSpPr txBox="1">
                <a:spLocks noChangeArrowheads="1"/>
              </p:cNvSpPr>
              <p:nvPr/>
            </p:nvSpPr>
            <p:spPr bwMode="auto">
              <a:xfrm>
                <a:off x="1679" y="1389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P4</a:t>
                </a:r>
              </a:p>
            </p:txBody>
          </p:sp>
        </p:grpSp>
        <p:sp>
          <p:nvSpPr>
            <p:cNvPr id="1930368" name="Line 128"/>
            <p:cNvSpPr>
              <a:spLocks noChangeShapeType="1"/>
            </p:cNvSpPr>
            <p:nvPr/>
          </p:nvSpPr>
          <p:spPr bwMode="auto">
            <a:xfrm>
              <a:off x="1824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30369" name="Line 129"/>
            <p:cNvSpPr>
              <a:spLocks noChangeShapeType="1"/>
            </p:cNvSpPr>
            <p:nvPr/>
          </p:nvSpPr>
          <p:spPr bwMode="auto">
            <a:xfrm>
              <a:off x="268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30370" name="Text Box 130"/>
            <p:cNvSpPr txBox="1">
              <a:spLocks noChangeArrowheads="1"/>
            </p:cNvSpPr>
            <p:nvPr/>
          </p:nvSpPr>
          <p:spPr bwMode="auto">
            <a:xfrm>
              <a:off x="1631" y="621"/>
              <a:ext cx="1205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 i="1" dirty="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Physical </a:t>
              </a:r>
              <a:r>
                <a:rPr lang="en-US" sz="2000" i="1" dirty="0" err="1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Regs</a:t>
              </a:r>
              <a:endParaRPr lang="en-US" sz="2000" i="1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30371" name="Rectangle 131"/>
            <p:cNvSpPr>
              <a:spLocks noChangeArrowheads="1"/>
            </p:cNvSpPr>
            <p:nvPr/>
          </p:nvSpPr>
          <p:spPr bwMode="auto">
            <a:xfrm>
              <a:off x="2688" y="1632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</a:t>
              </a:r>
            </a:p>
          </p:txBody>
        </p:sp>
        <p:sp>
          <p:nvSpPr>
            <p:cNvPr id="1930372" name="Rectangle 132"/>
            <p:cNvSpPr>
              <a:spLocks noChangeArrowheads="1"/>
            </p:cNvSpPr>
            <p:nvPr/>
          </p:nvSpPr>
          <p:spPr bwMode="auto">
            <a:xfrm>
              <a:off x="2688" y="1776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</a:t>
              </a:r>
            </a:p>
          </p:txBody>
        </p:sp>
        <p:sp>
          <p:nvSpPr>
            <p:cNvPr id="1930373" name="Rectangle 133"/>
            <p:cNvSpPr>
              <a:spLocks noChangeArrowheads="1"/>
            </p:cNvSpPr>
            <p:nvPr/>
          </p:nvSpPr>
          <p:spPr bwMode="auto">
            <a:xfrm>
              <a:off x="2688" y="1920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</a:t>
              </a:r>
            </a:p>
          </p:txBody>
        </p:sp>
        <p:sp>
          <p:nvSpPr>
            <p:cNvPr id="1930374" name="Rectangle 134"/>
            <p:cNvSpPr>
              <a:spLocks noChangeArrowheads="1"/>
            </p:cNvSpPr>
            <p:nvPr/>
          </p:nvSpPr>
          <p:spPr bwMode="auto">
            <a:xfrm>
              <a:off x="2688" y="912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30375" name="Rectangle 135"/>
            <p:cNvSpPr>
              <a:spLocks noChangeArrowheads="1"/>
            </p:cNvSpPr>
            <p:nvPr/>
          </p:nvSpPr>
          <p:spPr bwMode="auto">
            <a:xfrm>
              <a:off x="2689" y="2448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30376" name="Rectangle 136"/>
            <p:cNvSpPr>
              <a:spLocks noChangeArrowheads="1"/>
            </p:cNvSpPr>
            <p:nvPr/>
          </p:nvSpPr>
          <p:spPr bwMode="auto">
            <a:xfrm>
              <a:off x="2688" y="1056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30377" name="Rectangle 137"/>
            <p:cNvSpPr>
              <a:spLocks noChangeArrowheads="1"/>
            </p:cNvSpPr>
            <p:nvPr/>
          </p:nvSpPr>
          <p:spPr bwMode="auto">
            <a:xfrm>
              <a:off x="2688" y="1200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30378" name="Rectangle 138"/>
            <p:cNvSpPr>
              <a:spLocks noChangeArrowheads="1"/>
            </p:cNvSpPr>
            <p:nvPr/>
          </p:nvSpPr>
          <p:spPr bwMode="auto">
            <a:xfrm>
              <a:off x="2688" y="1344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30379" name="Rectangle 139"/>
            <p:cNvSpPr>
              <a:spLocks noChangeArrowheads="1"/>
            </p:cNvSpPr>
            <p:nvPr/>
          </p:nvSpPr>
          <p:spPr bwMode="auto">
            <a:xfrm>
              <a:off x="2688" y="1488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30380" name="Line 140"/>
            <p:cNvSpPr>
              <a:spLocks noChangeShapeType="1"/>
            </p:cNvSpPr>
            <p:nvPr/>
          </p:nvSpPr>
          <p:spPr bwMode="auto">
            <a:xfrm>
              <a:off x="268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30381" name="Line 141"/>
            <p:cNvSpPr>
              <a:spLocks noChangeShapeType="1"/>
            </p:cNvSpPr>
            <p:nvPr/>
          </p:nvSpPr>
          <p:spPr bwMode="auto">
            <a:xfrm>
              <a:off x="2879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grpSp>
          <p:nvGrpSpPr>
            <p:cNvPr id="1930382" name="Group 142"/>
            <p:cNvGrpSpPr>
              <a:grpSpLocks/>
            </p:cNvGrpSpPr>
            <p:nvPr/>
          </p:nvGrpSpPr>
          <p:grpSpPr bwMode="auto">
            <a:xfrm>
              <a:off x="1535" y="2013"/>
              <a:ext cx="1153" cy="231"/>
              <a:chOff x="1679" y="1821"/>
              <a:chExt cx="1153" cy="231"/>
            </a:xfrm>
          </p:grpSpPr>
          <p:sp>
            <p:nvSpPr>
              <p:cNvPr id="1930383" name="Rectangle 143"/>
              <p:cNvSpPr>
                <a:spLocks noChangeArrowheads="1"/>
              </p:cNvSpPr>
              <p:nvPr/>
            </p:nvSpPr>
            <p:spPr bwMode="auto">
              <a:xfrm>
                <a:off x="1968" y="1872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 dirty="0" smtClean="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&lt;x1</a:t>
                </a:r>
                <a:r>
                  <a:rPr lang="en-US" sz="1800" dirty="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&gt;</a:t>
                </a:r>
              </a:p>
            </p:txBody>
          </p:sp>
          <p:sp>
            <p:nvSpPr>
              <p:cNvPr id="1930384" name="Text Box 144"/>
              <p:cNvSpPr txBox="1">
                <a:spLocks noChangeArrowheads="1"/>
              </p:cNvSpPr>
              <p:nvPr/>
            </p:nvSpPr>
            <p:spPr bwMode="auto">
              <a:xfrm>
                <a:off x="1679" y="1821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P8</a:t>
                </a:r>
              </a:p>
            </p:txBody>
          </p:sp>
        </p:grpSp>
        <p:sp>
          <p:nvSpPr>
            <p:cNvPr id="1930385" name="Rectangle 145"/>
            <p:cNvSpPr>
              <a:spLocks noChangeArrowheads="1"/>
            </p:cNvSpPr>
            <p:nvPr/>
          </p:nvSpPr>
          <p:spPr bwMode="auto">
            <a:xfrm>
              <a:off x="2688" y="2064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</a:t>
              </a:r>
              <a:endParaRPr lang="en-US" sz="1800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</p:grpSp>
      <p:sp>
        <p:nvSpPr>
          <p:cNvPr id="1930386" name="Line 146"/>
          <p:cNvSpPr>
            <a:spLocks noChangeShapeType="1"/>
          </p:cNvSpPr>
          <p:nvPr/>
        </p:nvSpPr>
        <p:spPr bwMode="auto">
          <a:xfrm>
            <a:off x="6251575" y="3509963"/>
            <a:ext cx="3048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grpSp>
        <p:nvGrpSpPr>
          <p:cNvPr id="1930387" name="Group 147"/>
          <p:cNvGrpSpPr>
            <a:grpSpLocks/>
          </p:cNvGrpSpPr>
          <p:nvPr/>
        </p:nvGrpSpPr>
        <p:grpSpPr bwMode="auto">
          <a:xfrm>
            <a:off x="5337175" y="1452563"/>
            <a:ext cx="685800" cy="228600"/>
            <a:chOff x="3168" y="912"/>
            <a:chExt cx="432" cy="144"/>
          </a:xfrm>
        </p:grpSpPr>
        <p:sp>
          <p:nvSpPr>
            <p:cNvPr id="1930388" name="Line 148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30389" name="Line 149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  <p:sp>
        <p:nvSpPr>
          <p:cNvPr id="1930390" name="Text Box 150"/>
          <p:cNvSpPr txBox="1">
            <a:spLocks noChangeArrowheads="1"/>
          </p:cNvSpPr>
          <p:nvPr/>
        </p:nvSpPr>
        <p:spPr bwMode="auto">
          <a:xfrm>
            <a:off x="536575" y="4652963"/>
            <a:ext cx="6324600" cy="36671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800" dirty="0" err="1">
                <a:solidFill>
                  <a:srgbClr val="09213B"/>
                </a:solidFill>
                <a:latin typeface="Verdana" charset="0"/>
                <a:ea typeface="ＭＳ Ｐゴシック"/>
                <a:cs typeface="ＭＳ Ｐゴシック"/>
              </a:rPr>
              <a:t>x</a:t>
            </a:r>
            <a:r>
              <a:rPr lang="en-US" sz="1800" dirty="0">
                <a:solidFill>
                  <a:srgbClr val="09213B"/>
                </a:solidFill>
                <a:latin typeface="Verdana" charset="0"/>
                <a:ea typeface="ＭＳ Ｐゴシック"/>
                <a:cs typeface="ＭＳ Ｐゴシック"/>
              </a:rPr>
              <a:t>          ld     </a:t>
            </a:r>
            <a:r>
              <a:rPr lang="en-US" sz="1800" dirty="0" err="1">
                <a:solidFill>
                  <a:srgbClr val="09213B"/>
                </a:solidFill>
                <a:latin typeface="Verdana" charset="0"/>
                <a:ea typeface="ＭＳ Ｐゴシック"/>
                <a:cs typeface="ＭＳ Ｐゴシック"/>
              </a:rPr>
              <a:t>p</a:t>
            </a:r>
            <a:r>
              <a:rPr lang="en-US" sz="1800" dirty="0">
                <a:solidFill>
                  <a:srgbClr val="09213B"/>
                </a:solidFill>
                <a:latin typeface="Verdana" charset="0"/>
                <a:ea typeface="ＭＳ Ｐゴシック"/>
                <a:cs typeface="ＭＳ Ｐゴシック"/>
              </a:rPr>
              <a:t>    P7                     </a:t>
            </a:r>
            <a:r>
              <a:rPr lang="en-US" sz="1800" dirty="0" smtClean="0">
                <a:solidFill>
                  <a:srgbClr val="09213B"/>
                </a:solidFill>
                <a:latin typeface="Verdana" charset="0"/>
                <a:ea typeface="ＭＳ Ｐゴシック"/>
                <a:cs typeface="ＭＳ Ｐゴシック"/>
              </a:rPr>
              <a:t> x1                </a:t>
            </a:r>
            <a:r>
              <a:rPr lang="en-US" sz="1800" dirty="0">
                <a:solidFill>
                  <a:srgbClr val="09213B"/>
                </a:solidFill>
                <a:latin typeface="Verdana" charset="0"/>
                <a:ea typeface="ＭＳ Ｐゴシック"/>
                <a:cs typeface="ＭＳ Ｐゴシック"/>
              </a:rPr>
              <a:t>P0</a:t>
            </a:r>
          </a:p>
        </p:txBody>
      </p:sp>
      <p:grpSp>
        <p:nvGrpSpPr>
          <p:cNvPr id="1930391" name="Group 151"/>
          <p:cNvGrpSpPr>
            <a:grpSpLocks/>
          </p:cNvGrpSpPr>
          <p:nvPr/>
        </p:nvGrpSpPr>
        <p:grpSpPr bwMode="auto">
          <a:xfrm>
            <a:off x="465137" y="995363"/>
            <a:ext cx="2035175" cy="2574925"/>
            <a:chOff x="99" y="624"/>
            <a:chExt cx="1282" cy="1622"/>
          </a:xfrm>
        </p:grpSpPr>
        <p:grpSp>
          <p:nvGrpSpPr>
            <p:cNvPr id="1930392" name="Group 152"/>
            <p:cNvGrpSpPr>
              <a:grpSpLocks/>
            </p:cNvGrpSpPr>
            <p:nvPr/>
          </p:nvGrpSpPr>
          <p:grpSpPr bwMode="auto">
            <a:xfrm>
              <a:off x="99" y="1005"/>
              <a:ext cx="1153" cy="1241"/>
              <a:chOff x="243" y="957"/>
              <a:chExt cx="1153" cy="1241"/>
            </a:xfrm>
          </p:grpSpPr>
          <p:grpSp>
            <p:nvGrpSpPr>
              <p:cNvPr id="1930393" name="Group 153"/>
              <p:cNvGrpSpPr>
                <a:grpSpLocks/>
              </p:cNvGrpSpPr>
              <p:nvPr/>
            </p:nvGrpSpPr>
            <p:grpSpPr bwMode="auto">
              <a:xfrm>
                <a:off x="243" y="1677"/>
                <a:ext cx="1153" cy="233"/>
                <a:chOff x="243" y="1677"/>
                <a:chExt cx="1153" cy="233"/>
              </a:xfrm>
            </p:grpSpPr>
            <p:sp>
              <p:nvSpPr>
                <p:cNvPr id="1930394" name="Rectangle 154"/>
                <p:cNvSpPr>
                  <a:spLocks noChangeArrowheads="1"/>
                </p:cNvSpPr>
                <p:nvPr/>
              </p:nvSpPr>
              <p:spPr bwMode="auto">
                <a:xfrm>
                  <a:off x="532" y="1728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930395" name="Text Box 155"/>
                <p:cNvSpPr txBox="1">
                  <a:spLocks noChangeArrowheads="1"/>
                </p:cNvSpPr>
                <p:nvPr/>
              </p:nvSpPr>
              <p:spPr bwMode="auto">
                <a:xfrm>
                  <a:off x="243" y="1677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800" dirty="0" smtClean="0">
                      <a:solidFill>
                        <a:prstClr val="black"/>
                      </a:solidFill>
                      <a:latin typeface="Verdana" charset="0"/>
                      <a:ea typeface="ＭＳ Ｐゴシック"/>
                      <a:cs typeface="ＭＳ Ｐゴシック"/>
                    </a:rPr>
                    <a:t>x5</a:t>
                  </a:r>
                  <a:endParaRPr lang="en-US" sz="1800" dirty="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930396" name="Group 156"/>
              <p:cNvGrpSpPr>
                <a:grpSpLocks/>
              </p:cNvGrpSpPr>
              <p:nvPr/>
            </p:nvGrpSpPr>
            <p:grpSpPr bwMode="auto">
              <a:xfrm>
                <a:off x="243" y="1821"/>
                <a:ext cx="1153" cy="233"/>
                <a:chOff x="243" y="1821"/>
                <a:chExt cx="1153" cy="233"/>
              </a:xfrm>
            </p:grpSpPr>
            <p:sp>
              <p:nvSpPr>
                <p:cNvPr id="1930397" name="Rectangle 157"/>
                <p:cNvSpPr>
                  <a:spLocks noChangeArrowheads="1"/>
                </p:cNvSpPr>
                <p:nvPr/>
              </p:nvSpPr>
              <p:spPr bwMode="auto">
                <a:xfrm>
                  <a:off x="532" y="1872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800">
                      <a:solidFill>
                        <a:prstClr val="black"/>
                      </a:solidFill>
                      <a:latin typeface="Verdana" charset="0"/>
                      <a:ea typeface="ＭＳ Ｐゴシック"/>
                      <a:cs typeface="ＭＳ Ｐゴシック"/>
                    </a:rPr>
                    <a:t>P5</a:t>
                  </a:r>
                </a:p>
              </p:txBody>
            </p:sp>
            <p:sp>
              <p:nvSpPr>
                <p:cNvPr id="1930398" name="Text Box 158"/>
                <p:cNvSpPr txBox="1">
                  <a:spLocks noChangeArrowheads="1"/>
                </p:cNvSpPr>
                <p:nvPr/>
              </p:nvSpPr>
              <p:spPr bwMode="auto">
                <a:xfrm>
                  <a:off x="243" y="1821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800" dirty="0" smtClean="0">
                      <a:solidFill>
                        <a:prstClr val="black"/>
                      </a:solidFill>
                      <a:latin typeface="Verdana" charset="0"/>
                      <a:ea typeface="ＭＳ Ｐゴシック"/>
                      <a:cs typeface="ＭＳ Ｐゴシック"/>
                    </a:rPr>
                    <a:t>x6</a:t>
                  </a:r>
                  <a:endParaRPr lang="en-US" sz="1800" dirty="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930399" name="Group 159"/>
              <p:cNvGrpSpPr>
                <a:grpSpLocks/>
              </p:cNvGrpSpPr>
              <p:nvPr/>
            </p:nvGrpSpPr>
            <p:grpSpPr bwMode="auto">
              <a:xfrm>
                <a:off x="243" y="1965"/>
                <a:ext cx="1153" cy="233"/>
                <a:chOff x="243" y="1965"/>
                <a:chExt cx="1153" cy="233"/>
              </a:xfrm>
            </p:grpSpPr>
            <p:sp>
              <p:nvSpPr>
                <p:cNvPr id="1930400" name="Rectangle 160"/>
                <p:cNvSpPr>
                  <a:spLocks noChangeArrowheads="1"/>
                </p:cNvSpPr>
                <p:nvPr/>
              </p:nvSpPr>
              <p:spPr bwMode="auto">
                <a:xfrm>
                  <a:off x="532" y="2016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800">
                      <a:solidFill>
                        <a:prstClr val="black"/>
                      </a:solidFill>
                      <a:latin typeface="Verdana" charset="0"/>
                      <a:ea typeface="ＭＳ Ｐゴシック"/>
                      <a:cs typeface="ＭＳ Ｐゴシック"/>
                    </a:rPr>
                    <a:t>P6</a:t>
                  </a:r>
                </a:p>
              </p:txBody>
            </p:sp>
            <p:sp>
              <p:nvSpPr>
                <p:cNvPr id="1930401" name="Text Box 161"/>
                <p:cNvSpPr txBox="1">
                  <a:spLocks noChangeArrowheads="1"/>
                </p:cNvSpPr>
                <p:nvPr/>
              </p:nvSpPr>
              <p:spPr bwMode="auto">
                <a:xfrm>
                  <a:off x="243" y="1965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800" dirty="0" smtClean="0">
                      <a:solidFill>
                        <a:prstClr val="black"/>
                      </a:solidFill>
                      <a:latin typeface="Verdana" charset="0"/>
                      <a:ea typeface="ＭＳ Ｐゴシック"/>
                      <a:cs typeface="ＭＳ Ｐゴシック"/>
                    </a:rPr>
                    <a:t>x7</a:t>
                  </a:r>
                  <a:endParaRPr lang="en-US" sz="1800" dirty="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930402" name="Group 162"/>
              <p:cNvGrpSpPr>
                <a:grpSpLocks/>
              </p:cNvGrpSpPr>
              <p:nvPr/>
            </p:nvGrpSpPr>
            <p:grpSpPr bwMode="auto">
              <a:xfrm>
                <a:off x="243" y="957"/>
                <a:ext cx="1153" cy="233"/>
                <a:chOff x="243" y="957"/>
                <a:chExt cx="1153" cy="233"/>
              </a:xfrm>
            </p:grpSpPr>
            <p:sp>
              <p:nvSpPr>
                <p:cNvPr id="1930403" name="Rectangle 163"/>
                <p:cNvSpPr>
                  <a:spLocks noChangeArrowheads="1"/>
                </p:cNvSpPr>
                <p:nvPr/>
              </p:nvSpPr>
              <p:spPr bwMode="auto">
                <a:xfrm>
                  <a:off x="532" y="1008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930404" name="Text Box 164"/>
                <p:cNvSpPr txBox="1">
                  <a:spLocks noChangeArrowheads="1"/>
                </p:cNvSpPr>
                <p:nvPr/>
              </p:nvSpPr>
              <p:spPr bwMode="auto">
                <a:xfrm>
                  <a:off x="243" y="957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800" dirty="0" smtClean="0">
                      <a:solidFill>
                        <a:prstClr val="black"/>
                      </a:solidFill>
                      <a:latin typeface="Verdana" charset="0"/>
                      <a:ea typeface="ＭＳ Ｐゴシック"/>
                      <a:cs typeface="ＭＳ Ｐゴシック"/>
                    </a:rPr>
                    <a:t>x0</a:t>
                  </a:r>
                  <a:endParaRPr lang="en-US" sz="1800" dirty="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930405" name="Group 165"/>
              <p:cNvGrpSpPr>
                <a:grpSpLocks/>
              </p:cNvGrpSpPr>
              <p:nvPr/>
            </p:nvGrpSpPr>
            <p:grpSpPr bwMode="auto">
              <a:xfrm>
                <a:off x="243" y="1101"/>
                <a:ext cx="1153" cy="233"/>
                <a:chOff x="243" y="1101"/>
                <a:chExt cx="1153" cy="233"/>
              </a:xfrm>
            </p:grpSpPr>
            <p:sp>
              <p:nvSpPr>
                <p:cNvPr id="1930406" name="Rectangle 166"/>
                <p:cNvSpPr>
                  <a:spLocks noChangeArrowheads="1"/>
                </p:cNvSpPr>
                <p:nvPr/>
              </p:nvSpPr>
              <p:spPr bwMode="auto">
                <a:xfrm>
                  <a:off x="532" y="1152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800">
                      <a:solidFill>
                        <a:prstClr val="black"/>
                      </a:solidFill>
                      <a:latin typeface="Verdana" charset="0"/>
                      <a:ea typeface="ＭＳ Ｐゴシック"/>
                      <a:cs typeface="ＭＳ Ｐゴシック"/>
                    </a:rPr>
                    <a:t>P8</a:t>
                  </a:r>
                </a:p>
              </p:txBody>
            </p:sp>
            <p:sp>
              <p:nvSpPr>
                <p:cNvPr id="1930407" name="Text Box 167"/>
                <p:cNvSpPr txBox="1">
                  <a:spLocks noChangeArrowheads="1"/>
                </p:cNvSpPr>
                <p:nvPr/>
              </p:nvSpPr>
              <p:spPr bwMode="auto">
                <a:xfrm>
                  <a:off x="243" y="1101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800" dirty="0" smtClean="0">
                      <a:solidFill>
                        <a:prstClr val="black"/>
                      </a:solidFill>
                      <a:latin typeface="Verdana" charset="0"/>
                      <a:ea typeface="ＭＳ Ｐゴシック"/>
                      <a:cs typeface="ＭＳ Ｐゴシック"/>
                    </a:rPr>
                    <a:t>x1</a:t>
                  </a:r>
                  <a:endParaRPr lang="en-US" sz="1800" dirty="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930408" name="Group 168"/>
              <p:cNvGrpSpPr>
                <a:grpSpLocks/>
              </p:cNvGrpSpPr>
              <p:nvPr/>
            </p:nvGrpSpPr>
            <p:grpSpPr bwMode="auto">
              <a:xfrm>
                <a:off x="243" y="1245"/>
                <a:ext cx="1153" cy="233"/>
                <a:chOff x="243" y="1245"/>
                <a:chExt cx="1153" cy="233"/>
              </a:xfrm>
            </p:grpSpPr>
            <p:sp>
              <p:nvSpPr>
                <p:cNvPr id="1930409" name="Rectangle 169"/>
                <p:cNvSpPr>
                  <a:spLocks noChangeArrowheads="1"/>
                </p:cNvSpPr>
                <p:nvPr/>
              </p:nvSpPr>
              <p:spPr bwMode="auto">
                <a:xfrm>
                  <a:off x="532" y="1296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930410" name="Text Box 170"/>
                <p:cNvSpPr txBox="1">
                  <a:spLocks noChangeArrowheads="1"/>
                </p:cNvSpPr>
                <p:nvPr/>
              </p:nvSpPr>
              <p:spPr bwMode="auto">
                <a:xfrm>
                  <a:off x="243" y="1245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800" dirty="0" smtClean="0">
                      <a:solidFill>
                        <a:prstClr val="black"/>
                      </a:solidFill>
                      <a:latin typeface="Verdana" charset="0"/>
                      <a:ea typeface="ＭＳ Ｐゴシック"/>
                      <a:cs typeface="ＭＳ Ｐゴシック"/>
                    </a:rPr>
                    <a:t>x2</a:t>
                  </a:r>
                  <a:endParaRPr lang="en-US" sz="1800" dirty="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930411" name="Group 171"/>
              <p:cNvGrpSpPr>
                <a:grpSpLocks/>
              </p:cNvGrpSpPr>
              <p:nvPr/>
            </p:nvGrpSpPr>
            <p:grpSpPr bwMode="auto">
              <a:xfrm>
                <a:off x="243" y="1389"/>
                <a:ext cx="1153" cy="233"/>
                <a:chOff x="243" y="1389"/>
                <a:chExt cx="1153" cy="233"/>
              </a:xfrm>
            </p:grpSpPr>
            <p:sp>
              <p:nvSpPr>
                <p:cNvPr id="1930412" name="Rectangle 172"/>
                <p:cNvSpPr>
                  <a:spLocks noChangeArrowheads="1"/>
                </p:cNvSpPr>
                <p:nvPr/>
              </p:nvSpPr>
              <p:spPr bwMode="auto">
                <a:xfrm>
                  <a:off x="532" y="1440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800">
                      <a:solidFill>
                        <a:prstClr val="black"/>
                      </a:solidFill>
                      <a:latin typeface="Verdana" charset="0"/>
                      <a:ea typeface="ＭＳ Ｐゴシック"/>
                      <a:cs typeface="ＭＳ Ｐゴシック"/>
                    </a:rPr>
                    <a:t>P7</a:t>
                  </a:r>
                </a:p>
              </p:txBody>
            </p:sp>
            <p:sp>
              <p:nvSpPr>
                <p:cNvPr id="1930413" name="Text Box 173"/>
                <p:cNvSpPr txBox="1">
                  <a:spLocks noChangeArrowheads="1"/>
                </p:cNvSpPr>
                <p:nvPr/>
              </p:nvSpPr>
              <p:spPr bwMode="auto">
                <a:xfrm>
                  <a:off x="243" y="1389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800" dirty="0" smtClean="0">
                      <a:solidFill>
                        <a:prstClr val="black"/>
                      </a:solidFill>
                      <a:latin typeface="Verdana" charset="0"/>
                      <a:ea typeface="ＭＳ Ｐゴシック"/>
                      <a:cs typeface="ＭＳ Ｐゴシック"/>
                    </a:rPr>
                    <a:t>x3</a:t>
                  </a:r>
                  <a:endParaRPr lang="en-US" sz="1800" dirty="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930414" name="Group 174"/>
              <p:cNvGrpSpPr>
                <a:grpSpLocks/>
              </p:cNvGrpSpPr>
              <p:nvPr/>
            </p:nvGrpSpPr>
            <p:grpSpPr bwMode="auto">
              <a:xfrm>
                <a:off x="243" y="1533"/>
                <a:ext cx="1153" cy="233"/>
                <a:chOff x="243" y="1533"/>
                <a:chExt cx="1153" cy="233"/>
              </a:xfrm>
            </p:grpSpPr>
            <p:sp>
              <p:nvSpPr>
                <p:cNvPr id="1930415" name="Rectangle 175"/>
                <p:cNvSpPr>
                  <a:spLocks noChangeArrowheads="1"/>
                </p:cNvSpPr>
                <p:nvPr/>
              </p:nvSpPr>
              <p:spPr bwMode="auto">
                <a:xfrm>
                  <a:off x="532" y="1584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930416" name="Text Box 176"/>
                <p:cNvSpPr txBox="1">
                  <a:spLocks noChangeArrowheads="1"/>
                </p:cNvSpPr>
                <p:nvPr/>
              </p:nvSpPr>
              <p:spPr bwMode="auto">
                <a:xfrm>
                  <a:off x="243" y="1533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800" dirty="0" smtClean="0">
                      <a:solidFill>
                        <a:prstClr val="black"/>
                      </a:solidFill>
                      <a:latin typeface="Verdana" charset="0"/>
                      <a:ea typeface="ＭＳ Ｐゴシック"/>
                      <a:cs typeface="ＭＳ Ｐゴシック"/>
                    </a:rPr>
                    <a:t>x4</a:t>
                  </a:r>
                  <a:endParaRPr lang="en-US" sz="1800" dirty="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endParaRPr>
                </a:p>
              </p:txBody>
            </p:sp>
          </p:grpSp>
        </p:grpSp>
        <p:sp>
          <p:nvSpPr>
            <p:cNvPr id="1930417" name="Text Box 177"/>
            <p:cNvSpPr txBox="1">
              <a:spLocks noChangeArrowheads="1"/>
            </p:cNvSpPr>
            <p:nvPr/>
          </p:nvSpPr>
          <p:spPr bwMode="auto">
            <a:xfrm>
              <a:off x="288" y="624"/>
              <a:ext cx="1093" cy="44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 i="1" dirty="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Rename Table</a:t>
              </a:r>
            </a:p>
          </p:txBody>
        </p:sp>
      </p:grpSp>
      <p:grpSp>
        <p:nvGrpSpPr>
          <p:cNvPr id="1930418" name="Group 178"/>
          <p:cNvGrpSpPr>
            <a:grpSpLocks/>
          </p:cNvGrpSpPr>
          <p:nvPr/>
        </p:nvGrpSpPr>
        <p:grpSpPr bwMode="auto">
          <a:xfrm>
            <a:off x="917575" y="1828800"/>
            <a:ext cx="846138" cy="366713"/>
            <a:chOff x="384" y="1149"/>
            <a:chExt cx="533" cy="231"/>
          </a:xfrm>
        </p:grpSpPr>
        <p:grpSp>
          <p:nvGrpSpPr>
            <p:cNvPr id="1930419" name="Group 179"/>
            <p:cNvGrpSpPr>
              <a:grpSpLocks/>
            </p:cNvGrpSpPr>
            <p:nvPr/>
          </p:nvGrpSpPr>
          <p:grpSpPr bwMode="auto">
            <a:xfrm>
              <a:off x="384" y="1200"/>
              <a:ext cx="288" cy="144"/>
              <a:chOff x="3168" y="912"/>
              <a:chExt cx="432" cy="144"/>
            </a:xfrm>
          </p:grpSpPr>
          <p:sp>
            <p:nvSpPr>
              <p:cNvPr id="1930420" name="Line 180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0421" name="Line 181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</p:grpSp>
        <p:sp>
          <p:nvSpPr>
            <p:cNvPr id="1930422" name="Text Box 182"/>
            <p:cNvSpPr txBox="1">
              <a:spLocks noChangeArrowheads="1"/>
            </p:cNvSpPr>
            <p:nvPr/>
          </p:nvSpPr>
          <p:spPr bwMode="auto">
            <a:xfrm>
              <a:off x="623" y="1149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srgbClr val="09213B"/>
                  </a:solidFill>
                  <a:latin typeface="Verdana" charset="0"/>
                  <a:ea typeface="ＭＳ Ｐゴシック"/>
                  <a:cs typeface="ＭＳ Ｐゴシック"/>
                </a:rPr>
                <a:t>P0</a:t>
              </a:r>
            </a:p>
          </p:txBody>
        </p:sp>
      </p:grpSp>
      <p:sp>
        <p:nvSpPr>
          <p:cNvPr id="1930423" name="Text Box 183"/>
          <p:cNvSpPr txBox="1">
            <a:spLocks noChangeArrowheads="1"/>
          </p:cNvSpPr>
          <p:nvPr/>
        </p:nvSpPr>
        <p:spPr bwMode="auto">
          <a:xfrm>
            <a:off x="5260975" y="4652963"/>
            <a:ext cx="533400" cy="36671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P8</a:t>
            </a:r>
          </a:p>
        </p:txBody>
      </p:sp>
      <p:sp>
        <p:nvSpPr>
          <p:cNvPr id="1930424" name="Text Box 184"/>
          <p:cNvSpPr txBox="1">
            <a:spLocks noChangeArrowheads="1"/>
          </p:cNvSpPr>
          <p:nvPr/>
        </p:nvSpPr>
        <p:spPr bwMode="auto">
          <a:xfrm>
            <a:off x="5260975" y="4881563"/>
            <a:ext cx="533400" cy="36671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P7</a:t>
            </a:r>
          </a:p>
        </p:txBody>
      </p:sp>
      <p:grpSp>
        <p:nvGrpSpPr>
          <p:cNvPr id="1930425" name="Group 185"/>
          <p:cNvGrpSpPr>
            <a:grpSpLocks/>
          </p:cNvGrpSpPr>
          <p:nvPr/>
        </p:nvGrpSpPr>
        <p:grpSpPr bwMode="auto">
          <a:xfrm>
            <a:off x="5337175" y="1681163"/>
            <a:ext cx="685800" cy="228600"/>
            <a:chOff x="3168" y="912"/>
            <a:chExt cx="432" cy="144"/>
          </a:xfrm>
        </p:grpSpPr>
        <p:sp>
          <p:nvSpPr>
            <p:cNvPr id="1930426" name="Line 186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30427" name="Line 187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  <p:grpSp>
        <p:nvGrpSpPr>
          <p:cNvPr id="1930428" name="Group 188"/>
          <p:cNvGrpSpPr>
            <a:grpSpLocks/>
          </p:cNvGrpSpPr>
          <p:nvPr/>
        </p:nvGrpSpPr>
        <p:grpSpPr bwMode="auto">
          <a:xfrm>
            <a:off x="917575" y="2286000"/>
            <a:ext cx="846138" cy="366713"/>
            <a:chOff x="384" y="1437"/>
            <a:chExt cx="533" cy="231"/>
          </a:xfrm>
        </p:grpSpPr>
        <p:grpSp>
          <p:nvGrpSpPr>
            <p:cNvPr id="1930429" name="Group 189"/>
            <p:cNvGrpSpPr>
              <a:grpSpLocks/>
            </p:cNvGrpSpPr>
            <p:nvPr/>
          </p:nvGrpSpPr>
          <p:grpSpPr bwMode="auto">
            <a:xfrm>
              <a:off x="384" y="1488"/>
              <a:ext cx="288" cy="144"/>
              <a:chOff x="3168" y="912"/>
              <a:chExt cx="432" cy="144"/>
            </a:xfrm>
          </p:grpSpPr>
          <p:sp>
            <p:nvSpPr>
              <p:cNvPr id="1930430" name="Line 190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0431" name="Line 191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</p:grpSp>
        <p:sp>
          <p:nvSpPr>
            <p:cNvPr id="1930432" name="Text Box 192"/>
            <p:cNvSpPr txBox="1">
              <a:spLocks noChangeArrowheads="1"/>
            </p:cNvSpPr>
            <p:nvPr/>
          </p:nvSpPr>
          <p:spPr bwMode="auto">
            <a:xfrm>
              <a:off x="623" y="1437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srgbClr val="09213B"/>
                  </a:solidFill>
                  <a:latin typeface="Verdana" charset="0"/>
                  <a:ea typeface="ＭＳ Ｐゴシック"/>
                  <a:cs typeface="ＭＳ Ｐゴシック"/>
                </a:rPr>
                <a:t>P1</a:t>
              </a:r>
            </a:p>
          </p:txBody>
        </p:sp>
      </p:grpSp>
      <p:sp>
        <p:nvSpPr>
          <p:cNvPr id="1930433" name="Text Box 193"/>
          <p:cNvSpPr txBox="1">
            <a:spLocks noChangeArrowheads="1"/>
          </p:cNvSpPr>
          <p:nvPr/>
        </p:nvSpPr>
        <p:spPr bwMode="auto">
          <a:xfrm>
            <a:off x="536575" y="4881563"/>
            <a:ext cx="6324600" cy="36671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800" dirty="0" err="1">
                <a:solidFill>
                  <a:srgbClr val="09213B"/>
                </a:solidFill>
                <a:latin typeface="Verdana" charset="0"/>
                <a:ea typeface="ＭＳ Ｐゴシック"/>
                <a:cs typeface="ＭＳ Ｐゴシック"/>
              </a:rPr>
              <a:t>x</a:t>
            </a:r>
            <a:r>
              <a:rPr lang="en-US" sz="1800" dirty="0">
                <a:solidFill>
                  <a:srgbClr val="09213B"/>
                </a:solidFill>
                <a:latin typeface="Verdana" charset="0"/>
                <a:ea typeface="ＭＳ Ｐゴシック"/>
                <a:cs typeface="ＭＳ Ｐゴシック"/>
              </a:rPr>
              <a:t>        </a:t>
            </a:r>
            <a:r>
              <a:rPr lang="en-US" sz="1800" dirty="0" smtClean="0">
                <a:solidFill>
                  <a:srgbClr val="09213B"/>
                </a:solidFill>
                <a:latin typeface="Verdana" charset="0"/>
                <a:ea typeface="ＭＳ Ｐゴシック"/>
                <a:cs typeface="ＭＳ Ｐゴシック"/>
              </a:rPr>
              <a:t> </a:t>
            </a:r>
            <a:r>
              <a:rPr lang="en-US" sz="1800" dirty="0" err="1" smtClean="0">
                <a:solidFill>
                  <a:srgbClr val="09213B"/>
                </a:solidFill>
                <a:latin typeface="Verdana" charset="0"/>
                <a:ea typeface="ＭＳ Ｐゴシック"/>
                <a:cs typeface="ＭＳ Ｐゴシック"/>
              </a:rPr>
              <a:t>addi</a:t>
            </a:r>
            <a:r>
              <a:rPr lang="en-US" sz="1800" dirty="0" smtClean="0">
                <a:solidFill>
                  <a:srgbClr val="09213B"/>
                </a:solidFill>
                <a:latin typeface="Verdana" charset="0"/>
                <a:ea typeface="ＭＳ Ｐゴシック"/>
                <a:cs typeface="ＭＳ Ｐゴシック"/>
              </a:rPr>
              <a:t>        </a:t>
            </a:r>
            <a:r>
              <a:rPr lang="en-US" sz="1800" dirty="0">
                <a:solidFill>
                  <a:srgbClr val="09213B"/>
                </a:solidFill>
                <a:latin typeface="Verdana" charset="0"/>
                <a:ea typeface="ＭＳ Ｐゴシック"/>
                <a:cs typeface="ＭＳ Ｐゴシック"/>
              </a:rPr>
              <a:t>P0                     </a:t>
            </a:r>
            <a:r>
              <a:rPr lang="en-US" sz="1800" dirty="0" smtClean="0">
                <a:solidFill>
                  <a:srgbClr val="09213B"/>
                </a:solidFill>
                <a:latin typeface="Verdana" charset="0"/>
                <a:ea typeface="ＭＳ Ｐゴシック"/>
                <a:cs typeface="ＭＳ Ｐゴシック"/>
              </a:rPr>
              <a:t> x3                </a:t>
            </a:r>
            <a:r>
              <a:rPr lang="en-US" sz="1800" dirty="0">
                <a:solidFill>
                  <a:srgbClr val="09213B"/>
                </a:solidFill>
                <a:latin typeface="Verdana" charset="0"/>
                <a:ea typeface="ＭＳ Ｐゴシック"/>
                <a:cs typeface="ＭＳ Ｐゴシック"/>
              </a:rPr>
              <a:t>P1</a:t>
            </a:r>
          </a:p>
        </p:txBody>
      </p:sp>
      <p:sp>
        <p:nvSpPr>
          <p:cNvPr id="1930434" name="Text Box 194"/>
          <p:cNvSpPr txBox="1">
            <a:spLocks noChangeArrowheads="1"/>
          </p:cNvSpPr>
          <p:nvPr/>
        </p:nvSpPr>
        <p:spPr bwMode="auto">
          <a:xfrm>
            <a:off x="5260975" y="5110163"/>
            <a:ext cx="533400" cy="36671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P5</a:t>
            </a:r>
          </a:p>
        </p:txBody>
      </p:sp>
      <p:grpSp>
        <p:nvGrpSpPr>
          <p:cNvPr id="1930435" name="Group 195"/>
          <p:cNvGrpSpPr>
            <a:grpSpLocks/>
          </p:cNvGrpSpPr>
          <p:nvPr/>
        </p:nvGrpSpPr>
        <p:grpSpPr bwMode="auto">
          <a:xfrm>
            <a:off x="917575" y="2971800"/>
            <a:ext cx="846138" cy="366713"/>
            <a:chOff x="384" y="1869"/>
            <a:chExt cx="533" cy="231"/>
          </a:xfrm>
        </p:grpSpPr>
        <p:grpSp>
          <p:nvGrpSpPr>
            <p:cNvPr id="1930436" name="Group 196"/>
            <p:cNvGrpSpPr>
              <a:grpSpLocks/>
            </p:cNvGrpSpPr>
            <p:nvPr/>
          </p:nvGrpSpPr>
          <p:grpSpPr bwMode="auto">
            <a:xfrm>
              <a:off x="384" y="1920"/>
              <a:ext cx="288" cy="144"/>
              <a:chOff x="3168" y="912"/>
              <a:chExt cx="432" cy="144"/>
            </a:xfrm>
          </p:grpSpPr>
          <p:sp>
            <p:nvSpPr>
              <p:cNvPr id="1930437" name="Line 197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0438" name="Line 198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</p:grpSp>
        <p:sp>
          <p:nvSpPr>
            <p:cNvPr id="1930439" name="Text Box 199"/>
            <p:cNvSpPr txBox="1">
              <a:spLocks noChangeArrowheads="1"/>
            </p:cNvSpPr>
            <p:nvPr/>
          </p:nvSpPr>
          <p:spPr bwMode="auto">
            <a:xfrm>
              <a:off x="623" y="1869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P3</a:t>
              </a:r>
            </a:p>
          </p:txBody>
        </p:sp>
      </p:grpSp>
      <p:sp>
        <p:nvSpPr>
          <p:cNvPr id="1930440" name="Text Box 200"/>
          <p:cNvSpPr txBox="1">
            <a:spLocks noChangeArrowheads="1"/>
          </p:cNvSpPr>
          <p:nvPr/>
        </p:nvSpPr>
        <p:spPr bwMode="auto">
          <a:xfrm>
            <a:off x="536575" y="5110163"/>
            <a:ext cx="6324600" cy="36671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800" dirty="0" err="1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x</a:t>
            </a:r>
            <a:r>
              <a:rPr lang="en-US" sz="1800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          sub   </a:t>
            </a:r>
            <a:r>
              <a:rPr lang="en-US" sz="1800" dirty="0" err="1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p</a:t>
            </a:r>
            <a:r>
              <a:rPr lang="en-US" sz="1800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    P6     </a:t>
            </a:r>
            <a:r>
              <a:rPr lang="en-US" sz="1800" dirty="0" err="1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p</a:t>
            </a:r>
            <a:r>
              <a:rPr lang="en-US" sz="1800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     P5     </a:t>
            </a:r>
            <a:r>
              <a:rPr lang="en-US" sz="1800" dirty="0" smtClean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 x6                </a:t>
            </a:r>
            <a:r>
              <a:rPr lang="en-US" sz="1800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P3</a:t>
            </a:r>
          </a:p>
        </p:txBody>
      </p:sp>
      <p:grpSp>
        <p:nvGrpSpPr>
          <p:cNvPr id="1930441" name="Group 201"/>
          <p:cNvGrpSpPr>
            <a:grpSpLocks/>
          </p:cNvGrpSpPr>
          <p:nvPr/>
        </p:nvGrpSpPr>
        <p:grpSpPr bwMode="auto">
          <a:xfrm>
            <a:off x="5337175" y="1909763"/>
            <a:ext cx="685800" cy="228600"/>
            <a:chOff x="3168" y="912"/>
            <a:chExt cx="432" cy="144"/>
          </a:xfrm>
        </p:grpSpPr>
        <p:sp>
          <p:nvSpPr>
            <p:cNvPr id="1930442" name="Line 202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30443" name="Line 203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  <p:grpSp>
        <p:nvGrpSpPr>
          <p:cNvPr id="1930444" name="Group 204"/>
          <p:cNvGrpSpPr>
            <a:grpSpLocks/>
          </p:cNvGrpSpPr>
          <p:nvPr/>
        </p:nvGrpSpPr>
        <p:grpSpPr bwMode="auto">
          <a:xfrm>
            <a:off x="2212975" y="2519363"/>
            <a:ext cx="4267200" cy="3200400"/>
            <a:chOff x="1200" y="1584"/>
            <a:chExt cx="2688" cy="2016"/>
          </a:xfrm>
        </p:grpSpPr>
        <p:sp>
          <p:nvSpPr>
            <p:cNvPr id="1930445" name="Line 205"/>
            <p:cNvSpPr>
              <a:spLocks noChangeShapeType="1"/>
            </p:cNvSpPr>
            <p:nvPr/>
          </p:nvSpPr>
          <p:spPr bwMode="auto">
            <a:xfrm flipH="1">
              <a:off x="1200" y="1584"/>
              <a:ext cx="2064" cy="384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30446" name="Line 206"/>
            <p:cNvSpPr>
              <a:spLocks noChangeShapeType="1"/>
            </p:cNvSpPr>
            <p:nvPr/>
          </p:nvSpPr>
          <p:spPr bwMode="auto">
            <a:xfrm>
              <a:off x="3504" y="1584"/>
              <a:ext cx="384" cy="2016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  <p:sp>
        <p:nvSpPr>
          <p:cNvPr id="1930447" name="Line 207"/>
          <p:cNvSpPr>
            <a:spLocks noChangeShapeType="1"/>
          </p:cNvSpPr>
          <p:nvPr/>
        </p:nvSpPr>
        <p:spPr bwMode="auto">
          <a:xfrm>
            <a:off x="1755775" y="3205163"/>
            <a:ext cx="3581400" cy="251460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930448" name="Text Box 208"/>
          <p:cNvSpPr txBox="1">
            <a:spLocks noChangeArrowheads="1"/>
          </p:cNvSpPr>
          <p:nvPr/>
        </p:nvSpPr>
        <p:spPr bwMode="auto">
          <a:xfrm>
            <a:off x="5260975" y="5338763"/>
            <a:ext cx="533400" cy="36671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P1</a:t>
            </a:r>
          </a:p>
        </p:txBody>
      </p:sp>
      <p:grpSp>
        <p:nvGrpSpPr>
          <p:cNvPr id="1930449" name="Group 209"/>
          <p:cNvGrpSpPr>
            <a:grpSpLocks/>
          </p:cNvGrpSpPr>
          <p:nvPr/>
        </p:nvGrpSpPr>
        <p:grpSpPr bwMode="auto">
          <a:xfrm>
            <a:off x="1374775" y="2286000"/>
            <a:ext cx="846138" cy="366713"/>
            <a:chOff x="672" y="1437"/>
            <a:chExt cx="533" cy="231"/>
          </a:xfrm>
        </p:grpSpPr>
        <p:grpSp>
          <p:nvGrpSpPr>
            <p:cNvPr id="1930450" name="Group 210"/>
            <p:cNvGrpSpPr>
              <a:grpSpLocks/>
            </p:cNvGrpSpPr>
            <p:nvPr/>
          </p:nvGrpSpPr>
          <p:grpSpPr bwMode="auto">
            <a:xfrm>
              <a:off x="672" y="1488"/>
              <a:ext cx="288" cy="144"/>
              <a:chOff x="3168" y="912"/>
              <a:chExt cx="432" cy="144"/>
            </a:xfrm>
          </p:grpSpPr>
          <p:sp>
            <p:nvSpPr>
              <p:cNvPr id="1930451" name="Line 211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0452" name="Line 212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</p:grpSp>
        <p:sp>
          <p:nvSpPr>
            <p:cNvPr id="1930453" name="Text Box 213"/>
            <p:cNvSpPr txBox="1">
              <a:spLocks noChangeArrowheads="1"/>
            </p:cNvSpPr>
            <p:nvPr/>
          </p:nvSpPr>
          <p:spPr bwMode="auto">
            <a:xfrm>
              <a:off x="911" y="1437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P2</a:t>
              </a:r>
            </a:p>
          </p:txBody>
        </p:sp>
      </p:grpSp>
      <p:sp>
        <p:nvSpPr>
          <p:cNvPr id="1930454" name="Text Box 214"/>
          <p:cNvSpPr txBox="1">
            <a:spLocks noChangeArrowheads="1"/>
          </p:cNvSpPr>
          <p:nvPr/>
        </p:nvSpPr>
        <p:spPr bwMode="auto">
          <a:xfrm>
            <a:off x="536575" y="5338763"/>
            <a:ext cx="6324600" cy="36671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800" dirty="0" err="1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x</a:t>
            </a:r>
            <a:r>
              <a:rPr lang="en-US" sz="1800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          add        P1            P3     </a:t>
            </a:r>
            <a:r>
              <a:rPr lang="en-US" sz="1800" dirty="0" smtClean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 x3                </a:t>
            </a:r>
            <a:r>
              <a:rPr lang="en-US" sz="1800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P2</a:t>
            </a:r>
          </a:p>
        </p:txBody>
      </p:sp>
      <p:sp>
        <p:nvSpPr>
          <p:cNvPr id="1930455" name="Text Box 215"/>
          <p:cNvSpPr txBox="1">
            <a:spLocks noChangeArrowheads="1"/>
          </p:cNvSpPr>
          <p:nvPr/>
        </p:nvSpPr>
        <p:spPr bwMode="auto">
          <a:xfrm>
            <a:off x="536575" y="5567363"/>
            <a:ext cx="6324600" cy="36671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800" dirty="0" err="1">
                <a:solidFill>
                  <a:srgbClr val="7030A0"/>
                </a:solidFill>
                <a:latin typeface="Verdana" charset="0"/>
                <a:ea typeface="ＭＳ Ｐゴシック"/>
                <a:cs typeface="ＭＳ Ｐゴシック"/>
              </a:rPr>
              <a:t>x</a:t>
            </a:r>
            <a:r>
              <a:rPr lang="en-US" sz="1800" dirty="0">
                <a:solidFill>
                  <a:srgbClr val="7030A0"/>
                </a:solidFill>
                <a:latin typeface="Verdana" charset="0"/>
                <a:ea typeface="ＭＳ Ｐゴシック"/>
                <a:cs typeface="ＭＳ Ｐゴシック"/>
              </a:rPr>
              <a:t>          ld           P0                    </a:t>
            </a:r>
            <a:r>
              <a:rPr lang="en-US" sz="1800" dirty="0" smtClean="0">
                <a:solidFill>
                  <a:srgbClr val="7030A0"/>
                </a:solidFill>
                <a:latin typeface="Verdana" charset="0"/>
                <a:ea typeface="ＭＳ Ｐゴシック"/>
                <a:cs typeface="ＭＳ Ｐゴシック"/>
              </a:rPr>
              <a:t> x6                </a:t>
            </a:r>
            <a:r>
              <a:rPr lang="en-US" sz="1800" dirty="0">
                <a:solidFill>
                  <a:srgbClr val="7030A0"/>
                </a:solidFill>
                <a:latin typeface="Verdana" charset="0"/>
                <a:ea typeface="ＭＳ Ｐゴシック"/>
                <a:cs typeface="ＭＳ Ｐゴシック"/>
              </a:rPr>
              <a:t>P4</a:t>
            </a:r>
          </a:p>
        </p:txBody>
      </p:sp>
      <p:sp>
        <p:nvSpPr>
          <p:cNvPr id="1930456" name="Text Box 216"/>
          <p:cNvSpPr txBox="1">
            <a:spLocks noChangeArrowheads="1"/>
          </p:cNvSpPr>
          <p:nvPr/>
        </p:nvSpPr>
        <p:spPr bwMode="auto">
          <a:xfrm>
            <a:off x="5260975" y="5567363"/>
            <a:ext cx="533400" cy="36671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800">
                <a:solidFill>
                  <a:srgbClr val="7030A0"/>
                </a:solidFill>
                <a:latin typeface="Verdana" charset="0"/>
                <a:ea typeface="ＭＳ Ｐゴシック"/>
                <a:cs typeface="ＭＳ Ｐゴシック"/>
              </a:rPr>
              <a:t>P3</a:t>
            </a:r>
          </a:p>
        </p:txBody>
      </p:sp>
      <p:grpSp>
        <p:nvGrpSpPr>
          <p:cNvPr id="1930457" name="Group 217"/>
          <p:cNvGrpSpPr>
            <a:grpSpLocks/>
          </p:cNvGrpSpPr>
          <p:nvPr/>
        </p:nvGrpSpPr>
        <p:grpSpPr bwMode="auto">
          <a:xfrm>
            <a:off x="5337175" y="2138363"/>
            <a:ext cx="685800" cy="228600"/>
            <a:chOff x="3168" y="912"/>
            <a:chExt cx="432" cy="144"/>
          </a:xfrm>
        </p:grpSpPr>
        <p:sp>
          <p:nvSpPr>
            <p:cNvPr id="1930458" name="Line 218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30459" name="Line 219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  <p:grpSp>
        <p:nvGrpSpPr>
          <p:cNvPr id="1930460" name="Group 220"/>
          <p:cNvGrpSpPr>
            <a:grpSpLocks/>
          </p:cNvGrpSpPr>
          <p:nvPr/>
        </p:nvGrpSpPr>
        <p:grpSpPr bwMode="auto">
          <a:xfrm>
            <a:off x="1374775" y="2971800"/>
            <a:ext cx="846138" cy="366713"/>
            <a:chOff x="384" y="1869"/>
            <a:chExt cx="533" cy="231"/>
          </a:xfrm>
        </p:grpSpPr>
        <p:grpSp>
          <p:nvGrpSpPr>
            <p:cNvPr id="1930461" name="Group 221"/>
            <p:cNvGrpSpPr>
              <a:grpSpLocks/>
            </p:cNvGrpSpPr>
            <p:nvPr/>
          </p:nvGrpSpPr>
          <p:grpSpPr bwMode="auto">
            <a:xfrm>
              <a:off x="384" y="1920"/>
              <a:ext cx="288" cy="144"/>
              <a:chOff x="3168" y="912"/>
              <a:chExt cx="432" cy="144"/>
            </a:xfrm>
          </p:grpSpPr>
          <p:sp>
            <p:nvSpPr>
              <p:cNvPr id="1930462" name="Line 222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0463" name="Line 223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</p:grpSp>
        <p:sp>
          <p:nvSpPr>
            <p:cNvPr id="1930464" name="Text Box 224"/>
            <p:cNvSpPr txBox="1">
              <a:spLocks noChangeArrowheads="1"/>
            </p:cNvSpPr>
            <p:nvPr/>
          </p:nvSpPr>
          <p:spPr bwMode="auto">
            <a:xfrm>
              <a:off x="623" y="1869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srgbClr val="7030A0"/>
                  </a:solidFill>
                  <a:latin typeface="Verdana" charset="0"/>
                  <a:ea typeface="ＭＳ Ｐゴシック"/>
                  <a:cs typeface="ＭＳ Ｐゴシック"/>
                </a:rPr>
                <a:t>P4</a:t>
              </a:r>
            </a:p>
          </p:txBody>
        </p:sp>
      </p:grpSp>
      <p:grpSp>
        <p:nvGrpSpPr>
          <p:cNvPr id="1930465" name="Group 225"/>
          <p:cNvGrpSpPr>
            <a:grpSpLocks/>
          </p:cNvGrpSpPr>
          <p:nvPr/>
        </p:nvGrpSpPr>
        <p:grpSpPr bwMode="auto">
          <a:xfrm>
            <a:off x="5337175" y="2366963"/>
            <a:ext cx="685800" cy="228600"/>
            <a:chOff x="3168" y="912"/>
            <a:chExt cx="432" cy="144"/>
          </a:xfrm>
        </p:grpSpPr>
        <p:sp>
          <p:nvSpPr>
            <p:cNvPr id="1930466" name="Line 226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30467" name="Line 227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072274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0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0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30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0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0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30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0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0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0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30386" grpId="0" animBg="1"/>
      <p:bldP spid="1930447" grpId="0" animBg="1"/>
      <p:bldP spid="1930455" grpId="0" autoUpdateAnimBg="0"/>
      <p:bldP spid="1930456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2377" name="Rectangle 8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Physical Register Management</a:t>
            </a:r>
            <a:endParaRPr lang="en-US" dirty="0"/>
          </a:p>
        </p:txBody>
      </p:sp>
      <p:sp>
        <p:nvSpPr>
          <p:cNvPr id="24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5258B-1AFA-094E-ADD0-AE622FFD3477}" type="slidenum">
              <a:rPr lang="en-US" smtClean="0">
                <a:solidFill>
                  <a:prstClr val="black"/>
                </a:solidFill>
              </a:rPr>
              <a:pPr/>
              <a:t>26</a:t>
            </a:fld>
            <a:endParaRPr lang="en-US">
              <a:solidFill>
                <a:prstClr val="black"/>
              </a:solidFill>
            </a:endParaRPr>
          </a:p>
        </p:txBody>
      </p:sp>
      <p:grpSp>
        <p:nvGrpSpPr>
          <p:cNvPr id="1932290" name="Group 2"/>
          <p:cNvGrpSpPr>
            <a:grpSpLocks/>
          </p:cNvGrpSpPr>
          <p:nvPr/>
        </p:nvGrpSpPr>
        <p:grpSpPr bwMode="auto">
          <a:xfrm>
            <a:off x="539750" y="4114801"/>
            <a:ext cx="6324601" cy="2209800"/>
            <a:chOff x="144" y="2592"/>
            <a:chExt cx="3984" cy="1392"/>
          </a:xfrm>
        </p:grpSpPr>
        <p:grpSp>
          <p:nvGrpSpPr>
            <p:cNvPr id="1932291" name="Group 3"/>
            <p:cNvGrpSpPr>
              <a:grpSpLocks/>
            </p:cNvGrpSpPr>
            <p:nvPr/>
          </p:nvGrpSpPr>
          <p:grpSpPr bwMode="auto">
            <a:xfrm>
              <a:off x="144" y="2832"/>
              <a:ext cx="3984" cy="1152"/>
              <a:chOff x="144" y="2928"/>
              <a:chExt cx="3984" cy="1152"/>
            </a:xfrm>
          </p:grpSpPr>
          <p:sp>
            <p:nvSpPr>
              <p:cNvPr id="1932292" name="Rectangle 4"/>
              <p:cNvSpPr>
                <a:spLocks noChangeArrowheads="1"/>
              </p:cNvSpPr>
              <p:nvPr/>
            </p:nvSpPr>
            <p:spPr bwMode="auto">
              <a:xfrm>
                <a:off x="672" y="292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op</a:t>
                </a:r>
              </a:p>
            </p:txBody>
          </p:sp>
          <p:sp>
            <p:nvSpPr>
              <p:cNvPr id="1932293" name="Rectangle 5"/>
              <p:cNvSpPr>
                <a:spLocks noChangeArrowheads="1"/>
              </p:cNvSpPr>
              <p:nvPr/>
            </p:nvSpPr>
            <p:spPr bwMode="auto">
              <a:xfrm>
                <a:off x="1104" y="292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p1</a:t>
                </a:r>
              </a:p>
            </p:txBody>
          </p:sp>
          <p:sp>
            <p:nvSpPr>
              <p:cNvPr id="1932294" name="Rectangle 6"/>
              <p:cNvSpPr>
                <a:spLocks noChangeArrowheads="1"/>
              </p:cNvSpPr>
              <p:nvPr/>
            </p:nvSpPr>
            <p:spPr bwMode="auto">
              <a:xfrm>
                <a:off x="1344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 dirty="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PR1</a:t>
                </a:r>
              </a:p>
            </p:txBody>
          </p:sp>
          <p:sp>
            <p:nvSpPr>
              <p:cNvPr id="1932295" name="Rectangle 7"/>
              <p:cNvSpPr>
                <a:spLocks noChangeArrowheads="1"/>
              </p:cNvSpPr>
              <p:nvPr/>
            </p:nvSpPr>
            <p:spPr bwMode="auto">
              <a:xfrm>
                <a:off x="1872" y="292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p2</a:t>
                </a:r>
              </a:p>
            </p:txBody>
          </p:sp>
          <p:sp>
            <p:nvSpPr>
              <p:cNvPr id="1932296" name="Rectangle 8"/>
              <p:cNvSpPr>
                <a:spLocks noChangeArrowheads="1"/>
              </p:cNvSpPr>
              <p:nvPr/>
            </p:nvSpPr>
            <p:spPr bwMode="auto">
              <a:xfrm>
                <a:off x="2112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 dirty="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PR2</a:t>
                </a:r>
              </a:p>
            </p:txBody>
          </p:sp>
          <p:sp>
            <p:nvSpPr>
              <p:cNvPr id="1932297" name="Rectangle 9"/>
              <p:cNvSpPr>
                <a:spLocks noChangeArrowheads="1"/>
              </p:cNvSpPr>
              <p:nvPr/>
            </p:nvSpPr>
            <p:spPr bwMode="auto">
              <a:xfrm>
                <a:off x="432" y="292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ex</a:t>
                </a:r>
              </a:p>
            </p:txBody>
          </p:sp>
          <p:sp>
            <p:nvSpPr>
              <p:cNvPr id="1932298" name="Rectangle 10"/>
              <p:cNvSpPr>
                <a:spLocks noChangeArrowheads="1"/>
              </p:cNvSpPr>
              <p:nvPr/>
            </p:nvSpPr>
            <p:spPr bwMode="auto">
              <a:xfrm>
                <a:off x="144" y="2928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use</a:t>
                </a:r>
              </a:p>
            </p:txBody>
          </p:sp>
          <p:sp>
            <p:nvSpPr>
              <p:cNvPr id="1932299" name="Rectangle 11"/>
              <p:cNvSpPr>
                <a:spLocks noChangeArrowheads="1"/>
              </p:cNvSpPr>
              <p:nvPr/>
            </p:nvSpPr>
            <p:spPr bwMode="auto">
              <a:xfrm>
                <a:off x="672" y="307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2300" name="Rectangle 12"/>
              <p:cNvSpPr>
                <a:spLocks noChangeArrowheads="1"/>
              </p:cNvSpPr>
              <p:nvPr/>
            </p:nvSpPr>
            <p:spPr bwMode="auto">
              <a:xfrm>
                <a:off x="1104" y="307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2301" name="Rectangle 13"/>
              <p:cNvSpPr>
                <a:spLocks noChangeArrowheads="1"/>
              </p:cNvSpPr>
              <p:nvPr/>
            </p:nvSpPr>
            <p:spPr bwMode="auto">
              <a:xfrm>
                <a:off x="1344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2302" name="Rectangle 14"/>
              <p:cNvSpPr>
                <a:spLocks noChangeArrowheads="1"/>
              </p:cNvSpPr>
              <p:nvPr/>
            </p:nvSpPr>
            <p:spPr bwMode="auto">
              <a:xfrm>
                <a:off x="1872" y="307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2303" name="Rectangle 15"/>
              <p:cNvSpPr>
                <a:spLocks noChangeArrowheads="1"/>
              </p:cNvSpPr>
              <p:nvPr/>
            </p:nvSpPr>
            <p:spPr bwMode="auto">
              <a:xfrm>
                <a:off x="2112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2304" name="Rectangle 16"/>
              <p:cNvSpPr>
                <a:spLocks noChangeArrowheads="1"/>
              </p:cNvSpPr>
              <p:nvPr/>
            </p:nvSpPr>
            <p:spPr bwMode="auto">
              <a:xfrm>
                <a:off x="432" y="307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2305" name="Rectangle 17"/>
              <p:cNvSpPr>
                <a:spLocks noChangeArrowheads="1"/>
              </p:cNvSpPr>
              <p:nvPr/>
            </p:nvSpPr>
            <p:spPr bwMode="auto">
              <a:xfrm>
                <a:off x="144" y="3072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2306" name="Rectangle 18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2307" name="Rectangle 19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2308" name="Rectangle 20"/>
              <p:cNvSpPr>
                <a:spLocks noChangeArrowheads="1"/>
              </p:cNvSpPr>
              <p:nvPr/>
            </p:nvSpPr>
            <p:spPr bwMode="auto">
              <a:xfrm>
                <a:off x="1344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2309" name="Rectangle 21"/>
              <p:cNvSpPr>
                <a:spLocks noChangeArrowheads="1"/>
              </p:cNvSpPr>
              <p:nvPr/>
            </p:nvSpPr>
            <p:spPr bwMode="auto">
              <a:xfrm>
                <a:off x="1872" y="321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2310" name="Rectangle 22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2311" name="Rectangle 23"/>
              <p:cNvSpPr>
                <a:spLocks noChangeArrowheads="1"/>
              </p:cNvSpPr>
              <p:nvPr/>
            </p:nvSpPr>
            <p:spPr bwMode="auto">
              <a:xfrm>
                <a:off x="432" y="321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2312" name="Rectangle 24"/>
              <p:cNvSpPr>
                <a:spLocks noChangeArrowheads="1"/>
              </p:cNvSpPr>
              <p:nvPr/>
            </p:nvSpPr>
            <p:spPr bwMode="auto">
              <a:xfrm>
                <a:off x="144" y="3216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2313" name="Rectangle 25"/>
              <p:cNvSpPr>
                <a:spLocks noChangeArrowheads="1"/>
              </p:cNvSpPr>
              <p:nvPr/>
            </p:nvSpPr>
            <p:spPr bwMode="auto">
              <a:xfrm>
                <a:off x="672" y="3360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2314" name="Rectangle 26"/>
              <p:cNvSpPr>
                <a:spLocks noChangeArrowheads="1"/>
              </p:cNvSpPr>
              <p:nvPr/>
            </p:nvSpPr>
            <p:spPr bwMode="auto">
              <a:xfrm>
                <a:off x="1104" y="3360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2315" name="Rectangle 27"/>
              <p:cNvSpPr>
                <a:spLocks noChangeArrowheads="1"/>
              </p:cNvSpPr>
              <p:nvPr/>
            </p:nvSpPr>
            <p:spPr bwMode="auto">
              <a:xfrm>
                <a:off x="1344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2316" name="Rectangle 28"/>
              <p:cNvSpPr>
                <a:spLocks noChangeArrowheads="1"/>
              </p:cNvSpPr>
              <p:nvPr/>
            </p:nvSpPr>
            <p:spPr bwMode="auto">
              <a:xfrm>
                <a:off x="1872" y="3360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2317" name="Rectangle 29"/>
              <p:cNvSpPr>
                <a:spLocks noChangeArrowheads="1"/>
              </p:cNvSpPr>
              <p:nvPr/>
            </p:nvSpPr>
            <p:spPr bwMode="auto">
              <a:xfrm>
                <a:off x="2112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2318" name="Rectangle 30"/>
              <p:cNvSpPr>
                <a:spLocks noChangeArrowheads="1"/>
              </p:cNvSpPr>
              <p:nvPr/>
            </p:nvSpPr>
            <p:spPr bwMode="auto">
              <a:xfrm>
                <a:off x="432" y="3360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2319" name="Rectangle 31"/>
              <p:cNvSpPr>
                <a:spLocks noChangeArrowheads="1"/>
              </p:cNvSpPr>
              <p:nvPr/>
            </p:nvSpPr>
            <p:spPr bwMode="auto">
              <a:xfrm>
                <a:off x="144" y="3360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2320" name="Rectangle 32"/>
              <p:cNvSpPr>
                <a:spLocks noChangeArrowheads="1"/>
              </p:cNvSpPr>
              <p:nvPr/>
            </p:nvSpPr>
            <p:spPr bwMode="auto">
              <a:xfrm>
                <a:off x="672" y="3504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2321" name="Rectangle 33"/>
              <p:cNvSpPr>
                <a:spLocks noChangeArrowheads="1"/>
              </p:cNvSpPr>
              <p:nvPr/>
            </p:nvSpPr>
            <p:spPr bwMode="auto">
              <a:xfrm>
                <a:off x="1104" y="3504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2322" name="Rectangle 34"/>
              <p:cNvSpPr>
                <a:spLocks noChangeArrowheads="1"/>
              </p:cNvSpPr>
              <p:nvPr/>
            </p:nvSpPr>
            <p:spPr bwMode="auto">
              <a:xfrm>
                <a:off x="1344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2323" name="Rectangle 35"/>
              <p:cNvSpPr>
                <a:spLocks noChangeArrowheads="1"/>
              </p:cNvSpPr>
              <p:nvPr/>
            </p:nvSpPr>
            <p:spPr bwMode="auto">
              <a:xfrm>
                <a:off x="1872" y="3504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2324" name="Rectangle 36"/>
              <p:cNvSpPr>
                <a:spLocks noChangeArrowheads="1"/>
              </p:cNvSpPr>
              <p:nvPr/>
            </p:nvSpPr>
            <p:spPr bwMode="auto">
              <a:xfrm>
                <a:off x="2112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2325" name="Rectangle 37"/>
              <p:cNvSpPr>
                <a:spLocks noChangeArrowheads="1"/>
              </p:cNvSpPr>
              <p:nvPr/>
            </p:nvSpPr>
            <p:spPr bwMode="auto">
              <a:xfrm>
                <a:off x="432" y="3504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2326" name="Rectangle 38"/>
              <p:cNvSpPr>
                <a:spLocks noChangeArrowheads="1"/>
              </p:cNvSpPr>
              <p:nvPr/>
            </p:nvSpPr>
            <p:spPr bwMode="auto">
              <a:xfrm>
                <a:off x="144" y="3504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2327" name="Rectangle 39"/>
              <p:cNvSpPr>
                <a:spLocks noChangeArrowheads="1"/>
              </p:cNvSpPr>
              <p:nvPr/>
            </p:nvSpPr>
            <p:spPr bwMode="auto">
              <a:xfrm>
                <a:off x="672" y="364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2328" name="Rectangle 40"/>
              <p:cNvSpPr>
                <a:spLocks noChangeArrowheads="1"/>
              </p:cNvSpPr>
              <p:nvPr/>
            </p:nvSpPr>
            <p:spPr bwMode="auto">
              <a:xfrm>
                <a:off x="1104" y="364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2329" name="Rectangle 41"/>
              <p:cNvSpPr>
                <a:spLocks noChangeArrowheads="1"/>
              </p:cNvSpPr>
              <p:nvPr/>
            </p:nvSpPr>
            <p:spPr bwMode="auto">
              <a:xfrm>
                <a:off x="1344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2330" name="Rectangle 42"/>
              <p:cNvSpPr>
                <a:spLocks noChangeArrowheads="1"/>
              </p:cNvSpPr>
              <p:nvPr/>
            </p:nvSpPr>
            <p:spPr bwMode="auto">
              <a:xfrm>
                <a:off x="1872" y="364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2331" name="Rectangle 43"/>
              <p:cNvSpPr>
                <a:spLocks noChangeArrowheads="1"/>
              </p:cNvSpPr>
              <p:nvPr/>
            </p:nvSpPr>
            <p:spPr bwMode="auto">
              <a:xfrm>
                <a:off x="2112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2332" name="Rectangle 44"/>
              <p:cNvSpPr>
                <a:spLocks noChangeArrowheads="1"/>
              </p:cNvSpPr>
              <p:nvPr/>
            </p:nvSpPr>
            <p:spPr bwMode="auto">
              <a:xfrm>
                <a:off x="432" y="364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2333" name="Rectangle 45"/>
              <p:cNvSpPr>
                <a:spLocks noChangeArrowheads="1"/>
              </p:cNvSpPr>
              <p:nvPr/>
            </p:nvSpPr>
            <p:spPr bwMode="auto">
              <a:xfrm>
                <a:off x="144" y="3648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2334" name="Rectangle 46"/>
              <p:cNvSpPr>
                <a:spLocks noChangeArrowheads="1"/>
              </p:cNvSpPr>
              <p:nvPr/>
            </p:nvSpPr>
            <p:spPr bwMode="auto">
              <a:xfrm>
                <a:off x="672" y="379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2335" name="Rectangle 47"/>
              <p:cNvSpPr>
                <a:spLocks noChangeArrowheads="1"/>
              </p:cNvSpPr>
              <p:nvPr/>
            </p:nvSpPr>
            <p:spPr bwMode="auto">
              <a:xfrm>
                <a:off x="1104" y="379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2336" name="Rectangle 48"/>
              <p:cNvSpPr>
                <a:spLocks noChangeArrowheads="1"/>
              </p:cNvSpPr>
              <p:nvPr/>
            </p:nvSpPr>
            <p:spPr bwMode="auto">
              <a:xfrm>
                <a:off x="1344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2337" name="Rectangle 49"/>
              <p:cNvSpPr>
                <a:spLocks noChangeArrowheads="1"/>
              </p:cNvSpPr>
              <p:nvPr/>
            </p:nvSpPr>
            <p:spPr bwMode="auto">
              <a:xfrm>
                <a:off x="1872" y="379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2338" name="Rectangle 50"/>
              <p:cNvSpPr>
                <a:spLocks noChangeArrowheads="1"/>
              </p:cNvSpPr>
              <p:nvPr/>
            </p:nvSpPr>
            <p:spPr bwMode="auto">
              <a:xfrm>
                <a:off x="2112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2339" name="Rectangle 51"/>
              <p:cNvSpPr>
                <a:spLocks noChangeArrowheads="1"/>
              </p:cNvSpPr>
              <p:nvPr/>
            </p:nvSpPr>
            <p:spPr bwMode="auto">
              <a:xfrm>
                <a:off x="432" y="379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2340" name="Rectangle 52"/>
              <p:cNvSpPr>
                <a:spLocks noChangeArrowheads="1"/>
              </p:cNvSpPr>
              <p:nvPr/>
            </p:nvSpPr>
            <p:spPr bwMode="auto">
              <a:xfrm>
                <a:off x="144" y="3792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2341" name="Rectangle 53"/>
              <p:cNvSpPr>
                <a:spLocks noChangeArrowheads="1"/>
              </p:cNvSpPr>
              <p:nvPr/>
            </p:nvSpPr>
            <p:spPr bwMode="auto">
              <a:xfrm>
                <a:off x="672" y="393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2342" name="Rectangle 54"/>
              <p:cNvSpPr>
                <a:spLocks noChangeArrowheads="1"/>
              </p:cNvSpPr>
              <p:nvPr/>
            </p:nvSpPr>
            <p:spPr bwMode="auto">
              <a:xfrm>
                <a:off x="1104" y="393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2343" name="Rectangle 55"/>
              <p:cNvSpPr>
                <a:spLocks noChangeArrowheads="1"/>
              </p:cNvSpPr>
              <p:nvPr/>
            </p:nvSpPr>
            <p:spPr bwMode="auto">
              <a:xfrm>
                <a:off x="1344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2344" name="Rectangle 56"/>
              <p:cNvSpPr>
                <a:spLocks noChangeArrowheads="1"/>
              </p:cNvSpPr>
              <p:nvPr/>
            </p:nvSpPr>
            <p:spPr bwMode="auto">
              <a:xfrm>
                <a:off x="1872" y="393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2345" name="Rectangle 57"/>
              <p:cNvSpPr>
                <a:spLocks noChangeArrowheads="1"/>
              </p:cNvSpPr>
              <p:nvPr/>
            </p:nvSpPr>
            <p:spPr bwMode="auto">
              <a:xfrm>
                <a:off x="2112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2346" name="Rectangle 58"/>
              <p:cNvSpPr>
                <a:spLocks noChangeArrowheads="1"/>
              </p:cNvSpPr>
              <p:nvPr/>
            </p:nvSpPr>
            <p:spPr bwMode="auto">
              <a:xfrm>
                <a:off x="2640" y="292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 dirty="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Rd</a:t>
                </a:r>
              </a:p>
            </p:txBody>
          </p:sp>
          <p:sp>
            <p:nvSpPr>
              <p:cNvPr id="1932347" name="Rectangle 59"/>
              <p:cNvSpPr>
                <a:spLocks noChangeArrowheads="1"/>
              </p:cNvSpPr>
              <p:nvPr/>
            </p:nvSpPr>
            <p:spPr bwMode="auto">
              <a:xfrm>
                <a:off x="2640" y="307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2348" name="Rectangle 60"/>
              <p:cNvSpPr>
                <a:spLocks noChangeArrowheads="1"/>
              </p:cNvSpPr>
              <p:nvPr/>
            </p:nvSpPr>
            <p:spPr bwMode="auto">
              <a:xfrm>
                <a:off x="2640" y="321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2349" name="Rectangle 61"/>
              <p:cNvSpPr>
                <a:spLocks noChangeArrowheads="1"/>
              </p:cNvSpPr>
              <p:nvPr/>
            </p:nvSpPr>
            <p:spPr bwMode="auto">
              <a:xfrm>
                <a:off x="2640" y="3360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2350" name="Rectangle 62"/>
              <p:cNvSpPr>
                <a:spLocks noChangeArrowheads="1"/>
              </p:cNvSpPr>
              <p:nvPr/>
            </p:nvSpPr>
            <p:spPr bwMode="auto">
              <a:xfrm>
                <a:off x="2640" y="3504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2351" name="Rectangle 63"/>
              <p:cNvSpPr>
                <a:spLocks noChangeArrowheads="1"/>
              </p:cNvSpPr>
              <p:nvPr/>
            </p:nvSpPr>
            <p:spPr bwMode="auto">
              <a:xfrm>
                <a:off x="2640" y="364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2352" name="Rectangle 64"/>
              <p:cNvSpPr>
                <a:spLocks noChangeArrowheads="1"/>
              </p:cNvSpPr>
              <p:nvPr/>
            </p:nvSpPr>
            <p:spPr bwMode="auto">
              <a:xfrm>
                <a:off x="2640" y="379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2353" name="Rectangle 65"/>
              <p:cNvSpPr>
                <a:spLocks noChangeArrowheads="1"/>
              </p:cNvSpPr>
              <p:nvPr/>
            </p:nvSpPr>
            <p:spPr bwMode="auto">
              <a:xfrm>
                <a:off x="2640" y="393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2354" name="Rectangle 66"/>
              <p:cNvSpPr>
                <a:spLocks noChangeArrowheads="1"/>
              </p:cNvSpPr>
              <p:nvPr/>
            </p:nvSpPr>
            <p:spPr bwMode="auto">
              <a:xfrm>
                <a:off x="432" y="393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2355" name="Rectangle 67"/>
              <p:cNvSpPr>
                <a:spLocks noChangeArrowheads="1"/>
              </p:cNvSpPr>
              <p:nvPr/>
            </p:nvSpPr>
            <p:spPr bwMode="auto">
              <a:xfrm>
                <a:off x="144" y="3936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2356" name="Rectangle 68"/>
              <p:cNvSpPr>
                <a:spLocks noChangeArrowheads="1"/>
              </p:cNvSpPr>
              <p:nvPr/>
            </p:nvSpPr>
            <p:spPr bwMode="auto">
              <a:xfrm>
                <a:off x="3600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 dirty="0" err="1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PRd</a:t>
                </a:r>
                <a:endParaRPr lang="en-US" sz="1800" dirty="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2357" name="Rectangle 69"/>
              <p:cNvSpPr>
                <a:spLocks noChangeArrowheads="1"/>
              </p:cNvSpPr>
              <p:nvPr/>
            </p:nvSpPr>
            <p:spPr bwMode="auto">
              <a:xfrm>
                <a:off x="3600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2358" name="Rectangle 70"/>
              <p:cNvSpPr>
                <a:spLocks noChangeArrowheads="1"/>
              </p:cNvSpPr>
              <p:nvPr/>
            </p:nvSpPr>
            <p:spPr bwMode="auto">
              <a:xfrm>
                <a:off x="3600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2359" name="Rectangle 71"/>
              <p:cNvSpPr>
                <a:spLocks noChangeArrowheads="1"/>
              </p:cNvSpPr>
              <p:nvPr/>
            </p:nvSpPr>
            <p:spPr bwMode="auto">
              <a:xfrm>
                <a:off x="3600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2360" name="Rectangle 72"/>
              <p:cNvSpPr>
                <a:spLocks noChangeArrowheads="1"/>
              </p:cNvSpPr>
              <p:nvPr/>
            </p:nvSpPr>
            <p:spPr bwMode="auto">
              <a:xfrm>
                <a:off x="3600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2361" name="Rectangle 73"/>
              <p:cNvSpPr>
                <a:spLocks noChangeArrowheads="1"/>
              </p:cNvSpPr>
              <p:nvPr/>
            </p:nvSpPr>
            <p:spPr bwMode="auto">
              <a:xfrm>
                <a:off x="3600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2362" name="Rectangle 74"/>
              <p:cNvSpPr>
                <a:spLocks noChangeArrowheads="1"/>
              </p:cNvSpPr>
              <p:nvPr/>
            </p:nvSpPr>
            <p:spPr bwMode="auto">
              <a:xfrm>
                <a:off x="3600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2363" name="Rectangle 75"/>
              <p:cNvSpPr>
                <a:spLocks noChangeArrowheads="1"/>
              </p:cNvSpPr>
              <p:nvPr/>
            </p:nvSpPr>
            <p:spPr bwMode="auto">
              <a:xfrm>
                <a:off x="3600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2364" name="Rectangle 76"/>
              <p:cNvSpPr>
                <a:spLocks noChangeArrowheads="1"/>
              </p:cNvSpPr>
              <p:nvPr/>
            </p:nvSpPr>
            <p:spPr bwMode="auto">
              <a:xfrm>
                <a:off x="3072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 dirty="0" err="1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LPRd</a:t>
                </a:r>
                <a:endParaRPr lang="en-US" sz="1800" dirty="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2365" name="Rectangle 77"/>
              <p:cNvSpPr>
                <a:spLocks noChangeArrowheads="1"/>
              </p:cNvSpPr>
              <p:nvPr/>
            </p:nvSpPr>
            <p:spPr bwMode="auto">
              <a:xfrm>
                <a:off x="3072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2366" name="Rectangle 78"/>
              <p:cNvSpPr>
                <a:spLocks noChangeArrowheads="1"/>
              </p:cNvSpPr>
              <p:nvPr/>
            </p:nvSpPr>
            <p:spPr bwMode="auto">
              <a:xfrm>
                <a:off x="3072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2367" name="Rectangle 79"/>
              <p:cNvSpPr>
                <a:spLocks noChangeArrowheads="1"/>
              </p:cNvSpPr>
              <p:nvPr/>
            </p:nvSpPr>
            <p:spPr bwMode="auto">
              <a:xfrm>
                <a:off x="3072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2368" name="Rectangle 80"/>
              <p:cNvSpPr>
                <a:spLocks noChangeArrowheads="1"/>
              </p:cNvSpPr>
              <p:nvPr/>
            </p:nvSpPr>
            <p:spPr bwMode="auto">
              <a:xfrm>
                <a:off x="3072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2369" name="Rectangle 81"/>
              <p:cNvSpPr>
                <a:spLocks noChangeArrowheads="1"/>
              </p:cNvSpPr>
              <p:nvPr/>
            </p:nvSpPr>
            <p:spPr bwMode="auto">
              <a:xfrm>
                <a:off x="3072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2370" name="Rectangle 82"/>
              <p:cNvSpPr>
                <a:spLocks noChangeArrowheads="1"/>
              </p:cNvSpPr>
              <p:nvPr/>
            </p:nvSpPr>
            <p:spPr bwMode="auto">
              <a:xfrm>
                <a:off x="3072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2371" name="Rectangle 83"/>
              <p:cNvSpPr>
                <a:spLocks noChangeArrowheads="1"/>
              </p:cNvSpPr>
              <p:nvPr/>
            </p:nvSpPr>
            <p:spPr bwMode="auto">
              <a:xfrm>
                <a:off x="3072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</p:grpSp>
        <p:sp>
          <p:nvSpPr>
            <p:cNvPr id="1932372" name="Text Box 84"/>
            <p:cNvSpPr txBox="1">
              <a:spLocks noChangeArrowheads="1"/>
            </p:cNvSpPr>
            <p:nvPr/>
          </p:nvSpPr>
          <p:spPr bwMode="auto">
            <a:xfrm>
              <a:off x="372" y="2592"/>
              <a:ext cx="473" cy="233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 i="1" dirty="0" smtClean="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ROB</a:t>
              </a:r>
              <a:endParaRPr lang="en-US" sz="1800" i="1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</p:grpSp>
      <p:sp>
        <p:nvSpPr>
          <p:cNvPr id="1932373" name="Text Box 85"/>
          <p:cNvSpPr txBox="1">
            <a:spLocks noChangeArrowheads="1"/>
          </p:cNvSpPr>
          <p:nvPr/>
        </p:nvSpPr>
        <p:spPr bwMode="auto">
          <a:xfrm>
            <a:off x="539750" y="4648200"/>
            <a:ext cx="63246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800" dirty="0" err="1">
                <a:solidFill>
                  <a:srgbClr val="09213B"/>
                </a:solidFill>
                <a:latin typeface="Verdana" charset="0"/>
                <a:ea typeface="ＭＳ Ｐゴシック"/>
                <a:cs typeface="ＭＳ Ｐゴシック"/>
              </a:rPr>
              <a:t>x</a:t>
            </a:r>
            <a:r>
              <a:rPr lang="en-US" sz="1800" dirty="0">
                <a:solidFill>
                  <a:srgbClr val="09213B"/>
                </a:solidFill>
                <a:latin typeface="Verdana" charset="0"/>
                <a:ea typeface="ＭＳ Ｐゴシック"/>
                <a:cs typeface="ＭＳ Ｐゴシック"/>
              </a:rPr>
              <a:t>          ld     </a:t>
            </a:r>
            <a:r>
              <a:rPr lang="en-US" sz="1800" dirty="0" err="1">
                <a:solidFill>
                  <a:srgbClr val="09213B"/>
                </a:solidFill>
                <a:latin typeface="Verdana" charset="0"/>
                <a:ea typeface="ＭＳ Ｐゴシック"/>
                <a:cs typeface="ＭＳ Ｐゴシック"/>
              </a:rPr>
              <a:t>p</a:t>
            </a:r>
            <a:r>
              <a:rPr lang="en-US" sz="1800" dirty="0">
                <a:solidFill>
                  <a:srgbClr val="09213B"/>
                </a:solidFill>
                <a:latin typeface="Verdana" charset="0"/>
                <a:ea typeface="ＭＳ Ｐゴシック"/>
                <a:cs typeface="ＭＳ Ｐゴシック"/>
              </a:rPr>
              <a:t>    P7                     </a:t>
            </a:r>
            <a:r>
              <a:rPr lang="en-US" sz="1800" dirty="0" smtClean="0">
                <a:solidFill>
                  <a:srgbClr val="09213B"/>
                </a:solidFill>
                <a:latin typeface="Verdana" charset="0"/>
                <a:ea typeface="ＭＳ Ｐゴシック"/>
                <a:cs typeface="ＭＳ Ｐゴシック"/>
              </a:rPr>
              <a:t> x1                </a:t>
            </a:r>
            <a:r>
              <a:rPr lang="en-US" sz="1800" dirty="0">
                <a:solidFill>
                  <a:srgbClr val="09213B"/>
                </a:solidFill>
                <a:latin typeface="Verdana" charset="0"/>
                <a:ea typeface="ＭＳ Ｐゴシック"/>
                <a:cs typeface="ＭＳ Ｐゴシック"/>
              </a:rPr>
              <a:t>P0</a:t>
            </a:r>
          </a:p>
        </p:txBody>
      </p:sp>
      <p:sp>
        <p:nvSpPr>
          <p:cNvPr id="1932374" name="Text Box 86"/>
          <p:cNvSpPr txBox="1">
            <a:spLocks noChangeArrowheads="1"/>
          </p:cNvSpPr>
          <p:nvPr/>
        </p:nvSpPr>
        <p:spPr bwMode="auto">
          <a:xfrm>
            <a:off x="539750" y="4876800"/>
            <a:ext cx="63246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800" dirty="0" err="1">
                <a:solidFill>
                  <a:srgbClr val="09213B"/>
                </a:solidFill>
                <a:latin typeface="Verdana" charset="0"/>
                <a:ea typeface="ＭＳ Ｐゴシック"/>
                <a:cs typeface="ＭＳ Ｐゴシック"/>
              </a:rPr>
              <a:t>x</a:t>
            </a:r>
            <a:r>
              <a:rPr lang="en-US" sz="1800" dirty="0">
                <a:solidFill>
                  <a:srgbClr val="09213B"/>
                </a:solidFill>
                <a:latin typeface="Verdana" charset="0"/>
                <a:ea typeface="ＭＳ Ｐゴシック"/>
                <a:cs typeface="ＭＳ Ｐゴシック"/>
              </a:rPr>
              <a:t>        </a:t>
            </a:r>
            <a:r>
              <a:rPr lang="en-US" sz="1800" dirty="0" smtClean="0">
                <a:solidFill>
                  <a:srgbClr val="09213B"/>
                </a:solidFill>
                <a:latin typeface="Verdana" charset="0"/>
                <a:ea typeface="ＭＳ Ｐゴシック"/>
                <a:cs typeface="ＭＳ Ｐゴシック"/>
              </a:rPr>
              <a:t> </a:t>
            </a:r>
            <a:r>
              <a:rPr lang="en-US" sz="1800" dirty="0" err="1" smtClean="0">
                <a:solidFill>
                  <a:srgbClr val="09213B"/>
                </a:solidFill>
                <a:latin typeface="Verdana" charset="0"/>
                <a:ea typeface="ＭＳ Ｐゴシック"/>
                <a:cs typeface="ＭＳ Ｐゴシック"/>
              </a:rPr>
              <a:t>addi</a:t>
            </a:r>
            <a:r>
              <a:rPr lang="en-US" sz="1800" dirty="0" smtClean="0">
                <a:solidFill>
                  <a:srgbClr val="09213B"/>
                </a:solidFill>
                <a:latin typeface="Verdana" charset="0"/>
                <a:ea typeface="ＭＳ Ｐゴシック"/>
                <a:cs typeface="ＭＳ Ｐゴシック"/>
              </a:rPr>
              <a:t>        </a:t>
            </a:r>
            <a:r>
              <a:rPr lang="en-US" sz="1800" dirty="0">
                <a:solidFill>
                  <a:srgbClr val="09213B"/>
                </a:solidFill>
                <a:latin typeface="Verdana" charset="0"/>
                <a:ea typeface="ＭＳ Ｐゴシック"/>
                <a:cs typeface="ＭＳ Ｐゴシック"/>
              </a:rPr>
              <a:t>P0                     </a:t>
            </a:r>
            <a:r>
              <a:rPr lang="en-US" sz="1800" dirty="0" smtClean="0">
                <a:solidFill>
                  <a:srgbClr val="09213B"/>
                </a:solidFill>
                <a:latin typeface="Verdana" charset="0"/>
                <a:ea typeface="ＭＳ Ｐゴシック"/>
                <a:cs typeface="ＭＳ Ｐゴシック"/>
              </a:rPr>
              <a:t> x3                </a:t>
            </a:r>
            <a:r>
              <a:rPr lang="en-US" sz="1800" dirty="0">
                <a:solidFill>
                  <a:srgbClr val="09213B"/>
                </a:solidFill>
                <a:latin typeface="Verdana" charset="0"/>
                <a:ea typeface="ＭＳ Ｐゴシック"/>
                <a:cs typeface="ＭＳ Ｐゴシック"/>
              </a:rPr>
              <a:t>P1</a:t>
            </a:r>
          </a:p>
        </p:txBody>
      </p:sp>
      <p:sp>
        <p:nvSpPr>
          <p:cNvPr id="1932375" name="Text Box 87"/>
          <p:cNvSpPr txBox="1">
            <a:spLocks noChangeArrowheads="1"/>
          </p:cNvSpPr>
          <p:nvPr/>
        </p:nvSpPr>
        <p:spPr bwMode="auto">
          <a:xfrm>
            <a:off x="539750" y="5105400"/>
            <a:ext cx="63246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800" dirty="0" err="1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x</a:t>
            </a:r>
            <a:r>
              <a:rPr lang="en-US" sz="1800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          sub   </a:t>
            </a:r>
            <a:r>
              <a:rPr lang="en-US" sz="1800" dirty="0" err="1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p</a:t>
            </a:r>
            <a:r>
              <a:rPr lang="en-US" sz="1800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    P6     </a:t>
            </a:r>
            <a:r>
              <a:rPr lang="en-US" sz="1800" dirty="0" err="1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p</a:t>
            </a:r>
            <a:r>
              <a:rPr lang="en-US" sz="1800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     P5     </a:t>
            </a:r>
            <a:r>
              <a:rPr lang="en-US" sz="1800" dirty="0" smtClean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 x6                </a:t>
            </a:r>
            <a:r>
              <a:rPr lang="en-US" sz="1800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P3</a:t>
            </a:r>
          </a:p>
        </p:txBody>
      </p:sp>
      <p:sp>
        <p:nvSpPr>
          <p:cNvPr id="1932376" name="Text Box 88"/>
          <p:cNvSpPr txBox="1">
            <a:spLocks noChangeArrowheads="1"/>
          </p:cNvSpPr>
          <p:nvPr/>
        </p:nvSpPr>
        <p:spPr bwMode="auto">
          <a:xfrm>
            <a:off x="539750" y="4648200"/>
            <a:ext cx="63246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800" dirty="0" err="1">
                <a:solidFill>
                  <a:srgbClr val="09213B"/>
                </a:solidFill>
                <a:latin typeface="Verdana" charset="0"/>
                <a:ea typeface="ＭＳ Ｐゴシック"/>
                <a:cs typeface="ＭＳ Ｐゴシック"/>
              </a:rPr>
              <a:t>x</a:t>
            </a:r>
            <a:r>
              <a:rPr lang="en-US" sz="1800" dirty="0">
                <a:solidFill>
                  <a:srgbClr val="09213B"/>
                </a:solidFill>
                <a:latin typeface="Verdana" charset="0"/>
                <a:ea typeface="ＭＳ Ｐゴシック"/>
                <a:cs typeface="ＭＳ Ｐゴシック"/>
              </a:rPr>
              <a:t>          ld     </a:t>
            </a:r>
            <a:r>
              <a:rPr lang="en-US" sz="1800" dirty="0" err="1">
                <a:solidFill>
                  <a:srgbClr val="09213B"/>
                </a:solidFill>
                <a:latin typeface="Verdana" charset="0"/>
                <a:ea typeface="ＭＳ Ｐゴシック"/>
                <a:cs typeface="ＭＳ Ｐゴシック"/>
              </a:rPr>
              <a:t>p</a:t>
            </a:r>
            <a:r>
              <a:rPr lang="en-US" sz="1800" dirty="0">
                <a:solidFill>
                  <a:srgbClr val="09213B"/>
                </a:solidFill>
                <a:latin typeface="Verdana" charset="0"/>
                <a:ea typeface="ＭＳ Ｐゴシック"/>
                <a:cs typeface="ＭＳ Ｐゴシック"/>
              </a:rPr>
              <a:t>    P7                     </a:t>
            </a:r>
            <a:r>
              <a:rPr lang="en-US" sz="1800" dirty="0" smtClean="0">
                <a:solidFill>
                  <a:srgbClr val="09213B"/>
                </a:solidFill>
                <a:latin typeface="Verdana" charset="0"/>
                <a:ea typeface="ＭＳ Ｐゴシック"/>
                <a:cs typeface="ＭＳ Ｐゴシック"/>
              </a:rPr>
              <a:t> x1                </a:t>
            </a:r>
            <a:r>
              <a:rPr lang="en-US" sz="1800" dirty="0">
                <a:solidFill>
                  <a:srgbClr val="7030A0"/>
                </a:solidFill>
                <a:latin typeface="Verdana" charset="0"/>
                <a:ea typeface="ＭＳ Ｐゴシック"/>
                <a:cs typeface="ＭＳ Ｐゴシック"/>
              </a:rPr>
              <a:t>P0</a:t>
            </a:r>
          </a:p>
        </p:txBody>
      </p:sp>
      <p:sp>
        <p:nvSpPr>
          <p:cNvPr id="1932378" name="Rectangle 90"/>
          <p:cNvSpPr>
            <a:spLocks noChangeArrowheads="1"/>
          </p:cNvSpPr>
          <p:nvPr/>
        </p:nvSpPr>
        <p:spPr bwMode="auto">
          <a:xfrm>
            <a:off x="6559550" y="1752600"/>
            <a:ext cx="28956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285750" indent="-285750" eaLnBrk="1" hangingPunct="1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ld</a:t>
            </a:r>
            <a:r>
              <a:rPr lang="en-US" sz="2400" dirty="0" smtClean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 x1</a:t>
            </a:r>
            <a:r>
              <a:rPr lang="en-US" sz="2400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, 0</a:t>
            </a:r>
            <a:r>
              <a:rPr lang="en-US" sz="2400" dirty="0" smtClean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(x3</a:t>
            </a:r>
            <a:r>
              <a:rPr lang="en-US" sz="2400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)</a:t>
            </a:r>
          </a:p>
          <a:p>
            <a:pPr marL="285750" indent="-285750" eaLnBrk="1" hangingPunct="1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 err="1" smtClean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addi</a:t>
            </a:r>
            <a:r>
              <a:rPr lang="en-US" sz="2400" dirty="0" smtClean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 x3</a:t>
            </a:r>
            <a:r>
              <a:rPr lang="en-US" sz="2400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,</a:t>
            </a:r>
            <a:r>
              <a:rPr lang="en-US" sz="2400" dirty="0" smtClean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 x1</a:t>
            </a:r>
            <a:r>
              <a:rPr lang="en-US" sz="2400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, #4</a:t>
            </a:r>
          </a:p>
          <a:p>
            <a:pPr marL="285750" indent="-285750" eaLnBrk="1" hangingPunct="1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sub</a:t>
            </a:r>
            <a:r>
              <a:rPr lang="en-US" sz="2400" dirty="0" smtClean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 x6</a:t>
            </a:r>
            <a:r>
              <a:rPr lang="en-US" sz="2400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,</a:t>
            </a:r>
            <a:r>
              <a:rPr lang="en-US" sz="2400" dirty="0" smtClean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 x7</a:t>
            </a:r>
            <a:r>
              <a:rPr lang="en-US" sz="2400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,</a:t>
            </a:r>
            <a:r>
              <a:rPr lang="en-US" sz="2400" dirty="0" smtClean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 x6</a:t>
            </a:r>
            <a:endParaRPr lang="en-US" sz="2400" dirty="0">
              <a:solidFill>
                <a:prstClr val="black"/>
              </a:solidFill>
              <a:latin typeface="Verdana" charset="0"/>
              <a:ea typeface="ＭＳ Ｐゴシック"/>
              <a:cs typeface="ＭＳ Ｐゴシック"/>
            </a:endParaRPr>
          </a:p>
          <a:p>
            <a:pPr marL="285750" indent="-285750" eaLnBrk="1" hangingPunct="1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add</a:t>
            </a:r>
            <a:r>
              <a:rPr lang="en-US" sz="2400" dirty="0" smtClean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 x3</a:t>
            </a:r>
            <a:r>
              <a:rPr lang="en-US" sz="2400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,</a:t>
            </a:r>
            <a:r>
              <a:rPr lang="en-US" sz="2400" dirty="0" smtClean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 x3</a:t>
            </a:r>
            <a:r>
              <a:rPr lang="en-US" sz="2400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,</a:t>
            </a:r>
            <a:r>
              <a:rPr lang="en-US" sz="2400" dirty="0" smtClean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 x6</a:t>
            </a:r>
            <a:endParaRPr lang="en-US" sz="2400" dirty="0">
              <a:solidFill>
                <a:prstClr val="black"/>
              </a:solidFill>
              <a:latin typeface="Verdana" charset="0"/>
              <a:ea typeface="ＭＳ Ｐゴシック"/>
              <a:cs typeface="ＭＳ Ｐゴシック"/>
            </a:endParaRPr>
          </a:p>
          <a:p>
            <a:pPr marL="285750" indent="-285750" eaLnBrk="1" hangingPunct="1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ld</a:t>
            </a:r>
            <a:r>
              <a:rPr lang="en-US" sz="2400" dirty="0" smtClean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 x6</a:t>
            </a:r>
            <a:r>
              <a:rPr lang="en-US" sz="2400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, 0</a:t>
            </a:r>
            <a:r>
              <a:rPr lang="en-US" sz="2400" dirty="0" smtClean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(x1</a:t>
            </a:r>
            <a:r>
              <a:rPr lang="en-US" sz="2400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)</a:t>
            </a:r>
          </a:p>
        </p:txBody>
      </p:sp>
      <p:grpSp>
        <p:nvGrpSpPr>
          <p:cNvPr id="1932379" name="Group 91"/>
          <p:cNvGrpSpPr>
            <a:grpSpLocks/>
          </p:cNvGrpSpPr>
          <p:nvPr/>
        </p:nvGrpSpPr>
        <p:grpSpPr bwMode="auto">
          <a:xfrm>
            <a:off x="5095875" y="1062038"/>
            <a:ext cx="1273175" cy="3052762"/>
            <a:chOff x="3014" y="669"/>
            <a:chExt cx="802" cy="1923"/>
          </a:xfrm>
        </p:grpSpPr>
        <p:sp>
          <p:nvSpPr>
            <p:cNvPr id="1932380" name="Text Box 92"/>
            <p:cNvSpPr txBox="1">
              <a:spLocks noChangeArrowheads="1"/>
            </p:cNvSpPr>
            <p:nvPr/>
          </p:nvSpPr>
          <p:spPr bwMode="auto">
            <a:xfrm>
              <a:off x="3014" y="669"/>
              <a:ext cx="802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 i="1" dirty="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Free List</a:t>
              </a:r>
            </a:p>
          </p:txBody>
        </p:sp>
        <p:sp>
          <p:nvSpPr>
            <p:cNvPr id="1932381" name="Rectangle 93"/>
            <p:cNvSpPr>
              <a:spLocks noChangeArrowheads="1"/>
            </p:cNvSpPr>
            <p:nvPr/>
          </p:nvSpPr>
          <p:spPr bwMode="auto">
            <a:xfrm>
              <a:off x="3168" y="1632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32382" name="Rectangle 94"/>
            <p:cNvSpPr>
              <a:spLocks noChangeArrowheads="1"/>
            </p:cNvSpPr>
            <p:nvPr/>
          </p:nvSpPr>
          <p:spPr bwMode="auto">
            <a:xfrm>
              <a:off x="3168" y="1776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32383" name="Rectangle 95"/>
            <p:cNvSpPr>
              <a:spLocks noChangeArrowheads="1"/>
            </p:cNvSpPr>
            <p:nvPr/>
          </p:nvSpPr>
          <p:spPr bwMode="auto">
            <a:xfrm>
              <a:off x="3168" y="1920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32384" name="Rectangle 96"/>
            <p:cNvSpPr>
              <a:spLocks noChangeArrowheads="1"/>
            </p:cNvSpPr>
            <p:nvPr/>
          </p:nvSpPr>
          <p:spPr bwMode="auto">
            <a:xfrm>
              <a:off x="3168" y="912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P0</a:t>
              </a:r>
            </a:p>
          </p:txBody>
        </p:sp>
        <p:sp>
          <p:nvSpPr>
            <p:cNvPr id="1932385" name="Rectangle 97"/>
            <p:cNvSpPr>
              <a:spLocks noChangeArrowheads="1"/>
            </p:cNvSpPr>
            <p:nvPr/>
          </p:nvSpPr>
          <p:spPr bwMode="auto">
            <a:xfrm>
              <a:off x="3170" y="2448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32386" name="Rectangle 98"/>
            <p:cNvSpPr>
              <a:spLocks noChangeArrowheads="1"/>
            </p:cNvSpPr>
            <p:nvPr/>
          </p:nvSpPr>
          <p:spPr bwMode="auto">
            <a:xfrm>
              <a:off x="3168" y="1056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P1</a:t>
              </a:r>
            </a:p>
          </p:txBody>
        </p:sp>
        <p:sp>
          <p:nvSpPr>
            <p:cNvPr id="1932387" name="Rectangle 99"/>
            <p:cNvSpPr>
              <a:spLocks noChangeArrowheads="1"/>
            </p:cNvSpPr>
            <p:nvPr/>
          </p:nvSpPr>
          <p:spPr bwMode="auto">
            <a:xfrm>
              <a:off x="3168" y="1200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P3</a:t>
              </a:r>
            </a:p>
          </p:txBody>
        </p:sp>
        <p:sp>
          <p:nvSpPr>
            <p:cNvPr id="1932388" name="Rectangle 100"/>
            <p:cNvSpPr>
              <a:spLocks noChangeArrowheads="1"/>
            </p:cNvSpPr>
            <p:nvPr/>
          </p:nvSpPr>
          <p:spPr bwMode="auto">
            <a:xfrm>
              <a:off x="3168" y="1344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P2</a:t>
              </a:r>
            </a:p>
          </p:txBody>
        </p:sp>
        <p:sp>
          <p:nvSpPr>
            <p:cNvPr id="1932389" name="Rectangle 101"/>
            <p:cNvSpPr>
              <a:spLocks noChangeArrowheads="1"/>
            </p:cNvSpPr>
            <p:nvPr/>
          </p:nvSpPr>
          <p:spPr bwMode="auto">
            <a:xfrm>
              <a:off x="3168" y="1488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P4</a:t>
              </a:r>
            </a:p>
          </p:txBody>
        </p:sp>
        <p:sp>
          <p:nvSpPr>
            <p:cNvPr id="1932390" name="Line 102"/>
            <p:cNvSpPr>
              <a:spLocks noChangeShapeType="1"/>
            </p:cNvSpPr>
            <p:nvPr/>
          </p:nvSpPr>
          <p:spPr bwMode="auto">
            <a:xfrm>
              <a:off x="316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32391" name="Line 103"/>
            <p:cNvSpPr>
              <a:spLocks noChangeShapeType="1"/>
            </p:cNvSpPr>
            <p:nvPr/>
          </p:nvSpPr>
          <p:spPr bwMode="auto">
            <a:xfrm>
              <a:off x="359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  <p:grpSp>
        <p:nvGrpSpPr>
          <p:cNvPr id="1932392" name="Group 104"/>
          <p:cNvGrpSpPr>
            <a:grpSpLocks/>
          </p:cNvGrpSpPr>
          <p:nvPr/>
        </p:nvGrpSpPr>
        <p:grpSpPr bwMode="auto">
          <a:xfrm>
            <a:off x="2747963" y="985838"/>
            <a:ext cx="2135187" cy="3186112"/>
            <a:chOff x="1535" y="621"/>
            <a:chExt cx="1345" cy="2007"/>
          </a:xfrm>
        </p:grpSpPr>
        <p:grpSp>
          <p:nvGrpSpPr>
            <p:cNvPr id="1932393" name="Group 105"/>
            <p:cNvGrpSpPr>
              <a:grpSpLocks/>
            </p:cNvGrpSpPr>
            <p:nvPr/>
          </p:nvGrpSpPr>
          <p:grpSpPr bwMode="auto">
            <a:xfrm>
              <a:off x="1535" y="1581"/>
              <a:ext cx="1153" cy="231"/>
              <a:chOff x="1679" y="1533"/>
              <a:chExt cx="1153" cy="231"/>
            </a:xfrm>
          </p:grpSpPr>
          <p:sp>
            <p:nvSpPr>
              <p:cNvPr id="1932394" name="Rectangle 106"/>
              <p:cNvSpPr>
                <a:spLocks noChangeArrowheads="1"/>
              </p:cNvSpPr>
              <p:nvPr/>
            </p:nvSpPr>
            <p:spPr bwMode="auto">
              <a:xfrm>
                <a:off x="1968" y="1584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 dirty="0" smtClean="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&lt;x6</a:t>
                </a:r>
                <a:r>
                  <a:rPr lang="en-US" sz="1800" dirty="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&gt;</a:t>
                </a:r>
              </a:p>
            </p:txBody>
          </p:sp>
          <p:sp>
            <p:nvSpPr>
              <p:cNvPr id="1932395" name="Text Box 107"/>
              <p:cNvSpPr txBox="1">
                <a:spLocks noChangeArrowheads="1"/>
              </p:cNvSpPr>
              <p:nvPr/>
            </p:nvSpPr>
            <p:spPr bwMode="auto">
              <a:xfrm>
                <a:off x="1679" y="1533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P5</a:t>
                </a:r>
              </a:p>
            </p:txBody>
          </p:sp>
        </p:grpSp>
        <p:grpSp>
          <p:nvGrpSpPr>
            <p:cNvPr id="1932396" name="Group 108"/>
            <p:cNvGrpSpPr>
              <a:grpSpLocks/>
            </p:cNvGrpSpPr>
            <p:nvPr/>
          </p:nvGrpSpPr>
          <p:grpSpPr bwMode="auto">
            <a:xfrm>
              <a:off x="1535" y="1725"/>
              <a:ext cx="1153" cy="231"/>
              <a:chOff x="1679" y="1677"/>
              <a:chExt cx="1153" cy="231"/>
            </a:xfrm>
          </p:grpSpPr>
          <p:sp>
            <p:nvSpPr>
              <p:cNvPr id="1932397" name="Rectangle 109"/>
              <p:cNvSpPr>
                <a:spLocks noChangeArrowheads="1"/>
              </p:cNvSpPr>
              <p:nvPr/>
            </p:nvSpPr>
            <p:spPr bwMode="auto">
              <a:xfrm>
                <a:off x="1968" y="1728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 dirty="0" smtClean="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&lt;x7</a:t>
                </a:r>
                <a:r>
                  <a:rPr lang="en-US" sz="1800" dirty="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&gt;</a:t>
                </a:r>
              </a:p>
            </p:txBody>
          </p:sp>
          <p:sp>
            <p:nvSpPr>
              <p:cNvPr id="1932398" name="Text Box 110"/>
              <p:cNvSpPr txBox="1">
                <a:spLocks noChangeArrowheads="1"/>
              </p:cNvSpPr>
              <p:nvPr/>
            </p:nvSpPr>
            <p:spPr bwMode="auto">
              <a:xfrm>
                <a:off x="1679" y="1677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P6</a:t>
                </a:r>
              </a:p>
            </p:txBody>
          </p:sp>
        </p:grpSp>
        <p:grpSp>
          <p:nvGrpSpPr>
            <p:cNvPr id="1932399" name="Group 111"/>
            <p:cNvGrpSpPr>
              <a:grpSpLocks/>
            </p:cNvGrpSpPr>
            <p:nvPr/>
          </p:nvGrpSpPr>
          <p:grpSpPr bwMode="auto">
            <a:xfrm>
              <a:off x="1535" y="1869"/>
              <a:ext cx="1153" cy="231"/>
              <a:chOff x="1679" y="1821"/>
              <a:chExt cx="1153" cy="231"/>
            </a:xfrm>
          </p:grpSpPr>
          <p:sp>
            <p:nvSpPr>
              <p:cNvPr id="1932400" name="Rectangle 112"/>
              <p:cNvSpPr>
                <a:spLocks noChangeArrowheads="1"/>
              </p:cNvSpPr>
              <p:nvPr/>
            </p:nvSpPr>
            <p:spPr bwMode="auto">
              <a:xfrm>
                <a:off x="1968" y="1872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 dirty="0" smtClean="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&lt;x3</a:t>
                </a:r>
                <a:r>
                  <a:rPr lang="en-US" sz="1800" dirty="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&gt;</a:t>
                </a:r>
              </a:p>
            </p:txBody>
          </p:sp>
          <p:sp>
            <p:nvSpPr>
              <p:cNvPr id="1932401" name="Text Box 113"/>
              <p:cNvSpPr txBox="1">
                <a:spLocks noChangeArrowheads="1"/>
              </p:cNvSpPr>
              <p:nvPr/>
            </p:nvSpPr>
            <p:spPr bwMode="auto">
              <a:xfrm>
                <a:off x="1679" y="1821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P7</a:t>
                </a:r>
              </a:p>
            </p:txBody>
          </p:sp>
        </p:grpSp>
        <p:grpSp>
          <p:nvGrpSpPr>
            <p:cNvPr id="1932402" name="Group 114"/>
            <p:cNvGrpSpPr>
              <a:grpSpLocks/>
            </p:cNvGrpSpPr>
            <p:nvPr/>
          </p:nvGrpSpPr>
          <p:grpSpPr bwMode="auto">
            <a:xfrm>
              <a:off x="1535" y="861"/>
              <a:ext cx="1153" cy="231"/>
              <a:chOff x="1679" y="813"/>
              <a:chExt cx="1153" cy="231"/>
            </a:xfrm>
          </p:grpSpPr>
          <p:sp>
            <p:nvSpPr>
              <p:cNvPr id="1932403" name="Rectangle 115"/>
              <p:cNvSpPr>
                <a:spLocks noChangeArrowheads="1"/>
              </p:cNvSpPr>
              <p:nvPr/>
            </p:nvSpPr>
            <p:spPr bwMode="auto">
              <a:xfrm>
                <a:off x="1968" y="864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2404" name="Text Box 116"/>
              <p:cNvSpPr txBox="1">
                <a:spLocks noChangeArrowheads="1"/>
              </p:cNvSpPr>
              <p:nvPr/>
            </p:nvSpPr>
            <p:spPr bwMode="auto">
              <a:xfrm>
                <a:off x="1679" y="813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P0</a:t>
                </a:r>
              </a:p>
            </p:txBody>
          </p:sp>
        </p:grpSp>
        <p:grpSp>
          <p:nvGrpSpPr>
            <p:cNvPr id="1932405" name="Group 117"/>
            <p:cNvGrpSpPr>
              <a:grpSpLocks/>
            </p:cNvGrpSpPr>
            <p:nvPr/>
          </p:nvGrpSpPr>
          <p:grpSpPr bwMode="auto">
            <a:xfrm>
              <a:off x="1539" y="2397"/>
              <a:ext cx="1153" cy="231"/>
              <a:chOff x="1683" y="2349"/>
              <a:chExt cx="1153" cy="231"/>
            </a:xfrm>
          </p:grpSpPr>
          <p:sp>
            <p:nvSpPr>
              <p:cNvPr id="1932406" name="Rectangle 118"/>
              <p:cNvSpPr>
                <a:spLocks noChangeArrowheads="1"/>
              </p:cNvSpPr>
              <p:nvPr/>
            </p:nvSpPr>
            <p:spPr bwMode="auto">
              <a:xfrm>
                <a:off x="1972" y="2400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2407" name="Text Box 119"/>
              <p:cNvSpPr txBox="1">
                <a:spLocks noChangeArrowheads="1"/>
              </p:cNvSpPr>
              <p:nvPr/>
            </p:nvSpPr>
            <p:spPr bwMode="auto">
              <a:xfrm>
                <a:off x="1683" y="2349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Pn</a:t>
                </a:r>
              </a:p>
            </p:txBody>
          </p:sp>
        </p:grpSp>
        <p:grpSp>
          <p:nvGrpSpPr>
            <p:cNvPr id="1932408" name="Group 120"/>
            <p:cNvGrpSpPr>
              <a:grpSpLocks/>
            </p:cNvGrpSpPr>
            <p:nvPr/>
          </p:nvGrpSpPr>
          <p:grpSpPr bwMode="auto">
            <a:xfrm>
              <a:off x="1535" y="1005"/>
              <a:ext cx="1153" cy="231"/>
              <a:chOff x="1679" y="957"/>
              <a:chExt cx="1153" cy="231"/>
            </a:xfrm>
          </p:grpSpPr>
          <p:sp>
            <p:nvSpPr>
              <p:cNvPr id="1932409" name="Rectangle 121"/>
              <p:cNvSpPr>
                <a:spLocks noChangeArrowheads="1"/>
              </p:cNvSpPr>
              <p:nvPr/>
            </p:nvSpPr>
            <p:spPr bwMode="auto">
              <a:xfrm>
                <a:off x="1968" y="1008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2410" name="Text Box 122"/>
              <p:cNvSpPr txBox="1">
                <a:spLocks noChangeArrowheads="1"/>
              </p:cNvSpPr>
              <p:nvPr/>
            </p:nvSpPr>
            <p:spPr bwMode="auto">
              <a:xfrm>
                <a:off x="1679" y="957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P1</a:t>
                </a:r>
              </a:p>
            </p:txBody>
          </p:sp>
        </p:grpSp>
        <p:grpSp>
          <p:nvGrpSpPr>
            <p:cNvPr id="1932411" name="Group 123"/>
            <p:cNvGrpSpPr>
              <a:grpSpLocks/>
            </p:cNvGrpSpPr>
            <p:nvPr/>
          </p:nvGrpSpPr>
          <p:grpSpPr bwMode="auto">
            <a:xfrm>
              <a:off x="1535" y="1149"/>
              <a:ext cx="1153" cy="231"/>
              <a:chOff x="1679" y="1101"/>
              <a:chExt cx="1153" cy="231"/>
            </a:xfrm>
          </p:grpSpPr>
          <p:sp>
            <p:nvSpPr>
              <p:cNvPr id="1932412" name="Rectangle 124"/>
              <p:cNvSpPr>
                <a:spLocks noChangeArrowheads="1"/>
              </p:cNvSpPr>
              <p:nvPr/>
            </p:nvSpPr>
            <p:spPr bwMode="auto">
              <a:xfrm>
                <a:off x="1968" y="1152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2413" name="Text Box 125"/>
              <p:cNvSpPr txBox="1">
                <a:spLocks noChangeArrowheads="1"/>
              </p:cNvSpPr>
              <p:nvPr/>
            </p:nvSpPr>
            <p:spPr bwMode="auto">
              <a:xfrm>
                <a:off x="1679" y="1101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P2</a:t>
                </a:r>
              </a:p>
            </p:txBody>
          </p:sp>
        </p:grpSp>
        <p:grpSp>
          <p:nvGrpSpPr>
            <p:cNvPr id="1932414" name="Group 126"/>
            <p:cNvGrpSpPr>
              <a:grpSpLocks/>
            </p:cNvGrpSpPr>
            <p:nvPr/>
          </p:nvGrpSpPr>
          <p:grpSpPr bwMode="auto">
            <a:xfrm>
              <a:off x="1535" y="1293"/>
              <a:ext cx="1153" cy="231"/>
              <a:chOff x="1679" y="1245"/>
              <a:chExt cx="1153" cy="231"/>
            </a:xfrm>
          </p:grpSpPr>
          <p:sp>
            <p:nvSpPr>
              <p:cNvPr id="1932415" name="Rectangle 127"/>
              <p:cNvSpPr>
                <a:spLocks noChangeArrowheads="1"/>
              </p:cNvSpPr>
              <p:nvPr/>
            </p:nvSpPr>
            <p:spPr bwMode="auto">
              <a:xfrm>
                <a:off x="1968" y="1296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2416" name="Text Box 128"/>
              <p:cNvSpPr txBox="1">
                <a:spLocks noChangeArrowheads="1"/>
              </p:cNvSpPr>
              <p:nvPr/>
            </p:nvSpPr>
            <p:spPr bwMode="auto">
              <a:xfrm>
                <a:off x="1679" y="1245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P3</a:t>
                </a:r>
              </a:p>
            </p:txBody>
          </p:sp>
        </p:grpSp>
        <p:grpSp>
          <p:nvGrpSpPr>
            <p:cNvPr id="1932417" name="Group 129"/>
            <p:cNvGrpSpPr>
              <a:grpSpLocks/>
            </p:cNvGrpSpPr>
            <p:nvPr/>
          </p:nvGrpSpPr>
          <p:grpSpPr bwMode="auto">
            <a:xfrm>
              <a:off x="1535" y="1437"/>
              <a:ext cx="1153" cy="231"/>
              <a:chOff x="1679" y="1389"/>
              <a:chExt cx="1153" cy="231"/>
            </a:xfrm>
          </p:grpSpPr>
          <p:sp>
            <p:nvSpPr>
              <p:cNvPr id="1932418" name="Rectangle 130"/>
              <p:cNvSpPr>
                <a:spLocks noChangeArrowheads="1"/>
              </p:cNvSpPr>
              <p:nvPr/>
            </p:nvSpPr>
            <p:spPr bwMode="auto">
              <a:xfrm>
                <a:off x="1968" y="1440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2419" name="Text Box 131"/>
              <p:cNvSpPr txBox="1">
                <a:spLocks noChangeArrowheads="1"/>
              </p:cNvSpPr>
              <p:nvPr/>
            </p:nvSpPr>
            <p:spPr bwMode="auto">
              <a:xfrm>
                <a:off x="1679" y="1389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P4</a:t>
                </a:r>
              </a:p>
            </p:txBody>
          </p:sp>
        </p:grpSp>
        <p:sp>
          <p:nvSpPr>
            <p:cNvPr id="1932420" name="Line 132"/>
            <p:cNvSpPr>
              <a:spLocks noChangeShapeType="1"/>
            </p:cNvSpPr>
            <p:nvPr/>
          </p:nvSpPr>
          <p:spPr bwMode="auto">
            <a:xfrm>
              <a:off x="1824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32421" name="Line 133"/>
            <p:cNvSpPr>
              <a:spLocks noChangeShapeType="1"/>
            </p:cNvSpPr>
            <p:nvPr/>
          </p:nvSpPr>
          <p:spPr bwMode="auto">
            <a:xfrm>
              <a:off x="268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32422" name="Text Box 134"/>
            <p:cNvSpPr txBox="1">
              <a:spLocks noChangeArrowheads="1"/>
            </p:cNvSpPr>
            <p:nvPr/>
          </p:nvSpPr>
          <p:spPr bwMode="auto">
            <a:xfrm>
              <a:off x="1631" y="621"/>
              <a:ext cx="1205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 i="1" dirty="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Physical </a:t>
              </a:r>
              <a:r>
                <a:rPr lang="en-US" sz="2000" i="1" dirty="0" err="1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Regs</a:t>
              </a:r>
              <a:endParaRPr lang="en-US" sz="2000" i="1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32423" name="Rectangle 135"/>
            <p:cNvSpPr>
              <a:spLocks noChangeArrowheads="1"/>
            </p:cNvSpPr>
            <p:nvPr/>
          </p:nvSpPr>
          <p:spPr bwMode="auto">
            <a:xfrm>
              <a:off x="2688" y="1632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</a:t>
              </a:r>
            </a:p>
          </p:txBody>
        </p:sp>
        <p:sp>
          <p:nvSpPr>
            <p:cNvPr id="1932424" name="Rectangle 136"/>
            <p:cNvSpPr>
              <a:spLocks noChangeArrowheads="1"/>
            </p:cNvSpPr>
            <p:nvPr/>
          </p:nvSpPr>
          <p:spPr bwMode="auto">
            <a:xfrm>
              <a:off x="2688" y="1776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</a:t>
              </a:r>
            </a:p>
          </p:txBody>
        </p:sp>
        <p:sp>
          <p:nvSpPr>
            <p:cNvPr id="1932425" name="Rectangle 137"/>
            <p:cNvSpPr>
              <a:spLocks noChangeArrowheads="1"/>
            </p:cNvSpPr>
            <p:nvPr/>
          </p:nvSpPr>
          <p:spPr bwMode="auto">
            <a:xfrm>
              <a:off x="2688" y="1920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</a:t>
              </a:r>
            </a:p>
          </p:txBody>
        </p:sp>
        <p:sp>
          <p:nvSpPr>
            <p:cNvPr id="1932426" name="Rectangle 138"/>
            <p:cNvSpPr>
              <a:spLocks noChangeArrowheads="1"/>
            </p:cNvSpPr>
            <p:nvPr/>
          </p:nvSpPr>
          <p:spPr bwMode="auto">
            <a:xfrm>
              <a:off x="2688" y="912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32427" name="Rectangle 139"/>
            <p:cNvSpPr>
              <a:spLocks noChangeArrowheads="1"/>
            </p:cNvSpPr>
            <p:nvPr/>
          </p:nvSpPr>
          <p:spPr bwMode="auto">
            <a:xfrm>
              <a:off x="2689" y="2448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32428" name="Rectangle 140"/>
            <p:cNvSpPr>
              <a:spLocks noChangeArrowheads="1"/>
            </p:cNvSpPr>
            <p:nvPr/>
          </p:nvSpPr>
          <p:spPr bwMode="auto">
            <a:xfrm>
              <a:off x="2688" y="1056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32429" name="Rectangle 141"/>
            <p:cNvSpPr>
              <a:spLocks noChangeArrowheads="1"/>
            </p:cNvSpPr>
            <p:nvPr/>
          </p:nvSpPr>
          <p:spPr bwMode="auto">
            <a:xfrm>
              <a:off x="2688" y="1200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32430" name="Rectangle 142"/>
            <p:cNvSpPr>
              <a:spLocks noChangeArrowheads="1"/>
            </p:cNvSpPr>
            <p:nvPr/>
          </p:nvSpPr>
          <p:spPr bwMode="auto">
            <a:xfrm>
              <a:off x="2688" y="1344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32431" name="Rectangle 143"/>
            <p:cNvSpPr>
              <a:spLocks noChangeArrowheads="1"/>
            </p:cNvSpPr>
            <p:nvPr/>
          </p:nvSpPr>
          <p:spPr bwMode="auto">
            <a:xfrm>
              <a:off x="2688" y="1488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32432" name="Line 144"/>
            <p:cNvSpPr>
              <a:spLocks noChangeShapeType="1"/>
            </p:cNvSpPr>
            <p:nvPr/>
          </p:nvSpPr>
          <p:spPr bwMode="auto">
            <a:xfrm>
              <a:off x="268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32433" name="Line 145"/>
            <p:cNvSpPr>
              <a:spLocks noChangeShapeType="1"/>
            </p:cNvSpPr>
            <p:nvPr/>
          </p:nvSpPr>
          <p:spPr bwMode="auto">
            <a:xfrm>
              <a:off x="2879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grpSp>
          <p:nvGrpSpPr>
            <p:cNvPr id="1932434" name="Group 146"/>
            <p:cNvGrpSpPr>
              <a:grpSpLocks/>
            </p:cNvGrpSpPr>
            <p:nvPr/>
          </p:nvGrpSpPr>
          <p:grpSpPr bwMode="auto">
            <a:xfrm>
              <a:off x="1535" y="2013"/>
              <a:ext cx="1153" cy="231"/>
              <a:chOff x="1679" y="1821"/>
              <a:chExt cx="1153" cy="231"/>
            </a:xfrm>
          </p:grpSpPr>
          <p:sp>
            <p:nvSpPr>
              <p:cNvPr id="1932435" name="Rectangle 147"/>
              <p:cNvSpPr>
                <a:spLocks noChangeArrowheads="1"/>
              </p:cNvSpPr>
              <p:nvPr/>
            </p:nvSpPr>
            <p:spPr bwMode="auto">
              <a:xfrm>
                <a:off x="1968" y="1872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 dirty="0" smtClean="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&lt;x1</a:t>
                </a:r>
                <a:r>
                  <a:rPr lang="en-US" sz="1800" dirty="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&gt;</a:t>
                </a:r>
              </a:p>
            </p:txBody>
          </p:sp>
          <p:sp>
            <p:nvSpPr>
              <p:cNvPr id="1932436" name="Text Box 148"/>
              <p:cNvSpPr txBox="1">
                <a:spLocks noChangeArrowheads="1"/>
              </p:cNvSpPr>
              <p:nvPr/>
            </p:nvSpPr>
            <p:spPr bwMode="auto">
              <a:xfrm>
                <a:off x="1679" y="1821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P8</a:t>
                </a:r>
              </a:p>
            </p:txBody>
          </p:sp>
        </p:grpSp>
        <p:sp>
          <p:nvSpPr>
            <p:cNvPr id="1932437" name="Rectangle 149"/>
            <p:cNvSpPr>
              <a:spLocks noChangeArrowheads="1"/>
            </p:cNvSpPr>
            <p:nvPr/>
          </p:nvSpPr>
          <p:spPr bwMode="auto">
            <a:xfrm>
              <a:off x="2688" y="2064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</a:t>
              </a:r>
            </a:p>
          </p:txBody>
        </p:sp>
      </p:grpSp>
      <p:grpSp>
        <p:nvGrpSpPr>
          <p:cNvPr id="1932438" name="Group 150"/>
          <p:cNvGrpSpPr>
            <a:grpSpLocks/>
          </p:cNvGrpSpPr>
          <p:nvPr/>
        </p:nvGrpSpPr>
        <p:grpSpPr bwMode="auto">
          <a:xfrm>
            <a:off x="5340350" y="1447800"/>
            <a:ext cx="685800" cy="228600"/>
            <a:chOff x="3168" y="912"/>
            <a:chExt cx="432" cy="144"/>
          </a:xfrm>
        </p:grpSpPr>
        <p:sp>
          <p:nvSpPr>
            <p:cNvPr id="1932439" name="Line 151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32440" name="Line 152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  <p:grpSp>
        <p:nvGrpSpPr>
          <p:cNvPr id="1932441" name="Group 153"/>
          <p:cNvGrpSpPr>
            <a:grpSpLocks/>
          </p:cNvGrpSpPr>
          <p:nvPr/>
        </p:nvGrpSpPr>
        <p:grpSpPr bwMode="auto">
          <a:xfrm>
            <a:off x="468312" y="990600"/>
            <a:ext cx="2035175" cy="2574925"/>
            <a:chOff x="99" y="624"/>
            <a:chExt cx="1282" cy="1622"/>
          </a:xfrm>
        </p:grpSpPr>
        <p:grpSp>
          <p:nvGrpSpPr>
            <p:cNvPr id="1932442" name="Group 154"/>
            <p:cNvGrpSpPr>
              <a:grpSpLocks/>
            </p:cNvGrpSpPr>
            <p:nvPr/>
          </p:nvGrpSpPr>
          <p:grpSpPr bwMode="auto">
            <a:xfrm>
              <a:off x="99" y="1005"/>
              <a:ext cx="1153" cy="1241"/>
              <a:chOff x="243" y="957"/>
              <a:chExt cx="1153" cy="1241"/>
            </a:xfrm>
          </p:grpSpPr>
          <p:grpSp>
            <p:nvGrpSpPr>
              <p:cNvPr id="1932443" name="Group 155"/>
              <p:cNvGrpSpPr>
                <a:grpSpLocks/>
              </p:cNvGrpSpPr>
              <p:nvPr/>
            </p:nvGrpSpPr>
            <p:grpSpPr bwMode="auto">
              <a:xfrm>
                <a:off x="243" y="1677"/>
                <a:ext cx="1153" cy="233"/>
                <a:chOff x="243" y="1677"/>
                <a:chExt cx="1153" cy="233"/>
              </a:xfrm>
            </p:grpSpPr>
            <p:sp>
              <p:nvSpPr>
                <p:cNvPr id="1932444" name="Rectangle 156"/>
                <p:cNvSpPr>
                  <a:spLocks noChangeArrowheads="1"/>
                </p:cNvSpPr>
                <p:nvPr/>
              </p:nvSpPr>
              <p:spPr bwMode="auto">
                <a:xfrm>
                  <a:off x="532" y="1728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932445" name="Text Box 157"/>
                <p:cNvSpPr txBox="1">
                  <a:spLocks noChangeArrowheads="1"/>
                </p:cNvSpPr>
                <p:nvPr/>
              </p:nvSpPr>
              <p:spPr bwMode="auto">
                <a:xfrm>
                  <a:off x="243" y="1677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800" dirty="0" smtClean="0">
                      <a:solidFill>
                        <a:prstClr val="black"/>
                      </a:solidFill>
                      <a:latin typeface="Verdana" charset="0"/>
                      <a:ea typeface="ＭＳ Ｐゴシック"/>
                      <a:cs typeface="ＭＳ Ｐゴシック"/>
                    </a:rPr>
                    <a:t>x5</a:t>
                  </a:r>
                  <a:endParaRPr lang="en-US" sz="1800" dirty="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932446" name="Group 158"/>
              <p:cNvGrpSpPr>
                <a:grpSpLocks/>
              </p:cNvGrpSpPr>
              <p:nvPr/>
            </p:nvGrpSpPr>
            <p:grpSpPr bwMode="auto">
              <a:xfrm>
                <a:off x="243" y="1821"/>
                <a:ext cx="1153" cy="233"/>
                <a:chOff x="243" y="1821"/>
                <a:chExt cx="1153" cy="233"/>
              </a:xfrm>
            </p:grpSpPr>
            <p:sp>
              <p:nvSpPr>
                <p:cNvPr id="1932447" name="Rectangle 159"/>
                <p:cNvSpPr>
                  <a:spLocks noChangeArrowheads="1"/>
                </p:cNvSpPr>
                <p:nvPr/>
              </p:nvSpPr>
              <p:spPr bwMode="auto">
                <a:xfrm>
                  <a:off x="532" y="1872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800">
                      <a:solidFill>
                        <a:prstClr val="black"/>
                      </a:solidFill>
                      <a:latin typeface="Verdana" charset="0"/>
                      <a:ea typeface="ＭＳ Ｐゴシック"/>
                      <a:cs typeface="ＭＳ Ｐゴシック"/>
                    </a:rPr>
                    <a:t>P5</a:t>
                  </a:r>
                </a:p>
              </p:txBody>
            </p:sp>
            <p:sp>
              <p:nvSpPr>
                <p:cNvPr id="1932448" name="Text Box 160"/>
                <p:cNvSpPr txBox="1">
                  <a:spLocks noChangeArrowheads="1"/>
                </p:cNvSpPr>
                <p:nvPr/>
              </p:nvSpPr>
              <p:spPr bwMode="auto">
                <a:xfrm>
                  <a:off x="243" y="1821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800" dirty="0" smtClean="0">
                      <a:solidFill>
                        <a:prstClr val="black"/>
                      </a:solidFill>
                      <a:latin typeface="Verdana" charset="0"/>
                      <a:ea typeface="ＭＳ Ｐゴシック"/>
                      <a:cs typeface="ＭＳ Ｐゴシック"/>
                    </a:rPr>
                    <a:t>x6</a:t>
                  </a:r>
                  <a:endParaRPr lang="en-US" sz="1800" dirty="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932449" name="Group 161"/>
              <p:cNvGrpSpPr>
                <a:grpSpLocks/>
              </p:cNvGrpSpPr>
              <p:nvPr/>
            </p:nvGrpSpPr>
            <p:grpSpPr bwMode="auto">
              <a:xfrm>
                <a:off x="243" y="1965"/>
                <a:ext cx="1153" cy="233"/>
                <a:chOff x="243" y="1965"/>
                <a:chExt cx="1153" cy="233"/>
              </a:xfrm>
            </p:grpSpPr>
            <p:sp>
              <p:nvSpPr>
                <p:cNvPr id="1932450" name="Rectangle 162"/>
                <p:cNvSpPr>
                  <a:spLocks noChangeArrowheads="1"/>
                </p:cNvSpPr>
                <p:nvPr/>
              </p:nvSpPr>
              <p:spPr bwMode="auto">
                <a:xfrm>
                  <a:off x="532" y="2016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800" dirty="0">
                      <a:solidFill>
                        <a:prstClr val="black"/>
                      </a:solidFill>
                      <a:latin typeface="Verdana" charset="0"/>
                      <a:ea typeface="ＭＳ Ｐゴシック"/>
                      <a:cs typeface="ＭＳ Ｐゴシック"/>
                    </a:rPr>
                    <a:t>P6</a:t>
                  </a:r>
                </a:p>
              </p:txBody>
            </p:sp>
            <p:sp>
              <p:nvSpPr>
                <p:cNvPr id="1932451" name="Text Box 163"/>
                <p:cNvSpPr txBox="1">
                  <a:spLocks noChangeArrowheads="1"/>
                </p:cNvSpPr>
                <p:nvPr/>
              </p:nvSpPr>
              <p:spPr bwMode="auto">
                <a:xfrm>
                  <a:off x="243" y="1965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800" dirty="0" smtClean="0">
                      <a:solidFill>
                        <a:prstClr val="black"/>
                      </a:solidFill>
                      <a:latin typeface="Verdana" charset="0"/>
                      <a:ea typeface="ＭＳ Ｐゴシック"/>
                      <a:cs typeface="ＭＳ Ｐゴシック"/>
                    </a:rPr>
                    <a:t>x7</a:t>
                  </a:r>
                  <a:endParaRPr lang="en-US" sz="1800" dirty="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932452" name="Group 164"/>
              <p:cNvGrpSpPr>
                <a:grpSpLocks/>
              </p:cNvGrpSpPr>
              <p:nvPr/>
            </p:nvGrpSpPr>
            <p:grpSpPr bwMode="auto">
              <a:xfrm>
                <a:off x="243" y="957"/>
                <a:ext cx="1153" cy="233"/>
                <a:chOff x="243" y="957"/>
                <a:chExt cx="1153" cy="233"/>
              </a:xfrm>
            </p:grpSpPr>
            <p:sp>
              <p:nvSpPr>
                <p:cNvPr id="1932453" name="Rectangle 165"/>
                <p:cNvSpPr>
                  <a:spLocks noChangeArrowheads="1"/>
                </p:cNvSpPr>
                <p:nvPr/>
              </p:nvSpPr>
              <p:spPr bwMode="auto">
                <a:xfrm>
                  <a:off x="532" y="1008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932454" name="Text Box 166"/>
                <p:cNvSpPr txBox="1">
                  <a:spLocks noChangeArrowheads="1"/>
                </p:cNvSpPr>
                <p:nvPr/>
              </p:nvSpPr>
              <p:spPr bwMode="auto">
                <a:xfrm>
                  <a:off x="243" y="957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800" dirty="0" smtClean="0">
                      <a:solidFill>
                        <a:prstClr val="black"/>
                      </a:solidFill>
                      <a:latin typeface="Verdana" charset="0"/>
                      <a:ea typeface="ＭＳ Ｐゴシック"/>
                      <a:cs typeface="ＭＳ Ｐゴシック"/>
                    </a:rPr>
                    <a:t>x0</a:t>
                  </a:r>
                  <a:endParaRPr lang="en-US" sz="1800" dirty="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932455" name="Group 167"/>
              <p:cNvGrpSpPr>
                <a:grpSpLocks/>
              </p:cNvGrpSpPr>
              <p:nvPr/>
            </p:nvGrpSpPr>
            <p:grpSpPr bwMode="auto">
              <a:xfrm>
                <a:off x="243" y="1101"/>
                <a:ext cx="1153" cy="233"/>
                <a:chOff x="243" y="1101"/>
                <a:chExt cx="1153" cy="233"/>
              </a:xfrm>
            </p:grpSpPr>
            <p:sp>
              <p:nvSpPr>
                <p:cNvPr id="1932456" name="Rectangle 168"/>
                <p:cNvSpPr>
                  <a:spLocks noChangeArrowheads="1"/>
                </p:cNvSpPr>
                <p:nvPr/>
              </p:nvSpPr>
              <p:spPr bwMode="auto">
                <a:xfrm>
                  <a:off x="532" y="1152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800">
                      <a:solidFill>
                        <a:prstClr val="black"/>
                      </a:solidFill>
                      <a:latin typeface="Verdana" charset="0"/>
                      <a:ea typeface="ＭＳ Ｐゴシック"/>
                      <a:cs typeface="ＭＳ Ｐゴシック"/>
                    </a:rPr>
                    <a:t>P8</a:t>
                  </a:r>
                </a:p>
              </p:txBody>
            </p:sp>
            <p:sp>
              <p:nvSpPr>
                <p:cNvPr id="1932457" name="Text Box 169"/>
                <p:cNvSpPr txBox="1">
                  <a:spLocks noChangeArrowheads="1"/>
                </p:cNvSpPr>
                <p:nvPr/>
              </p:nvSpPr>
              <p:spPr bwMode="auto">
                <a:xfrm>
                  <a:off x="243" y="1101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800" dirty="0" smtClean="0">
                      <a:solidFill>
                        <a:prstClr val="black"/>
                      </a:solidFill>
                      <a:latin typeface="Verdana" charset="0"/>
                      <a:ea typeface="ＭＳ Ｐゴシック"/>
                      <a:cs typeface="ＭＳ Ｐゴシック"/>
                    </a:rPr>
                    <a:t>x1</a:t>
                  </a:r>
                  <a:endParaRPr lang="en-US" sz="1800" dirty="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932458" name="Group 170"/>
              <p:cNvGrpSpPr>
                <a:grpSpLocks/>
              </p:cNvGrpSpPr>
              <p:nvPr/>
            </p:nvGrpSpPr>
            <p:grpSpPr bwMode="auto">
              <a:xfrm>
                <a:off x="243" y="1245"/>
                <a:ext cx="1153" cy="233"/>
                <a:chOff x="243" y="1245"/>
                <a:chExt cx="1153" cy="233"/>
              </a:xfrm>
            </p:grpSpPr>
            <p:sp>
              <p:nvSpPr>
                <p:cNvPr id="1932459" name="Rectangle 171"/>
                <p:cNvSpPr>
                  <a:spLocks noChangeArrowheads="1"/>
                </p:cNvSpPr>
                <p:nvPr/>
              </p:nvSpPr>
              <p:spPr bwMode="auto">
                <a:xfrm>
                  <a:off x="532" y="1296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932460" name="Text Box 172"/>
                <p:cNvSpPr txBox="1">
                  <a:spLocks noChangeArrowheads="1"/>
                </p:cNvSpPr>
                <p:nvPr/>
              </p:nvSpPr>
              <p:spPr bwMode="auto">
                <a:xfrm>
                  <a:off x="243" y="1245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800" dirty="0" smtClean="0">
                      <a:solidFill>
                        <a:prstClr val="black"/>
                      </a:solidFill>
                      <a:latin typeface="Verdana" charset="0"/>
                      <a:ea typeface="ＭＳ Ｐゴシック"/>
                      <a:cs typeface="ＭＳ Ｐゴシック"/>
                    </a:rPr>
                    <a:t>x2</a:t>
                  </a:r>
                  <a:endParaRPr lang="en-US" sz="1800" dirty="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932461" name="Group 173"/>
              <p:cNvGrpSpPr>
                <a:grpSpLocks/>
              </p:cNvGrpSpPr>
              <p:nvPr/>
            </p:nvGrpSpPr>
            <p:grpSpPr bwMode="auto">
              <a:xfrm>
                <a:off x="243" y="1389"/>
                <a:ext cx="1153" cy="233"/>
                <a:chOff x="243" y="1389"/>
                <a:chExt cx="1153" cy="233"/>
              </a:xfrm>
            </p:grpSpPr>
            <p:sp>
              <p:nvSpPr>
                <p:cNvPr id="1932462" name="Rectangle 174"/>
                <p:cNvSpPr>
                  <a:spLocks noChangeArrowheads="1"/>
                </p:cNvSpPr>
                <p:nvPr/>
              </p:nvSpPr>
              <p:spPr bwMode="auto">
                <a:xfrm>
                  <a:off x="532" y="1440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800">
                      <a:solidFill>
                        <a:prstClr val="black"/>
                      </a:solidFill>
                      <a:latin typeface="Verdana" charset="0"/>
                      <a:ea typeface="ＭＳ Ｐゴシック"/>
                      <a:cs typeface="ＭＳ Ｐゴシック"/>
                    </a:rPr>
                    <a:t>P7</a:t>
                  </a:r>
                </a:p>
              </p:txBody>
            </p:sp>
            <p:sp>
              <p:nvSpPr>
                <p:cNvPr id="1932463" name="Text Box 175"/>
                <p:cNvSpPr txBox="1">
                  <a:spLocks noChangeArrowheads="1"/>
                </p:cNvSpPr>
                <p:nvPr/>
              </p:nvSpPr>
              <p:spPr bwMode="auto">
                <a:xfrm>
                  <a:off x="243" y="1389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800" dirty="0" smtClean="0">
                      <a:solidFill>
                        <a:prstClr val="black"/>
                      </a:solidFill>
                      <a:latin typeface="Verdana" charset="0"/>
                      <a:ea typeface="ＭＳ Ｐゴシック"/>
                      <a:cs typeface="ＭＳ Ｐゴシック"/>
                    </a:rPr>
                    <a:t>x3</a:t>
                  </a:r>
                  <a:endParaRPr lang="en-US" sz="1800" dirty="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932464" name="Group 176"/>
              <p:cNvGrpSpPr>
                <a:grpSpLocks/>
              </p:cNvGrpSpPr>
              <p:nvPr/>
            </p:nvGrpSpPr>
            <p:grpSpPr bwMode="auto">
              <a:xfrm>
                <a:off x="243" y="1533"/>
                <a:ext cx="1153" cy="233"/>
                <a:chOff x="243" y="1533"/>
                <a:chExt cx="1153" cy="233"/>
              </a:xfrm>
            </p:grpSpPr>
            <p:sp>
              <p:nvSpPr>
                <p:cNvPr id="1932465" name="Rectangle 177"/>
                <p:cNvSpPr>
                  <a:spLocks noChangeArrowheads="1"/>
                </p:cNvSpPr>
                <p:nvPr/>
              </p:nvSpPr>
              <p:spPr bwMode="auto">
                <a:xfrm>
                  <a:off x="532" y="1584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932466" name="Text Box 178"/>
                <p:cNvSpPr txBox="1">
                  <a:spLocks noChangeArrowheads="1"/>
                </p:cNvSpPr>
                <p:nvPr/>
              </p:nvSpPr>
              <p:spPr bwMode="auto">
                <a:xfrm>
                  <a:off x="243" y="1533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800" dirty="0" smtClean="0">
                      <a:solidFill>
                        <a:prstClr val="black"/>
                      </a:solidFill>
                      <a:latin typeface="Verdana" charset="0"/>
                      <a:ea typeface="ＭＳ Ｐゴシック"/>
                      <a:cs typeface="ＭＳ Ｐゴシック"/>
                    </a:rPr>
                    <a:t>x4</a:t>
                  </a:r>
                  <a:endParaRPr lang="en-US" sz="1800" dirty="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endParaRPr>
                </a:p>
              </p:txBody>
            </p:sp>
          </p:grpSp>
        </p:grpSp>
        <p:sp>
          <p:nvSpPr>
            <p:cNvPr id="1932467" name="Text Box 179"/>
            <p:cNvSpPr txBox="1">
              <a:spLocks noChangeArrowheads="1"/>
            </p:cNvSpPr>
            <p:nvPr/>
          </p:nvSpPr>
          <p:spPr bwMode="auto">
            <a:xfrm>
              <a:off x="288" y="624"/>
              <a:ext cx="1093" cy="44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 i="1" dirty="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Rename Table</a:t>
              </a:r>
            </a:p>
          </p:txBody>
        </p:sp>
      </p:grpSp>
      <p:grpSp>
        <p:nvGrpSpPr>
          <p:cNvPr id="1932468" name="Group 180"/>
          <p:cNvGrpSpPr>
            <a:grpSpLocks/>
          </p:cNvGrpSpPr>
          <p:nvPr/>
        </p:nvGrpSpPr>
        <p:grpSpPr bwMode="auto">
          <a:xfrm>
            <a:off x="920750" y="1824038"/>
            <a:ext cx="846138" cy="366712"/>
            <a:chOff x="384" y="1149"/>
            <a:chExt cx="533" cy="231"/>
          </a:xfrm>
        </p:grpSpPr>
        <p:grpSp>
          <p:nvGrpSpPr>
            <p:cNvPr id="1932469" name="Group 181"/>
            <p:cNvGrpSpPr>
              <a:grpSpLocks/>
            </p:cNvGrpSpPr>
            <p:nvPr/>
          </p:nvGrpSpPr>
          <p:grpSpPr bwMode="auto">
            <a:xfrm>
              <a:off x="384" y="1200"/>
              <a:ext cx="288" cy="144"/>
              <a:chOff x="3168" y="912"/>
              <a:chExt cx="432" cy="144"/>
            </a:xfrm>
          </p:grpSpPr>
          <p:sp>
            <p:nvSpPr>
              <p:cNvPr id="1932470" name="Line 182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2471" name="Line 183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</p:grpSp>
        <p:sp>
          <p:nvSpPr>
            <p:cNvPr id="1932472" name="Text Box 184"/>
            <p:cNvSpPr txBox="1">
              <a:spLocks noChangeArrowheads="1"/>
            </p:cNvSpPr>
            <p:nvPr/>
          </p:nvSpPr>
          <p:spPr bwMode="auto">
            <a:xfrm>
              <a:off x="623" y="1149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srgbClr val="09213B"/>
                  </a:solidFill>
                  <a:latin typeface="Verdana" charset="0"/>
                  <a:ea typeface="ＭＳ Ｐゴシック"/>
                  <a:cs typeface="ＭＳ Ｐゴシック"/>
                </a:rPr>
                <a:t>P0</a:t>
              </a:r>
            </a:p>
          </p:txBody>
        </p:sp>
      </p:grpSp>
      <p:sp>
        <p:nvSpPr>
          <p:cNvPr id="1932473" name="Text Box 185"/>
          <p:cNvSpPr txBox="1">
            <a:spLocks noChangeArrowheads="1"/>
          </p:cNvSpPr>
          <p:nvPr/>
        </p:nvSpPr>
        <p:spPr bwMode="auto">
          <a:xfrm>
            <a:off x="5264150" y="4648200"/>
            <a:ext cx="5334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P8</a:t>
            </a:r>
          </a:p>
        </p:txBody>
      </p:sp>
      <p:sp>
        <p:nvSpPr>
          <p:cNvPr id="1932474" name="Text Box 186"/>
          <p:cNvSpPr txBox="1">
            <a:spLocks noChangeArrowheads="1"/>
          </p:cNvSpPr>
          <p:nvPr/>
        </p:nvSpPr>
        <p:spPr bwMode="auto">
          <a:xfrm>
            <a:off x="5264150" y="4876800"/>
            <a:ext cx="5334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P7</a:t>
            </a:r>
          </a:p>
        </p:txBody>
      </p:sp>
      <p:grpSp>
        <p:nvGrpSpPr>
          <p:cNvPr id="1932475" name="Group 187"/>
          <p:cNvGrpSpPr>
            <a:grpSpLocks/>
          </p:cNvGrpSpPr>
          <p:nvPr/>
        </p:nvGrpSpPr>
        <p:grpSpPr bwMode="auto">
          <a:xfrm>
            <a:off x="5340350" y="1676400"/>
            <a:ext cx="685800" cy="228600"/>
            <a:chOff x="3168" y="912"/>
            <a:chExt cx="432" cy="144"/>
          </a:xfrm>
        </p:grpSpPr>
        <p:sp>
          <p:nvSpPr>
            <p:cNvPr id="1932476" name="Line 188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32477" name="Line 189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  <p:grpSp>
        <p:nvGrpSpPr>
          <p:cNvPr id="1932478" name="Group 190"/>
          <p:cNvGrpSpPr>
            <a:grpSpLocks/>
          </p:cNvGrpSpPr>
          <p:nvPr/>
        </p:nvGrpSpPr>
        <p:grpSpPr bwMode="auto">
          <a:xfrm>
            <a:off x="920750" y="2281238"/>
            <a:ext cx="846138" cy="366712"/>
            <a:chOff x="384" y="1437"/>
            <a:chExt cx="533" cy="231"/>
          </a:xfrm>
        </p:grpSpPr>
        <p:grpSp>
          <p:nvGrpSpPr>
            <p:cNvPr id="1932479" name="Group 191"/>
            <p:cNvGrpSpPr>
              <a:grpSpLocks/>
            </p:cNvGrpSpPr>
            <p:nvPr/>
          </p:nvGrpSpPr>
          <p:grpSpPr bwMode="auto">
            <a:xfrm>
              <a:off x="384" y="1488"/>
              <a:ext cx="288" cy="144"/>
              <a:chOff x="3168" y="912"/>
              <a:chExt cx="432" cy="144"/>
            </a:xfrm>
          </p:grpSpPr>
          <p:sp>
            <p:nvSpPr>
              <p:cNvPr id="1932480" name="Line 192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2481" name="Line 193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</p:grpSp>
        <p:sp>
          <p:nvSpPr>
            <p:cNvPr id="1932482" name="Text Box 194"/>
            <p:cNvSpPr txBox="1">
              <a:spLocks noChangeArrowheads="1"/>
            </p:cNvSpPr>
            <p:nvPr/>
          </p:nvSpPr>
          <p:spPr bwMode="auto">
            <a:xfrm>
              <a:off x="623" y="1437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srgbClr val="09213B"/>
                  </a:solidFill>
                  <a:latin typeface="Verdana" charset="0"/>
                  <a:ea typeface="ＭＳ Ｐゴシック"/>
                  <a:cs typeface="ＭＳ Ｐゴシック"/>
                </a:rPr>
                <a:t>P1</a:t>
              </a:r>
            </a:p>
          </p:txBody>
        </p:sp>
      </p:grpSp>
      <p:sp>
        <p:nvSpPr>
          <p:cNvPr id="1932483" name="Text Box 195"/>
          <p:cNvSpPr txBox="1">
            <a:spLocks noChangeArrowheads="1"/>
          </p:cNvSpPr>
          <p:nvPr/>
        </p:nvSpPr>
        <p:spPr bwMode="auto">
          <a:xfrm>
            <a:off x="5264150" y="5105400"/>
            <a:ext cx="5334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P5</a:t>
            </a:r>
          </a:p>
        </p:txBody>
      </p:sp>
      <p:grpSp>
        <p:nvGrpSpPr>
          <p:cNvPr id="1932484" name="Group 196"/>
          <p:cNvGrpSpPr>
            <a:grpSpLocks/>
          </p:cNvGrpSpPr>
          <p:nvPr/>
        </p:nvGrpSpPr>
        <p:grpSpPr bwMode="auto">
          <a:xfrm>
            <a:off x="920750" y="2967038"/>
            <a:ext cx="846138" cy="366712"/>
            <a:chOff x="384" y="1869"/>
            <a:chExt cx="533" cy="231"/>
          </a:xfrm>
        </p:grpSpPr>
        <p:grpSp>
          <p:nvGrpSpPr>
            <p:cNvPr id="1932485" name="Group 197"/>
            <p:cNvGrpSpPr>
              <a:grpSpLocks/>
            </p:cNvGrpSpPr>
            <p:nvPr/>
          </p:nvGrpSpPr>
          <p:grpSpPr bwMode="auto">
            <a:xfrm>
              <a:off x="384" y="1920"/>
              <a:ext cx="288" cy="144"/>
              <a:chOff x="3168" y="912"/>
              <a:chExt cx="432" cy="144"/>
            </a:xfrm>
          </p:grpSpPr>
          <p:sp>
            <p:nvSpPr>
              <p:cNvPr id="1932486" name="Line 198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2487" name="Line 199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</p:grpSp>
        <p:sp>
          <p:nvSpPr>
            <p:cNvPr id="1932488" name="Text Box 200"/>
            <p:cNvSpPr txBox="1">
              <a:spLocks noChangeArrowheads="1"/>
            </p:cNvSpPr>
            <p:nvPr/>
          </p:nvSpPr>
          <p:spPr bwMode="auto">
            <a:xfrm>
              <a:off x="623" y="1869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P3</a:t>
              </a:r>
            </a:p>
          </p:txBody>
        </p:sp>
      </p:grpSp>
      <p:grpSp>
        <p:nvGrpSpPr>
          <p:cNvPr id="1932489" name="Group 201"/>
          <p:cNvGrpSpPr>
            <a:grpSpLocks/>
          </p:cNvGrpSpPr>
          <p:nvPr/>
        </p:nvGrpSpPr>
        <p:grpSpPr bwMode="auto">
          <a:xfrm>
            <a:off x="5340350" y="1905000"/>
            <a:ext cx="685800" cy="228600"/>
            <a:chOff x="3168" y="912"/>
            <a:chExt cx="432" cy="144"/>
          </a:xfrm>
        </p:grpSpPr>
        <p:sp>
          <p:nvSpPr>
            <p:cNvPr id="1932490" name="Line 202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32491" name="Line 203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  <p:sp>
        <p:nvSpPr>
          <p:cNvPr id="1932492" name="Text Box 204"/>
          <p:cNvSpPr txBox="1">
            <a:spLocks noChangeArrowheads="1"/>
          </p:cNvSpPr>
          <p:nvPr/>
        </p:nvSpPr>
        <p:spPr bwMode="auto">
          <a:xfrm>
            <a:off x="5264150" y="5334000"/>
            <a:ext cx="5334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P1</a:t>
            </a:r>
          </a:p>
        </p:txBody>
      </p:sp>
      <p:grpSp>
        <p:nvGrpSpPr>
          <p:cNvPr id="1932493" name="Group 205"/>
          <p:cNvGrpSpPr>
            <a:grpSpLocks/>
          </p:cNvGrpSpPr>
          <p:nvPr/>
        </p:nvGrpSpPr>
        <p:grpSpPr bwMode="auto">
          <a:xfrm>
            <a:off x="1377950" y="2281238"/>
            <a:ext cx="846138" cy="366712"/>
            <a:chOff x="672" y="1437"/>
            <a:chExt cx="533" cy="231"/>
          </a:xfrm>
        </p:grpSpPr>
        <p:grpSp>
          <p:nvGrpSpPr>
            <p:cNvPr id="1932494" name="Group 206"/>
            <p:cNvGrpSpPr>
              <a:grpSpLocks/>
            </p:cNvGrpSpPr>
            <p:nvPr/>
          </p:nvGrpSpPr>
          <p:grpSpPr bwMode="auto">
            <a:xfrm>
              <a:off x="672" y="1488"/>
              <a:ext cx="288" cy="144"/>
              <a:chOff x="3168" y="912"/>
              <a:chExt cx="432" cy="144"/>
            </a:xfrm>
          </p:grpSpPr>
          <p:sp>
            <p:nvSpPr>
              <p:cNvPr id="1932495" name="Line 207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2496" name="Line 208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</p:grpSp>
        <p:sp>
          <p:nvSpPr>
            <p:cNvPr id="1932497" name="Text Box 209"/>
            <p:cNvSpPr txBox="1">
              <a:spLocks noChangeArrowheads="1"/>
            </p:cNvSpPr>
            <p:nvPr/>
          </p:nvSpPr>
          <p:spPr bwMode="auto">
            <a:xfrm>
              <a:off x="911" y="1437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P2</a:t>
              </a:r>
            </a:p>
          </p:txBody>
        </p:sp>
      </p:grpSp>
      <p:sp>
        <p:nvSpPr>
          <p:cNvPr id="1932498" name="Text Box 210"/>
          <p:cNvSpPr txBox="1">
            <a:spLocks noChangeArrowheads="1"/>
          </p:cNvSpPr>
          <p:nvPr/>
        </p:nvSpPr>
        <p:spPr bwMode="auto">
          <a:xfrm>
            <a:off x="539750" y="5334000"/>
            <a:ext cx="63246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800" dirty="0" err="1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x</a:t>
            </a:r>
            <a:r>
              <a:rPr lang="en-US" sz="1800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          add         P1            P3     </a:t>
            </a:r>
            <a:r>
              <a:rPr lang="en-US" sz="1800" dirty="0" smtClean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 x3                </a:t>
            </a:r>
            <a:r>
              <a:rPr lang="en-US" sz="1800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P2</a:t>
            </a:r>
          </a:p>
        </p:txBody>
      </p:sp>
      <p:sp>
        <p:nvSpPr>
          <p:cNvPr id="1932499" name="Text Box 211"/>
          <p:cNvSpPr txBox="1">
            <a:spLocks noChangeArrowheads="1"/>
          </p:cNvSpPr>
          <p:nvPr/>
        </p:nvSpPr>
        <p:spPr bwMode="auto">
          <a:xfrm>
            <a:off x="609600" y="5562600"/>
            <a:ext cx="63246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800" dirty="0" err="1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x</a:t>
            </a:r>
            <a:r>
              <a:rPr lang="en-US" sz="1800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          ld           P0                    </a:t>
            </a:r>
            <a:r>
              <a:rPr lang="en-US" sz="1800" dirty="0" smtClean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 x6                </a:t>
            </a:r>
            <a:r>
              <a:rPr lang="en-US" sz="1800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P4</a:t>
            </a:r>
          </a:p>
        </p:txBody>
      </p:sp>
      <p:sp>
        <p:nvSpPr>
          <p:cNvPr id="1932500" name="Text Box 212"/>
          <p:cNvSpPr txBox="1">
            <a:spLocks noChangeArrowheads="1"/>
          </p:cNvSpPr>
          <p:nvPr/>
        </p:nvSpPr>
        <p:spPr bwMode="auto">
          <a:xfrm>
            <a:off x="5264150" y="5562600"/>
            <a:ext cx="5334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P3</a:t>
            </a:r>
          </a:p>
        </p:txBody>
      </p:sp>
      <p:grpSp>
        <p:nvGrpSpPr>
          <p:cNvPr id="1932501" name="Group 213"/>
          <p:cNvGrpSpPr>
            <a:grpSpLocks/>
          </p:cNvGrpSpPr>
          <p:nvPr/>
        </p:nvGrpSpPr>
        <p:grpSpPr bwMode="auto">
          <a:xfrm>
            <a:off x="5340350" y="2133600"/>
            <a:ext cx="685800" cy="228600"/>
            <a:chOff x="3168" y="912"/>
            <a:chExt cx="432" cy="144"/>
          </a:xfrm>
        </p:grpSpPr>
        <p:sp>
          <p:nvSpPr>
            <p:cNvPr id="1932502" name="Line 214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32503" name="Line 215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  <p:grpSp>
        <p:nvGrpSpPr>
          <p:cNvPr id="1932504" name="Group 216"/>
          <p:cNvGrpSpPr>
            <a:grpSpLocks/>
          </p:cNvGrpSpPr>
          <p:nvPr/>
        </p:nvGrpSpPr>
        <p:grpSpPr bwMode="auto">
          <a:xfrm>
            <a:off x="1377950" y="2967038"/>
            <a:ext cx="846138" cy="366712"/>
            <a:chOff x="672" y="1869"/>
            <a:chExt cx="533" cy="231"/>
          </a:xfrm>
        </p:grpSpPr>
        <p:grpSp>
          <p:nvGrpSpPr>
            <p:cNvPr id="1932505" name="Group 217"/>
            <p:cNvGrpSpPr>
              <a:grpSpLocks/>
            </p:cNvGrpSpPr>
            <p:nvPr/>
          </p:nvGrpSpPr>
          <p:grpSpPr bwMode="auto">
            <a:xfrm>
              <a:off x="672" y="1920"/>
              <a:ext cx="288" cy="144"/>
              <a:chOff x="3168" y="912"/>
              <a:chExt cx="432" cy="144"/>
            </a:xfrm>
          </p:grpSpPr>
          <p:sp>
            <p:nvSpPr>
              <p:cNvPr id="1932506" name="Line 218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2507" name="Line 219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</p:grpSp>
        <p:sp>
          <p:nvSpPr>
            <p:cNvPr id="1932508" name="Text Box 220"/>
            <p:cNvSpPr txBox="1">
              <a:spLocks noChangeArrowheads="1"/>
            </p:cNvSpPr>
            <p:nvPr/>
          </p:nvSpPr>
          <p:spPr bwMode="auto">
            <a:xfrm>
              <a:off x="911" y="1869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P4</a:t>
              </a:r>
            </a:p>
          </p:txBody>
        </p:sp>
      </p:grpSp>
      <p:grpSp>
        <p:nvGrpSpPr>
          <p:cNvPr id="1932509" name="Group 221"/>
          <p:cNvGrpSpPr>
            <a:grpSpLocks/>
          </p:cNvGrpSpPr>
          <p:nvPr/>
        </p:nvGrpSpPr>
        <p:grpSpPr bwMode="auto">
          <a:xfrm>
            <a:off x="5340350" y="2362200"/>
            <a:ext cx="685800" cy="228600"/>
            <a:chOff x="3168" y="912"/>
            <a:chExt cx="432" cy="144"/>
          </a:xfrm>
        </p:grpSpPr>
        <p:sp>
          <p:nvSpPr>
            <p:cNvPr id="1932510" name="Line 222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32511" name="Line 223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  <p:grpSp>
        <p:nvGrpSpPr>
          <p:cNvPr id="1932512" name="Group 224"/>
          <p:cNvGrpSpPr>
            <a:grpSpLocks/>
          </p:cNvGrpSpPr>
          <p:nvPr/>
        </p:nvGrpSpPr>
        <p:grpSpPr bwMode="auto">
          <a:xfrm>
            <a:off x="6940550" y="4419600"/>
            <a:ext cx="2051050" cy="701675"/>
            <a:chOff x="4176" y="2784"/>
            <a:chExt cx="1292" cy="442"/>
          </a:xfrm>
        </p:grpSpPr>
        <p:sp>
          <p:nvSpPr>
            <p:cNvPr id="1932513" name="Line 225"/>
            <p:cNvSpPr>
              <a:spLocks noChangeShapeType="1"/>
            </p:cNvSpPr>
            <p:nvPr/>
          </p:nvSpPr>
          <p:spPr bwMode="auto">
            <a:xfrm flipH="1">
              <a:off x="4176" y="3024"/>
              <a:ext cx="192" cy="0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32514" name="Text Box 226"/>
            <p:cNvSpPr txBox="1">
              <a:spLocks noChangeArrowheads="1"/>
            </p:cNvSpPr>
            <p:nvPr/>
          </p:nvSpPr>
          <p:spPr bwMode="auto">
            <a:xfrm>
              <a:off x="4272" y="2784"/>
              <a:ext cx="1196" cy="44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srgbClr val="7030A0"/>
                  </a:solidFill>
                  <a:latin typeface="Verdana" charset="0"/>
                  <a:ea typeface="ＭＳ Ｐゴシック"/>
                  <a:cs typeface="ＭＳ Ｐゴシック"/>
                </a:rPr>
                <a:t>Execute &amp; Commit</a:t>
              </a:r>
            </a:p>
          </p:txBody>
        </p:sp>
      </p:grpSp>
      <p:grpSp>
        <p:nvGrpSpPr>
          <p:cNvPr id="1932515" name="Group 227"/>
          <p:cNvGrpSpPr>
            <a:grpSpLocks/>
          </p:cNvGrpSpPr>
          <p:nvPr/>
        </p:nvGrpSpPr>
        <p:grpSpPr bwMode="auto">
          <a:xfrm>
            <a:off x="2368550" y="1600200"/>
            <a:ext cx="3733800" cy="4191000"/>
            <a:chOff x="1296" y="1008"/>
            <a:chExt cx="2352" cy="2640"/>
          </a:xfrm>
        </p:grpSpPr>
        <p:sp>
          <p:nvSpPr>
            <p:cNvPr id="1932516" name="Line 228"/>
            <p:cNvSpPr>
              <a:spLocks noChangeShapeType="1"/>
            </p:cNvSpPr>
            <p:nvPr/>
          </p:nvSpPr>
          <p:spPr bwMode="auto">
            <a:xfrm flipH="1">
              <a:off x="1296" y="3072"/>
              <a:ext cx="2352" cy="144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32517" name="Line 229"/>
            <p:cNvSpPr>
              <a:spLocks noChangeShapeType="1"/>
            </p:cNvSpPr>
            <p:nvPr/>
          </p:nvSpPr>
          <p:spPr bwMode="auto">
            <a:xfrm flipH="1">
              <a:off x="1296" y="3120"/>
              <a:ext cx="2352" cy="528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32518" name="Line 230"/>
            <p:cNvSpPr>
              <a:spLocks noChangeShapeType="1"/>
            </p:cNvSpPr>
            <p:nvPr/>
          </p:nvSpPr>
          <p:spPr bwMode="auto">
            <a:xfrm flipH="1" flipV="1">
              <a:off x="2832" y="1008"/>
              <a:ext cx="816" cy="2016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  <p:grpSp>
        <p:nvGrpSpPr>
          <p:cNvPr id="1932519" name="Group 231"/>
          <p:cNvGrpSpPr>
            <a:grpSpLocks/>
          </p:cNvGrpSpPr>
          <p:nvPr/>
        </p:nvGrpSpPr>
        <p:grpSpPr bwMode="auto">
          <a:xfrm>
            <a:off x="2138363" y="1366838"/>
            <a:ext cx="2773362" cy="4587875"/>
            <a:chOff x="1151" y="861"/>
            <a:chExt cx="1747" cy="2890"/>
          </a:xfrm>
        </p:grpSpPr>
        <p:sp>
          <p:nvSpPr>
            <p:cNvPr id="1932520" name="Text Box 232"/>
            <p:cNvSpPr txBox="1">
              <a:spLocks noChangeArrowheads="1"/>
            </p:cNvSpPr>
            <p:nvPr/>
          </p:nvSpPr>
          <p:spPr bwMode="auto">
            <a:xfrm>
              <a:off x="1151" y="3069"/>
              <a:ext cx="216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srgbClr val="7030A0"/>
                  </a:solidFill>
                  <a:latin typeface="Verdana" charset="0"/>
                  <a:ea typeface="ＭＳ Ｐゴシック"/>
                  <a:cs typeface="ＭＳ Ｐゴシック"/>
                </a:rPr>
                <a:t>p</a:t>
              </a:r>
            </a:p>
          </p:txBody>
        </p:sp>
        <p:sp>
          <p:nvSpPr>
            <p:cNvPr id="1932521" name="Text Box 233"/>
            <p:cNvSpPr txBox="1">
              <a:spLocks noChangeArrowheads="1"/>
            </p:cNvSpPr>
            <p:nvPr/>
          </p:nvSpPr>
          <p:spPr bwMode="auto">
            <a:xfrm>
              <a:off x="1151" y="3501"/>
              <a:ext cx="216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srgbClr val="7030A0"/>
                  </a:solidFill>
                  <a:latin typeface="Verdana" charset="0"/>
                  <a:ea typeface="ＭＳ Ｐゴシック"/>
                  <a:cs typeface="ＭＳ Ｐゴシック"/>
                </a:rPr>
                <a:t>p</a:t>
              </a:r>
            </a:p>
          </p:txBody>
        </p:sp>
        <p:sp>
          <p:nvSpPr>
            <p:cNvPr id="1932522" name="Text Box 234"/>
            <p:cNvSpPr txBox="1">
              <a:spLocks noChangeArrowheads="1"/>
            </p:cNvSpPr>
            <p:nvPr/>
          </p:nvSpPr>
          <p:spPr bwMode="auto">
            <a:xfrm>
              <a:off x="2692" y="877"/>
              <a:ext cx="206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srgbClr val="7030A0"/>
                  </a:solidFill>
                  <a:latin typeface="Verdana" charset="0"/>
                  <a:ea typeface="ＭＳ Ｐゴシック"/>
                  <a:cs typeface="ＭＳ Ｐゴシック"/>
                </a:rPr>
                <a:t>p</a:t>
              </a:r>
            </a:p>
          </p:txBody>
        </p:sp>
        <p:sp>
          <p:nvSpPr>
            <p:cNvPr id="1932523" name="Text Box 235"/>
            <p:cNvSpPr txBox="1">
              <a:spLocks noChangeArrowheads="1"/>
            </p:cNvSpPr>
            <p:nvPr/>
          </p:nvSpPr>
          <p:spPr bwMode="auto">
            <a:xfrm>
              <a:off x="1787" y="861"/>
              <a:ext cx="543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 dirty="0" smtClean="0">
                  <a:solidFill>
                    <a:srgbClr val="7030A0"/>
                  </a:solidFill>
                  <a:latin typeface="Verdana" charset="0"/>
                  <a:ea typeface="ＭＳ Ｐゴシック"/>
                  <a:cs typeface="ＭＳ Ｐゴシック"/>
                </a:rPr>
                <a:t>&lt;x1</a:t>
              </a:r>
              <a:r>
                <a:rPr lang="en-US" sz="1800" dirty="0">
                  <a:solidFill>
                    <a:srgbClr val="7030A0"/>
                  </a:solidFill>
                  <a:latin typeface="Verdana" charset="0"/>
                  <a:ea typeface="ＭＳ Ｐゴシック"/>
                  <a:cs typeface="ＭＳ Ｐゴシック"/>
                </a:rPr>
                <a:t>&gt;</a:t>
              </a:r>
            </a:p>
          </p:txBody>
        </p:sp>
      </p:grpSp>
      <p:sp>
        <p:nvSpPr>
          <p:cNvPr id="1932524" name="Line 236"/>
          <p:cNvSpPr>
            <a:spLocks noChangeShapeType="1"/>
          </p:cNvSpPr>
          <p:nvPr/>
        </p:nvSpPr>
        <p:spPr bwMode="auto">
          <a:xfrm flipH="1" flipV="1">
            <a:off x="4806950" y="3505200"/>
            <a:ext cx="533400" cy="129540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grpSp>
        <p:nvGrpSpPr>
          <p:cNvPr id="1932525" name="Group 237"/>
          <p:cNvGrpSpPr>
            <a:grpSpLocks/>
          </p:cNvGrpSpPr>
          <p:nvPr/>
        </p:nvGrpSpPr>
        <p:grpSpPr bwMode="auto">
          <a:xfrm>
            <a:off x="3206750" y="3276600"/>
            <a:ext cx="1676400" cy="228600"/>
            <a:chOff x="3168" y="912"/>
            <a:chExt cx="432" cy="144"/>
          </a:xfrm>
        </p:grpSpPr>
        <p:sp>
          <p:nvSpPr>
            <p:cNvPr id="1932526" name="Line 238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32527" name="Line 239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  <p:sp>
        <p:nvSpPr>
          <p:cNvPr id="1932528" name="Line 240"/>
          <p:cNvSpPr>
            <a:spLocks noChangeShapeType="1"/>
          </p:cNvSpPr>
          <p:nvPr/>
        </p:nvSpPr>
        <p:spPr bwMode="auto">
          <a:xfrm flipV="1">
            <a:off x="5492750" y="2819400"/>
            <a:ext cx="152400" cy="190500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932529" name="Text Box 241"/>
          <p:cNvSpPr txBox="1">
            <a:spLocks noChangeArrowheads="1"/>
          </p:cNvSpPr>
          <p:nvPr/>
        </p:nvSpPr>
        <p:spPr bwMode="auto">
          <a:xfrm>
            <a:off x="5416550" y="2514600"/>
            <a:ext cx="533400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000">
                <a:solidFill>
                  <a:srgbClr val="7030A0"/>
                </a:solidFill>
                <a:latin typeface="Verdana" charset="0"/>
                <a:ea typeface="ＭＳ Ｐゴシック"/>
                <a:cs typeface="ＭＳ Ｐゴシック"/>
              </a:rPr>
              <a:t>P8</a:t>
            </a:r>
          </a:p>
        </p:txBody>
      </p:sp>
      <p:sp>
        <p:nvSpPr>
          <p:cNvPr id="1932530" name="Text Box 242"/>
          <p:cNvSpPr txBox="1">
            <a:spLocks noChangeArrowheads="1"/>
          </p:cNvSpPr>
          <p:nvPr/>
        </p:nvSpPr>
        <p:spPr bwMode="auto">
          <a:xfrm>
            <a:off x="996950" y="4648200"/>
            <a:ext cx="3048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800">
                <a:solidFill>
                  <a:srgbClr val="7030A0"/>
                </a:solidFill>
                <a:latin typeface="Verdana" charset="0"/>
                <a:ea typeface="ＭＳ Ｐゴシック"/>
                <a:cs typeface="ＭＳ Ｐゴシック"/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12256438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2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2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2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32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2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2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32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2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2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32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2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32376" grpId="0" autoUpdateAnimBg="0"/>
      <p:bldP spid="1932524" grpId="0" animBg="1"/>
      <p:bldP spid="1932528" grpId="0" animBg="1"/>
      <p:bldP spid="1932529" grpId="0" autoUpdateAnimBg="0"/>
      <p:bldP spid="1932530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424" name="Rectangle 8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Physical Register Management</a:t>
            </a:r>
            <a:endParaRPr lang="en-US" dirty="0"/>
          </a:p>
        </p:txBody>
      </p:sp>
      <p:sp>
        <p:nvSpPr>
          <p:cNvPr id="24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07609-6F06-7A4C-ADBB-40531D1D63CD}" type="slidenum">
              <a:rPr lang="en-US" smtClean="0">
                <a:solidFill>
                  <a:prstClr val="black"/>
                </a:solidFill>
              </a:rPr>
              <a:pPr/>
              <a:t>27</a:t>
            </a:fld>
            <a:endParaRPr lang="en-US">
              <a:solidFill>
                <a:prstClr val="black"/>
              </a:solidFill>
            </a:endParaRPr>
          </a:p>
        </p:txBody>
      </p:sp>
      <p:grpSp>
        <p:nvGrpSpPr>
          <p:cNvPr id="1934338" name="Group 2"/>
          <p:cNvGrpSpPr>
            <a:grpSpLocks/>
          </p:cNvGrpSpPr>
          <p:nvPr/>
        </p:nvGrpSpPr>
        <p:grpSpPr bwMode="auto">
          <a:xfrm>
            <a:off x="539750" y="4125913"/>
            <a:ext cx="6324601" cy="2198687"/>
            <a:chOff x="144" y="2599"/>
            <a:chExt cx="3984" cy="1385"/>
          </a:xfrm>
        </p:grpSpPr>
        <p:grpSp>
          <p:nvGrpSpPr>
            <p:cNvPr id="1934339" name="Group 3"/>
            <p:cNvGrpSpPr>
              <a:grpSpLocks/>
            </p:cNvGrpSpPr>
            <p:nvPr/>
          </p:nvGrpSpPr>
          <p:grpSpPr bwMode="auto">
            <a:xfrm>
              <a:off x="144" y="2832"/>
              <a:ext cx="3984" cy="1152"/>
              <a:chOff x="144" y="2928"/>
              <a:chExt cx="3984" cy="1152"/>
            </a:xfrm>
          </p:grpSpPr>
          <p:sp>
            <p:nvSpPr>
              <p:cNvPr id="1934340" name="Rectangle 4"/>
              <p:cNvSpPr>
                <a:spLocks noChangeArrowheads="1"/>
              </p:cNvSpPr>
              <p:nvPr/>
            </p:nvSpPr>
            <p:spPr bwMode="auto">
              <a:xfrm>
                <a:off x="672" y="292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op</a:t>
                </a:r>
              </a:p>
            </p:txBody>
          </p:sp>
          <p:sp>
            <p:nvSpPr>
              <p:cNvPr id="1934341" name="Rectangle 5"/>
              <p:cNvSpPr>
                <a:spLocks noChangeArrowheads="1"/>
              </p:cNvSpPr>
              <p:nvPr/>
            </p:nvSpPr>
            <p:spPr bwMode="auto">
              <a:xfrm>
                <a:off x="1104" y="292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p1</a:t>
                </a:r>
              </a:p>
            </p:txBody>
          </p:sp>
          <p:sp>
            <p:nvSpPr>
              <p:cNvPr id="1934342" name="Rectangle 6"/>
              <p:cNvSpPr>
                <a:spLocks noChangeArrowheads="1"/>
              </p:cNvSpPr>
              <p:nvPr/>
            </p:nvSpPr>
            <p:spPr bwMode="auto">
              <a:xfrm>
                <a:off x="1344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 dirty="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PR1</a:t>
                </a:r>
              </a:p>
            </p:txBody>
          </p:sp>
          <p:sp>
            <p:nvSpPr>
              <p:cNvPr id="1934343" name="Rectangle 7"/>
              <p:cNvSpPr>
                <a:spLocks noChangeArrowheads="1"/>
              </p:cNvSpPr>
              <p:nvPr/>
            </p:nvSpPr>
            <p:spPr bwMode="auto">
              <a:xfrm>
                <a:off x="1872" y="292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p2</a:t>
                </a:r>
              </a:p>
            </p:txBody>
          </p:sp>
          <p:sp>
            <p:nvSpPr>
              <p:cNvPr id="1934344" name="Rectangle 8"/>
              <p:cNvSpPr>
                <a:spLocks noChangeArrowheads="1"/>
              </p:cNvSpPr>
              <p:nvPr/>
            </p:nvSpPr>
            <p:spPr bwMode="auto">
              <a:xfrm>
                <a:off x="2112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 dirty="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PR2</a:t>
                </a:r>
              </a:p>
            </p:txBody>
          </p:sp>
          <p:sp>
            <p:nvSpPr>
              <p:cNvPr id="1934345" name="Rectangle 9"/>
              <p:cNvSpPr>
                <a:spLocks noChangeArrowheads="1"/>
              </p:cNvSpPr>
              <p:nvPr/>
            </p:nvSpPr>
            <p:spPr bwMode="auto">
              <a:xfrm>
                <a:off x="432" y="292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ex</a:t>
                </a:r>
              </a:p>
            </p:txBody>
          </p:sp>
          <p:sp>
            <p:nvSpPr>
              <p:cNvPr id="1934346" name="Rectangle 10"/>
              <p:cNvSpPr>
                <a:spLocks noChangeArrowheads="1"/>
              </p:cNvSpPr>
              <p:nvPr/>
            </p:nvSpPr>
            <p:spPr bwMode="auto">
              <a:xfrm>
                <a:off x="144" y="2928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use</a:t>
                </a:r>
              </a:p>
            </p:txBody>
          </p:sp>
          <p:sp>
            <p:nvSpPr>
              <p:cNvPr id="1934347" name="Rectangle 11"/>
              <p:cNvSpPr>
                <a:spLocks noChangeArrowheads="1"/>
              </p:cNvSpPr>
              <p:nvPr/>
            </p:nvSpPr>
            <p:spPr bwMode="auto">
              <a:xfrm>
                <a:off x="672" y="307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4348" name="Rectangle 12"/>
              <p:cNvSpPr>
                <a:spLocks noChangeArrowheads="1"/>
              </p:cNvSpPr>
              <p:nvPr/>
            </p:nvSpPr>
            <p:spPr bwMode="auto">
              <a:xfrm>
                <a:off x="1104" y="307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4349" name="Rectangle 13"/>
              <p:cNvSpPr>
                <a:spLocks noChangeArrowheads="1"/>
              </p:cNvSpPr>
              <p:nvPr/>
            </p:nvSpPr>
            <p:spPr bwMode="auto">
              <a:xfrm>
                <a:off x="1344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4350" name="Rectangle 14"/>
              <p:cNvSpPr>
                <a:spLocks noChangeArrowheads="1"/>
              </p:cNvSpPr>
              <p:nvPr/>
            </p:nvSpPr>
            <p:spPr bwMode="auto">
              <a:xfrm>
                <a:off x="1872" y="307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4351" name="Rectangle 15"/>
              <p:cNvSpPr>
                <a:spLocks noChangeArrowheads="1"/>
              </p:cNvSpPr>
              <p:nvPr/>
            </p:nvSpPr>
            <p:spPr bwMode="auto">
              <a:xfrm>
                <a:off x="2112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4352" name="Rectangle 16"/>
              <p:cNvSpPr>
                <a:spLocks noChangeArrowheads="1"/>
              </p:cNvSpPr>
              <p:nvPr/>
            </p:nvSpPr>
            <p:spPr bwMode="auto">
              <a:xfrm>
                <a:off x="432" y="307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4353" name="Rectangle 17"/>
              <p:cNvSpPr>
                <a:spLocks noChangeArrowheads="1"/>
              </p:cNvSpPr>
              <p:nvPr/>
            </p:nvSpPr>
            <p:spPr bwMode="auto">
              <a:xfrm>
                <a:off x="144" y="3072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4354" name="Rectangle 18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 dirty="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4355" name="Rectangle 19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4356" name="Rectangle 20"/>
              <p:cNvSpPr>
                <a:spLocks noChangeArrowheads="1"/>
              </p:cNvSpPr>
              <p:nvPr/>
            </p:nvSpPr>
            <p:spPr bwMode="auto">
              <a:xfrm>
                <a:off x="1344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4357" name="Rectangle 21"/>
              <p:cNvSpPr>
                <a:spLocks noChangeArrowheads="1"/>
              </p:cNvSpPr>
              <p:nvPr/>
            </p:nvSpPr>
            <p:spPr bwMode="auto">
              <a:xfrm>
                <a:off x="1872" y="321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4358" name="Rectangle 22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4359" name="Rectangle 23"/>
              <p:cNvSpPr>
                <a:spLocks noChangeArrowheads="1"/>
              </p:cNvSpPr>
              <p:nvPr/>
            </p:nvSpPr>
            <p:spPr bwMode="auto">
              <a:xfrm>
                <a:off x="432" y="321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4360" name="Rectangle 24"/>
              <p:cNvSpPr>
                <a:spLocks noChangeArrowheads="1"/>
              </p:cNvSpPr>
              <p:nvPr/>
            </p:nvSpPr>
            <p:spPr bwMode="auto">
              <a:xfrm>
                <a:off x="144" y="3216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4361" name="Rectangle 25"/>
              <p:cNvSpPr>
                <a:spLocks noChangeArrowheads="1"/>
              </p:cNvSpPr>
              <p:nvPr/>
            </p:nvSpPr>
            <p:spPr bwMode="auto">
              <a:xfrm>
                <a:off x="672" y="3360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4362" name="Rectangle 26"/>
              <p:cNvSpPr>
                <a:spLocks noChangeArrowheads="1"/>
              </p:cNvSpPr>
              <p:nvPr/>
            </p:nvSpPr>
            <p:spPr bwMode="auto">
              <a:xfrm>
                <a:off x="1104" y="3360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4363" name="Rectangle 27"/>
              <p:cNvSpPr>
                <a:spLocks noChangeArrowheads="1"/>
              </p:cNvSpPr>
              <p:nvPr/>
            </p:nvSpPr>
            <p:spPr bwMode="auto">
              <a:xfrm>
                <a:off x="1344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4364" name="Rectangle 28"/>
              <p:cNvSpPr>
                <a:spLocks noChangeArrowheads="1"/>
              </p:cNvSpPr>
              <p:nvPr/>
            </p:nvSpPr>
            <p:spPr bwMode="auto">
              <a:xfrm>
                <a:off x="1872" y="3360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4365" name="Rectangle 29"/>
              <p:cNvSpPr>
                <a:spLocks noChangeArrowheads="1"/>
              </p:cNvSpPr>
              <p:nvPr/>
            </p:nvSpPr>
            <p:spPr bwMode="auto">
              <a:xfrm>
                <a:off x="2112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4366" name="Rectangle 30"/>
              <p:cNvSpPr>
                <a:spLocks noChangeArrowheads="1"/>
              </p:cNvSpPr>
              <p:nvPr/>
            </p:nvSpPr>
            <p:spPr bwMode="auto">
              <a:xfrm>
                <a:off x="432" y="3360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4367" name="Rectangle 31"/>
              <p:cNvSpPr>
                <a:spLocks noChangeArrowheads="1"/>
              </p:cNvSpPr>
              <p:nvPr/>
            </p:nvSpPr>
            <p:spPr bwMode="auto">
              <a:xfrm>
                <a:off x="144" y="3360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4368" name="Rectangle 32"/>
              <p:cNvSpPr>
                <a:spLocks noChangeArrowheads="1"/>
              </p:cNvSpPr>
              <p:nvPr/>
            </p:nvSpPr>
            <p:spPr bwMode="auto">
              <a:xfrm>
                <a:off x="672" y="3504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4369" name="Rectangle 33"/>
              <p:cNvSpPr>
                <a:spLocks noChangeArrowheads="1"/>
              </p:cNvSpPr>
              <p:nvPr/>
            </p:nvSpPr>
            <p:spPr bwMode="auto">
              <a:xfrm>
                <a:off x="1104" y="3504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4370" name="Rectangle 34"/>
              <p:cNvSpPr>
                <a:spLocks noChangeArrowheads="1"/>
              </p:cNvSpPr>
              <p:nvPr/>
            </p:nvSpPr>
            <p:spPr bwMode="auto">
              <a:xfrm>
                <a:off x="1344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4371" name="Rectangle 35"/>
              <p:cNvSpPr>
                <a:spLocks noChangeArrowheads="1"/>
              </p:cNvSpPr>
              <p:nvPr/>
            </p:nvSpPr>
            <p:spPr bwMode="auto">
              <a:xfrm>
                <a:off x="1872" y="3504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4372" name="Rectangle 36"/>
              <p:cNvSpPr>
                <a:spLocks noChangeArrowheads="1"/>
              </p:cNvSpPr>
              <p:nvPr/>
            </p:nvSpPr>
            <p:spPr bwMode="auto">
              <a:xfrm>
                <a:off x="2112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4373" name="Rectangle 37"/>
              <p:cNvSpPr>
                <a:spLocks noChangeArrowheads="1"/>
              </p:cNvSpPr>
              <p:nvPr/>
            </p:nvSpPr>
            <p:spPr bwMode="auto">
              <a:xfrm>
                <a:off x="432" y="3504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4374" name="Rectangle 38"/>
              <p:cNvSpPr>
                <a:spLocks noChangeArrowheads="1"/>
              </p:cNvSpPr>
              <p:nvPr/>
            </p:nvSpPr>
            <p:spPr bwMode="auto">
              <a:xfrm>
                <a:off x="144" y="3504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4375" name="Rectangle 39"/>
              <p:cNvSpPr>
                <a:spLocks noChangeArrowheads="1"/>
              </p:cNvSpPr>
              <p:nvPr/>
            </p:nvSpPr>
            <p:spPr bwMode="auto">
              <a:xfrm>
                <a:off x="672" y="364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4376" name="Rectangle 40"/>
              <p:cNvSpPr>
                <a:spLocks noChangeArrowheads="1"/>
              </p:cNvSpPr>
              <p:nvPr/>
            </p:nvSpPr>
            <p:spPr bwMode="auto">
              <a:xfrm>
                <a:off x="1104" y="364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4377" name="Rectangle 41"/>
              <p:cNvSpPr>
                <a:spLocks noChangeArrowheads="1"/>
              </p:cNvSpPr>
              <p:nvPr/>
            </p:nvSpPr>
            <p:spPr bwMode="auto">
              <a:xfrm>
                <a:off x="1344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4378" name="Rectangle 42"/>
              <p:cNvSpPr>
                <a:spLocks noChangeArrowheads="1"/>
              </p:cNvSpPr>
              <p:nvPr/>
            </p:nvSpPr>
            <p:spPr bwMode="auto">
              <a:xfrm>
                <a:off x="1872" y="364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4379" name="Rectangle 43"/>
              <p:cNvSpPr>
                <a:spLocks noChangeArrowheads="1"/>
              </p:cNvSpPr>
              <p:nvPr/>
            </p:nvSpPr>
            <p:spPr bwMode="auto">
              <a:xfrm>
                <a:off x="2112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4380" name="Rectangle 44"/>
              <p:cNvSpPr>
                <a:spLocks noChangeArrowheads="1"/>
              </p:cNvSpPr>
              <p:nvPr/>
            </p:nvSpPr>
            <p:spPr bwMode="auto">
              <a:xfrm>
                <a:off x="432" y="364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4381" name="Rectangle 45"/>
              <p:cNvSpPr>
                <a:spLocks noChangeArrowheads="1"/>
              </p:cNvSpPr>
              <p:nvPr/>
            </p:nvSpPr>
            <p:spPr bwMode="auto">
              <a:xfrm>
                <a:off x="144" y="3648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4382" name="Rectangle 46"/>
              <p:cNvSpPr>
                <a:spLocks noChangeArrowheads="1"/>
              </p:cNvSpPr>
              <p:nvPr/>
            </p:nvSpPr>
            <p:spPr bwMode="auto">
              <a:xfrm>
                <a:off x="672" y="379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4383" name="Rectangle 47"/>
              <p:cNvSpPr>
                <a:spLocks noChangeArrowheads="1"/>
              </p:cNvSpPr>
              <p:nvPr/>
            </p:nvSpPr>
            <p:spPr bwMode="auto">
              <a:xfrm>
                <a:off x="1104" y="379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4384" name="Rectangle 48"/>
              <p:cNvSpPr>
                <a:spLocks noChangeArrowheads="1"/>
              </p:cNvSpPr>
              <p:nvPr/>
            </p:nvSpPr>
            <p:spPr bwMode="auto">
              <a:xfrm>
                <a:off x="1344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4385" name="Rectangle 49"/>
              <p:cNvSpPr>
                <a:spLocks noChangeArrowheads="1"/>
              </p:cNvSpPr>
              <p:nvPr/>
            </p:nvSpPr>
            <p:spPr bwMode="auto">
              <a:xfrm>
                <a:off x="1872" y="379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4386" name="Rectangle 50"/>
              <p:cNvSpPr>
                <a:spLocks noChangeArrowheads="1"/>
              </p:cNvSpPr>
              <p:nvPr/>
            </p:nvSpPr>
            <p:spPr bwMode="auto">
              <a:xfrm>
                <a:off x="2112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4387" name="Rectangle 51"/>
              <p:cNvSpPr>
                <a:spLocks noChangeArrowheads="1"/>
              </p:cNvSpPr>
              <p:nvPr/>
            </p:nvSpPr>
            <p:spPr bwMode="auto">
              <a:xfrm>
                <a:off x="432" y="379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4388" name="Rectangle 52"/>
              <p:cNvSpPr>
                <a:spLocks noChangeArrowheads="1"/>
              </p:cNvSpPr>
              <p:nvPr/>
            </p:nvSpPr>
            <p:spPr bwMode="auto">
              <a:xfrm>
                <a:off x="144" y="3792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4389" name="Rectangle 53"/>
              <p:cNvSpPr>
                <a:spLocks noChangeArrowheads="1"/>
              </p:cNvSpPr>
              <p:nvPr/>
            </p:nvSpPr>
            <p:spPr bwMode="auto">
              <a:xfrm>
                <a:off x="672" y="393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4390" name="Rectangle 54"/>
              <p:cNvSpPr>
                <a:spLocks noChangeArrowheads="1"/>
              </p:cNvSpPr>
              <p:nvPr/>
            </p:nvSpPr>
            <p:spPr bwMode="auto">
              <a:xfrm>
                <a:off x="1104" y="393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4391" name="Rectangle 55"/>
              <p:cNvSpPr>
                <a:spLocks noChangeArrowheads="1"/>
              </p:cNvSpPr>
              <p:nvPr/>
            </p:nvSpPr>
            <p:spPr bwMode="auto">
              <a:xfrm>
                <a:off x="1344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4392" name="Rectangle 56"/>
              <p:cNvSpPr>
                <a:spLocks noChangeArrowheads="1"/>
              </p:cNvSpPr>
              <p:nvPr/>
            </p:nvSpPr>
            <p:spPr bwMode="auto">
              <a:xfrm>
                <a:off x="1872" y="393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4393" name="Rectangle 57"/>
              <p:cNvSpPr>
                <a:spLocks noChangeArrowheads="1"/>
              </p:cNvSpPr>
              <p:nvPr/>
            </p:nvSpPr>
            <p:spPr bwMode="auto">
              <a:xfrm>
                <a:off x="2112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4394" name="Rectangle 58"/>
              <p:cNvSpPr>
                <a:spLocks noChangeArrowheads="1"/>
              </p:cNvSpPr>
              <p:nvPr/>
            </p:nvSpPr>
            <p:spPr bwMode="auto">
              <a:xfrm>
                <a:off x="2640" y="292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 dirty="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Rd</a:t>
                </a:r>
              </a:p>
            </p:txBody>
          </p:sp>
          <p:sp>
            <p:nvSpPr>
              <p:cNvPr id="1934395" name="Rectangle 59"/>
              <p:cNvSpPr>
                <a:spLocks noChangeArrowheads="1"/>
              </p:cNvSpPr>
              <p:nvPr/>
            </p:nvSpPr>
            <p:spPr bwMode="auto">
              <a:xfrm>
                <a:off x="2640" y="307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4396" name="Rectangle 60"/>
              <p:cNvSpPr>
                <a:spLocks noChangeArrowheads="1"/>
              </p:cNvSpPr>
              <p:nvPr/>
            </p:nvSpPr>
            <p:spPr bwMode="auto">
              <a:xfrm>
                <a:off x="2640" y="321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4397" name="Rectangle 61"/>
              <p:cNvSpPr>
                <a:spLocks noChangeArrowheads="1"/>
              </p:cNvSpPr>
              <p:nvPr/>
            </p:nvSpPr>
            <p:spPr bwMode="auto">
              <a:xfrm>
                <a:off x="2640" y="3360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4398" name="Rectangle 62"/>
              <p:cNvSpPr>
                <a:spLocks noChangeArrowheads="1"/>
              </p:cNvSpPr>
              <p:nvPr/>
            </p:nvSpPr>
            <p:spPr bwMode="auto">
              <a:xfrm>
                <a:off x="2640" y="3504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4399" name="Rectangle 63"/>
              <p:cNvSpPr>
                <a:spLocks noChangeArrowheads="1"/>
              </p:cNvSpPr>
              <p:nvPr/>
            </p:nvSpPr>
            <p:spPr bwMode="auto">
              <a:xfrm>
                <a:off x="2640" y="364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4400" name="Rectangle 64"/>
              <p:cNvSpPr>
                <a:spLocks noChangeArrowheads="1"/>
              </p:cNvSpPr>
              <p:nvPr/>
            </p:nvSpPr>
            <p:spPr bwMode="auto">
              <a:xfrm>
                <a:off x="2640" y="379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4401" name="Rectangle 65"/>
              <p:cNvSpPr>
                <a:spLocks noChangeArrowheads="1"/>
              </p:cNvSpPr>
              <p:nvPr/>
            </p:nvSpPr>
            <p:spPr bwMode="auto">
              <a:xfrm>
                <a:off x="2640" y="393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4402" name="Rectangle 66"/>
              <p:cNvSpPr>
                <a:spLocks noChangeArrowheads="1"/>
              </p:cNvSpPr>
              <p:nvPr/>
            </p:nvSpPr>
            <p:spPr bwMode="auto">
              <a:xfrm>
                <a:off x="432" y="393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4403" name="Rectangle 67"/>
              <p:cNvSpPr>
                <a:spLocks noChangeArrowheads="1"/>
              </p:cNvSpPr>
              <p:nvPr/>
            </p:nvSpPr>
            <p:spPr bwMode="auto">
              <a:xfrm>
                <a:off x="144" y="3936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4404" name="Rectangle 68"/>
              <p:cNvSpPr>
                <a:spLocks noChangeArrowheads="1"/>
              </p:cNvSpPr>
              <p:nvPr/>
            </p:nvSpPr>
            <p:spPr bwMode="auto">
              <a:xfrm>
                <a:off x="3600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 dirty="0" err="1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PRd</a:t>
                </a:r>
                <a:endParaRPr lang="en-US" sz="1800" dirty="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4405" name="Rectangle 69"/>
              <p:cNvSpPr>
                <a:spLocks noChangeArrowheads="1"/>
              </p:cNvSpPr>
              <p:nvPr/>
            </p:nvSpPr>
            <p:spPr bwMode="auto">
              <a:xfrm>
                <a:off x="3600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4406" name="Rectangle 70"/>
              <p:cNvSpPr>
                <a:spLocks noChangeArrowheads="1"/>
              </p:cNvSpPr>
              <p:nvPr/>
            </p:nvSpPr>
            <p:spPr bwMode="auto">
              <a:xfrm>
                <a:off x="3600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4407" name="Rectangle 71"/>
              <p:cNvSpPr>
                <a:spLocks noChangeArrowheads="1"/>
              </p:cNvSpPr>
              <p:nvPr/>
            </p:nvSpPr>
            <p:spPr bwMode="auto">
              <a:xfrm>
                <a:off x="3600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4408" name="Rectangle 72"/>
              <p:cNvSpPr>
                <a:spLocks noChangeArrowheads="1"/>
              </p:cNvSpPr>
              <p:nvPr/>
            </p:nvSpPr>
            <p:spPr bwMode="auto">
              <a:xfrm>
                <a:off x="3600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4409" name="Rectangle 73"/>
              <p:cNvSpPr>
                <a:spLocks noChangeArrowheads="1"/>
              </p:cNvSpPr>
              <p:nvPr/>
            </p:nvSpPr>
            <p:spPr bwMode="auto">
              <a:xfrm>
                <a:off x="3600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4410" name="Rectangle 74"/>
              <p:cNvSpPr>
                <a:spLocks noChangeArrowheads="1"/>
              </p:cNvSpPr>
              <p:nvPr/>
            </p:nvSpPr>
            <p:spPr bwMode="auto">
              <a:xfrm>
                <a:off x="3600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4411" name="Rectangle 75"/>
              <p:cNvSpPr>
                <a:spLocks noChangeArrowheads="1"/>
              </p:cNvSpPr>
              <p:nvPr/>
            </p:nvSpPr>
            <p:spPr bwMode="auto">
              <a:xfrm>
                <a:off x="3600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4412" name="Rectangle 76"/>
              <p:cNvSpPr>
                <a:spLocks noChangeArrowheads="1"/>
              </p:cNvSpPr>
              <p:nvPr/>
            </p:nvSpPr>
            <p:spPr bwMode="auto">
              <a:xfrm>
                <a:off x="3072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 dirty="0" err="1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LPRd</a:t>
                </a:r>
                <a:endParaRPr lang="en-US" sz="1800" dirty="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4413" name="Rectangle 77"/>
              <p:cNvSpPr>
                <a:spLocks noChangeArrowheads="1"/>
              </p:cNvSpPr>
              <p:nvPr/>
            </p:nvSpPr>
            <p:spPr bwMode="auto">
              <a:xfrm>
                <a:off x="3072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4414" name="Rectangle 78"/>
              <p:cNvSpPr>
                <a:spLocks noChangeArrowheads="1"/>
              </p:cNvSpPr>
              <p:nvPr/>
            </p:nvSpPr>
            <p:spPr bwMode="auto">
              <a:xfrm>
                <a:off x="3072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4415" name="Rectangle 79"/>
              <p:cNvSpPr>
                <a:spLocks noChangeArrowheads="1"/>
              </p:cNvSpPr>
              <p:nvPr/>
            </p:nvSpPr>
            <p:spPr bwMode="auto">
              <a:xfrm>
                <a:off x="3072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4416" name="Rectangle 80"/>
              <p:cNvSpPr>
                <a:spLocks noChangeArrowheads="1"/>
              </p:cNvSpPr>
              <p:nvPr/>
            </p:nvSpPr>
            <p:spPr bwMode="auto">
              <a:xfrm>
                <a:off x="3072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4417" name="Rectangle 81"/>
              <p:cNvSpPr>
                <a:spLocks noChangeArrowheads="1"/>
              </p:cNvSpPr>
              <p:nvPr/>
            </p:nvSpPr>
            <p:spPr bwMode="auto">
              <a:xfrm>
                <a:off x="3072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4418" name="Rectangle 82"/>
              <p:cNvSpPr>
                <a:spLocks noChangeArrowheads="1"/>
              </p:cNvSpPr>
              <p:nvPr/>
            </p:nvSpPr>
            <p:spPr bwMode="auto">
              <a:xfrm>
                <a:off x="3072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4419" name="Rectangle 83"/>
              <p:cNvSpPr>
                <a:spLocks noChangeArrowheads="1"/>
              </p:cNvSpPr>
              <p:nvPr/>
            </p:nvSpPr>
            <p:spPr bwMode="auto">
              <a:xfrm>
                <a:off x="3072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</p:grpSp>
        <p:sp>
          <p:nvSpPr>
            <p:cNvPr id="1934420" name="Text Box 84"/>
            <p:cNvSpPr txBox="1">
              <a:spLocks noChangeArrowheads="1"/>
            </p:cNvSpPr>
            <p:nvPr/>
          </p:nvSpPr>
          <p:spPr bwMode="auto">
            <a:xfrm>
              <a:off x="372" y="2599"/>
              <a:ext cx="473" cy="233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 i="1" dirty="0" smtClean="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ROB</a:t>
              </a:r>
              <a:endParaRPr lang="en-US" sz="1800" i="1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</p:grpSp>
      <p:sp>
        <p:nvSpPr>
          <p:cNvPr id="1934421" name="Text Box 85"/>
          <p:cNvSpPr txBox="1">
            <a:spLocks noChangeArrowheads="1"/>
          </p:cNvSpPr>
          <p:nvPr/>
        </p:nvSpPr>
        <p:spPr bwMode="auto">
          <a:xfrm>
            <a:off x="539750" y="5105400"/>
            <a:ext cx="63246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800" dirty="0" err="1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x</a:t>
            </a:r>
            <a:r>
              <a:rPr lang="en-US" sz="1800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          sub   </a:t>
            </a:r>
            <a:r>
              <a:rPr lang="en-US" sz="1800" dirty="0" err="1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p</a:t>
            </a:r>
            <a:r>
              <a:rPr lang="en-US" sz="1800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    P6     </a:t>
            </a:r>
            <a:r>
              <a:rPr lang="en-US" sz="1800" dirty="0" err="1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p</a:t>
            </a:r>
            <a:r>
              <a:rPr lang="en-US" sz="1800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     P5      </a:t>
            </a:r>
            <a:r>
              <a:rPr lang="en-US" sz="1800" dirty="0" smtClean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 x6                </a:t>
            </a:r>
            <a:r>
              <a:rPr lang="en-US" sz="1800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P3</a:t>
            </a:r>
          </a:p>
        </p:txBody>
      </p:sp>
      <p:sp>
        <p:nvSpPr>
          <p:cNvPr id="1934422" name="Text Box 86"/>
          <p:cNvSpPr txBox="1">
            <a:spLocks noChangeArrowheads="1"/>
          </p:cNvSpPr>
          <p:nvPr/>
        </p:nvSpPr>
        <p:spPr bwMode="auto">
          <a:xfrm>
            <a:off x="539750" y="4876800"/>
            <a:ext cx="63246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800" dirty="0" err="1">
                <a:solidFill>
                  <a:srgbClr val="09213B"/>
                </a:solidFill>
                <a:latin typeface="Verdana" charset="0"/>
                <a:ea typeface="ＭＳ Ｐゴシック"/>
                <a:cs typeface="ＭＳ Ｐゴシック"/>
              </a:rPr>
              <a:t>x</a:t>
            </a:r>
            <a:r>
              <a:rPr lang="en-US" sz="1800" dirty="0">
                <a:solidFill>
                  <a:srgbClr val="09213B"/>
                </a:solidFill>
                <a:latin typeface="Verdana" charset="0"/>
                <a:ea typeface="ＭＳ Ｐゴシック"/>
                <a:cs typeface="ＭＳ Ｐゴシック"/>
              </a:rPr>
              <a:t>       </a:t>
            </a:r>
            <a:r>
              <a:rPr lang="en-US" sz="1800" dirty="0" smtClean="0">
                <a:solidFill>
                  <a:srgbClr val="09213B"/>
                </a:solidFill>
                <a:latin typeface="Verdana" charset="0"/>
                <a:ea typeface="ＭＳ Ｐゴシック"/>
                <a:cs typeface="ＭＳ Ｐゴシック"/>
              </a:rPr>
              <a:t>  </a:t>
            </a:r>
            <a:r>
              <a:rPr lang="en-US" sz="1800" dirty="0" err="1" smtClean="0">
                <a:solidFill>
                  <a:srgbClr val="09213B"/>
                </a:solidFill>
                <a:latin typeface="Verdana" charset="0"/>
                <a:ea typeface="ＭＳ Ｐゴシック"/>
                <a:cs typeface="ＭＳ Ｐゴシック"/>
              </a:rPr>
              <a:t>addi</a:t>
            </a:r>
            <a:r>
              <a:rPr lang="en-US" sz="1800" dirty="0" smtClean="0">
                <a:solidFill>
                  <a:srgbClr val="09213B"/>
                </a:solidFill>
                <a:latin typeface="Verdana" charset="0"/>
                <a:ea typeface="ＭＳ Ｐゴシック"/>
                <a:cs typeface="ＭＳ Ｐゴシック"/>
              </a:rPr>
              <a:t>         </a:t>
            </a:r>
            <a:r>
              <a:rPr lang="en-US" sz="1800" dirty="0">
                <a:solidFill>
                  <a:srgbClr val="09213B"/>
                </a:solidFill>
                <a:latin typeface="Verdana" charset="0"/>
                <a:ea typeface="ＭＳ Ｐゴシック"/>
                <a:cs typeface="ＭＳ Ｐゴシック"/>
              </a:rPr>
              <a:t>P0                     </a:t>
            </a:r>
            <a:r>
              <a:rPr lang="en-US" sz="1800" dirty="0" smtClean="0">
                <a:solidFill>
                  <a:srgbClr val="09213B"/>
                </a:solidFill>
                <a:latin typeface="Verdana" charset="0"/>
                <a:ea typeface="ＭＳ Ｐゴシック"/>
                <a:cs typeface="ＭＳ Ｐゴシック"/>
              </a:rPr>
              <a:t> x3                </a:t>
            </a:r>
            <a:r>
              <a:rPr lang="en-US" sz="1800" dirty="0">
                <a:solidFill>
                  <a:srgbClr val="09213B"/>
                </a:solidFill>
                <a:latin typeface="Verdana" charset="0"/>
                <a:ea typeface="ＭＳ Ｐゴシック"/>
                <a:cs typeface="ＭＳ Ｐゴシック"/>
              </a:rPr>
              <a:t>P1</a:t>
            </a:r>
          </a:p>
        </p:txBody>
      </p:sp>
      <p:sp>
        <p:nvSpPr>
          <p:cNvPr id="1934423" name="Text Box 87"/>
          <p:cNvSpPr txBox="1">
            <a:spLocks noChangeArrowheads="1"/>
          </p:cNvSpPr>
          <p:nvPr/>
        </p:nvSpPr>
        <p:spPr bwMode="auto">
          <a:xfrm>
            <a:off x="533400" y="4876800"/>
            <a:ext cx="63246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800" dirty="0" err="1">
                <a:solidFill>
                  <a:srgbClr val="09213B"/>
                </a:solidFill>
                <a:latin typeface="Verdana" charset="0"/>
                <a:ea typeface="ＭＳ Ｐゴシック"/>
                <a:cs typeface="ＭＳ Ｐゴシック"/>
              </a:rPr>
              <a:t>x</a:t>
            </a:r>
            <a:r>
              <a:rPr lang="en-US" sz="1800" dirty="0">
                <a:solidFill>
                  <a:srgbClr val="09213B"/>
                </a:solidFill>
                <a:latin typeface="Verdana" charset="0"/>
                <a:ea typeface="ＭＳ Ｐゴシック"/>
                <a:cs typeface="ＭＳ Ｐゴシック"/>
              </a:rPr>
              <a:t>        </a:t>
            </a:r>
            <a:r>
              <a:rPr lang="en-US" sz="1800" dirty="0" smtClean="0">
                <a:solidFill>
                  <a:srgbClr val="09213B"/>
                </a:solidFill>
                <a:latin typeface="Verdana" charset="0"/>
                <a:ea typeface="ＭＳ Ｐゴシック"/>
                <a:cs typeface="ＭＳ Ｐゴシック"/>
              </a:rPr>
              <a:t> </a:t>
            </a:r>
            <a:r>
              <a:rPr lang="en-US" sz="1800" dirty="0" err="1" smtClean="0">
                <a:solidFill>
                  <a:srgbClr val="09213B"/>
                </a:solidFill>
                <a:latin typeface="Verdana" charset="0"/>
                <a:ea typeface="ＭＳ Ｐゴシック"/>
                <a:cs typeface="ＭＳ Ｐゴシック"/>
              </a:rPr>
              <a:t>addi</a:t>
            </a:r>
            <a:r>
              <a:rPr lang="en-US" sz="1800" dirty="0" smtClean="0">
                <a:solidFill>
                  <a:srgbClr val="09213B"/>
                </a:solidFill>
                <a:latin typeface="Verdana" charset="0"/>
                <a:ea typeface="ＭＳ Ｐゴシック"/>
                <a:cs typeface="ＭＳ Ｐゴシック"/>
              </a:rPr>
              <a:t>         </a:t>
            </a:r>
            <a:r>
              <a:rPr lang="en-US" sz="1800" dirty="0">
                <a:solidFill>
                  <a:srgbClr val="09213B"/>
                </a:solidFill>
                <a:latin typeface="Verdana" charset="0"/>
                <a:ea typeface="ＭＳ Ｐゴシック"/>
                <a:cs typeface="ＭＳ Ｐゴシック"/>
              </a:rPr>
              <a:t>P0                     </a:t>
            </a:r>
            <a:r>
              <a:rPr lang="en-US" sz="1800" dirty="0" smtClean="0">
                <a:solidFill>
                  <a:srgbClr val="09213B"/>
                </a:solidFill>
                <a:latin typeface="Verdana" charset="0"/>
                <a:ea typeface="ＭＳ Ｐゴシック"/>
                <a:cs typeface="ＭＳ Ｐゴシック"/>
              </a:rPr>
              <a:t> x3                </a:t>
            </a:r>
            <a:r>
              <a:rPr lang="en-US" sz="1800" dirty="0">
                <a:solidFill>
                  <a:srgbClr val="7030A0"/>
                </a:solidFill>
                <a:latin typeface="Verdana" charset="0"/>
                <a:ea typeface="ＭＳ Ｐゴシック"/>
                <a:cs typeface="ＭＳ Ｐゴシック"/>
              </a:rPr>
              <a:t>P1</a:t>
            </a:r>
          </a:p>
        </p:txBody>
      </p:sp>
      <p:sp>
        <p:nvSpPr>
          <p:cNvPr id="1934425" name="Rectangle 89"/>
          <p:cNvSpPr>
            <a:spLocks noChangeArrowheads="1"/>
          </p:cNvSpPr>
          <p:nvPr/>
        </p:nvSpPr>
        <p:spPr bwMode="auto">
          <a:xfrm>
            <a:off x="6559550" y="1752600"/>
            <a:ext cx="28956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285750" indent="-285750" eaLnBrk="1" hangingPunct="1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ld</a:t>
            </a:r>
            <a:r>
              <a:rPr lang="en-US" sz="2400" dirty="0" smtClean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 x1</a:t>
            </a:r>
            <a:r>
              <a:rPr lang="en-US" sz="2400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, 0</a:t>
            </a:r>
            <a:r>
              <a:rPr lang="en-US" sz="2400" dirty="0" smtClean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(x3</a:t>
            </a:r>
            <a:r>
              <a:rPr lang="en-US" sz="2400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)</a:t>
            </a:r>
          </a:p>
          <a:p>
            <a:pPr marL="285750" indent="-285750" eaLnBrk="1" hangingPunct="1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 err="1" smtClean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addi</a:t>
            </a:r>
            <a:r>
              <a:rPr lang="en-US" sz="2400" dirty="0" smtClean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 x3</a:t>
            </a:r>
            <a:r>
              <a:rPr lang="en-US" sz="2400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,</a:t>
            </a:r>
            <a:r>
              <a:rPr lang="en-US" sz="2400" dirty="0" smtClean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 x1</a:t>
            </a:r>
            <a:r>
              <a:rPr lang="en-US" sz="2400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, #4</a:t>
            </a:r>
          </a:p>
          <a:p>
            <a:pPr marL="285750" indent="-285750" eaLnBrk="1" hangingPunct="1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sub</a:t>
            </a:r>
            <a:r>
              <a:rPr lang="en-US" sz="2400" dirty="0" smtClean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 x6</a:t>
            </a:r>
            <a:r>
              <a:rPr lang="en-US" sz="2400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,</a:t>
            </a:r>
            <a:r>
              <a:rPr lang="en-US" sz="2400" dirty="0" smtClean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 x7</a:t>
            </a:r>
            <a:r>
              <a:rPr lang="en-US" sz="2400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,</a:t>
            </a:r>
            <a:r>
              <a:rPr lang="en-US" sz="2400" dirty="0" smtClean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 x6</a:t>
            </a:r>
            <a:endParaRPr lang="en-US" sz="2400" dirty="0">
              <a:solidFill>
                <a:prstClr val="black"/>
              </a:solidFill>
              <a:latin typeface="Verdana" charset="0"/>
              <a:ea typeface="ＭＳ Ｐゴシック"/>
              <a:cs typeface="ＭＳ Ｐゴシック"/>
            </a:endParaRPr>
          </a:p>
          <a:p>
            <a:pPr marL="285750" indent="-285750" eaLnBrk="1" hangingPunct="1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add</a:t>
            </a:r>
            <a:r>
              <a:rPr lang="en-US" sz="2400" dirty="0" smtClean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 x3</a:t>
            </a:r>
            <a:r>
              <a:rPr lang="en-US" sz="2400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,</a:t>
            </a:r>
            <a:r>
              <a:rPr lang="en-US" sz="2400" dirty="0" smtClean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 x3</a:t>
            </a:r>
            <a:r>
              <a:rPr lang="en-US" sz="2400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,</a:t>
            </a:r>
            <a:r>
              <a:rPr lang="en-US" sz="2400" dirty="0" smtClean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 x6</a:t>
            </a:r>
            <a:endParaRPr lang="en-US" sz="2400" dirty="0">
              <a:solidFill>
                <a:prstClr val="black"/>
              </a:solidFill>
              <a:latin typeface="Verdana" charset="0"/>
              <a:ea typeface="ＭＳ Ｐゴシック"/>
              <a:cs typeface="ＭＳ Ｐゴシック"/>
            </a:endParaRPr>
          </a:p>
          <a:p>
            <a:pPr marL="285750" indent="-285750" eaLnBrk="1" hangingPunct="1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ld</a:t>
            </a:r>
            <a:r>
              <a:rPr lang="en-US" sz="2400" dirty="0" smtClean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 x6</a:t>
            </a:r>
            <a:r>
              <a:rPr lang="en-US" sz="2400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, 0</a:t>
            </a:r>
            <a:r>
              <a:rPr lang="en-US" sz="2400" dirty="0" smtClean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(x1</a:t>
            </a:r>
            <a:r>
              <a:rPr lang="en-US" sz="2400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)</a:t>
            </a:r>
          </a:p>
        </p:txBody>
      </p:sp>
      <p:grpSp>
        <p:nvGrpSpPr>
          <p:cNvPr id="1934426" name="Group 90"/>
          <p:cNvGrpSpPr>
            <a:grpSpLocks/>
          </p:cNvGrpSpPr>
          <p:nvPr/>
        </p:nvGrpSpPr>
        <p:grpSpPr bwMode="auto">
          <a:xfrm>
            <a:off x="5095875" y="1062038"/>
            <a:ext cx="1273175" cy="3052762"/>
            <a:chOff x="3014" y="669"/>
            <a:chExt cx="802" cy="1923"/>
          </a:xfrm>
        </p:grpSpPr>
        <p:sp>
          <p:nvSpPr>
            <p:cNvPr id="1934427" name="Text Box 91"/>
            <p:cNvSpPr txBox="1">
              <a:spLocks noChangeArrowheads="1"/>
            </p:cNvSpPr>
            <p:nvPr/>
          </p:nvSpPr>
          <p:spPr bwMode="auto">
            <a:xfrm>
              <a:off x="3014" y="669"/>
              <a:ext cx="802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 i="1" dirty="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Free List</a:t>
              </a:r>
            </a:p>
          </p:txBody>
        </p:sp>
        <p:sp>
          <p:nvSpPr>
            <p:cNvPr id="1934428" name="Rectangle 92"/>
            <p:cNvSpPr>
              <a:spLocks noChangeArrowheads="1"/>
            </p:cNvSpPr>
            <p:nvPr/>
          </p:nvSpPr>
          <p:spPr bwMode="auto">
            <a:xfrm>
              <a:off x="3168" y="1632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34429" name="Rectangle 93"/>
            <p:cNvSpPr>
              <a:spLocks noChangeArrowheads="1"/>
            </p:cNvSpPr>
            <p:nvPr/>
          </p:nvSpPr>
          <p:spPr bwMode="auto">
            <a:xfrm>
              <a:off x="3168" y="1776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34430" name="Rectangle 94"/>
            <p:cNvSpPr>
              <a:spLocks noChangeArrowheads="1"/>
            </p:cNvSpPr>
            <p:nvPr/>
          </p:nvSpPr>
          <p:spPr bwMode="auto">
            <a:xfrm>
              <a:off x="3168" y="1920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34431" name="Rectangle 95"/>
            <p:cNvSpPr>
              <a:spLocks noChangeArrowheads="1"/>
            </p:cNvSpPr>
            <p:nvPr/>
          </p:nvSpPr>
          <p:spPr bwMode="auto">
            <a:xfrm>
              <a:off x="3168" y="912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P0</a:t>
              </a:r>
            </a:p>
          </p:txBody>
        </p:sp>
        <p:sp>
          <p:nvSpPr>
            <p:cNvPr id="1934432" name="Rectangle 96"/>
            <p:cNvSpPr>
              <a:spLocks noChangeArrowheads="1"/>
            </p:cNvSpPr>
            <p:nvPr/>
          </p:nvSpPr>
          <p:spPr bwMode="auto">
            <a:xfrm>
              <a:off x="3170" y="2448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34433" name="Rectangle 97"/>
            <p:cNvSpPr>
              <a:spLocks noChangeArrowheads="1"/>
            </p:cNvSpPr>
            <p:nvPr/>
          </p:nvSpPr>
          <p:spPr bwMode="auto">
            <a:xfrm>
              <a:off x="3168" y="1056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P1</a:t>
              </a:r>
            </a:p>
          </p:txBody>
        </p:sp>
        <p:sp>
          <p:nvSpPr>
            <p:cNvPr id="1934434" name="Rectangle 98"/>
            <p:cNvSpPr>
              <a:spLocks noChangeArrowheads="1"/>
            </p:cNvSpPr>
            <p:nvPr/>
          </p:nvSpPr>
          <p:spPr bwMode="auto">
            <a:xfrm>
              <a:off x="3168" y="1200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P3</a:t>
              </a:r>
            </a:p>
          </p:txBody>
        </p:sp>
        <p:sp>
          <p:nvSpPr>
            <p:cNvPr id="1934435" name="Rectangle 99"/>
            <p:cNvSpPr>
              <a:spLocks noChangeArrowheads="1"/>
            </p:cNvSpPr>
            <p:nvPr/>
          </p:nvSpPr>
          <p:spPr bwMode="auto">
            <a:xfrm>
              <a:off x="3168" y="1344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P2</a:t>
              </a:r>
            </a:p>
          </p:txBody>
        </p:sp>
        <p:sp>
          <p:nvSpPr>
            <p:cNvPr id="1934436" name="Rectangle 100"/>
            <p:cNvSpPr>
              <a:spLocks noChangeArrowheads="1"/>
            </p:cNvSpPr>
            <p:nvPr/>
          </p:nvSpPr>
          <p:spPr bwMode="auto">
            <a:xfrm>
              <a:off x="3168" y="1488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P4</a:t>
              </a:r>
            </a:p>
          </p:txBody>
        </p:sp>
        <p:sp>
          <p:nvSpPr>
            <p:cNvPr id="1934437" name="Line 101"/>
            <p:cNvSpPr>
              <a:spLocks noChangeShapeType="1"/>
            </p:cNvSpPr>
            <p:nvPr/>
          </p:nvSpPr>
          <p:spPr bwMode="auto">
            <a:xfrm>
              <a:off x="316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34438" name="Line 102"/>
            <p:cNvSpPr>
              <a:spLocks noChangeShapeType="1"/>
            </p:cNvSpPr>
            <p:nvPr/>
          </p:nvSpPr>
          <p:spPr bwMode="auto">
            <a:xfrm>
              <a:off x="359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  <p:grpSp>
        <p:nvGrpSpPr>
          <p:cNvPr id="1934439" name="Group 103"/>
          <p:cNvGrpSpPr>
            <a:grpSpLocks/>
          </p:cNvGrpSpPr>
          <p:nvPr/>
        </p:nvGrpSpPr>
        <p:grpSpPr bwMode="auto">
          <a:xfrm>
            <a:off x="2747963" y="985838"/>
            <a:ext cx="2135187" cy="3186112"/>
            <a:chOff x="1535" y="621"/>
            <a:chExt cx="1345" cy="2007"/>
          </a:xfrm>
        </p:grpSpPr>
        <p:grpSp>
          <p:nvGrpSpPr>
            <p:cNvPr id="1934440" name="Group 104"/>
            <p:cNvGrpSpPr>
              <a:grpSpLocks/>
            </p:cNvGrpSpPr>
            <p:nvPr/>
          </p:nvGrpSpPr>
          <p:grpSpPr bwMode="auto">
            <a:xfrm>
              <a:off x="1535" y="1581"/>
              <a:ext cx="1153" cy="231"/>
              <a:chOff x="1679" y="1533"/>
              <a:chExt cx="1153" cy="231"/>
            </a:xfrm>
          </p:grpSpPr>
          <p:sp>
            <p:nvSpPr>
              <p:cNvPr id="1934441" name="Rectangle 105"/>
              <p:cNvSpPr>
                <a:spLocks noChangeArrowheads="1"/>
              </p:cNvSpPr>
              <p:nvPr/>
            </p:nvSpPr>
            <p:spPr bwMode="auto">
              <a:xfrm>
                <a:off x="1968" y="1584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 dirty="0" smtClean="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&lt;x6</a:t>
                </a:r>
                <a:r>
                  <a:rPr lang="en-US" sz="1800" dirty="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&gt;</a:t>
                </a:r>
              </a:p>
            </p:txBody>
          </p:sp>
          <p:sp>
            <p:nvSpPr>
              <p:cNvPr id="1934442" name="Text Box 106"/>
              <p:cNvSpPr txBox="1">
                <a:spLocks noChangeArrowheads="1"/>
              </p:cNvSpPr>
              <p:nvPr/>
            </p:nvSpPr>
            <p:spPr bwMode="auto">
              <a:xfrm>
                <a:off x="1679" y="1533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P5</a:t>
                </a:r>
              </a:p>
            </p:txBody>
          </p:sp>
        </p:grpSp>
        <p:grpSp>
          <p:nvGrpSpPr>
            <p:cNvPr id="1934443" name="Group 107"/>
            <p:cNvGrpSpPr>
              <a:grpSpLocks/>
            </p:cNvGrpSpPr>
            <p:nvPr/>
          </p:nvGrpSpPr>
          <p:grpSpPr bwMode="auto">
            <a:xfrm>
              <a:off x="1535" y="1725"/>
              <a:ext cx="1153" cy="231"/>
              <a:chOff x="1679" y="1677"/>
              <a:chExt cx="1153" cy="231"/>
            </a:xfrm>
          </p:grpSpPr>
          <p:sp>
            <p:nvSpPr>
              <p:cNvPr id="1934444" name="Rectangle 108"/>
              <p:cNvSpPr>
                <a:spLocks noChangeArrowheads="1"/>
              </p:cNvSpPr>
              <p:nvPr/>
            </p:nvSpPr>
            <p:spPr bwMode="auto">
              <a:xfrm>
                <a:off x="1968" y="1728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 dirty="0" smtClean="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&lt;x7</a:t>
                </a:r>
                <a:r>
                  <a:rPr lang="en-US" sz="1800" dirty="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&gt;</a:t>
                </a:r>
              </a:p>
            </p:txBody>
          </p:sp>
          <p:sp>
            <p:nvSpPr>
              <p:cNvPr id="1934445" name="Text Box 109"/>
              <p:cNvSpPr txBox="1">
                <a:spLocks noChangeArrowheads="1"/>
              </p:cNvSpPr>
              <p:nvPr/>
            </p:nvSpPr>
            <p:spPr bwMode="auto">
              <a:xfrm>
                <a:off x="1679" y="1677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P6</a:t>
                </a:r>
              </a:p>
            </p:txBody>
          </p:sp>
        </p:grpSp>
        <p:grpSp>
          <p:nvGrpSpPr>
            <p:cNvPr id="1934446" name="Group 110"/>
            <p:cNvGrpSpPr>
              <a:grpSpLocks/>
            </p:cNvGrpSpPr>
            <p:nvPr/>
          </p:nvGrpSpPr>
          <p:grpSpPr bwMode="auto">
            <a:xfrm>
              <a:off x="1535" y="1869"/>
              <a:ext cx="1153" cy="231"/>
              <a:chOff x="1679" y="1821"/>
              <a:chExt cx="1153" cy="231"/>
            </a:xfrm>
          </p:grpSpPr>
          <p:sp>
            <p:nvSpPr>
              <p:cNvPr id="1934447" name="Rectangle 111"/>
              <p:cNvSpPr>
                <a:spLocks noChangeArrowheads="1"/>
              </p:cNvSpPr>
              <p:nvPr/>
            </p:nvSpPr>
            <p:spPr bwMode="auto">
              <a:xfrm>
                <a:off x="1968" y="1872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 dirty="0" smtClean="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&lt;x3</a:t>
                </a:r>
                <a:r>
                  <a:rPr lang="en-US" sz="1800" dirty="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&gt;</a:t>
                </a:r>
              </a:p>
            </p:txBody>
          </p:sp>
          <p:sp>
            <p:nvSpPr>
              <p:cNvPr id="1934448" name="Text Box 112"/>
              <p:cNvSpPr txBox="1">
                <a:spLocks noChangeArrowheads="1"/>
              </p:cNvSpPr>
              <p:nvPr/>
            </p:nvSpPr>
            <p:spPr bwMode="auto">
              <a:xfrm>
                <a:off x="1679" y="1821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P7</a:t>
                </a:r>
              </a:p>
            </p:txBody>
          </p:sp>
        </p:grpSp>
        <p:grpSp>
          <p:nvGrpSpPr>
            <p:cNvPr id="1934449" name="Group 113"/>
            <p:cNvGrpSpPr>
              <a:grpSpLocks/>
            </p:cNvGrpSpPr>
            <p:nvPr/>
          </p:nvGrpSpPr>
          <p:grpSpPr bwMode="auto">
            <a:xfrm>
              <a:off x="1535" y="861"/>
              <a:ext cx="1153" cy="231"/>
              <a:chOff x="1679" y="813"/>
              <a:chExt cx="1153" cy="231"/>
            </a:xfrm>
          </p:grpSpPr>
          <p:sp>
            <p:nvSpPr>
              <p:cNvPr id="1934450" name="Rectangle 114"/>
              <p:cNvSpPr>
                <a:spLocks noChangeArrowheads="1"/>
              </p:cNvSpPr>
              <p:nvPr/>
            </p:nvSpPr>
            <p:spPr bwMode="auto">
              <a:xfrm>
                <a:off x="1968" y="864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4451" name="Text Box 115"/>
              <p:cNvSpPr txBox="1">
                <a:spLocks noChangeArrowheads="1"/>
              </p:cNvSpPr>
              <p:nvPr/>
            </p:nvSpPr>
            <p:spPr bwMode="auto">
              <a:xfrm>
                <a:off x="1679" y="813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P0</a:t>
                </a:r>
              </a:p>
            </p:txBody>
          </p:sp>
        </p:grpSp>
        <p:grpSp>
          <p:nvGrpSpPr>
            <p:cNvPr id="1934452" name="Group 116"/>
            <p:cNvGrpSpPr>
              <a:grpSpLocks/>
            </p:cNvGrpSpPr>
            <p:nvPr/>
          </p:nvGrpSpPr>
          <p:grpSpPr bwMode="auto">
            <a:xfrm>
              <a:off x="1539" y="2397"/>
              <a:ext cx="1153" cy="231"/>
              <a:chOff x="1683" y="2349"/>
              <a:chExt cx="1153" cy="231"/>
            </a:xfrm>
          </p:grpSpPr>
          <p:sp>
            <p:nvSpPr>
              <p:cNvPr id="1934453" name="Rectangle 117"/>
              <p:cNvSpPr>
                <a:spLocks noChangeArrowheads="1"/>
              </p:cNvSpPr>
              <p:nvPr/>
            </p:nvSpPr>
            <p:spPr bwMode="auto">
              <a:xfrm>
                <a:off x="1972" y="2400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4454" name="Text Box 118"/>
              <p:cNvSpPr txBox="1">
                <a:spLocks noChangeArrowheads="1"/>
              </p:cNvSpPr>
              <p:nvPr/>
            </p:nvSpPr>
            <p:spPr bwMode="auto">
              <a:xfrm>
                <a:off x="1683" y="2349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Pn</a:t>
                </a:r>
              </a:p>
            </p:txBody>
          </p:sp>
        </p:grpSp>
        <p:grpSp>
          <p:nvGrpSpPr>
            <p:cNvPr id="1934455" name="Group 119"/>
            <p:cNvGrpSpPr>
              <a:grpSpLocks/>
            </p:cNvGrpSpPr>
            <p:nvPr/>
          </p:nvGrpSpPr>
          <p:grpSpPr bwMode="auto">
            <a:xfrm>
              <a:off x="1535" y="1005"/>
              <a:ext cx="1153" cy="231"/>
              <a:chOff x="1679" y="957"/>
              <a:chExt cx="1153" cy="231"/>
            </a:xfrm>
          </p:grpSpPr>
          <p:sp>
            <p:nvSpPr>
              <p:cNvPr id="1934456" name="Rectangle 120"/>
              <p:cNvSpPr>
                <a:spLocks noChangeArrowheads="1"/>
              </p:cNvSpPr>
              <p:nvPr/>
            </p:nvSpPr>
            <p:spPr bwMode="auto">
              <a:xfrm>
                <a:off x="1968" y="1008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4457" name="Text Box 121"/>
              <p:cNvSpPr txBox="1">
                <a:spLocks noChangeArrowheads="1"/>
              </p:cNvSpPr>
              <p:nvPr/>
            </p:nvSpPr>
            <p:spPr bwMode="auto">
              <a:xfrm>
                <a:off x="1679" y="957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P1</a:t>
                </a:r>
              </a:p>
            </p:txBody>
          </p:sp>
        </p:grpSp>
        <p:grpSp>
          <p:nvGrpSpPr>
            <p:cNvPr id="1934458" name="Group 122"/>
            <p:cNvGrpSpPr>
              <a:grpSpLocks/>
            </p:cNvGrpSpPr>
            <p:nvPr/>
          </p:nvGrpSpPr>
          <p:grpSpPr bwMode="auto">
            <a:xfrm>
              <a:off x="1535" y="1149"/>
              <a:ext cx="1153" cy="231"/>
              <a:chOff x="1679" y="1101"/>
              <a:chExt cx="1153" cy="231"/>
            </a:xfrm>
          </p:grpSpPr>
          <p:sp>
            <p:nvSpPr>
              <p:cNvPr id="1934459" name="Rectangle 123"/>
              <p:cNvSpPr>
                <a:spLocks noChangeArrowheads="1"/>
              </p:cNvSpPr>
              <p:nvPr/>
            </p:nvSpPr>
            <p:spPr bwMode="auto">
              <a:xfrm>
                <a:off x="1968" y="1152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4460" name="Text Box 124"/>
              <p:cNvSpPr txBox="1">
                <a:spLocks noChangeArrowheads="1"/>
              </p:cNvSpPr>
              <p:nvPr/>
            </p:nvSpPr>
            <p:spPr bwMode="auto">
              <a:xfrm>
                <a:off x="1679" y="1101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P2</a:t>
                </a:r>
              </a:p>
            </p:txBody>
          </p:sp>
        </p:grpSp>
        <p:grpSp>
          <p:nvGrpSpPr>
            <p:cNvPr id="1934461" name="Group 125"/>
            <p:cNvGrpSpPr>
              <a:grpSpLocks/>
            </p:cNvGrpSpPr>
            <p:nvPr/>
          </p:nvGrpSpPr>
          <p:grpSpPr bwMode="auto">
            <a:xfrm>
              <a:off x="1535" y="1293"/>
              <a:ext cx="1153" cy="231"/>
              <a:chOff x="1679" y="1245"/>
              <a:chExt cx="1153" cy="231"/>
            </a:xfrm>
          </p:grpSpPr>
          <p:sp>
            <p:nvSpPr>
              <p:cNvPr id="1934462" name="Rectangle 126"/>
              <p:cNvSpPr>
                <a:spLocks noChangeArrowheads="1"/>
              </p:cNvSpPr>
              <p:nvPr/>
            </p:nvSpPr>
            <p:spPr bwMode="auto">
              <a:xfrm>
                <a:off x="1968" y="1296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4463" name="Text Box 127"/>
              <p:cNvSpPr txBox="1">
                <a:spLocks noChangeArrowheads="1"/>
              </p:cNvSpPr>
              <p:nvPr/>
            </p:nvSpPr>
            <p:spPr bwMode="auto">
              <a:xfrm>
                <a:off x="1679" y="1245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P3</a:t>
                </a:r>
              </a:p>
            </p:txBody>
          </p:sp>
        </p:grpSp>
        <p:grpSp>
          <p:nvGrpSpPr>
            <p:cNvPr id="1934464" name="Group 128"/>
            <p:cNvGrpSpPr>
              <a:grpSpLocks/>
            </p:cNvGrpSpPr>
            <p:nvPr/>
          </p:nvGrpSpPr>
          <p:grpSpPr bwMode="auto">
            <a:xfrm>
              <a:off x="1535" y="1437"/>
              <a:ext cx="1153" cy="231"/>
              <a:chOff x="1679" y="1389"/>
              <a:chExt cx="1153" cy="231"/>
            </a:xfrm>
          </p:grpSpPr>
          <p:sp>
            <p:nvSpPr>
              <p:cNvPr id="1934465" name="Rectangle 129"/>
              <p:cNvSpPr>
                <a:spLocks noChangeArrowheads="1"/>
              </p:cNvSpPr>
              <p:nvPr/>
            </p:nvSpPr>
            <p:spPr bwMode="auto">
              <a:xfrm>
                <a:off x="1968" y="1440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4466" name="Text Box 130"/>
              <p:cNvSpPr txBox="1">
                <a:spLocks noChangeArrowheads="1"/>
              </p:cNvSpPr>
              <p:nvPr/>
            </p:nvSpPr>
            <p:spPr bwMode="auto">
              <a:xfrm>
                <a:off x="1679" y="1389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P4</a:t>
                </a:r>
              </a:p>
            </p:txBody>
          </p:sp>
        </p:grpSp>
        <p:sp>
          <p:nvSpPr>
            <p:cNvPr id="1934467" name="Line 131"/>
            <p:cNvSpPr>
              <a:spLocks noChangeShapeType="1"/>
            </p:cNvSpPr>
            <p:nvPr/>
          </p:nvSpPr>
          <p:spPr bwMode="auto">
            <a:xfrm>
              <a:off x="1824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34468" name="Line 132"/>
            <p:cNvSpPr>
              <a:spLocks noChangeShapeType="1"/>
            </p:cNvSpPr>
            <p:nvPr/>
          </p:nvSpPr>
          <p:spPr bwMode="auto">
            <a:xfrm>
              <a:off x="268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34469" name="Text Box 133"/>
            <p:cNvSpPr txBox="1">
              <a:spLocks noChangeArrowheads="1"/>
            </p:cNvSpPr>
            <p:nvPr/>
          </p:nvSpPr>
          <p:spPr bwMode="auto">
            <a:xfrm>
              <a:off x="1631" y="621"/>
              <a:ext cx="1205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 i="1" dirty="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Physical </a:t>
              </a:r>
              <a:r>
                <a:rPr lang="en-US" sz="2000" i="1" dirty="0" err="1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Regs</a:t>
              </a:r>
              <a:endParaRPr lang="en-US" sz="2000" i="1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34470" name="Rectangle 134"/>
            <p:cNvSpPr>
              <a:spLocks noChangeArrowheads="1"/>
            </p:cNvSpPr>
            <p:nvPr/>
          </p:nvSpPr>
          <p:spPr bwMode="auto">
            <a:xfrm>
              <a:off x="2688" y="1632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</a:t>
              </a:r>
            </a:p>
          </p:txBody>
        </p:sp>
        <p:sp>
          <p:nvSpPr>
            <p:cNvPr id="1934471" name="Rectangle 135"/>
            <p:cNvSpPr>
              <a:spLocks noChangeArrowheads="1"/>
            </p:cNvSpPr>
            <p:nvPr/>
          </p:nvSpPr>
          <p:spPr bwMode="auto">
            <a:xfrm>
              <a:off x="2688" y="1776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</a:t>
              </a:r>
            </a:p>
          </p:txBody>
        </p:sp>
        <p:sp>
          <p:nvSpPr>
            <p:cNvPr id="1934472" name="Rectangle 136"/>
            <p:cNvSpPr>
              <a:spLocks noChangeArrowheads="1"/>
            </p:cNvSpPr>
            <p:nvPr/>
          </p:nvSpPr>
          <p:spPr bwMode="auto">
            <a:xfrm>
              <a:off x="2688" y="1920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 dirty="0" err="1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</a:t>
              </a:r>
              <a:endParaRPr lang="en-US" sz="1800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34473" name="Rectangle 137"/>
            <p:cNvSpPr>
              <a:spLocks noChangeArrowheads="1"/>
            </p:cNvSpPr>
            <p:nvPr/>
          </p:nvSpPr>
          <p:spPr bwMode="auto">
            <a:xfrm>
              <a:off x="2688" y="912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34474" name="Rectangle 138"/>
            <p:cNvSpPr>
              <a:spLocks noChangeArrowheads="1"/>
            </p:cNvSpPr>
            <p:nvPr/>
          </p:nvSpPr>
          <p:spPr bwMode="auto">
            <a:xfrm>
              <a:off x="2689" y="2448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34475" name="Rectangle 139"/>
            <p:cNvSpPr>
              <a:spLocks noChangeArrowheads="1"/>
            </p:cNvSpPr>
            <p:nvPr/>
          </p:nvSpPr>
          <p:spPr bwMode="auto">
            <a:xfrm>
              <a:off x="2688" y="1056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34476" name="Rectangle 140"/>
            <p:cNvSpPr>
              <a:spLocks noChangeArrowheads="1"/>
            </p:cNvSpPr>
            <p:nvPr/>
          </p:nvSpPr>
          <p:spPr bwMode="auto">
            <a:xfrm>
              <a:off x="2688" y="1200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34477" name="Rectangle 141"/>
            <p:cNvSpPr>
              <a:spLocks noChangeArrowheads="1"/>
            </p:cNvSpPr>
            <p:nvPr/>
          </p:nvSpPr>
          <p:spPr bwMode="auto">
            <a:xfrm>
              <a:off x="2688" y="1344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34478" name="Rectangle 142"/>
            <p:cNvSpPr>
              <a:spLocks noChangeArrowheads="1"/>
            </p:cNvSpPr>
            <p:nvPr/>
          </p:nvSpPr>
          <p:spPr bwMode="auto">
            <a:xfrm>
              <a:off x="2688" y="1488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34479" name="Line 143"/>
            <p:cNvSpPr>
              <a:spLocks noChangeShapeType="1"/>
            </p:cNvSpPr>
            <p:nvPr/>
          </p:nvSpPr>
          <p:spPr bwMode="auto">
            <a:xfrm>
              <a:off x="268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34480" name="Line 144"/>
            <p:cNvSpPr>
              <a:spLocks noChangeShapeType="1"/>
            </p:cNvSpPr>
            <p:nvPr/>
          </p:nvSpPr>
          <p:spPr bwMode="auto">
            <a:xfrm>
              <a:off x="2879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grpSp>
          <p:nvGrpSpPr>
            <p:cNvPr id="1934481" name="Group 145"/>
            <p:cNvGrpSpPr>
              <a:grpSpLocks/>
            </p:cNvGrpSpPr>
            <p:nvPr/>
          </p:nvGrpSpPr>
          <p:grpSpPr bwMode="auto">
            <a:xfrm>
              <a:off x="1535" y="2013"/>
              <a:ext cx="1153" cy="231"/>
              <a:chOff x="1679" y="1821"/>
              <a:chExt cx="1153" cy="231"/>
            </a:xfrm>
          </p:grpSpPr>
          <p:sp>
            <p:nvSpPr>
              <p:cNvPr id="1934482" name="Rectangle 146"/>
              <p:cNvSpPr>
                <a:spLocks noChangeArrowheads="1"/>
              </p:cNvSpPr>
              <p:nvPr/>
            </p:nvSpPr>
            <p:spPr bwMode="auto">
              <a:xfrm>
                <a:off x="1968" y="1872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4483" name="Text Box 147"/>
              <p:cNvSpPr txBox="1">
                <a:spLocks noChangeArrowheads="1"/>
              </p:cNvSpPr>
              <p:nvPr/>
            </p:nvSpPr>
            <p:spPr bwMode="auto">
              <a:xfrm>
                <a:off x="1679" y="1821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P8</a:t>
                </a:r>
              </a:p>
            </p:txBody>
          </p:sp>
        </p:grpSp>
        <p:sp>
          <p:nvSpPr>
            <p:cNvPr id="1934484" name="Rectangle 148"/>
            <p:cNvSpPr>
              <a:spLocks noChangeArrowheads="1"/>
            </p:cNvSpPr>
            <p:nvPr/>
          </p:nvSpPr>
          <p:spPr bwMode="auto">
            <a:xfrm>
              <a:off x="2688" y="2064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</p:grpSp>
      <p:grpSp>
        <p:nvGrpSpPr>
          <p:cNvPr id="1934485" name="Group 149"/>
          <p:cNvGrpSpPr>
            <a:grpSpLocks/>
          </p:cNvGrpSpPr>
          <p:nvPr/>
        </p:nvGrpSpPr>
        <p:grpSpPr bwMode="auto">
          <a:xfrm>
            <a:off x="5340350" y="1447800"/>
            <a:ext cx="685800" cy="228600"/>
            <a:chOff x="3168" y="912"/>
            <a:chExt cx="432" cy="144"/>
          </a:xfrm>
        </p:grpSpPr>
        <p:sp>
          <p:nvSpPr>
            <p:cNvPr id="1934486" name="Line 150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34487" name="Line 151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  <p:sp>
        <p:nvSpPr>
          <p:cNvPr id="1934488" name="Text Box 152"/>
          <p:cNvSpPr txBox="1">
            <a:spLocks noChangeArrowheads="1"/>
          </p:cNvSpPr>
          <p:nvPr/>
        </p:nvSpPr>
        <p:spPr bwMode="auto">
          <a:xfrm>
            <a:off x="539750" y="4648200"/>
            <a:ext cx="63246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800" dirty="0" err="1">
                <a:solidFill>
                  <a:srgbClr val="09213B"/>
                </a:solidFill>
                <a:latin typeface="Verdana" charset="0"/>
                <a:ea typeface="ＭＳ Ｐゴシック"/>
                <a:cs typeface="ＭＳ Ｐゴシック"/>
              </a:rPr>
              <a:t>x</a:t>
            </a:r>
            <a:r>
              <a:rPr lang="en-US" sz="1800" dirty="0">
                <a:solidFill>
                  <a:srgbClr val="09213B"/>
                </a:solidFill>
                <a:latin typeface="Verdana" charset="0"/>
                <a:ea typeface="ＭＳ Ｐゴシック"/>
                <a:cs typeface="ＭＳ Ｐゴシック"/>
              </a:rPr>
              <a:t>    </a:t>
            </a:r>
            <a:r>
              <a:rPr lang="en-US" sz="1800" dirty="0" err="1">
                <a:solidFill>
                  <a:srgbClr val="09213B"/>
                </a:solidFill>
                <a:latin typeface="Verdana" charset="0"/>
                <a:ea typeface="ＭＳ Ｐゴシック"/>
                <a:cs typeface="ＭＳ Ｐゴシック"/>
              </a:rPr>
              <a:t>x</a:t>
            </a:r>
            <a:r>
              <a:rPr lang="en-US" sz="1800" dirty="0">
                <a:solidFill>
                  <a:srgbClr val="09213B"/>
                </a:solidFill>
                <a:latin typeface="Verdana" charset="0"/>
                <a:ea typeface="ＭＳ Ｐゴシック"/>
                <a:cs typeface="ＭＳ Ｐゴシック"/>
              </a:rPr>
              <a:t>     ld    </a:t>
            </a:r>
            <a:r>
              <a:rPr lang="en-US" sz="1800" dirty="0" err="1">
                <a:solidFill>
                  <a:srgbClr val="09213B"/>
                </a:solidFill>
                <a:latin typeface="Verdana" charset="0"/>
                <a:ea typeface="ＭＳ Ｐゴシック"/>
                <a:cs typeface="ＭＳ Ｐゴシック"/>
              </a:rPr>
              <a:t>p</a:t>
            </a:r>
            <a:r>
              <a:rPr lang="en-US" sz="1800" dirty="0">
                <a:solidFill>
                  <a:srgbClr val="09213B"/>
                </a:solidFill>
                <a:latin typeface="Verdana" charset="0"/>
                <a:ea typeface="ＭＳ Ｐゴシック"/>
                <a:cs typeface="ＭＳ Ｐゴシック"/>
              </a:rPr>
              <a:t>     P7                     </a:t>
            </a:r>
            <a:r>
              <a:rPr lang="en-US" sz="1800" dirty="0" smtClean="0">
                <a:solidFill>
                  <a:srgbClr val="09213B"/>
                </a:solidFill>
                <a:latin typeface="Verdana" charset="0"/>
                <a:ea typeface="ＭＳ Ｐゴシック"/>
                <a:cs typeface="ＭＳ Ｐゴシック"/>
              </a:rPr>
              <a:t> x1                </a:t>
            </a:r>
            <a:r>
              <a:rPr lang="en-US" sz="1800" dirty="0">
                <a:solidFill>
                  <a:srgbClr val="09213B"/>
                </a:solidFill>
                <a:latin typeface="Verdana" charset="0"/>
                <a:ea typeface="ＭＳ Ｐゴシック"/>
                <a:cs typeface="ＭＳ Ｐゴシック"/>
              </a:rPr>
              <a:t>P0</a:t>
            </a:r>
          </a:p>
        </p:txBody>
      </p:sp>
      <p:grpSp>
        <p:nvGrpSpPr>
          <p:cNvPr id="1934489" name="Group 153"/>
          <p:cNvGrpSpPr>
            <a:grpSpLocks/>
          </p:cNvGrpSpPr>
          <p:nvPr/>
        </p:nvGrpSpPr>
        <p:grpSpPr bwMode="auto">
          <a:xfrm>
            <a:off x="468312" y="990600"/>
            <a:ext cx="2035175" cy="2574925"/>
            <a:chOff x="99" y="624"/>
            <a:chExt cx="1282" cy="1622"/>
          </a:xfrm>
        </p:grpSpPr>
        <p:grpSp>
          <p:nvGrpSpPr>
            <p:cNvPr id="1934490" name="Group 154"/>
            <p:cNvGrpSpPr>
              <a:grpSpLocks/>
            </p:cNvGrpSpPr>
            <p:nvPr/>
          </p:nvGrpSpPr>
          <p:grpSpPr bwMode="auto">
            <a:xfrm>
              <a:off x="99" y="1005"/>
              <a:ext cx="1153" cy="1241"/>
              <a:chOff x="243" y="957"/>
              <a:chExt cx="1153" cy="1241"/>
            </a:xfrm>
          </p:grpSpPr>
          <p:grpSp>
            <p:nvGrpSpPr>
              <p:cNvPr id="1934491" name="Group 155"/>
              <p:cNvGrpSpPr>
                <a:grpSpLocks/>
              </p:cNvGrpSpPr>
              <p:nvPr/>
            </p:nvGrpSpPr>
            <p:grpSpPr bwMode="auto">
              <a:xfrm>
                <a:off x="243" y="1677"/>
                <a:ext cx="1153" cy="233"/>
                <a:chOff x="243" y="1677"/>
                <a:chExt cx="1153" cy="233"/>
              </a:xfrm>
            </p:grpSpPr>
            <p:sp>
              <p:nvSpPr>
                <p:cNvPr id="1934492" name="Rectangle 156"/>
                <p:cNvSpPr>
                  <a:spLocks noChangeArrowheads="1"/>
                </p:cNvSpPr>
                <p:nvPr/>
              </p:nvSpPr>
              <p:spPr bwMode="auto">
                <a:xfrm>
                  <a:off x="532" y="1728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934493" name="Text Box 157"/>
                <p:cNvSpPr txBox="1">
                  <a:spLocks noChangeArrowheads="1"/>
                </p:cNvSpPr>
                <p:nvPr/>
              </p:nvSpPr>
              <p:spPr bwMode="auto">
                <a:xfrm>
                  <a:off x="243" y="1677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800" dirty="0" smtClean="0">
                      <a:solidFill>
                        <a:prstClr val="black"/>
                      </a:solidFill>
                      <a:latin typeface="Verdana" charset="0"/>
                      <a:ea typeface="ＭＳ Ｐゴシック"/>
                      <a:cs typeface="ＭＳ Ｐゴシック"/>
                    </a:rPr>
                    <a:t>x5</a:t>
                  </a:r>
                  <a:endParaRPr lang="en-US" sz="1800" dirty="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934494" name="Group 158"/>
              <p:cNvGrpSpPr>
                <a:grpSpLocks/>
              </p:cNvGrpSpPr>
              <p:nvPr/>
            </p:nvGrpSpPr>
            <p:grpSpPr bwMode="auto">
              <a:xfrm>
                <a:off x="243" y="1821"/>
                <a:ext cx="1153" cy="233"/>
                <a:chOff x="243" y="1821"/>
                <a:chExt cx="1153" cy="233"/>
              </a:xfrm>
            </p:grpSpPr>
            <p:sp>
              <p:nvSpPr>
                <p:cNvPr id="1934495" name="Rectangle 159"/>
                <p:cNvSpPr>
                  <a:spLocks noChangeArrowheads="1"/>
                </p:cNvSpPr>
                <p:nvPr/>
              </p:nvSpPr>
              <p:spPr bwMode="auto">
                <a:xfrm>
                  <a:off x="532" y="1872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800">
                      <a:solidFill>
                        <a:prstClr val="black"/>
                      </a:solidFill>
                      <a:latin typeface="Verdana" charset="0"/>
                      <a:ea typeface="ＭＳ Ｐゴシック"/>
                      <a:cs typeface="ＭＳ Ｐゴシック"/>
                    </a:rPr>
                    <a:t>P5</a:t>
                  </a:r>
                </a:p>
              </p:txBody>
            </p:sp>
            <p:sp>
              <p:nvSpPr>
                <p:cNvPr id="1934496" name="Text Box 160"/>
                <p:cNvSpPr txBox="1">
                  <a:spLocks noChangeArrowheads="1"/>
                </p:cNvSpPr>
                <p:nvPr/>
              </p:nvSpPr>
              <p:spPr bwMode="auto">
                <a:xfrm>
                  <a:off x="243" y="1821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800" dirty="0" smtClean="0">
                      <a:solidFill>
                        <a:prstClr val="black"/>
                      </a:solidFill>
                      <a:latin typeface="Verdana" charset="0"/>
                      <a:ea typeface="ＭＳ Ｐゴシック"/>
                      <a:cs typeface="ＭＳ Ｐゴシック"/>
                    </a:rPr>
                    <a:t>x6</a:t>
                  </a:r>
                  <a:endParaRPr lang="en-US" sz="1800" dirty="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934497" name="Group 161"/>
              <p:cNvGrpSpPr>
                <a:grpSpLocks/>
              </p:cNvGrpSpPr>
              <p:nvPr/>
            </p:nvGrpSpPr>
            <p:grpSpPr bwMode="auto">
              <a:xfrm>
                <a:off x="243" y="1965"/>
                <a:ext cx="1153" cy="233"/>
                <a:chOff x="243" y="1965"/>
                <a:chExt cx="1153" cy="233"/>
              </a:xfrm>
            </p:grpSpPr>
            <p:sp>
              <p:nvSpPr>
                <p:cNvPr id="1934498" name="Rectangle 162"/>
                <p:cNvSpPr>
                  <a:spLocks noChangeArrowheads="1"/>
                </p:cNvSpPr>
                <p:nvPr/>
              </p:nvSpPr>
              <p:spPr bwMode="auto">
                <a:xfrm>
                  <a:off x="532" y="2016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800">
                      <a:solidFill>
                        <a:prstClr val="black"/>
                      </a:solidFill>
                      <a:latin typeface="Verdana" charset="0"/>
                      <a:ea typeface="ＭＳ Ｐゴシック"/>
                      <a:cs typeface="ＭＳ Ｐゴシック"/>
                    </a:rPr>
                    <a:t>P6</a:t>
                  </a:r>
                </a:p>
              </p:txBody>
            </p:sp>
            <p:sp>
              <p:nvSpPr>
                <p:cNvPr id="1934499" name="Text Box 163"/>
                <p:cNvSpPr txBox="1">
                  <a:spLocks noChangeArrowheads="1"/>
                </p:cNvSpPr>
                <p:nvPr/>
              </p:nvSpPr>
              <p:spPr bwMode="auto">
                <a:xfrm>
                  <a:off x="243" y="1965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800" dirty="0" smtClean="0">
                      <a:solidFill>
                        <a:prstClr val="black"/>
                      </a:solidFill>
                      <a:latin typeface="Verdana" charset="0"/>
                      <a:ea typeface="ＭＳ Ｐゴシック"/>
                      <a:cs typeface="ＭＳ Ｐゴシック"/>
                    </a:rPr>
                    <a:t>x7</a:t>
                  </a:r>
                  <a:endParaRPr lang="en-US" sz="1800" dirty="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934500" name="Group 164"/>
              <p:cNvGrpSpPr>
                <a:grpSpLocks/>
              </p:cNvGrpSpPr>
              <p:nvPr/>
            </p:nvGrpSpPr>
            <p:grpSpPr bwMode="auto">
              <a:xfrm>
                <a:off x="243" y="957"/>
                <a:ext cx="1153" cy="233"/>
                <a:chOff x="243" y="957"/>
                <a:chExt cx="1153" cy="233"/>
              </a:xfrm>
            </p:grpSpPr>
            <p:sp>
              <p:nvSpPr>
                <p:cNvPr id="1934501" name="Rectangle 165"/>
                <p:cNvSpPr>
                  <a:spLocks noChangeArrowheads="1"/>
                </p:cNvSpPr>
                <p:nvPr/>
              </p:nvSpPr>
              <p:spPr bwMode="auto">
                <a:xfrm>
                  <a:off x="532" y="1008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934502" name="Text Box 166"/>
                <p:cNvSpPr txBox="1">
                  <a:spLocks noChangeArrowheads="1"/>
                </p:cNvSpPr>
                <p:nvPr/>
              </p:nvSpPr>
              <p:spPr bwMode="auto">
                <a:xfrm>
                  <a:off x="243" y="957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800" dirty="0" smtClean="0">
                      <a:solidFill>
                        <a:prstClr val="black"/>
                      </a:solidFill>
                      <a:latin typeface="Verdana" charset="0"/>
                      <a:ea typeface="ＭＳ Ｐゴシック"/>
                      <a:cs typeface="ＭＳ Ｐゴシック"/>
                    </a:rPr>
                    <a:t>x0</a:t>
                  </a:r>
                  <a:endParaRPr lang="en-US" sz="1800" dirty="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934503" name="Group 167"/>
              <p:cNvGrpSpPr>
                <a:grpSpLocks/>
              </p:cNvGrpSpPr>
              <p:nvPr/>
            </p:nvGrpSpPr>
            <p:grpSpPr bwMode="auto">
              <a:xfrm>
                <a:off x="243" y="1101"/>
                <a:ext cx="1153" cy="233"/>
                <a:chOff x="243" y="1101"/>
                <a:chExt cx="1153" cy="233"/>
              </a:xfrm>
            </p:grpSpPr>
            <p:sp>
              <p:nvSpPr>
                <p:cNvPr id="1934504" name="Rectangle 168"/>
                <p:cNvSpPr>
                  <a:spLocks noChangeArrowheads="1"/>
                </p:cNvSpPr>
                <p:nvPr/>
              </p:nvSpPr>
              <p:spPr bwMode="auto">
                <a:xfrm>
                  <a:off x="532" y="1152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800">
                      <a:solidFill>
                        <a:prstClr val="black"/>
                      </a:solidFill>
                      <a:latin typeface="Verdana" charset="0"/>
                      <a:ea typeface="ＭＳ Ｐゴシック"/>
                      <a:cs typeface="ＭＳ Ｐゴシック"/>
                    </a:rPr>
                    <a:t>P8</a:t>
                  </a:r>
                </a:p>
              </p:txBody>
            </p:sp>
            <p:sp>
              <p:nvSpPr>
                <p:cNvPr id="1934505" name="Text Box 169"/>
                <p:cNvSpPr txBox="1">
                  <a:spLocks noChangeArrowheads="1"/>
                </p:cNvSpPr>
                <p:nvPr/>
              </p:nvSpPr>
              <p:spPr bwMode="auto">
                <a:xfrm>
                  <a:off x="243" y="1101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800" dirty="0" smtClean="0">
                      <a:solidFill>
                        <a:prstClr val="black"/>
                      </a:solidFill>
                      <a:latin typeface="Verdana" charset="0"/>
                      <a:ea typeface="ＭＳ Ｐゴシック"/>
                      <a:cs typeface="ＭＳ Ｐゴシック"/>
                    </a:rPr>
                    <a:t>x1</a:t>
                  </a:r>
                  <a:endParaRPr lang="en-US" sz="1800" dirty="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934506" name="Group 170"/>
              <p:cNvGrpSpPr>
                <a:grpSpLocks/>
              </p:cNvGrpSpPr>
              <p:nvPr/>
            </p:nvGrpSpPr>
            <p:grpSpPr bwMode="auto">
              <a:xfrm>
                <a:off x="243" y="1245"/>
                <a:ext cx="1153" cy="233"/>
                <a:chOff x="243" y="1245"/>
                <a:chExt cx="1153" cy="233"/>
              </a:xfrm>
            </p:grpSpPr>
            <p:sp>
              <p:nvSpPr>
                <p:cNvPr id="1934507" name="Rectangle 171"/>
                <p:cNvSpPr>
                  <a:spLocks noChangeArrowheads="1"/>
                </p:cNvSpPr>
                <p:nvPr/>
              </p:nvSpPr>
              <p:spPr bwMode="auto">
                <a:xfrm>
                  <a:off x="532" y="1296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934508" name="Text Box 172"/>
                <p:cNvSpPr txBox="1">
                  <a:spLocks noChangeArrowheads="1"/>
                </p:cNvSpPr>
                <p:nvPr/>
              </p:nvSpPr>
              <p:spPr bwMode="auto">
                <a:xfrm>
                  <a:off x="243" y="1245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800" dirty="0" smtClean="0">
                      <a:solidFill>
                        <a:prstClr val="black"/>
                      </a:solidFill>
                      <a:latin typeface="Verdana" charset="0"/>
                      <a:ea typeface="ＭＳ Ｐゴシック"/>
                      <a:cs typeface="ＭＳ Ｐゴシック"/>
                    </a:rPr>
                    <a:t>x2</a:t>
                  </a:r>
                  <a:endParaRPr lang="en-US" sz="1800" dirty="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934509" name="Group 173"/>
              <p:cNvGrpSpPr>
                <a:grpSpLocks/>
              </p:cNvGrpSpPr>
              <p:nvPr/>
            </p:nvGrpSpPr>
            <p:grpSpPr bwMode="auto">
              <a:xfrm>
                <a:off x="243" y="1389"/>
                <a:ext cx="1153" cy="233"/>
                <a:chOff x="243" y="1389"/>
                <a:chExt cx="1153" cy="233"/>
              </a:xfrm>
            </p:grpSpPr>
            <p:sp>
              <p:nvSpPr>
                <p:cNvPr id="1934510" name="Rectangle 174"/>
                <p:cNvSpPr>
                  <a:spLocks noChangeArrowheads="1"/>
                </p:cNvSpPr>
                <p:nvPr/>
              </p:nvSpPr>
              <p:spPr bwMode="auto">
                <a:xfrm>
                  <a:off x="532" y="1440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800">
                      <a:solidFill>
                        <a:prstClr val="black"/>
                      </a:solidFill>
                      <a:latin typeface="Verdana" charset="0"/>
                      <a:ea typeface="ＭＳ Ｐゴシック"/>
                      <a:cs typeface="ＭＳ Ｐゴシック"/>
                    </a:rPr>
                    <a:t>P7</a:t>
                  </a:r>
                </a:p>
              </p:txBody>
            </p:sp>
            <p:sp>
              <p:nvSpPr>
                <p:cNvPr id="1934511" name="Text Box 175"/>
                <p:cNvSpPr txBox="1">
                  <a:spLocks noChangeArrowheads="1"/>
                </p:cNvSpPr>
                <p:nvPr/>
              </p:nvSpPr>
              <p:spPr bwMode="auto">
                <a:xfrm>
                  <a:off x="243" y="1389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800" dirty="0" smtClean="0">
                      <a:solidFill>
                        <a:prstClr val="black"/>
                      </a:solidFill>
                      <a:latin typeface="Verdana" charset="0"/>
                      <a:ea typeface="ＭＳ Ｐゴシック"/>
                      <a:cs typeface="ＭＳ Ｐゴシック"/>
                    </a:rPr>
                    <a:t>x3</a:t>
                  </a:r>
                  <a:endParaRPr lang="en-US" sz="1800" dirty="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934512" name="Group 176"/>
              <p:cNvGrpSpPr>
                <a:grpSpLocks/>
              </p:cNvGrpSpPr>
              <p:nvPr/>
            </p:nvGrpSpPr>
            <p:grpSpPr bwMode="auto">
              <a:xfrm>
                <a:off x="243" y="1533"/>
                <a:ext cx="1153" cy="233"/>
                <a:chOff x="243" y="1533"/>
                <a:chExt cx="1153" cy="233"/>
              </a:xfrm>
            </p:grpSpPr>
            <p:sp>
              <p:nvSpPr>
                <p:cNvPr id="1934513" name="Rectangle 177"/>
                <p:cNvSpPr>
                  <a:spLocks noChangeArrowheads="1"/>
                </p:cNvSpPr>
                <p:nvPr/>
              </p:nvSpPr>
              <p:spPr bwMode="auto">
                <a:xfrm>
                  <a:off x="532" y="1584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934514" name="Text Box 178"/>
                <p:cNvSpPr txBox="1">
                  <a:spLocks noChangeArrowheads="1"/>
                </p:cNvSpPr>
                <p:nvPr/>
              </p:nvSpPr>
              <p:spPr bwMode="auto">
                <a:xfrm>
                  <a:off x="243" y="1533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800" dirty="0" smtClean="0">
                      <a:solidFill>
                        <a:prstClr val="black"/>
                      </a:solidFill>
                      <a:latin typeface="Verdana" charset="0"/>
                      <a:ea typeface="ＭＳ Ｐゴシック"/>
                      <a:cs typeface="ＭＳ Ｐゴシック"/>
                    </a:rPr>
                    <a:t>x4</a:t>
                  </a:r>
                  <a:endParaRPr lang="en-US" sz="1800" dirty="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endParaRPr>
                </a:p>
              </p:txBody>
            </p:sp>
          </p:grpSp>
        </p:grpSp>
        <p:sp>
          <p:nvSpPr>
            <p:cNvPr id="1934515" name="Text Box 179"/>
            <p:cNvSpPr txBox="1">
              <a:spLocks noChangeArrowheads="1"/>
            </p:cNvSpPr>
            <p:nvPr/>
          </p:nvSpPr>
          <p:spPr bwMode="auto">
            <a:xfrm>
              <a:off x="288" y="624"/>
              <a:ext cx="1093" cy="44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 i="1" dirty="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Rename Table</a:t>
              </a:r>
            </a:p>
          </p:txBody>
        </p:sp>
      </p:grpSp>
      <p:grpSp>
        <p:nvGrpSpPr>
          <p:cNvPr id="1934516" name="Group 180"/>
          <p:cNvGrpSpPr>
            <a:grpSpLocks/>
          </p:cNvGrpSpPr>
          <p:nvPr/>
        </p:nvGrpSpPr>
        <p:grpSpPr bwMode="auto">
          <a:xfrm>
            <a:off x="920750" y="1824038"/>
            <a:ext cx="846138" cy="366712"/>
            <a:chOff x="384" y="1149"/>
            <a:chExt cx="533" cy="231"/>
          </a:xfrm>
        </p:grpSpPr>
        <p:grpSp>
          <p:nvGrpSpPr>
            <p:cNvPr id="1934517" name="Group 181"/>
            <p:cNvGrpSpPr>
              <a:grpSpLocks/>
            </p:cNvGrpSpPr>
            <p:nvPr/>
          </p:nvGrpSpPr>
          <p:grpSpPr bwMode="auto">
            <a:xfrm>
              <a:off x="384" y="1200"/>
              <a:ext cx="288" cy="144"/>
              <a:chOff x="3168" y="912"/>
              <a:chExt cx="432" cy="144"/>
            </a:xfrm>
          </p:grpSpPr>
          <p:sp>
            <p:nvSpPr>
              <p:cNvPr id="1934518" name="Line 182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4519" name="Line 183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</p:grpSp>
        <p:sp>
          <p:nvSpPr>
            <p:cNvPr id="1934520" name="Text Box 184"/>
            <p:cNvSpPr txBox="1">
              <a:spLocks noChangeArrowheads="1"/>
            </p:cNvSpPr>
            <p:nvPr/>
          </p:nvSpPr>
          <p:spPr bwMode="auto">
            <a:xfrm>
              <a:off x="623" y="1149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srgbClr val="09213B"/>
                  </a:solidFill>
                  <a:latin typeface="Verdana" charset="0"/>
                  <a:ea typeface="ＭＳ Ｐゴシック"/>
                  <a:cs typeface="ＭＳ Ｐゴシック"/>
                </a:rPr>
                <a:t>P0</a:t>
              </a:r>
            </a:p>
          </p:txBody>
        </p:sp>
      </p:grpSp>
      <p:sp>
        <p:nvSpPr>
          <p:cNvPr id="1934521" name="Text Box 185"/>
          <p:cNvSpPr txBox="1">
            <a:spLocks noChangeArrowheads="1"/>
          </p:cNvSpPr>
          <p:nvPr/>
        </p:nvSpPr>
        <p:spPr bwMode="auto">
          <a:xfrm>
            <a:off x="5264150" y="4648200"/>
            <a:ext cx="5334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P8</a:t>
            </a:r>
          </a:p>
        </p:txBody>
      </p:sp>
      <p:sp>
        <p:nvSpPr>
          <p:cNvPr id="1934522" name="Text Box 186"/>
          <p:cNvSpPr txBox="1">
            <a:spLocks noChangeArrowheads="1"/>
          </p:cNvSpPr>
          <p:nvPr/>
        </p:nvSpPr>
        <p:spPr bwMode="auto">
          <a:xfrm>
            <a:off x="5264150" y="4876800"/>
            <a:ext cx="5334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P7</a:t>
            </a:r>
          </a:p>
        </p:txBody>
      </p:sp>
      <p:grpSp>
        <p:nvGrpSpPr>
          <p:cNvPr id="1934523" name="Group 187"/>
          <p:cNvGrpSpPr>
            <a:grpSpLocks/>
          </p:cNvGrpSpPr>
          <p:nvPr/>
        </p:nvGrpSpPr>
        <p:grpSpPr bwMode="auto">
          <a:xfrm>
            <a:off x="5340350" y="1676400"/>
            <a:ext cx="685800" cy="228600"/>
            <a:chOff x="3168" y="912"/>
            <a:chExt cx="432" cy="144"/>
          </a:xfrm>
        </p:grpSpPr>
        <p:sp>
          <p:nvSpPr>
            <p:cNvPr id="1934524" name="Line 188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34525" name="Line 189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  <p:grpSp>
        <p:nvGrpSpPr>
          <p:cNvPr id="1934526" name="Group 190"/>
          <p:cNvGrpSpPr>
            <a:grpSpLocks/>
          </p:cNvGrpSpPr>
          <p:nvPr/>
        </p:nvGrpSpPr>
        <p:grpSpPr bwMode="auto">
          <a:xfrm>
            <a:off x="920750" y="2281238"/>
            <a:ext cx="846138" cy="366712"/>
            <a:chOff x="384" y="1437"/>
            <a:chExt cx="533" cy="231"/>
          </a:xfrm>
        </p:grpSpPr>
        <p:grpSp>
          <p:nvGrpSpPr>
            <p:cNvPr id="1934527" name="Group 191"/>
            <p:cNvGrpSpPr>
              <a:grpSpLocks/>
            </p:cNvGrpSpPr>
            <p:nvPr/>
          </p:nvGrpSpPr>
          <p:grpSpPr bwMode="auto">
            <a:xfrm>
              <a:off x="384" y="1488"/>
              <a:ext cx="288" cy="144"/>
              <a:chOff x="3168" y="912"/>
              <a:chExt cx="432" cy="144"/>
            </a:xfrm>
          </p:grpSpPr>
          <p:sp>
            <p:nvSpPr>
              <p:cNvPr id="1934528" name="Line 192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4529" name="Line 193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</p:grpSp>
        <p:sp>
          <p:nvSpPr>
            <p:cNvPr id="1934530" name="Text Box 194"/>
            <p:cNvSpPr txBox="1">
              <a:spLocks noChangeArrowheads="1"/>
            </p:cNvSpPr>
            <p:nvPr/>
          </p:nvSpPr>
          <p:spPr bwMode="auto">
            <a:xfrm>
              <a:off x="623" y="1437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srgbClr val="09213B"/>
                  </a:solidFill>
                  <a:latin typeface="Verdana" charset="0"/>
                  <a:ea typeface="ＭＳ Ｐゴシック"/>
                  <a:cs typeface="ＭＳ Ｐゴシック"/>
                </a:rPr>
                <a:t>P1</a:t>
              </a:r>
            </a:p>
          </p:txBody>
        </p:sp>
      </p:grpSp>
      <p:sp>
        <p:nvSpPr>
          <p:cNvPr id="1934531" name="Text Box 195"/>
          <p:cNvSpPr txBox="1">
            <a:spLocks noChangeArrowheads="1"/>
          </p:cNvSpPr>
          <p:nvPr/>
        </p:nvSpPr>
        <p:spPr bwMode="auto">
          <a:xfrm>
            <a:off x="5264150" y="5105400"/>
            <a:ext cx="5334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P5</a:t>
            </a:r>
          </a:p>
        </p:txBody>
      </p:sp>
      <p:grpSp>
        <p:nvGrpSpPr>
          <p:cNvPr id="1934532" name="Group 196"/>
          <p:cNvGrpSpPr>
            <a:grpSpLocks/>
          </p:cNvGrpSpPr>
          <p:nvPr/>
        </p:nvGrpSpPr>
        <p:grpSpPr bwMode="auto">
          <a:xfrm>
            <a:off x="920750" y="2967038"/>
            <a:ext cx="846138" cy="366712"/>
            <a:chOff x="384" y="1869"/>
            <a:chExt cx="533" cy="231"/>
          </a:xfrm>
        </p:grpSpPr>
        <p:grpSp>
          <p:nvGrpSpPr>
            <p:cNvPr id="1934533" name="Group 197"/>
            <p:cNvGrpSpPr>
              <a:grpSpLocks/>
            </p:cNvGrpSpPr>
            <p:nvPr/>
          </p:nvGrpSpPr>
          <p:grpSpPr bwMode="auto">
            <a:xfrm>
              <a:off x="384" y="1920"/>
              <a:ext cx="288" cy="144"/>
              <a:chOff x="3168" y="912"/>
              <a:chExt cx="432" cy="144"/>
            </a:xfrm>
          </p:grpSpPr>
          <p:sp>
            <p:nvSpPr>
              <p:cNvPr id="1934534" name="Line 198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4535" name="Line 199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</p:grpSp>
        <p:sp>
          <p:nvSpPr>
            <p:cNvPr id="1934536" name="Text Box 200"/>
            <p:cNvSpPr txBox="1">
              <a:spLocks noChangeArrowheads="1"/>
            </p:cNvSpPr>
            <p:nvPr/>
          </p:nvSpPr>
          <p:spPr bwMode="auto">
            <a:xfrm>
              <a:off x="623" y="1869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P3</a:t>
              </a:r>
            </a:p>
          </p:txBody>
        </p:sp>
      </p:grpSp>
      <p:grpSp>
        <p:nvGrpSpPr>
          <p:cNvPr id="1934537" name="Group 201"/>
          <p:cNvGrpSpPr>
            <a:grpSpLocks/>
          </p:cNvGrpSpPr>
          <p:nvPr/>
        </p:nvGrpSpPr>
        <p:grpSpPr bwMode="auto">
          <a:xfrm>
            <a:off x="5340350" y="1905000"/>
            <a:ext cx="685800" cy="228600"/>
            <a:chOff x="3168" y="912"/>
            <a:chExt cx="432" cy="144"/>
          </a:xfrm>
        </p:grpSpPr>
        <p:sp>
          <p:nvSpPr>
            <p:cNvPr id="1934538" name="Line 202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34539" name="Line 203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  <p:sp>
        <p:nvSpPr>
          <p:cNvPr id="1934540" name="Text Box 204"/>
          <p:cNvSpPr txBox="1">
            <a:spLocks noChangeArrowheads="1"/>
          </p:cNvSpPr>
          <p:nvPr/>
        </p:nvSpPr>
        <p:spPr bwMode="auto">
          <a:xfrm>
            <a:off x="5264150" y="5334000"/>
            <a:ext cx="5334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P1</a:t>
            </a:r>
          </a:p>
        </p:txBody>
      </p:sp>
      <p:grpSp>
        <p:nvGrpSpPr>
          <p:cNvPr id="1934541" name="Group 205"/>
          <p:cNvGrpSpPr>
            <a:grpSpLocks/>
          </p:cNvGrpSpPr>
          <p:nvPr/>
        </p:nvGrpSpPr>
        <p:grpSpPr bwMode="auto">
          <a:xfrm>
            <a:off x="1377950" y="2281238"/>
            <a:ext cx="846138" cy="366712"/>
            <a:chOff x="672" y="1437"/>
            <a:chExt cx="533" cy="231"/>
          </a:xfrm>
        </p:grpSpPr>
        <p:grpSp>
          <p:nvGrpSpPr>
            <p:cNvPr id="1934542" name="Group 206"/>
            <p:cNvGrpSpPr>
              <a:grpSpLocks/>
            </p:cNvGrpSpPr>
            <p:nvPr/>
          </p:nvGrpSpPr>
          <p:grpSpPr bwMode="auto">
            <a:xfrm>
              <a:off x="672" y="1488"/>
              <a:ext cx="288" cy="144"/>
              <a:chOff x="3168" y="912"/>
              <a:chExt cx="432" cy="144"/>
            </a:xfrm>
          </p:grpSpPr>
          <p:sp>
            <p:nvSpPr>
              <p:cNvPr id="1934543" name="Line 207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4544" name="Line 208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</p:grpSp>
        <p:sp>
          <p:nvSpPr>
            <p:cNvPr id="1934545" name="Text Box 209"/>
            <p:cNvSpPr txBox="1">
              <a:spLocks noChangeArrowheads="1"/>
            </p:cNvSpPr>
            <p:nvPr/>
          </p:nvSpPr>
          <p:spPr bwMode="auto">
            <a:xfrm>
              <a:off x="911" y="1437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P2</a:t>
              </a:r>
            </a:p>
          </p:txBody>
        </p:sp>
      </p:grpSp>
      <p:sp>
        <p:nvSpPr>
          <p:cNvPr id="1934546" name="Text Box 210"/>
          <p:cNvSpPr txBox="1">
            <a:spLocks noChangeArrowheads="1"/>
          </p:cNvSpPr>
          <p:nvPr/>
        </p:nvSpPr>
        <p:spPr bwMode="auto">
          <a:xfrm>
            <a:off x="539750" y="5334000"/>
            <a:ext cx="63246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800" dirty="0" err="1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x</a:t>
            </a:r>
            <a:r>
              <a:rPr lang="en-US" sz="1800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          add         P1            P3     </a:t>
            </a:r>
            <a:r>
              <a:rPr lang="en-US" sz="1800" dirty="0" smtClean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 x3                </a:t>
            </a:r>
            <a:r>
              <a:rPr lang="en-US" sz="1800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P2</a:t>
            </a:r>
          </a:p>
        </p:txBody>
      </p:sp>
      <p:sp>
        <p:nvSpPr>
          <p:cNvPr id="1934547" name="Text Box 211"/>
          <p:cNvSpPr txBox="1">
            <a:spLocks noChangeArrowheads="1"/>
          </p:cNvSpPr>
          <p:nvPr/>
        </p:nvSpPr>
        <p:spPr bwMode="auto">
          <a:xfrm>
            <a:off x="539750" y="5562600"/>
            <a:ext cx="63246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800" dirty="0" err="1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x</a:t>
            </a:r>
            <a:r>
              <a:rPr lang="en-US" sz="1800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          ld           P0                      </a:t>
            </a:r>
            <a:r>
              <a:rPr lang="en-US" sz="1800" dirty="0" smtClean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 x6                </a:t>
            </a:r>
            <a:r>
              <a:rPr lang="en-US" sz="1800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P4</a:t>
            </a:r>
          </a:p>
        </p:txBody>
      </p:sp>
      <p:sp>
        <p:nvSpPr>
          <p:cNvPr id="1934548" name="Text Box 212"/>
          <p:cNvSpPr txBox="1">
            <a:spLocks noChangeArrowheads="1"/>
          </p:cNvSpPr>
          <p:nvPr/>
        </p:nvSpPr>
        <p:spPr bwMode="auto">
          <a:xfrm>
            <a:off x="5264150" y="5562600"/>
            <a:ext cx="5334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P3</a:t>
            </a:r>
          </a:p>
        </p:txBody>
      </p:sp>
      <p:grpSp>
        <p:nvGrpSpPr>
          <p:cNvPr id="1934549" name="Group 213"/>
          <p:cNvGrpSpPr>
            <a:grpSpLocks/>
          </p:cNvGrpSpPr>
          <p:nvPr/>
        </p:nvGrpSpPr>
        <p:grpSpPr bwMode="auto">
          <a:xfrm>
            <a:off x="5340350" y="2133600"/>
            <a:ext cx="685800" cy="228600"/>
            <a:chOff x="3168" y="912"/>
            <a:chExt cx="432" cy="144"/>
          </a:xfrm>
        </p:grpSpPr>
        <p:sp>
          <p:nvSpPr>
            <p:cNvPr id="1934550" name="Line 214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34551" name="Line 215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  <p:grpSp>
        <p:nvGrpSpPr>
          <p:cNvPr id="1934552" name="Group 216"/>
          <p:cNvGrpSpPr>
            <a:grpSpLocks/>
          </p:cNvGrpSpPr>
          <p:nvPr/>
        </p:nvGrpSpPr>
        <p:grpSpPr bwMode="auto">
          <a:xfrm>
            <a:off x="1377950" y="2967038"/>
            <a:ext cx="846138" cy="366712"/>
            <a:chOff x="672" y="1869"/>
            <a:chExt cx="533" cy="231"/>
          </a:xfrm>
        </p:grpSpPr>
        <p:grpSp>
          <p:nvGrpSpPr>
            <p:cNvPr id="1934553" name="Group 217"/>
            <p:cNvGrpSpPr>
              <a:grpSpLocks/>
            </p:cNvGrpSpPr>
            <p:nvPr/>
          </p:nvGrpSpPr>
          <p:grpSpPr bwMode="auto">
            <a:xfrm>
              <a:off x="672" y="1920"/>
              <a:ext cx="288" cy="144"/>
              <a:chOff x="3168" y="912"/>
              <a:chExt cx="432" cy="144"/>
            </a:xfrm>
          </p:grpSpPr>
          <p:sp>
            <p:nvSpPr>
              <p:cNvPr id="1934554" name="Line 218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4555" name="Line 219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</p:grpSp>
        <p:sp>
          <p:nvSpPr>
            <p:cNvPr id="1934556" name="Text Box 220"/>
            <p:cNvSpPr txBox="1">
              <a:spLocks noChangeArrowheads="1"/>
            </p:cNvSpPr>
            <p:nvPr/>
          </p:nvSpPr>
          <p:spPr bwMode="auto">
            <a:xfrm>
              <a:off x="911" y="1869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P4</a:t>
              </a:r>
            </a:p>
          </p:txBody>
        </p:sp>
      </p:grpSp>
      <p:grpSp>
        <p:nvGrpSpPr>
          <p:cNvPr id="1934557" name="Group 221"/>
          <p:cNvGrpSpPr>
            <a:grpSpLocks/>
          </p:cNvGrpSpPr>
          <p:nvPr/>
        </p:nvGrpSpPr>
        <p:grpSpPr bwMode="auto">
          <a:xfrm>
            <a:off x="5340350" y="2362200"/>
            <a:ext cx="685800" cy="228600"/>
            <a:chOff x="3168" y="912"/>
            <a:chExt cx="432" cy="144"/>
          </a:xfrm>
        </p:grpSpPr>
        <p:sp>
          <p:nvSpPr>
            <p:cNvPr id="1934558" name="Line 222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34559" name="Line 223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  <p:grpSp>
        <p:nvGrpSpPr>
          <p:cNvPr id="1934560" name="Group 224"/>
          <p:cNvGrpSpPr>
            <a:grpSpLocks/>
          </p:cNvGrpSpPr>
          <p:nvPr/>
        </p:nvGrpSpPr>
        <p:grpSpPr bwMode="auto">
          <a:xfrm>
            <a:off x="6940550" y="4648200"/>
            <a:ext cx="2051050" cy="701675"/>
            <a:chOff x="4176" y="2928"/>
            <a:chExt cx="1292" cy="442"/>
          </a:xfrm>
        </p:grpSpPr>
        <p:sp>
          <p:nvSpPr>
            <p:cNvPr id="1934561" name="Line 225"/>
            <p:cNvSpPr>
              <a:spLocks noChangeShapeType="1"/>
            </p:cNvSpPr>
            <p:nvPr/>
          </p:nvSpPr>
          <p:spPr bwMode="auto">
            <a:xfrm flipH="1">
              <a:off x="4176" y="3168"/>
              <a:ext cx="192" cy="0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34562" name="Text Box 226"/>
            <p:cNvSpPr txBox="1">
              <a:spLocks noChangeArrowheads="1"/>
            </p:cNvSpPr>
            <p:nvPr/>
          </p:nvSpPr>
          <p:spPr bwMode="auto">
            <a:xfrm>
              <a:off x="4272" y="2928"/>
              <a:ext cx="1196" cy="44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srgbClr val="7030A0"/>
                  </a:solidFill>
                  <a:latin typeface="Verdana" charset="0"/>
                  <a:ea typeface="ＭＳ Ｐゴシック"/>
                  <a:cs typeface="ＭＳ Ｐゴシック"/>
                </a:rPr>
                <a:t>Execute &amp; Commit</a:t>
              </a:r>
            </a:p>
          </p:txBody>
        </p:sp>
      </p:grpSp>
      <p:grpSp>
        <p:nvGrpSpPr>
          <p:cNvPr id="1934563" name="Group 227"/>
          <p:cNvGrpSpPr>
            <a:grpSpLocks/>
          </p:cNvGrpSpPr>
          <p:nvPr/>
        </p:nvGrpSpPr>
        <p:grpSpPr bwMode="auto">
          <a:xfrm>
            <a:off x="2138363" y="1366838"/>
            <a:ext cx="2773362" cy="4587875"/>
            <a:chOff x="1151" y="861"/>
            <a:chExt cx="1747" cy="2890"/>
          </a:xfrm>
        </p:grpSpPr>
        <p:sp>
          <p:nvSpPr>
            <p:cNvPr id="1934564" name="Text Box 228"/>
            <p:cNvSpPr txBox="1">
              <a:spLocks noChangeArrowheads="1"/>
            </p:cNvSpPr>
            <p:nvPr/>
          </p:nvSpPr>
          <p:spPr bwMode="auto">
            <a:xfrm>
              <a:off x="1151" y="3069"/>
              <a:ext cx="216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</a:t>
              </a:r>
            </a:p>
          </p:txBody>
        </p:sp>
        <p:sp>
          <p:nvSpPr>
            <p:cNvPr id="1934565" name="Text Box 229"/>
            <p:cNvSpPr txBox="1">
              <a:spLocks noChangeArrowheads="1"/>
            </p:cNvSpPr>
            <p:nvPr/>
          </p:nvSpPr>
          <p:spPr bwMode="auto">
            <a:xfrm>
              <a:off x="1151" y="3501"/>
              <a:ext cx="216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</a:t>
              </a:r>
            </a:p>
          </p:txBody>
        </p:sp>
        <p:sp>
          <p:nvSpPr>
            <p:cNvPr id="1934566" name="Text Box 230"/>
            <p:cNvSpPr txBox="1">
              <a:spLocks noChangeArrowheads="1"/>
            </p:cNvSpPr>
            <p:nvPr/>
          </p:nvSpPr>
          <p:spPr bwMode="auto">
            <a:xfrm>
              <a:off x="2692" y="877"/>
              <a:ext cx="206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</a:t>
              </a:r>
            </a:p>
          </p:txBody>
        </p:sp>
        <p:sp>
          <p:nvSpPr>
            <p:cNvPr id="1934567" name="Text Box 231"/>
            <p:cNvSpPr txBox="1">
              <a:spLocks noChangeArrowheads="1"/>
            </p:cNvSpPr>
            <p:nvPr/>
          </p:nvSpPr>
          <p:spPr bwMode="auto">
            <a:xfrm>
              <a:off x="1787" y="861"/>
              <a:ext cx="543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 dirty="0" smtClean="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&lt;x1</a:t>
              </a:r>
              <a:r>
                <a:rPr lang="en-US" sz="1800" dirty="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&gt;</a:t>
              </a:r>
            </a:p>
          </p:txBody>
        </p:sp>
      </p:grpSp>
      <p:sp>
        <p:nvSpPr>
          <p:cNvPr id="1934568" name="Text Box 232"/>
          <p:cNvSpPr txBox="1">
            <a:spLocks noChangeArrowheads="1"/>
          </p:cNvSpPr>
          <p:nvPr/>
        </p:nvSpPr>
        <p:spPr bwMode="auto">
          <a:xfrm>
            <a:off x="5416550" y="2514600"/>
            <a:ext cx="533400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0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P8</a:t>
            </a:r>
          </a:p>
        </p:txBody>
      </p:sp>
      <p:sp>
        <p:nvSpPr>
          <p:cNvPr id="1934569" name="Text Box 233"/>
          <p:cNvSpPr txBox="1">
            <a:spLocks noChangeArrowheads="1"/>
          </p:cNvSpPr>
          <p:nvPr/>
        </p:nvSpPr>
        <p:spPr bwMode="auto">
          <a:xfrm>
            <a:off x="996950" y="4876800"/>
            <a:ext cx="3048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800">
                <a:solidFill>
                  <a:srgbClr val="7030A0"/>
                </a:solidFill>
                <a:latin typeface="Verdana" charset="0"/>
                <a:ea typeface="ＭＳ Ｐゴシック"/>
                <a:cs typeface="ＭＳ Ｐゴシック"/>
              </a:rPr>
              <a:t>x</a:t>
            </a:r>
          </a:p>
        </p:txBody>
      </p:sp>
      <p:grpSp>
        <p:nvGrpSpPr>
          <p:cNvPr id="1934570" name="Group 234"/>
          <p:cNvGrpSpPr>
            <a:grpSpLocks/>
          </p:cNvGrpSpPr>
          <p:nvPr/>
        </p:nvGrpSpPr>
        <p:grpSpPr bwMode="auto">
          <a:xfrm>
            <a:off x="2444750" y="1828800"/>
            <a:ext cx="3733800" cy="3733800"/>
            <a:chOff x="1344" y="1152"/>
            <a:chExt cx="2352" cy="2352"/>
          </a:xfrm>
        </p:grpSpPr>
        <p:sp>
          <p:nvSpPr>
            <p:cNvPr id="1934571" name="Line 235"/>
            <p:cNvSpPr>
              <a:spLocks noChangeShapeType="1"/>
            </p:cNvSpPr>
            <p:nvPr/>
          </p:nvSpPr>
          <p:spPr bwMode="auto">
            <a:xfrm flipH="1">
              <a:off x="1344" y="3216"/>
              <a:ext cx="2352" cy="288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34572" name="Line 236"/>
            <p:cNvSpPr>
              <a:spLocks noChangeShapeType="1"/>
            </p:cNvSpPr>
            <p:nvPr/>
          </p:nvSpPr>
          <p:spPr bwMode="auto">
            <a:xfrm flipH="1" flipV="1">
              <a:off x="2784" y="1152"/>
              <a:ext cx="912" cy="2016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  <p:grpSp>
        <p:nvGrpSpPr>
          <p:cNvPr id="1934573" name="Group 237"/>
          <p:cNvGrpSpPr>
            <a:grpSpLocks/>
          </p:cNvGrpSpPr>
          <p:nvPr/>
        </p:nvGrpSpPr>
        <p:grpSpPr bwMode="auto">
          <a:xfrm>
            <a:off x="2138363" y="1595438"/>
            <a:ext cx="2765425" cy="4130675"/>
            <a:chOff x="1151" y="1005"/>
            <a:chExt cx="1742" cy="2602"/>
          </a:xfrm>
        </p:grpSpPr>
        <p:sp>
          <p:nvSpPr>
            <p:cNvPr id="1934574" name="Text Box 238"/>
            <p:cNvSpPr txBox="1">
              <a:spLocks noChangeArrowheads="1"/>
            </p:cNvSpPr>
            <p:nvPr/>
          </p:nvSpPr>
          <p:spPr bwMode="auto">
            <a:xfrm>
              <a:off x="1151" y="3357"/>
              <a:ext cx="216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srgbClr val="7030A0"/>
                  </a:solidFill>
                  <a:latin typeface="Verdana" charset="0"/>
                  <a:ea typeface="ＭＳ Ｐゴシック"/>
                  <a:cs typeface="ＭＳ Ｐゴシック"/>
                </a:rPr>
                <a:t>p</a:t>
              </a:r>
            </a:p>
          </p:txBody>
        </p:sp>
        <p:sp>
          <p:nvSpPr>
            <p:cNvPr id="1934575" name="Text Box 239"/>
            <p:cNvSpPr txBox="1">
              <a:spLocks noChangeArrowheads="1"/>
            </p:cNvSpPr>
            <p:nvPr/>
          </p:nvSpPr>
          <p:spPr bwMode="auto">
            <a:xfrm>
              <a:off x="2687" y="1005"/>
              <a:ext cx="206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srgbClr val="7030A0"/>
                  </a:solidFill>
                  <a:latin typeface="Verdana" charset="0"/>
                  <a:ea typeface="ＭＳ Ｐゴシック"/>
                  <a:cs typeface="ＭＳ Ｐゴシック"/>
                </a:rPr>
                <a:t>p</a:t>
              </a:r>
            </a:p>
          </p:txBody>
        </p:sp>
        <p:sp>
          <p:nvSpPr>
            <p:cNvPr id="1934576" name="Text Box 240"/>
            <p:cNvSpPr txBox="1">
              <a:spLocks noChangeArrowheads="1"/>
            </p:cNvSpPr>
            <p:nvPr/>
          </p:nvSpPr>
          <p:spPr bwMode="auto">
            <a:xfrm>
              <a:off x="1787" y="1005"/>
              <a:ext cx="543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 dirty="0" smtClean="0">
                  <a:solidFill>
                    <a:srgbClr val="7030A0"/>
                  </a:solidFill>
                  <a:latin typeface="Verdana" charset="0"/>
                  <a:ea typeface="ＭＳ Ｐゴシック"/>
                  <a:cs typeface="ＭＳ Ｐゴシック"/>
                </a:rPr>
                <a:t>&lt;x3</a:t>
              </a:r>
              <a:r>
                <a:rPr lang="en-US" sz="1800" dirty="0">
                  <a:solidFill>
                    <a:srgbClr val="7030A0"/>
                  </a:solidFill>
                  <a:latin typeface="Verdana" charset="0"/>
                  <a:ea typeface="ＭＳ Ｐゴシック"/>
                  <a:cs typeface="ＭＳ Ｐゴシック"/>
                </a:rPr>
                <a:t>&gt;</a:t>
              </a:r>
            </a:p>
          </p:txBody>
        </p:sp>
      </p:grpSp>
      <p:sp>
        <p:nvSpPr>
          <p:cNvPr id="1934577" name="Line 241"/>
          <p:cNvSpPr>
            <a:spLocks noChangeShapeType="1"/>
          </p:cNvSpPr>
          <p:nvPr/>
        </p:nvSpPr>
        <p:spPr bwMode="auto">
          <a:xfrm flipH="1" flipV="1">
            <a:off x="4730750" y="3276600"/>
            <a:ext cx="609600" cy="175260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grpSp>
        <p:nvGrpSpPr>
          <p:cNvPr id="1934578" name="Group 242"/>
          <p:cNvGrpSpPr>
            <a:grpSpLocks/>
          </p:cNvGrpSpPr>
          <p:nvPr/>
        </p:nvGrpSpPr>
        <p:grpSpPr bwMode="auto">
          <a:xfrm>
            <a:off x="3206750" y="3048000"/>
            <a:ext cx="1676400" cy="228600"/>
            <a:chOff x="3168" y="912"/>
            <a:chExt cx="432" cy="144"/>
          </a:xfrm>
        </p:grpSpPr>
        <p:sp>
          <p:nvSpPr>
            <p:cNvPr id="1934579" name="Line 243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34580" name="Line 244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  <p:sp>
        <p:nvSpPr>
          <p:cNvPr id="1934581" name="Line 245"/>
          <p:cNvSpPr>
            <a:spLocks noChangeShapeType="1"/>
          </p:cNvSpPr>
          <p:nvPr/>
        </p:nvSpPr>
        <p:spPr bwMode="auto">
          <a:xfrm flipV="1">
            <a:off x="5492750" y="3048000"/>
            <a:ext cx="76200" cy="190500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934582" name="Text Box 246"/>
          <p:cNvSpPr txBox="1">
            <a:spLocks noChangeArrowheads="1"/>
          </p:cNvSpPr>
          <p:nvPr/>
        </p:nvSpPr>
        <p:spPr bwMode="auto">
          <a:xfrm>
            <a:off x="5416550" y="2743200"/>
            <a:ext cx="533400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000">
                <a:solidFill>
                  <a:srgbClr val="7030A0"/>
                </a:solidFill>
                <a:latin typeface="Verdana" charset="0"/>
                <a:ea typeface="ＭＳ Ｐゴシック"/>
                <a:cs typeface="ＭＳ Ｐゴシック"/>
              </a:rPr>
              <a:t>P7</a:t>
            </a:r>
          </a:p>
        </p:txBody>
      </p:sp>
    </p:spTree>
    <p:extLst>
      <p:ext uri="{BB962C8B-B14F-4D97-AF65-F5344CB8AC3E}">
        <p14:creationId xmlns:p14="http://schemas.microsoft.com/office/powerpoint/2010/main" val="37075228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4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4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4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34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4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4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4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34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3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34423" grpId="0" autoUpdateAnimBg="0"/>
      <p:bldP spid="1934569" grpId="0" autoUpdateAnimBg="0"/>
      <p:bldP spid="1934577" grpId="0" animBg="1"/>
      <p:bldP spid="1934581" grpId="0" animBg="1"/>
      <p:bldP spid="1934582" grpId="0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MIPS R10K Trap Handling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Rename table is repaired by </a:t>
            </a:r>
            <a:r>
              <a:rPr lang="en-US" dirty="0" err="1" smtClean="0"/>
              <a:t>unrenaming</a:t>
            </a:r>
            <a:r>
              <a:rPr lang="en-US" dirty="0" smtClean="0"/>
              <a:t> instructions in reverse order using the </a:t>
            </a:r>
            <a:r>
              <a:rPr lang="en-US" dirty="0" err="1" smtClean="0"/>
              <a:t>PRd</a:t>
            </a:r>
            <a:r>
              <a:rPr lang="en-US" dirty="0" smtClean="0"/>
              <a:t>/</a:t>
            </a:r>
            <a:r>
              <a:rPr lang="en-US" dirty="0" err="1" smtClean="0"/>
              <a:t>LPRd</a:t>
            </a:r>
            <a:r>
              <a:rPr lang="en-US" dirty="0" smtClean="0"/>
              <a:t> fields</a:t>
            </a:r>
          </a:p>
          <a:p>
            <a:r>
              <a:rPr lang="en-US" dirty="0" smtClean="0"/>
              <a:t>The Alpha 21264 had similar physical register file scheme, but kept complete rename table snapshots for each instruction in ROB (80 snapshots total)</a:t>
            </a:r>
          </a:p>
          <a:p>
            <a:pPr lvl="1"/>
            <a:r>
              <a:rPr lang="en-US" dirty="0" smtClean="0"/>
              <a:t>Flash copy all bits from snapshot to active table in one cycle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0A75C8-C148-D646-81FC-1D13FFF086FF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28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42689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Rectangle 2"/>
          <p:cNvSpPr>
            <a:spLocks noChangeArrowheads="1"/>
          </p:cNvSpPr>
          <p:nvPr/>
        </p:nvSpPr>
        <p:spPr bwMode="auto">
          <a:xfrm>
            <a:off x="685800" y="1790700"/>
            <a:ext cx="2895600" cy="2438400"/>
          </a:xfrm>
          <a:prstGeom prst="rect">
            <a:avLst/>
          </a:prstGeom>
          <a:solidFill>
            <a:srgbClr val="FF99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93638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Reorder Buffer Holds Active Instructions</a:t>
            </a:r>
            <a:br>
              <a:rPr lang="en-US" smtClean="0"/>
            </a:br>
            <a:r>
              <a:rPr lang="en-US" smtClean="0"/>
              <a:t>(Decoded but not Committed)</a:t>
            </a:r>
            <a:endParaRPr lang="en-US" dirty="0"/>
          </a:p>
        </p:txBody>
      </p:sp>
      <p:sp>
        <p:nvSpPr>
          <p:cNvPr id="2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1EA47-290D-9D41-BDED-B8FF7E7B476D}" type="slidenum">
              <a:rPr lang="en-US" smtClean="0">
                <a:solidFill>
                  <a:prstClr val="black"/>
                </a:solidFill>
              </a:rPr>
              <a:pPr/>
              <a:t>29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936389" name="Text Box 5"/>
          <p:cNvSpPr txBox="1">
            <a:spLocks noChangeArrowheads="1"/>
          </p:cNvSpPr>
          <p:nvPr/>
        </p:nvSpPr>
        <p:spPr bwMode="auto">
          <a:xfrm>
            <a:off x="1044575" y="1409700"/>
            <a:ext cx="2291237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000" b="1" i="1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(Older instructions)</a:t>
            </a:r>
          </a:p>
        </p:txBody>
      </p:sp>
      <p:sp>
        <p:nvSpPr>
          <p:cNvPr id="1936390" name="Text Box 6"/>
          <p:cNvSpPr txBox="1">
            <a:spLocks noChangeArrowheads="1"/>
          </p:cNvSpPr>
          <p:nvPr/>
        </p:nvSpPr>
        <p:spPr bwMode="auto">
          <a:xfrm>
            <a:off x="1044575" y="4991100"/>
            <a:ext cx="2406829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000" b="1" i="1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(Newer instructions)</a:t>
            </a:r>
          </a:p>
        </p:txBody>
      </p:sp>
      <p:sp>
        <p:nvSpPr>
          <p:cNvPr id="1936391" name="Text Box 7"/>
          <p:cNvSpPr txBox="1">
            <a:spLocks noChangeArrowheads="1"/>
          </p:cNvSpPr>
          <p:nvPr/>
        </p:nvSpPr>
        <p:spPr bwMode="auto">
          <a:xfrm>
            <a:off x="1452563" y="5792788"/>
            <a:ext cx="1087996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 b="1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Cycle </a:t>
            </a:r>
            <a:r>
              <a:rPr lang="en-US" sz="2400" b="1" i="1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t</a:t>
            </a:r>
          </a:p>
        </p:txBody>
      </p:sp>
      <p:grpSp>
        <p:nvGrpSpPr>
          <p:cNvPr id="1936392" name="Group 8"/>
          <p:cNvGrpSpPr>
            <a:grpSpLocks/>
          </p:cNvGrpSpPr>
          <p:nvPr/>
        </p:nvGrpSpPr>
        <p:grpSpPr bwMode="auto">
          <a:xfrm>
            <a:off x="3810000" y="1409700"/>
            <a:ext cx="4800600" cy="4845051"/>
            <a:chOff x="2400" y="1008"/>
            <a:chExt cx="3024" cy="3052"/>
          </a:xfrm>
        </p:grpSpPr>
        <p:sp>
          <p:nvSpPr>
            <p:cNvPr id="1936393" name="Rectangle 9"/>
            <p:cNvSpPr>
              <a:spLocks noChangeArrowheads="1"/>
            </p:cNvSpPr>
            <p:nvPr/>
          </p:nvSpPr>
          <p:spPr bwMode="auto">
            <a:xfrm>
              <a:off x="3552" y="1488"/>
              <a:ext cx="1824" cy="1776"/>
            </a:xfrm>
            <a:prstGeom prst="rect">
              <a:avLst/>
            </a:prstGeom>
            <a:solidFill>
              <a:srgbClr val="FF9999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36394" name="Rectangle 10"/>
            <p:cNvSpPr>
              <a:spLocks noChangeArrowheads="1"/>
            </p:cNvSpPr>
            <p:nvPr/>
          </p:nvSpPr>
          <p:spPr bwMode="auto">
            <a:xfrm>
              <a:off x="3600" y="1008"/>
              <a:ext cx="1824" cy="25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marL="285750" indent="-285750" eaLnBrk="1" hangingPunct="1">
                <a:lnSpc>
                  <a:spcPct val="80000"/>
                </a:lnSpc>
                <a:spcBef>
                  <a:spcPct val="30000"/>
                </a:spcBef>
                <a:buSzPct val="100000"/>
              </a:pPr>
              <a:r>
                <a:rPr lang="en-US" sz="2400" b="1" dirty="0">
                  <a:solidFill>
                    <a:prstClr val="black"/>
                  </a:solidFill>
                  <a:latin typeface="Courier New" charset="0"/>
                  <a:ea typeface="ＭＳ Ｐゴシック"/>
                  <a:cs typeface="ＭＳ Ｐゴシック"/>
                </a:rPr>
                <a:t>…</a:t>
              </a:r>
            </a:p>
            <a:p>
              <a:pPr marL="285750" indent="-285750" eaLnBrk="1" hangingPunct="1">
                <a:lnSpc>
                  <a:spcPct val="80000"/>
                </a:lnSpc>
                <a:spcBef>
                  <a:spcPct val="30000"/>
                </a:spcBef>
                <a:buSzPct val="100000"/>
              </a:pPr>
              <a:r>
                <a:rPr lang="en-US" sz="2400" b="1" dirty="0">
                  <a:solidFill>
                    <a:prstClr val="black"/>
                  </a:solidFill>
                  <a:latin typeface="Courier New" charset="0"/>
                  <a:ea typeface="ＭＳ Ｐゴシック"/>
                  <a:cs typeface="ＭＳ Ｐゴシック"/>
                </a:rPr>
                <a:t>ld</a:t>
              </a:r>
              <a:r>
                <a:rPr lang="en-US" sz="2400" b="1" dirty="0" smtClean="0">
                  <a:solidFill>
                    <a:prstClr val="black"/>
                  </a:solidFill>
                  <a:latin typeface="Courier New" charset="0"/>
                  <a:ea typeface="ＭＳ Ｐゴシック"/>
                  <a:cs typeface="ＭＳ Ｐゴシック"/>
                </a:rPr>
                <a:t> x1</a:t>
              </a:r>
              <a:r>
                <a:rPr lang="en-US" sz="2400" b="1" dirty="0">
                  <a:solidFill>
                    <a:prstClr val="black"/>
                  </a:solidFill>
                  <a:latin typeface="Courier New" charset="0"/>
                  <a:ea typeface="ＭＳ Ｐゴシック"/>
                  <a:cs typeface="ＭＳ Ｐゴシック"/>
                </a:rPr>
                <a:t>, </a:t>
              </a:r>
              <a:r>
                <a:rPr lang="en-US" sz="2400" b="1" dirty="0" smtClean="0">
                  <a:solidFill>
                    <a:prstClr val="black"/>
                  </a:solidFill>
                  <a:latin typeface="Courier New" charset="0"/>
                  <a:ea typeface="ＭＳ Ｐゴシック"/>
                  <a:cs typeface="ＭＳ Ｐゴシック"/>
                </a:rPr>
                <a:t>(x3</a:t>
              </a:r>
              <a:r>
                <a:rPr lang="en-US" sz="2400" b="1" dirty="0">
                  <a:solidFill>
                    <a:prstClr val="black"/>
                  </a:solidFill>
                  <a:latin typeface="Courier New" charset="0"/>
                  <a:ea typeface="ＭＳ Ｐゴシック"/>
                  <a:cs typeface="ＭＳ Ｐゴシック"/>
                </a:rPr>
                <a:t>)</a:t>
              </a:r>
            </a:p>
            <a:p>
              <a:pPr marL="285750" indent="-285750" eaLnBrk="1" hangingPunct="1">
                <a:lnSpc>
                  <a:spcPct val="80000"/>
                </a:lnSpc>
                <a:spcBef>
                  <a:spcPct val="30000"/>
                </a:spcBef>
                <a:buSzPct val="100000"/>
              </a:pPr>
              <a:r>
                <a:rPr lang="en-US" sz="2400" b="1" dirty="0">
                  <a:solidFill>
                    <a:prstClr val="black"/>
                  </a:solidFill>
                  <a:latin typeface="Courier New" charset="0"/>
                  <a:ea typeface="ＭＳ Ｐゴシック"/>
                  <a:cs typeface="ＭＳ Ｐゴシック"/>
                </a:rPr>
                <a:t>add</a:t>
              </a:r>
              <a:r>
                <a:rPr lang="en-US" sz="2400" b="1" dirty="0" smtClean="0">
                  <a:solidFill>
                    <a:prstClr val="black"/>
                  </a:solidFill>
                  <a:latin typeface="Courier New" charset="0"/>
                  <a:ea typeface="ＭＳ Ｐゴシック"/>
                  <a:cs typeface="ＭＳ Ｐゴシック"/>
                </a:rPr>
                <a:t> x3</a:t>
              </a:r>
              <a:r>
                <a:rPr lang="en-US" sz="2400" b="1" dirty="0">
                  <a:solidFill>
                    <a:prstClr val="black"/>
                  </a:solidFill>
                  <a:latin typeface="Courier New" charset="0"/>
                  <a:ea typeface="ＭＳ Ｐゴシック"/>
                  <a:cs typeface="ＭＳ Ｐゴシック"/>
                </a:rPr>
                <a:t>,</a:t>
              </a:r>
              <a:r>
                <a:rPr lang="en-US" sz="2400" b="1" dirty="0" smtClean="0">
                  <a:solidFill>
                    <a:prstClr val="black"/>
                  </a:solidFill>
                  <a:latin typeface="Courier New" charset="0"/>
                  <a:ea typeface="ＭＳ Ｐゴシック"/>
                  <a:cs typeface="ＭＳ Ｐゴシック"/>
                </a:rPr>
                <a:t> x1</a:t>
              </a:r>
              <a:r>
                <a:rPr lang="en-US" sz="2400" b="1" dirty="0">
                  <a:solidFill>
                    <a:prstClr val="black"/>
                  </a:solidFill>
                  <a:latin typeface="Courier New" charset="0"/>
                  <a:ea typeface="ＭＳ Ｐゴシック"/>
                  <a:cs typeface="ＭＳ Ｐゴシック"/>
                </a:rPr>
                <a:t>,</a:t>
              </a:r>
              <a:r>
                <a:rPr lang="en-US" sz="2400" b="1" dirty="0" smtClean="0">
                  <a:solidFill>
                    <a:prstClr val="black"/>
                  </a:solidFill>
                  <a:latin typeface="Courier New" charset="0"/>
                  <a:ea typeface="ＭＳ Ｐゴシック"/>
                  <a:cs typeface="ＭＳ Ｐゴシック"/>
                </a:rPr>
                <a:t> x2</a:t>
              </a:r>
              <a:endParaRPr lang="en-US" sz="2400" b="1" dirty="0">
                <a:solidFill>
                  <a:prstClr val="black"/>
                </a:solidFill>
                <a:latin typeface="Courier New" charset="0"/>
                <a:ea typeface="ＭＳ Ｐゴシック"/>
                <a:cs typeface="ＭＳ Ｐゴシック"/>
              </a:endParaRPr>
            </a:p>
            <a:p>
              <a:pPr marL="285750" indent="-285750" eaLnBrk="1" hangingPunct="1">
                <a:lnSpc>
                  <a:spcPct val="80000"/>
                </a:lnSpc>
                <a:spcBef>
                  <a:spcPct val="30000"/>
                </a:spcBef>
                <a:buSzPct val="100000"/>
              </a:pPr>
              <a:r>
                <a:rPr lang="en-US" sz="2400" b="1" dirty="0">
                  <a:solidFill>
                    <a:prstClr val="black"/>
                  </a:solidFill>
                  <a:latin typeface="Courier New" charset="0"/>
                  <a:ea typeface="ＭＳ Ｐゴシック"/>
                  <a:cs typeface="ＭＳ Ｐゴシック"/>
                </a:rPr>
                <a:t>sub</a:t>
              </a:r>
              <a:r>
                <a:rPr lang="en-US" sz="2400" b="1" dirty="0" smtClean="0">
                  <a:solidFill>
                    <a:prstClr val="black"/>
                  </a:solidFill>
                  <a:latin typeface="Courier New" charset="0"/>
                  <a:ea typeface="ＭＳ Ｐゴシック"/>
                  <a:cs typeface="ＭＳ Ｐゴシック"/>
                </a:rPr>
                <a:t> x6</a:t>
              </a:r>
              <a:r>
                <a:rPr lang="en-US" sz="2400" b="1" dirty="0">
                  <a:solidFill>
                    <a:prstClr val="black"/>
                  </a:solidFill>
                  <a:latin typeface="Courier New" charset="0"/>
                  <a:ea typeface="ＭＳ Ｐゴシック"/>
                  <a:cs typeface="ＭＳ Ｐゴシック"/>
                </a:rPr>
                <a:t>,</a:t>
              </a:r>
              <a:r>
                <a:rPr lang="en-US" sz="2400" b="1" dirty="0" smtClean="0">
                  <a:solidFill>
                    <a:prstClr val="black"/>
                  </a:solidFill>
                  <a:latin typeface="Courier New" charset="0"/>
                  <a:ea typeface="ＭＳ Ｐゴシック"/>
                  <a:cs typeface="ＭＳ Ｐゴシック"/>
                </a:rPr>
                <a:t> x7</a:t>
              </a:r>
              <a:r>
                <a:rPr lang="en-US" sz="2400" b="1" dirty="0">
                  <a:solidFill>
                    <a:prstClr val="black"/>
                  </a:solidFill>
                  <a:latin typeface="Courier New" charset="0"/>
                  <a:ea typeface="ＭＳ Ｐゴシック"/>
                  <a:cs typeface="ＭＳ Ｐゴシック"/>
                </a:rPr>
                <a:t>,</a:t>
              </a:r>
              <a:r>
                <a:rPr lang="en-US" sz="2400" b="1" dirty="0" smtClean="0">
                  <a:solidFill>
                    <a:prstClr val="black"/>
                  </a:solidFill>
                  <a:latin typeface="Courier New" charset="0"/>
                  <a:ea typeface="ＭＳ Ｐゴシック"/>
                  <a:cs typeface="ＭＳ Ｐゴシック"/>
                </a:rPr>
                <a:t> x9</a:t>
              </a:r>
              <a:endParaRPr lang="en-US" sz="2400" b="1" dirty="0">
                <a:solidFill>
                  <a:prstClr val="black"/>
                </a:solidFill>
                <a:latin typeface="Courier New" charset="0"/>
                <a:ea typeface="ＭＳ Ｐゴシック"/>
                <a:cs typeface="ＭＳ Ｐゴシック"/>
              </a:endParaRPr>
            </a:p>
            <a:p>
              <a:pPr marL="285750" indent="-285750" eaLnBrk="1" hangingPunct="1">
                <a:lnSpc>
                  <a:spcPct val="80000"/>
                </a:lnSpc>
                <a:spcBef>
                  <a:spcPct val="30000"/>
                </a:spcBef>
                <a:buSzPct val="100000"/>
              </a:pPr>
              <a:r>
                <a:rPr lang="en-US" sz="2400" b="1" dirty="0">
                  <a:solidFill>
                    <a:prstClr val="black"/>
                  </a:solidFill>
                  <a:latin typeface="Courier New" charset="0"/>
                  <a:ea typeface="ＭＳ Ｐゴシック"/>
                  <a:cs typeface="ＭＳ Ｐゴシック"/>
                </a:rPr>
                <a:t>add</a:t>
              </a:r>
              <a:r>
                <a:rPr lang="en-US" sz="2400" b="1" dirty="0" smtClean="0">
                  <a:solidFill>
                    <a:prstClr val="black"/>
                  </a:solidFill>
                  <a:latin typeface="Courier New" charset="0"/>
                  <a:ea typeface="ＭＳ Ｐゴシック"/>
                  <a:cs typeface="ＭＳ Ｐゴシック"/>
                </a:rPr>
                <a:t> x3</a:t>
              </a:r>
              <a:r>
                <a:rPr lang="en-US" sz="2400" b="1" dirty="0">
                  <a:solidFill>
                    <a:prstClr val="black"/>
                  </a:solidFill>
                  <a:latin typeface="Courier New" charset="0"/>
                  <a:ea typeface="ＭＳ Ｐゴシック"/>
                  <a:cs typeface="ＭＳ Ｐゴシック"/>
                </a:rPr>
                <a:t>,</a:t>
              </a:r>
              <a:r>
                <a:rPr lang="en-US" sz="2400" b="1" dirty="0" smtClean="0">
                  <a:solidFill>
                    <a:prstClr val="black"/>
                  </a:solidFill>
                  <a:latin typeface="Courier New" charset="0"/>
                  <a:ea typeface="ＭＳ Ｐゴシック"/>
                  <a:cs typeface="ＭＳ Ｐゴシック"/>
                </a:rPr>
                <a:t> x3</a:t>
              </a:r>
              <a:r>
                <a:rPr lang="en-US" sz="2400" b="1" dirty="0">
                  <a:solidFill>
                    <a:prstClr val="black"/>
                  </a:solidFill>
                  <a:latin typeface="Courier New" charset="0"/>
                  <a:ea typeface="ＭＳ Ｐゴシック"/>
                  <a:cs typeface="ＭＳ Ｐゴシック"/>
                </a:rPr>
                <a:t>,</a:t>
              </a:r>
              <a:r>
                <a:rPr lang="en-US" sz="2400" b="1" dirty="0" smtClean="0">
                  <a:solidFill>
                    <a:prstClr val="black"/>
                  </a:solidFill>
                  <a:latin typeface="Courier New" charset="0"/>
                  <a:ea typeface="ＭＳ Ｐゴシック"/>
                  <a:cs typeface="ＭＳ Ｐゴシック"/>
                </a:rPr>
                <a:t> x6</a:t>
              </a:r>
              <a:endParaRPr lang="en-US" sz="2400" b="1" dirty="0">
                <a:solidFill>
                  <a:prstClr val="black"/>
                </a:solidFill>
                <a:latin typeface="Courier New" charset="0"/>
                <a:ea typeface="ＭＳ Ｐゴシック"/>
                <a:cs typeface="ＭＳ Ｐゴシック"/>
              </a:endParaRPr>
            </a:p>
            <a:p>
              <a:pPr marL="285750" indent="-285750" eaLnBrk="1" hangingPunct="1">
                <a:lnSpc>
                  <a:spcPct val="80000"/>
                </a:lnSpc>
                <a:spcBef>
                  <a:spcPct val="30000"/>
                </a:spcBef>
                <a:buSzPct val="100000"/>
              </a:pPr>
              <a:r>
                <a:rPr lang="en-US" sz="2400" b="1" dirty="0">
                  <a:solidFill>
                    <a:prstClr val="black"/>
                  </a:solidFill>
                  <a:latin typeface="Courier New" charset="0"/>
                  <a:ea typeface="ＭＳ Ｐゴシック"/>
                  <a:cs typeface="ＭＳ Ｐゴシック"/>
                </a:rPr>
                <a:t>ld</a:t>
              </a:r>
              <a:r>
                <a:rPr lang="en-US" sz="2400" b="1" dirty="0" smtClean="0">
                  <a:solidFill>
                    <a:prstClr val="black"/>
                  </a:solidFill>
                  <a:latin typeface="Courier New" charset="0"/>
                  <a:ea typeface="ＭＳ Ｐゴシック"/>
                  <a:cs typeface="ＭＳ Ｐゴシック"/>
                </a:rPr>
                <a:t> x6</a:t>
              </a:r>
              <a:r>
                <a:rPr lang="en-US" sz="2400" b="1" dirty="0">
                  <a:solidFill>
                    <a:prstClr val="black"/>
                  </a:solidFill>
                  <a:latin typeface="Courier New" charset="0"/>
                  <a:ea typeface="ＭＳ Ｐゴシック"/>
                  <a:cs typeface="ＭＳ Ｐゴシック"/>
                </a:rPr>
                <a:t>, </a:t>
              </a:r>
              <a:r>
                <a:rPr lang="en-US" sz="2400" b="1" dirty="0" smtClean="0">
                  <a:solidFill>
                    <a:prstClr val="black"/>
                  </a:solidFill>
                  <a:latin typeface="Courier New" charset="0"/>
                  <a:ea typeface="ＭＳ Ｐゴシック"/>
                  <a:cs typeface="ＭＳ Ｐゴシック"/>
                </a:rPr>
                <a:t>(x1</a:t>
              </a:r>
              <a:r>
                <a:rPr lang="en-US" sz="2400" b="1" dirty="0">
                  <a:solidFill>
                    <a:prstClr val="black"/>
                  </a:solidFill>
                  <a:latin typeface="Courier New" charset="0"/>
                  <a:ea typeface="ＭＳ Ｐゴシック"/>
                  <a:cs typeface="ＭＳ Ｐゴシック"/>
                </a:rPr>
                <a:t>)</a:t>
              </a:r>
            </a:p>
            <a:p>
              <a:pPr marL="285750" indent="-285750" eaLnBrk="1" hangingPunct="1">
                <a:lnSpc>
                  <a:spcPct val="80000"/>
                </a:lnSpc>
                <a:spcBef>
                  <a:spcPct val="30000"/>
                </a:spcBef>
                <a:buSzPct val="100000"/>
              </a:pPr>
              <a:r>
                <a:rPr lang="en-US" sz="2400" b="1" dirty="0">
                  <a:solidFill>
                    <a:prstClr val="black"/>
                  </a:solidFill>
                  <a:latin typeface="Courier New" charset="0"/>
                  <a:ea typeface="ＭＳ Ｐゴシック"/>
                  <a:cs typeface="ＭＳ Ｐゴシック"/>
                </a:rPr>
                <a:t>add</a:t>
              </a:r>
              <a:r>
                <a:rPr lang="en-US" sz="2400" b="1" dirty="0" smtClean="0">
                  <a:solidFill>
                    <a:prstClr val="black"/>
                  </a:solidFill>
                  <a:latin typeface="Courier New" charset="0"/>
                  <a:ea typeface="ＭＳ Ｐゴシック"/>
                  <a:cs typeface="ＭＳ Ｐゴシック"/>
                </a:rPr>
                <a:t> x6</a:t>
              </a:r>
              <a:r>
                <a:rPr lang="en-US" sz="2400" b="1" dirty="0">
                  <a:solidFill>
                    <a:prstClr val="black"/>
                  </a:solidFill>
                  <a:latin typeface="Courier New" charset="0"/>
                  <a:ea typeface="ＭＳ Ｐゴシック"/>
                  <a:cs typeface="ＭＳ Ｐゴシック"/>
                </a:rPr>
                <a:t>,</a:t>
              </a:r>
              <a:r>
                <a:rPr lang="en-US" sz="2400" b="1" dirty="0" smtClean="0">
                  <a:solidFill>
                    <a:prstClr val="black"/>
                  </a:solidFill>
                  <a:latin typeface="Courier New" charset="0"/>
                  <a:ea typeface="ＭＳ Ｐゴシック"/>
                  <a:cs typeface="ＭＳ Ｐゴシック"/>
                </a:rPr>
                <a:t> x6</a:t>
              </a:r>
              <a:r>
                <a:rPr lang="en-US" sz="2400" b="1" dirty="0">
                  <a:solidFill>
                    <a:prstClr val="black"/>
                  </a:solidFill>
                  <a:latin typeface="Courier New" charset="0"/>
                  <a:ea typeface="ＭＳ Ｐゴシック"/>
                  <a:cs typeface="ＭＳ Ｐゴシック"/>
                </a:rPr>
                <a:t>,</a:t>
              </a:r>
              <a:r>
                <a:rPr lang="en-US" sz="2400" b="1" dirty="0" smtClean="0">
                  <a:solidFill>
                    <a:prstClr val="black"/>
                  </a:solidFill>
                  <a:latin typeface="Courier New" charset="0"/>
                  <a:ea typeface="ＭＳ Ｐゴシック"/>
                  <a:cs typeface="ＭＳ Ｐゴシック"/>
                </a:rPr>
                <a:t> x3</a:t>
              </a:r>
              <a:endParaRPr lang="en-US" sz="2400" b="1" dirty="0">
                <a:solidFill>
                  <a:prstClr val="black"/>
                </a:solidFill>
                <a:latin typeface="Courier New" charset="0"/>
                <a:ea typeface="ＭＳ Ｐゴシック"/>
                <a:cs typeface="ＭＳ Ｐゴシック"/>
              </a:endParaRPr>
            </a:p>
            <a:p>
              <a:pPr marL="285750" indent="-285750" eaLnBrk="1" hangingPunct="1">
                <a:lnSpc>
                  <a:spcPct val="80000"/>
                </a:lnSpc>
                <a:spcBef>
                  <a:spcPct val="30000"/>
                </a:spcBef>
                <a:buSzPct val="100000"/>
              </a:pPr>
              <a:r>
                <a:rPr lang="en-US" sz="2400" b="1" dirty="0" err="1" smtClean="0">
                  <a:solidFill>
                    <a:prstClr val="black"/>
                  </a:solidFill>
                  <a:latin typeface="Courier New" charset="0"/>
                  <a:ea typeface="ＭＳ Ｐゴシック"/>
                  <a:cs typeface="ＭＳ Ｐゴシック"/>
                </a:rPr>
                <a:t>sd</a:t>
              </a:r>
              <a:r>
                <a:rPr lang="en-US" sz="2400" b="1" dirty="0" smtClean="0">
                  <a:solidFill>
                    <a:prstClr val="black"/>
                  </a:solidFill>
                  <a:latin typeface="Courier New" charset="0"/>
                  <a:ea typeface="ＭＳ Ｐゴシック"/>
                  <a:cs typeface="ＭＳ Ｐゴシック"/>
                </a:rPr>
                <a:t> x6</a:t>
              </a:r>
              <a:r>
                <a:rPr lang="en-US" sz="2400" b="1" dirty="0">
                  <a:solidFill>
                    <a:prstClr val="black"/>
                  </a:solidFill>
                  <a:latin typeface="Courier New" charset="0"/>
                  <a:ea typeface="ＭＳ Ｐゴシック"/>
                  <a:cs typeface="ＭＳ Ｐゴシック"/>
                </a:rPr>
                <a:t>, </a:t>
              </a:r>
              <a:r>
                <a:rPr lang="en-US" sz="2400" b="1" dirty="0" smtClean="0">
                  <a:solidFill>
                    <a:prstClr val="black"/>
                  </a:solidFill>
                  <a:latin typeface="Courier New" charset="0"/>
                  <a:ea typeface="ＭＳ Ｐゴシック"/>
                  <a:cs typeface="ＭＳ Ｐゴシック"/>
                </a:rPr>
                <a:t>(x1</a:t>
              </a:r>
              <a:r>
                <a:rPr lang="en-US" sz="2400" b="1" dirty="0">
                  <a:solidFill>
                    <a:prstClr val="black"/>
                  </a:solidFill>
                  <a:latin typeface="Courier New" charset="0"/>
                  <a:ea typeface="ＭＳ Ｐゴシック"/>
                  <a:cs typeface="ＭＳ Ｐゴシック"/>
                </a:rPr>
                <a:t>)</a:t>
              </a:r>
            </a:p>
            <a:p>
              <a:pPr marL="285750" indent="-285750" eaLnBrk="1" hangingPunct="1">
                <a:lnSpc>
                  <a:spcPct val="80000"/>
                </a:lnSpc>
                <a:spcBef>
                  <a:spcPct val="30000"/>
                </a:spcBef>
                <a:buSzPct val="100000"/>
              </a:pPr>
              <a:r>
                <a:rPr lang="en-US" sz="2400" b="1" dirty="0">
                  <a:solidFill>
                    <a:prstClr val="black"/>
                  </a:solidFill>
                  <a:latin typeface="Courier New" charset="0"/>
                  <a:ea typeface="ＭＳ Ｐゴシック"/>
                  <a:cs typeface="ＭＳ Ｐゴシック"/>
                </a:rPr>
                <a:t>ld</a:t>
              </a:r>
              <a:r>
                <a:rPr lang="en-US" sz="2400" b="1" dirty="0" smtClean="0">
                  <a:solidFill>
                    <a:prstClr val="black"/>
                  </a:solidFill>
                  <a:latin typeface="Courier New" charset="0"/>
                  <a:ea typeface="ＭＳ Ｐゴシック"/>
                  <a:cs typeface="ＭＳ Ｐゴシック"/>
                </a:rPr>
                <a:t> x6</a:t>
              </a:r>
              <a:r>
                <a:rPr lang="en-US" sz="2400" b="1" dirty="0">
                  <a:solidFill>
                    <a:prstClr val="black"/>
                  </a:solidFill>
                  <a:latin typeface="Courier New" charset="0"/>
                  <a:ea typeface="ＭＳ Ｐゴシック"/>
                  <a:cs typeface="ＭＳ Ｐゴシック"/>
                </a:rPr>
                <a:t>, </a:t>
              </a:r>
              <a:r>
                <a:rPr lang="en-US" sz="2400" b="1" dirty="0" smtClean="0">
                  <a:solidFill>
                    <a:prstClr val="black"/>
                  </a:solidFill>
                  <a:latin typeface="Courier New" charset="0"/>
                  <a:ea typeface="ＭＳ Ｐゴシック"/>
                  <a:cs typeface="ＭＳ Ｐゴシック"/>
                </a:rPr>
                <a:t>(x1</a:t>
              </a:r>
              <a:r>
                <a:rPr lang="en-US" sz="2400" b="1" dirty="0">
                  <a:solidFill>
                    <a:prstClr val="black"/>
                  </a:solidFill>
                  <a:latin typeface="Courier New" charset="0"/>
                  <a:ea typeface="ＭＳ Ｐゴシック"/>
                  <a:cs typeface="ＭＳ Ｐゴシック"/>
                </a:rPr>
                <a:t>)</a:t>
              </a:r>
            </a:p>
            <a:p>
              <a:pPr marL="285750" indent="-285750" eaLnBrk="1" hangingPunct="1">
                <a:lnSpc>
                  <a:spcPct val="80000"/>
                </a:lnSpc>
                <a:spcBef>
                  <a:spcPct val="30000"/>
                </a:spcBef>
                <a:buSzPct val="100000"/>
              </a:pPr>
              <a:r>
                <a:rPr lang="en-US" sz="2400" b="1" dirty="0">
                  <a:solidFill>
                    <a:prstClr val="black"/>
                  </a:solidFill>
                  <a:latin typeface="Courier New" charset="0"/>
                  <a:ea typeface="ＭＳ Ｐゴシック"/>
                  <a:cs typeface="ＭＳ Ｐゴシック"/>
                </a:rPr>
                <a:t>…</a:t>
              </a:r>
            </a:p>
          </p:txBody>
        </p:sp>
        <p:sp>
          <p:nvSpPr>
            <p:cNvPr id="1936395" name="AutoShape 11"/>
            <p:cNvSpPr>
              <a:spLocks/>
            </p:cNvSpPr>
            <p:nvPr/>
          </p:nvSpPr>
          <p:spPr bwMode="auto">
            <a:xfrm>
              <a:off x="2400" y="1248"/>
              <a:ext cx="144" cy="240"/>
            </a:xfrm>
            <a:prstGeom prst="rightBrace">
              <a:avLst>
                <a:gd name="adj1" fmla="val 13889"/>
                <a:gd name="adj2" fmla="val 50000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36396" name="Line 12"/>
            <p:cNvSpPr>
              <a:spLocks noChangeShapeType="1"/>
            </p:cNvSpPr>
            <p:nvPr/>
          </p:nvSpPr>
          <p:spPr bwMode="auto">
            <a:xfrm>
              <a:off x="2544" y="1368"/>
              <a:ext cx="84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36397" name="Text Box 13"/>
            <p:cNvSpPr txBox="1">
              <a:spLocks noChangeArrowheads="1"/>
            </p:cNvSpPr>
            <p:nvPr/>
          </p:nvSpPr>
          <p:spPr bwMode="auto">
            <a:xfrm>
              <a:off x="2544" y="1104"/>
              <a:ext cx="792" cy="2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400" b="1" i="1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Commit</a:t>
              </a:r>
            </a:p>
          </p:txBody>
        </p:sp>
        <p:sp>
          <p:nvSpPr>
            <p:cNvPr id="1936398" name="AutoShape 14"/>
            <p:cNvSpPr>
              <a:spLocks/>
            </p:cNvSpPr>
            <p:nvPr/>
          </p:nvSpPr>
          <p:spPr bwMode="auto">
            <a:xfrm>
              <a:off x="2400" y="2784"/>
              <a:ext cx="144" cy="480"/>
            </a:xfrm>
            <a:prstGeom prst="rightBrace">
              <a:avLst>
                <a:gd name="adj1" fmla="val 27778"/>
                <a:gd name="adj2" fmla="val 50000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36399" name="Line 15"/>
            <p:cNvSpPr>
              <a:spLocks noChangeShapeType="1"/>
            </p:cNvSpPr>
            <p:nvPr/>
          </p:nvSpPr>
          <p:spPr bwMode="auto">
            <a:xfrm>
              <a:off x="2544" y="3024"/>
              <a:ext cx="84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36400" name="Text Box 16"/>
            <p:cNvSpPr txBox="1">
              <a:spLocks noChangeArrowheads="1"/>
            </p:cNvSpPr>
            <p:nvPr/>
          </p:nvSpPr>
          <p:spPr bwMode="auto">
            <a:xfrm>
              <a:off x="2646" y="2784"/>
              <a:ext cx="597" cy="2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400" b="1" i="1" dirty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Fetch</a:t>
              </a:r>
            </a:p>
          </p:txBody>
        </p:sp>
        <p:sp>
          <p:nvSpPr>
            <p:cNvPr id="1936401" name="Text Box 17"/>
            <p:cNvSpPr txBox="1">
              <a:spLocks noChangeArrowheads="1"/>
            </p:cNvSpPr>
            <p:nvPr/>
          </p:nvSpPr>
          <p:spPr bwMode="auto">
            <a:xfrm>
              <a:off x="3884" y="3769"/>
              <a:ext cx="968" cy="2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400" b="1" dirty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Cycle </a:t>
              </a:r>
              <a:r>
                <a:rPr lang="en-US" sz="2400" b="1" i="1" dirty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t + 1</a:t>
              </a:r>
            </a:p>
          </p:txBody>
        </p:sp>
        <p:sp>
          <p:nvSpPr>
            <p:cNvPr id="1936402" name="AutoShape 18"/>
            <p:cNvSpPr>
              <a:spLocks/>
            </p:cNvSpPr>
            <p:nvPr/>
          </p:nvSpPr>
          <p:spPr bwMode="auto">
            <a:xfrm>
              <a:off x="2400" y="1580"/>
              <a:ext cx="144" cy="1126"/>
            </a:xfrm>
            <a:prstGeom prst="rightBrace">
              <a:avLst>
                <a:gd name="adj1" fmla="val 65162"/>
                <a:gd name="adj2" fmla="val 50000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36403" name="Line 19"/>
            <p:cNvSpPr>
              <a:spLocks noChangeShapeType="1"/>
            </p:cNvSpPr>
            <p:nvPr/>
          </p:nvSpPr>
          <p:spPr bwMode="auto">
            <a:xfrm flipV="1">
              <a:off x="2544" y="2146"/>
              <a:ext cx="84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36404" name="Text Box 20"/>
            <p:cNvSpPr txBox="1">
              <a:spLocks noChangeArrowheads="1"/>
            </p:cNvSpPr>
            <p:nvPr/>
          </p:nvSpPr>
          <p:spPr bwMode="auto">
            <a:xfrm>
              <a:off x="2537" y="1814"/>
              <a:ext cx="787" cy="2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400" b="1" i="1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Execute</a:t>
              </a:r>
            </a:p>
          </p:txBody>
        </p:sp>
      </p:grpSp>
      <p:sp>
        <p:nvSpPr>
          <p:cNvPr id="24" name="Rectangle 10"/>
          <p:cNvSpPr>
            <a:spLocks noChangeArrowheads="1"/>
          </p:cNvSpPr>
          <p:nvPr/>
        </p:nvSpPr>
        <p:spPr bwMode="auto">
          <a:xfrm>
            <a:off x="685800" y="1371600"/>
            <a:ext cx="2895600" cy="411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285750" indent="-285750" eaLnBrk="1" hangingPunct="1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b="1" dirty="0">
                <a:solidFill>
                  <a:prstClr val="black"/>
                </a:solidFill>
                <a:latin typeface="Courier New" charset="0"/>
                <a:ea typeface="ＭＳ Ｐゴシック"/>
                <a:cs typeface="ＭＳ Ｐゴシック"/>
              </a:rPr>
              <a:t>…</a:t>
            </a:r>
          </a:p>
          <a:p>
            <a:pPr marL="285750" indent="-285750" eaLnBrk="1" hangingPunct="1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b="1" dirty="0">
                <a:solidFill>
                  <a:prstClr val="black"/>
                </a:solidFill>
                <a:latin typeface="Courier New" charset="0"/>
                <a:ea typeface="ＭＳ Ｐゴシック"/>
                <a:cs typeface="ＭＳ Ｐゴシック"/>
              </a:rPr>
              <a:t>ld</a:t>
            </a:r>
            <a:r>
              <a:rPr lang="en-US" sz="2400" b="1" dirty="0" smtClean="0">
                <a:solidFill>
                  <a:prstClr val="black"/>
                </a:solidFill>
                <a:latin typeface="Courier New" charset="0"/>
                <a:ea typeface="ＭＳ Ｐゴシック"/>
                <a:cs typeface="ＭＳ Ｐゴシック"/>
              </a:rPr>
              <a:t> x1</a:t>
            </a:r>
            <a:r>
              <a:rPr lang="en-US" sz="2400" b="1" dirty="0">
                <a:solidFill>
                  <a:prstClr val="black"/>
                </a:solidFill>
                <a:latin typeface="Courier New" charset="0"/>
                <a:ea typeface="ＭＳ Ｐゴシック"/>
                <a:cs typeface="ＭＳ Ｐゴシック"/>
              </a:rPr>
              <a:t>, </a:t>
            </a:r>
            <a:r>
              <a:rPr lang="en-US" sz="2400" b="1" dirty="0" smtClean="0">
                <a:solidFill>
                  <a:prstClr val="black"/>
                </a:solidFill>
                <a:latin typeface="Courier New" charset="0"/>
                <a:ea typeface="ＭＳ Ｐゴシック"/>
                <a:cs typeface="ＭＳ Ｐゴシック"/>
              </a:rPr>
              <a:t>(x3</a:t>
            </a:r>
            <a:r>
              <a:rPr lang="en-US" sz="2400" b="1" dirty="0">
                <a:solidFill>
                  <a:prstClr val="black"/>
                </a:solidFill>
                <a:latin typeface="Courier New" charset="0"/>
                <a:ea typeface="ＭＳ Ｐゴシック"/>
                <a:cs typeface="ＭＳ Ｐゴシック"/>
              </a:rPr>
              <a:t>)</a:t>
            </a:r>
          </a:p>
          <a:p>
            <a:pPr marL="285750" indent="-285750" eaLnBrk="1" hangingPunct="1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b="1" dirty="0">
                <a:solidFill>
                  <a:prstClr val="black"/>
                </a:solidFill>
                <a:latin typeface="Courier New" charset="0"/>
                <a:ea typeface="ＭＳ Ｐゴシック"/>
                <a:cs typeface="ＭＳ Ｐゴシック"/>
              </a:rPr>
              <a:t>add</a:t>
            </a:r>
            <a:r>
              <a:rPr lang="en-US" sz="2400" b="1" dirty="0" smtClean="0">
                <a:solidFill>
                  <a:prstClr val="black"/>
                </a:solidFill>
                <a:latin typeface="Courier New" charset="0"/>
                <a:ea typeface="ＭＳ Ｐゴシック"/>
                <a:cs typeface="ＭＳ Ｐゴシック"/>
              </a:rPr>
              <a:t> x3</a:t>
            </a:r>
            <a:r>
              <a:rPr lang="en-US" sz="2400" b="1" dirty="0">
                <a:solidFill>
                  <a:prstClr val="black"/>
                </a:solidFill>
                <a:latin typeface="Courier New" charset="0"/>
                <a:ea typeface="ＭＳ Ｐゴシック"/>
                <a:cs typeface="ＭＳ Ｐゴシック"/>
              </a:rPr>
              <a:t>,</a:t>
            </a:r>
            <a:r>
              <a:rPr lang="en-US" sz="2400" b="1" dirty="0" smtClean="0">
                <a:solidFill>
                  <a:prstClr val="black"/>
                </a:solidFill>
                <a:latin typeface="Courier New" charset="0"/>
                <a:ea typeface="ＭＳ Ｐゴシック"/>
                <a:cs typeface="ＭＳ Ｐゴシック"/>
              </a:rPr>
              <a:t> x1</a:t>
            </a:r>
            <a:r>
              <a:rPr lang="en-US" sz="2400" b="1" dirty="0">
                <a:solidFill>
                  <a:prstClr val="black"/>
                </a:solidFill>
                <a:latin typeface="Courier New" charset="0"/>
                <a:ea typeface="ＭＳ Ｐゴシック"/>
                <a:cs typeface="ＭＳ Ｐゴシック"/>
              </a:rPr>
              <a:t>,</a:t>
            </a:r>
            <a:r>
              <a:rPr lang="en-US" sz="2400" b="1" dirty="0" smtClean="0">
                <a:solidFill>
                  <a:prstClr val="black"/>
                </a:solidFill>
                <a:latin typeface="Courier New" charset="0"/>
                <a:ea typeface="ＭＳ Ｐゴシック"/>
                <a:cs typeface="ＭＳ Ｐゴシック"/>
              </a:rPr>
              <a:t> x2</a:t>
            </a:r>
            <a:endParaRPr lang="en-US" sz="2400" b="1" dirty="0">
              <a:solidFill>
                <a:prstClr val="black"/>
              </a:solidFill>
              <a:latin typeface="Courier New" charset="0"/>
              <a:ea typeface="ＭＳ Ｐゴシック"/>
              <a:cs typeface="ＭＳ Ｐゴシック"/>
            </a:endParaRPr>
          </a:p>
          <a:p>
            <a:pPr marL="285750" indent="-285750" eaLnBrk="1" hangingPunct="1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b="1" dirty="0">
                <a:solidFill>
                  <a:prstClr val="black"/>
                </a:solidFill>
                <a:latin typeface="Courier New" charset="0"/>
                <a:ea typeface="ＭＳ Ｐゴシック"/>
                <a:cs typeface="ＭＳ Ｐゴシック"/>
              </a:rPr>
              <a:t>sub</a:t>
            </a:r>
            <a:r>
              <a:rPr lang="en-US" sz="2400" b="1" dirty="0" smtClean="0">
                <a:solidFill>
                  <a:prstClr val="black"/>
                </a:solidFill>
                <a:latin typeface="Courier New" charset="0"/>
                <a:ea typeface="ＭＳ Ｐゴシック"/>
                <a:cs typeface="ＭＳ Ｐゴシック"/>
              </a:rPr>
              <a:t> x6</a:t>
            </a:r>
            <a:r>
              <a:rPr lang="en-US" sz="2400" b="1" dirty="0">
                <a:solidFill>
                  <a:prstClr val="black"/>
                </a:solidFill>
                <a:latin typeface="Courier New" charset="0"/>
                <a:ea typeface="ＭＳ Ｐゴシック"/>
                <a:cs typeface="ＭＳ Ｐゴシック"/>
              </a:rPr>
              <a:t>,</a:t>
            </a:r>
            <a:r>
              <a:rPr lang="en-US" sz="2400" b="1" dirty="0" smtClean="0">
                <a:solidFill>
                  <a:prstClr val="black"/>
                </a:solidFill>
                <a:latin typeface="Courier New" charset="0"/>
                <a:ea typeface="ＭＳ Ｐゴシック"/>
                <a:cs typeface="ＭＳ Ｐゴシック"/>
              </a:rPr>
              <a:t> x7</a:t>
            </a:r>
            <a:r>
              <a:rPr lang="en-US" sz="2400" b="1" dirty="0">
                <a:solidFill>
                  <a:prstClr val="black"/>
                </a:solidFill>
                <a:latin typeface="Courier New" charset="0"/>
                <a:ea typeface="ＭＳ Ｐゴシック"/>
                <a:cs typeface="ＭＳ Ｐゴシック"/>
              </a:rPr>
              <a:t>,</a:t>
            </a:r>
            <a:r>
              <a:rPr lang="en-US" sz="2400" b="1" dirty="0" smtClean="0">
                <a:solidFill>
                  <a:prstClr val="black"/>
                </a:solidFill>
                <a:latin typeface="Courier New" charset="0"/>
                <a:ea typeface="ＭＳ Ｐゴシック"/>
                <a:cs typeface="ＭＳ Ｐゴシック"/>
              </a:rPr>
              <a:t> x9</a:t>
            </a:r>
            <a:endParaRPr lang="en-US" sz="2400" b="1" dirty="0">
              <a:solidFill>
                <a:prstClr val="black"/>
              </a:solidFill>
              <a:latin typeface="Courier New" charset="0"/>
              <a:ea typeface="ＭＳ Ｐゴシック"/>
              <a:cs typeface="ＭＳ Ｐゴシック"/>
            </a:endParaRPr>
          </a:p>
          <a:p>
            <a:pPr marL="285750" indent="-285750" eaLnBrk="1" hangingPunct="1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b="1" dirty="0">
                <a:solidFill>
                  <a:prstClr val="black"/>
                </a:solidFill>
                <a:latin typeface="Courier New" charset="0"/>
                <a:ea typeface="ＭＳ Ｐゴシック"/>
                <a:cs typeface="ＭＳ Ｐゴシック"/>
              </a:rPr>
              <a:t>add</a:t>
            </a:r>
            <a:r>
              <a:rPr lang="en-US" sz="2400" b="1" dirty="0" smtClean="0">
                <a:solidFill>
                  <a:prstClr val="black"/>
                </a:solidFill>
                <a:latin typeface="Courier New" charset="0"/>
                <a:ea typeface="ＭＳ Ｐゴシック"/>
                <a:cs typeface="ＭＳ Ｐゴシック"/>
              </a:rPr>
              <a:t> x3</a:t>
            </a:r>
            <a:r>
              <a:rPr lang="en-US" sz="2400" b="1" dirty="0">
                <a:solidFill>
                  <a:prstClr val="black"/>
                </a:solidFill>
                <a:latin typeface="Courier New" charset="0"/>
                <a:ea typeface="ＭＳ Ｐゴシック"/>
                <a:cs typeface="ＭＳ Ｐゴシック"/>
              </a:rPr>
              <a:t>,</a:t>
            </a:r>
            <a:r>
              <a:rPr lang="en-US" sz="2400" b="1" dirty="0" smtClean="0">
                <a:solidFill>
                  <a:prstClr val="black"/>
                </a:solidFill>
                <a:latin typeface="Courier New" charset="0"/>
                <a:ea typeface="ＭＳ Ｐゴシック"/>
                <a:cs typeface="ＭＳ Ｐゴシック"/>
              </a:rPr>
              <a:t> x3</a:t>
            </a:r>
            <a:r>
              <a:rPr lang="en-US" sz="2400" b="1" dirty="0">
                <a:solidFill>
                  <a:prstClr val="black"/>
                </a:solidFill>
                <a:latin typeface="Courier New" charset="0"/>
                <a:ea typeface="ＭＳ Ｐゴシック"/>
                <a:cs typeface="ＭＳ Ｐゴシック"/>
              </a:rPr>
              <a:t>,</a:t>
            </a:r>
            <a:r>
              <a:rPr lang="en-US" sz="2400" b="1" dirty="0" smtClean="0">
                <a:solidFill>
                  <a:prstClr val="black"/>
                </a:solidFill>
                <a:latin typeface="Courier New" charset="0"/>
                <a:ea typeface="ＭＳ Ｐゴシック"/>
                <a:cs typeface="ＭＳ Ｐゴシック"/>
              </a:rPr>
              <a:t> x6</a:t>
            </a:r>
            <a:endParaRPr lang="en-US" sz="2400" b="1" dirty="0">
              <a:solidFill>
                <a:prstClr val="black"/>
              </a:solidFill>
              <a:latin typeface="Courier New" charset="0"/>
              <a:ea typeface="ＭＳ Ｐゴシック"/>
              <a:cs typeface="ＭＳ Ｐゴシック"/>
            </a:endParaRPr>
          </a:p>
          <a:p>
            <a:pPr marL="285750" indent="-285750" eaLnBrk="1" hangingPunct="1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b="1" dirty="0">
                <a:solidFill>
                  <a:prstClr val="black"/>
                </a:solidFill>
                <a:latin typeface="Courier New" charset="0"/>
                <a:ea typeface="ＭＳ Ｐゴシック"/>
                <a:cs typeface="ＭＳ Ｐゴシック"/>
              </a:rPr>
              <a:t>ld</a:t>
            </a:r>
            <a:r>
              <a:rPr lang="en-US" sz="2400" b="1" dirty="0" smtClean="0">
                <a:solidFill>
                  <a:prstClr val="black"/>
                </a:solidFill>
                <a:latin typeface="Courier New" charset="0"/>
                <a:ea typeface="ＭＳ Ｐゴシック"/>
                <a:cs typeface="ＭＳ Ｐゴシック"/>
              </a:rPr>
              <a:t> x6</a:t>
            </a:r>
            <a:r>
              <a:rPr lang="en-US" sz="2400" b="1" dirty="0">
                <a:solidFill>
                  <a:prstClr val="black"/>
                </a:solidFill>
                <a:latin typeface="Courier New" charset="0"/>
                <a:ea typeface="ＭＳ Ｐゴシック"/>
                <a:cs typeface="ＭＳ Ｐゴシック"/>
              </a:rPr>
              <a:t>, </a:t>
            </a:r>
            <a:r>
              <a:rPr lang="en-US" sz="2400" b="1" dirty="0" smtClean="0">
                <a:solidFill>
                  <a:prstClr val="black"/>
                </a:solidFill>
                <a:latin typeface="Courier New" charset="0"/>
                <a:ea typeface="ＭＳ Ｐゴシック"/>
                <a:cs typeface="ＭＳ Ｐゴシック"/>
              </a:rPr>
              <a:t>(x1</a:t>
            </a:r>
            <a:r>
              <a:rPr lang="en-US" sz="2400" b="1" dirty="0">
                <a:solidFill>
                  <a:prstClr val="black"/>
                </a:solidFill>
                <a:latin typeface="Courier New" charset="0"/>
                <a:ea typeface="ＭＳ Ｐゴシック"/>
                <a:cs typeface="ＭＳ Ｐゴシック"/>
              </a:rPr>
              <a:t>)</a:t>
            </a:r>
          </a:p>
          <a:p>
            <a:pPr marL="285750" indent="-285750" eaLnBrk="1" hangingPunct="1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b="1" dirty="0">
                <a:solidFill>
                  <a:prstClr val="black"/>
                </a:solidFill>
                <a:latin typeface="Courier New" charset="0"/>
                <a:ea typeface="ＭＳ Ｐゴシック"/>
                <a:cs typeface="ＭＳ Ｐゴシック"/>
              </a:rPr>
              <a:t>add</a:t>
            </a:r>
            <a:r>
              <a:rPr lang="en-US" sz="2400" b="1" dirty="0" smtClean="0">
                <a:solidFill>
                  <a:prstClr val="black"/>
                </a:solidFill>
                <a:latin typeface="Courier New" charset="0"/>
                <a:ea typeface="ＭＳ Ｐゴシック"/>
                <a:cs typeface="ＭＳ Ｐゴシック"/>
              </a:rPr>
              <a:t> x6</a:t>
            </a:r>
            <a:r>
              <a:rPr lang="en-US" sz="2400" b="1" dirty="0">
                <a:solidFill>
                  <a:prstClr val="black"/>
                </a:solidFill>
                <a:latin typeface="Courier New" charset="0"/>
                <a:ea typeface="ＭＳ Ｐゴシック"/>
                <a:cs typeface="ＭＳ Ｐゴシック"/>
              </a:rPr>
              <a:t>,</a:t>
            </a:r>
            <a:r>
              <a:rPr lang="en-US" sz="2400" b="1" dirty="0" smtClean="0">
                <a:solidFill>
                  <a:prstClr val="black"/>
                </a:solidFill>
                <a:latin typeface="Courier New" charset="0"/>
                <a:ea typeface="ＭＳ Ｐゴシック"/>
                <a:cs typeface="ＭＳ Ｐゴシック"/>
              </a:rPr>
              <a:t> x6</a:t>
            </a:r>
            <a:r>
              <a:rPr lang="en-US" sz="2400" b="1" dirty="0">
                <a:solidFill>
                  <a:prstClr val="black"/>
                </a:solidFill>
                <a:latin typeface="Courier New" charset="0"/>
                <a:ea typeface="ＭＳ Ｐゴシック"/>
                <a:cs typeface="ＭＳ Ｐゴシック"/>
              </a:rPr>
              <a:t>,</a:t>
            </a:r>
            <a:r>
              <a:rPr lang="en-US" sz="2400" b="1" dirty="0" smtClean="0">
                <a:solidFill>
                  <a:prstClr val="black"/>
                </a:solidFill>
                <a:latin typeface="Courier New" charset="0"/>
                <a:ea typeface="ＭＳ Ｐゴシック"/>
                <a:cs typeface="ＭＳ Ｐゴシック"/>
              </a:rPr>
              <a:t> x3</a:t>
            </a:r>
            <a:endParaRPr lang="en-US" sz="2400" b="1" dirty="0">
              <a:solidFill>
                <a:prstClr val="black"/>
              </a:solidFill>
              <a:latin typeface="Courier New" charset="0"/>
              <a:ea typeface="ＭＳ Ｐゴシック"/>
              <a:cs typeface="ＭＳ Ｐゴシック"/>
            </a:endParaRPr>
          </a:p>
          <a:p>
            <a:pPr marL="285750" indent="-285750" eaLnBrk="1" hangingPunct="1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b="1" dirty="0" err="1" smtClean="0">
                <a:solidFill>
                  <a:prstClr val="black"/>
                </a:solidFill>
                <a:latin typeface="Courier New" charset="0"/>
                <a:ea typeface="ＭＳ Ｐゴシック"/>
                <a:cs typeface="ＭＳ Ｐゴシック"/>
              </a:rPr>
              <a:t>sd</a:t>
            </a:r>
            <a:r>
              <a:rPr lang="en-US" sz="2400" b="1" dirty="0" smtClean="0">
                <a:solidFill>
                  <a:prstClr val="black"/>
                </a:solidFill>
                <a:latin typeface="Courier New" charset="0"/>
                <a:ea typeface="ＭＳ Ｐゴシック"/>
                <a:cs typeface="ＭＳ Ｐゴシック"/>
              </a:rPr>
              <a:t> x6</a:t>
            </a:r>
            <a:r>
              <a:rPr lang="en-US" sz="2400" b="1" dirty="0">
                <a:solidFill>
                  <a:prstClr val="black"/>
                </a:solidFill>
                <a:latin typeface="Courier New" charset="0"/>
                <a:ea typeface="ＭＳ Ｐゴシック"/>
                <a:cs typeface="ＭＳ Ｐゴシック"/>
              </a:rPr>
              <a:t>, </a:t>
            </a:r>
            <a:r>
              <a:rPr lang="en-US" sz="2400" b="1" dirty="0" smtClean="0">
                <a:solidFill>
                  <a:prstClr val="black"/>
                </a:solidFill>
                <a:latin typeface="Courier New" charset="0"/>
                <a:ea typeface="ＭＳ Ｐゴシック"/>
                <a:cs typeface="ＭＳ Ｐゴシック"/>
              </a:rPr>
              <a:t>(x1</a:t>
            </a:r>
            <a:r>
              <a:rPr lang="en-US" sz="2400" b="1" dirty="0">
                <a:solidFill>
                  <a:prstClr val="black"/>
                </a:solidFill>
                <a:latin typeface="Courier New" charset="0"/>
                <a:ea typeface="ＭＳ Ｐゴシック"/>
                <a:cs typeface="ＭＳ Ｐゴシック"/>
              </a:rPr>
              <a:t>)</a:t>
            </a:r>
          </a:p>
          <a:p>
            <a:pPr marL="285750" indent="-285750" eaLnBrk="1" hangingPunct="1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b="1" dirty="0">
                <a:solidFill>
                  <a:prstClr val="black"/>
                </a:solidFill>
                <a:latin typeface="Courier New" charset="0"/>
                <a:ea typeface="ＭＳ Ｐゴシック"/>
                <a:cs typeface="ＭＳ Ｐゴシック"/>
              </a:rPr>
              <a:t>ld</a:t>
            </a:r>
            <a:r>
              <a:rPr lang="en-US" sz="2400" b="1" dirty="0" smtClean="0">
                <a:solidFill>
                  <a:prstClr val="black"/>
                </a:solidFill>
                <a:latin typeface="Courier New" charset="0"/>
                <a:ea typeface="ＭＳ Ｐゴシック"/>
                <a:cs typeface="ＭＳ Ｐゴシック"/>
              </a:rPr>
              <a:t> x6</a:t>
            </a:r>
            <a:r>
              <a:rPr lang="en-US" sz="2400" b="1" dirty="0">
                <a:solidFill>
                  <a:prstClr val="black"/>
                </a:solidFill>
                <a:latin typeface="Courier New" charset="0"/>
                <a:ea typeface="ＭＳ Ｐゴシック"/>
                <a:cs typeface="ＭＳ Ｐゴシック"/>
              </a:rPr>
              <a:t>, </a:t>
            </a:r>
            <a:r>
              <a:rPr lang="en-US" sz="2400" b="1" dirty="0" smtClean="0">
                <a:solidFill>
                  <a:prstClr val="black"/>
                </a:solidFill>
                <a:latin typeface="Courier New" charset="0"/>
                <a:ea typeface="ＭＳ Ｐゴシック"/>
                <a:cs typeface="ＭＳ Ｐゴシック"/>
              </a:rPr>
              <a:t>(x1</a:t>
            </a:r>
            <a:r>
              <a:rPr lang="en-US" sz="2400" b="1" dirty="0">
                <a:solidFill>
                  <a:prstClr val="black"/>
                </a:solidFill>
                <a:latin typeface="Courier New" charset="0"/>
                <a:ea typeface="ＭＳ Ｐゴシック"/>
                <a:cs typeface="ＭＳ Ｐゴシック"/>
              </a:rPr>
              <a:t>)</a:t>
            </a:r>
          </a:p>
          <a:p>
            <a:pPr marL="285750" indent="-285750" eaLnBrk="1" hangingPunct="1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b="1" dirty="0">
                <a:solidFill>
                  <a:prstClr val="black"/>
                </a:solidFill>
                <a:latin typeface="Courier New" charset="0"/>
                <a:ea typeface="ＭＳ Ｐゴシック"/>
                <a:cs typeface="ＭＳ Ｐゴシック"/>
              </a:rPr>
              <a:t>…</a:t>
            </a:r>
          </a:p>
        </p:txBody>
      </p:sp>
      <p:cxnSp>
        <p:nvCxnSpPr>
          <p:cNvPr id="3" name="Straight Arrow Connector 2"/>
          <p:cNvCxnSpPr/>
          <p:nvPr/>
        </p:nvCxnSpPr>
        <p:spPr bwMode="auto">
          <a:xfrm flipV="1">
            <a:off x="3352800" y="1447800"/>
            <a:ext cx="228600" cy="3048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none"/>
          </a:ln>
          <a:effectLst/>
        </p:spPr>
      </p:cxnSp>
      <p:sp>
        <p:nvSpPr>
          <p:cNvPr id="4" name="TextBox 3"/>
          <p:cNvSpPr txBox="1"/>
          <p:nvPr/>
        </p:nvSpPr>
        <p:spPr>
          <a:xfrm>
            <a:off x="3505200" y="1066800"/>
            <a:ext cx="19400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 i="1" dirty="0" smtClean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ROB contents</a:t>
            </a:r>
          </a:p>
        </p:txBody>
      </p:sp>
      <p:cxnSp>
        <p:nvCxnSpPr>
          <p:cNvPr id="27" name="Straight Arrow Connector 26"/>
          <p:cNvCxnSpPr/>
          <p:nvPr/>
        </p:nvCxnSpPr>
        <p:spPr bwMode="auto">
          <a:xfrm flipH="1" flipV="1">
            <a:off x="5257800" y="1447800"/>
            <a:ext cx="457200" cy="6858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none"/>
          </a:ln>
          <a:effectLst/>
        </p:spPr>
      </p:cxnSp>
    </p:spTree>
    <p:extLst>
      <p:ext uri="{BB962C8B-B14F-4D97-AF65-F5344CB8AC3E}">
        <p14:creationId xmlns:p14="http://schemas.microsoft.com/office/powerpoint/2010/main" val="16532816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In-Order Commit for Precise Traps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98500" y="3962400"/>
            <a:ext cx="7683500" cy="2159000"/>
          </a:xfrm>
        </p:spPr>
        <p:txBody>
          <a:bodyPr/>
          <a:lstStyle/>
          <a:p>
            <a:r>
              <a:rPr lang="en-US" sz="2400" dirty="0" smtClean="0"/>
              <a:t>In-order instruction fetch and decode, and dispatch to reservation stations inside reorder buffer</a:t>
            </a:r>
          </a:p>
          <a:p>
            <a:r>
              <a:rPr lang="en-US" sz="2400" dirty="0" smtClean="0"/>
              <a:t>Instructions issue from reservation stations out-of-order</a:t>
            </a:r>
          </a:p>
          <a:p>
            <a:r>
              <a:rPr lang="en-US" sz="2400" dirty="0" smtClean="0"/>
              <a:t>Out-of-order completion, values stored in temporary buffers</a:t>
            </a:r>
          </a:p>
          <a:p>
            <a:r>
              <a:rPr lang="en-US" sz="2400" dirty="0" smtClean="0"/>
              <a:t>Commit is in-order, checks for traps, and if none updates architectural state</a:t>
            </a:r>
          </a:p>
          <a:p>
            <a:endParaRPr lang="en-US" sz="2400" dirty="0"/>
          </a:p>
        </p:txBody>
      </p:sp>
      <p:sp>
        <p:nvSpPr>
          <p:cNvPr id="3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ACC81-1898-8E48-AB3E-5698B7DF1E20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843205" name="Rectangle 5"/>
          <p:cNvSpPr>
            <a:spLocks noChangeArrowheads="1"/>
          </p:cNvSpPr>
          <p:nvPr/>
        </p:nvSpPr>
        <p:spPr bwMode="auto">
          <a:xfrm>
            <a:off x="533400" y="1463675"/>
            <a:ext cx="990600" cy="762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Fetch</a:t>
            </a:r>
          </a:p>
        </p:txBody>
      </p:sp>
      <p:sp>
        <p:nvSpPr>
          <p:cNvPr id="1843206" name="Rectangle 6"/>
          <p:cNvSpPr>
            <a:spLocks noChangeArrowheads="1"/>
          </p:cNvSpPr>
          <p:nvPr/>
        </p:nvSpPr>
        <p:spPr bwMode="auto">
          <a:xfrm>
            <a:off x="2057400" y="1463675"/>
            <a:ext cx="1219200" cy="762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Decode</a:t>
            </a:r>
          </a:p>
        </p:txBody>
      </p:sp>
      <p:sp>
        <p:nvSpPr>
          <p:cNvPr id="1843207" name="Rectangle 7"/>
          <p:cNvSpPr>
            <a:spLocks noChangeArrowheads="1"/>
          </p:cNvSpPr>
          <p:nvPr/>
        </p:nvSpPr>
        <p:spPr bwMode="auto">
          <a:xfrm>
            <a:off x="4572000" y="2682875"/>
            <a:ext cx="1219200" cy="5048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Execute</a:t>
            </a:r>
          </a:p>
        </p:txBody>
      </p:sp>
      <p:sp>
        <p:nvSpPr>
          <p:cNvPr id="1843208" name="Rectangle 8"/>
          <p:cNvSpPr>
            <a:spLocks noChangeArrowheads="1"/>
          </p:cNvSpPr>
          <p:nvPr/>
        </p:nvSpPr>
        <p:spPr bwMode="auto">
          <a:xfrm>
            <a:off x="7086600" y="1387475"/>
            <a:ext cx="1295400" cy="762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Commit</a:t>
            </a:r>
          </a:p>
        </p:txBody>
      </p:sp>
      <p:sp>
        <p:nvSpPr>
          <p:cNvPr id="1843209" name="Line 9"/>
          <p:cNvSpPr>
            <a:spLocks noChangeShapeType="1"/>
          </p:cNvSpPr>
          <p:nvPr/>
        </p:nvSpPr>
        <p:spPr bwMode="auto">
          <a:xfrm>
            <a:off x="1524000" y="1768475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843210" name="Line 10"/>
          <p:cNvSpPr>
            <a:spLocks noChangeShapeType="1"/>
          </p:cNvSpPr>
          <p:nvPr/>
        </p:nvSpPr>
        <p:spPr bwMode="auto">
          <a:xfrm>
            <a:off x="3276600" y="1844675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843211" name="Rectangle 11"/>
          <p:cNvSpPr>
            <a:spLocks noChangeArrowheads="1"/>
          </p:cNvSpPr>
          <p:nvPr/>
        </p:nvSpPr>
        <p:spPr bwMode="auto">
          <a:xfrm>
            <a:off x="3962400" y="1463675"/>
            <a:ext cx="2362200" cy="685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Reorder Buffer</a:t>
            </a:r>
          </a:p>
        </p:txBody>
      </p:sp>
      <p:sp>
        <p:nvSpPr>
          <p:cNvPr id="1843212" name="Line 12"/>
          <p:cNvSpPr>
            <a:spLocks noChangeShapeType="1"/>
          </p:cNvSpPr>
          <p:nvPr/>
        </p:nvSpPr>
        <p:spPr bwMode="auto">
          <a:xfrm>
            <a:off x="6324600" y="1844675"/>
            <a:ext cx="76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843213" name="Text Box 13"/>
          <p:cNvSpPr txBox="1">
            <a:spLocks noChangeArrowheads="1"/>
          </p:cNvSpPr>
          <p:nvPr/>
        </p:nvSpPr>
        <p:spPr bwMode="auto">
          <a:xfrm>
            <a:off x="1295400" y="990600"/>
            <a:ext cx="1263299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 i="1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In-order</a:t>
            </a:r>
          </a:p>
        </p:txBody>
      </p:sp>
      <p:sp>
        <p:nvSpPr>
          <p:cNvPr id="1843214" name="Text Box 14"/>
          <p:cNvSpPr txBox="1">
            <a:spLocks noChangeArrowheads="1"/>
          </p:cNvSpPr>
          <p:nvPr/>
        </p:nvSpPr>
        <p:spPr bwMode="auto">
          <a:xfrm>
            <a:off x="7239000" y="990600"/>
            <a:ext cx="1263299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 i="1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In-order</a:t>
            </a:r>
          </a:p>
        </p:txBody>
      </p:sp>
      <p:sp>
        <p:nvSpPr>
          <p:cNvPr id="1843215" name="Line 15"/>
          <p:cNvSpPr>
            <a:spLocks noChangeShapeType="1"/>
          </p:cNvSpPr>
          <p:nvPr/>
        </p:nvSpPr>
        <p:spPr bwMode="auto">
          <a:xfrm>
            <a:off x="4800600" y="2149475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843216" name="Line 16"/>
          <p:cNvSpPr>
            <a:spLocks noChangeShapeType="1"/>
          </p:cNvSpPr>
          <p:nvPr/>
        </p:nvSpPr>
        <p:spPr bwMode="auto">
          <a:xfrm flipV="1">
            <a:off x="5562600" y="2149475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843221" name="Text Box 21"/>
          <p:cNvSpPr txBox="1">
            <a:spLocks noChangeArrowheads="1"/>
          </p:cNvSpPr>
          <p:nvPr/>
        </p:nvSpPr>
        <p:spPr bwMode="auto">
          <a:xfrm>
            <a:off x="4343400" y="990600"/>
            <a:ext cx="1836323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 i="1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Out-of-order</a:t>
            </a:r>
          </a:p>
        </p:txBody>
      </p:sp>
      <p:grpSp>
        <p:nvGrpSpPr>
          <p:cNvPr id="29" name="Group 28"/>
          <p:cNvGrpSpPr/>
          <p:nvPr/>
        </p:nvGrpSpPr>
        <p:grpSpPr>
          <a:xfrm>
            <a:off x="6096000" y="1844675"/>
            <a:ext cx="2133600" cy="1981200"/>
            <a:chOff x="6096000" y="1844675"/>
            <a:chExt cx="2133600" cy="1981200"/>
          </a:xfrm>
        </p:grpSpPr>
        <p:sp>
          <p:nvSpPr>
            <p:cNvPr id="1843217" name="Line 17"/>
            <p:cNvSpPr>
              <a:spLocks noChangeShapeType="1"/>
            </p:cNvSpPr>
            <p:nvPr/>
          </p:nvSpPr>
          <p:spPr bwMode="auto">
            <a:xfrm>
              <a:off x="6629400" y="1844675"/>
              <a:ext cx="0" cy="10668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8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843225" name="AutoShape 25"/>
            <p:cNvSpPr>
              <a:spLocks noChangeArrowheads="1"/>
            </p:cNvSpPr>
            <p:nvPr/>
          </p:nvSpPr>
          <p:spPr bwMode="auto">
            <a:xfrm>
              <a:off x="6096000" y="2606675"/>
              <a:ext cx="2133600" cy="1219200"/>
            </a:xfrm>
            <a:prstGeom prst="irregularSeal1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1" hangingPunct="1">
                <a:spcBef>
                  <a:spcPct val="0"/>
                </a:spcBef>
              </a:pPr>
              <a:r>
                <a:rPr lang="en-US" sz="2800" dirty="0" smtClean="0">
                  <a:solidFill>
                    <a:prstClr val="white"/>
                  </a:solidFill>
                  <a:latin typeface="Calibri"/>
                  <a:ea typeface="ＭＳ Ｐゴシック"/>
                  <a:cs typeface="Calibri"/>
                </a:rPr>
                <a:t>Trap?</a:t>
              </a:r>
              <a:endParaRPr lang="en-US" sz="2800" dirty="0">
                <a:solidFill>
                  <a:prstClr val="white"/>
                </a:solidFill>
                <a:latin typeface="Calibri"/>
                <a:ea typeface="ＭＳ Ｐゴシック"/>
                <a:cs typeface="Calibri"/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685800" y="2149475"/>
            <a:ext cx="5888714" cy="1511300"/>
            <a:chOff x="685800" y="2149475"/>
            <a:chExt cx="5888714" cy="1511300"/>
          </a:xfrm>
        </p:grpSpPr>
        <p:sp>
          <p:nvSpPr>
            <p:cNvPr id="1843218" name="Line 18"/>
            <p:cNvSpPr>
              <a:spLocks noChangeShapeType="1"/>
            </p:cNvSpPr>
            <p:nvPr/>
          </p:nvSpPr>
          <p:spPr bwMode="auto">
            <a:xfrm flipH="1" flipV="1">
              <a:off x="5867400" y="2225675"/>
              <a:ext cx="609600" cy="60960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8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843219" name="Line 19"/>
            <p:cNvSpPr>
              <a:spLocks noChangeShapeType="1"/>
            </p:cNvSpPr>
            <p:nvPr/>
          </p:nvSpPr>
          <p:spPr bwMode="auto">
            <a:xfrm flipH="1" flipV="1">
              <a:off x="3276600" y="2149475"/>
              <a:ext cx="3124200" cy="76200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8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843220" name="Line 20"/>
            <p:cNvSpPr>
              <a:spLocks noChangeShapeType="1"/>
            </p:cNvSpPr>
            <p:nvPr/>
          </p:nvSpPr>
          <p:spPr bwMode="auto">
            <a:xfrm flipH="1" flipV="1">
              <a:off x="1524000" y="2225675"/>
              <a:ext cx="4800600" cy="99060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8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843222" name="Text Box 22"/>
            <p:cNvSpPr txBox="1">
              <a:spLocks noChangeArrowheads="1"/>
            </p:cNvSpPr>
            <p:nvPr/>
          </p:nvSpPr>
          <p:spPr bwMode="auto">
            <a:xfrm>
              <a:off x="2667000" y="2530475"/>
              <a:ext cx="630914" cy="46166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400" i="1">
                  <a:solidFill>
                    <a:srgbClr val="FF0000"/>
                  </a:solidFill>
                  <a:latin typeface="Calibri"/>
                  <a:ea typeface="ＭＳ Ｐゴシック"/>
                  <a:cs typeface="Calibri"/>
                </a:rPr>
                <a:t>Kill</a:t>
              </a:r>
            </a:p>
          </p:txBody>
        </p:sp>
        <p:sp>
          <p:nvSpPr>
            <p:cNvPr id="1843223" name="Text Box 23"/>
            <p:cNvSpPr txBox="1">
              <a:spLocks noChangeArrowheads="1"/>
            </p:cNvSpPr>
            <p:nvPr/>
          </p:nvSpPr>
          <p:spPr bwMode="auto">
            <a:xfrm>
              <a:off x="3505200" y="2225675"/>
              <a:ext cx="630914" cy="46166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400" i="1">
                  <a:solidFill>
                    <a:srgbClr val="FF0000"/>
                  </a:solidFill>
                  <a:latin typeface="Calibri"/>
                  <a:ea typeface="ＭＳ Ｐゴシック"/>
                  <a:cs typeface="Calibri"/>
                </a:rPr>
                <a:t>Kill</a:t>
              </a:r>
            </a:p>
          </p:txBody>
        </p:sp>
        <p:sp>
          <p:nvSpPr>
            <p:cNvPr id="1843224" name="Text Box 24"/>
            <p:cNvSpPr txBox="1">
              <a:spLocks noChangeArrowheads="1"/>
            </p:cNvSpPr>
            <p:nvPr/>
          </p:nvSpPr>
          <p:spPr bwMode="auto">
            <a:xfrm>
              <a:off x="5943600" y="2149475"/>
              <a:ext cx="630914" cy="46166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400" i="1">
                  <a:solidFill>
                    <a:srgbClr val="FF0000"/>
                  </a:solidFill>
                  <a:latin typeface="Calibri"/>
                  <a:ea typeface="ＭＳ Ｐゴシック"/>
                  <a:cs typeface="Calibri"/>
                </a:rPr>
                <a:t>Kill</a:t>
              </a:r>
            </a:p>
          </p:txBody>
        </p:sp>
        <p:sp>
          <p:nvSpPr>
            <p:cNvPr id="1843226" name="Freeform 26"/>
            <p:cNvSpPr>
              <a:spLocks/>
            </p:cNvSpPr>
            <p:nvPr/>
          </p:nvSpPr>
          <p:spPr bwMode="auto">
            <a:xfrm>
              <a:off x="685800" y="2301875"/>
              <a:ext cx="5876925" cy="1358900"/>
            </a:xfrm>
            <a:custGeom>
              <a:avLst/>
              <a:gdLst/>
              <a:ahLst/>
              <a:cxnLst>
                <a:cxn ang="0">
                  <a:pos x="3702" y="785"/>
                </a:cxn>
                <a:cxn ang="0">
                  <a:pos x="2577" y="812"/>
                </a:cxn>
                <a:cxn ang="0">
                  <a:pos x="911" y="796"/>
                </a:cxn>
                <a:cxn ang="0">
                  <a:pos x="471" y="728"/>
                </a:cxn>
                <a:cxn ang="0">
                  <a:pos x="409" y="696"/>
                </a:cxn>
                <a:cxn ang="0">
                  <a:pos x="335" y="623"/>
                </a:cxn>
                <a:cxn ang="0">
                  <a:pos x="299" y="560"/>
                </a:cxn>
                <a:cxn ang="0">
                  <a:pos x="273" y="492"/>
                </a:cxn>
                <a:cxn ang="0">
                  <a:pos x="252" y="477"/>
                </a:cxn>
                <a:cxn ang="0">
                  <a:pos x="220" y="440"/>
                </a:cxn>
                <a:cxn ang="0">
                  <a:pos x="126" y="335"/>
                </a:cxn>
                <a:cxn ang="0">
                  <a:pos x="94" y="293"/>
                </a:cxn>
                <a:cxn ang="0">
                  <a:pos x="74" y="251"/>
                </a:cxn>
                <a:cxn ang="0">
                  <a:pos x="53" y="209"/>
                </a:cxn>
                <a:cxn ang="0">
                  <a:pos x="16" y="115"/>
                </a:cxn>
                <a:cxn ang="0">
                  <a:pos x="0" y="0"/>
                </a:cxn>
              </a:cxnLst>
              <a:rect l="0" t="0" r="r" b="b"/>
              <a:pathLst>
                <a:path w="3702" h="856">
                  <a:moveTo>
                    <a:pt x="3702" y="785"/>
                  </a:moveTo>
                  <a:cubicBezTo>
                    <a:pt x="3331" y="824"/>
                    <a:pt x="2947" y="809"/>
                    <a:pt x="2577" y="812"/>
                  </a:cubicBezTo>
                  <a:cubicBezTo>
                    <a:pt x="2028" y="856"/>
                    <a:pt x="1463" y="840"/>
                    <a:pt x="911" y="796"/>
                  </a:cubicBezTo>
                  <a:cubicBezTo>
                    <a:pt x="767" y="771"/>
                    <a:pt x="611" y="772"/>
                    <a:pt x="471" y="728"/>
                  </a:cubicBezTo>
                  <a:cubicBezTo>
                    <a:pt x="445" y="707"/>
                    <a:pt x="444" y="703"/>
                    <a:pt x="409" y="696"/>
                  </a:cubicBezTo>
                  <a:cubicBezTo>
                    <a:pt x="383" y="673"/>
                    <a:pt x="353" y="654"/>
                    <a:pt x="335" y="623"/>
                  </a:cubicBezTo>
                  <a:cubicBezTo>
                    <a:pt x="286" y="539"/>
                    <a:pt x="337" y="613"/>
                    <a:pt x="299" y="560"/>
                  </a:cubicBezTo>
                  <a:cubicBezTo>
                    <a:pt x="295" y="549"/>
                    <a:pt x="278" y="499"/>
                    <a:pt x="273" y="492"/>
                  </a:cubicBezTo>
                  <a:cubicBezTo>
                    <a:pt x="268" y="485"/>
                    <a:pt x="258" y="483"/>
                    <a:pt x="252" y="477"/>
                  </a:cubicBezTo>
                  <a:cubicBezTo>
                    <a:pt x="240" y="466"/>
                    <a:pt x="230" y="453"/>
                    <a:pt x="220" y="440"/>
                  </a:cubicBezTo>
                  <a:cubicBezTo>
                    <a:pt x="191" y="405"/>
                    <a:pt x="152" y="370"/>
                    <a:pt x="126" y="335"/>
                  </a:cubicBezTo>
                  <a:cubicBezTo>
                    <a:pt x="94" y="292"/>
                    <a:pt x="117" y="316"/>
                    <a:pt x="94" y="293"/>
                  </a:cubicBezTo>
                  <a:cubicBezTo>
                    <a:pt x="82" y="257"/>
                    <a:pt x="91" y="270"/>
                    <a:pt x="74" y="251"/>
                  </a:cubicBezTo>
                  <a:cubicBezTo>
                    <a:pt x="67" y="235"/>
                    <a:pt x="65" y="222"/>
                    <a:pt x="53" y="209"/>
                  </a:cubicBezTo>
                  <a:cubicBezTo>
                    <a:pt x="40" y="178"/>
                    <a:pt x="39" y="141"/>
                    <a:pt x="16" y="115"/>
                  </a:cubicBezTo>
                  <a:cubicBezTo>
                    <a:pt x="8" y="71"/>
                    <a:pt x="0" y="46"/>
                    <a:pt x="0" y="0"/>
                  </a:cubicBezTo>
                </a:path>
              </a:pathLst>
            </a:custGeom>
            <a:noFill/>
            <a:ln w="9525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8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843227" name="Text Box 27"/>
            <p:cNvSpPr txBox="1">
              <a:spLocks noChangeArrowheads="1"/>
            </p:cNvSpPr>
            <p:nvPr/>
          </p:nvSpPr>
          <p:spPr bwMode="auto">
            <a:xfrm>
              <a:off x="1295400" y="3063875"/>
              <a:ext cx="2361707" cy="46166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400" i="1">
                  <a:solidFill>
                    <a:srgbClr val="FF0000"/>
                  </a:solidFill>
                  <a:latin typeface="Calibri"/>
                  <a:ea typeface="ＭＳ Ｐゴシック"/>
                  <a:cs typeface="Calibri"/>
                </a:rPr>
                <a:t>Inject handler PC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368268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Separate Issue Window from ROB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77024-9DC7-9744-9B08-901ADB81E3EC}" type="slidenum">
              <a:rPr lang="en-US">
                <a:solidFill>
                  <a:prstClr val="black"/>
                </a:solidFill>
              </a:rPr>
              <a:pPr/>
              <a:t>30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914400" y="4191000"/>
            <a:ext cx="40323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000" dirty="0" smtClean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Reorder buffer used to hold exception information for commit.</a:t>
            </a:r>
          </a:p>
        </p:txBody>
      </p:sp>
      <p:sp>
        <p:nvSpPr>
          <p:cNvPr id="138" name="TextBox 137"/>
          <p:cNvSpPr txBox="1"/>
          <p:nvPr/>
        </p:nvSpPr>
        <p:spPr>
          <a:xfrm>
            <a:off x="304800" y="1143000"/>
            <a:ext cx="432440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000" dirty="0" smtClean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The issue window holds only instructions that have been decoded and renamed but not issued into execution.  Has register tags and presence bits, and pointer to ROB entry.</a:t>
            </a:r>
          </a:p>
          <a:p>
            <a:pPr eaLnBrk="1" hangingPunct="1">
              <a:spcBef>
                <a:spcPct val="0"/>
              </a:spcBef>
            </a:pPr>
            <a:endParaRPr lang="en-US" sz="2000" dirty="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grpSp>
        <p:nvGrpSpPr>
          <p:cNvPr id="149" name="Group 148"/>
          <p:cNvGrpSpPr/>
          <p:nvPr/>
        </p:nvGrpSpPr>
        <p:grpSpPr>
          <a:xfrm>
            <a:off x="4343400" y="1828800"/>
            <a:ext cx="4648200" cy="1143000"/>
            <a:chOff x="3276600" y="3124200"/>
            <a:chExt cx="4648200" cy="1143000"/>
          </a:xfrm>
        </p:grpSpPr>
        <p:sp>
          <p:nvSpPr>
            <p:cNvPr id="10" name="Rectangle 4"/>
            <p:cNvSpPr>
              <a:spLocks noChangeArrowheads="1"/>
            </p:cNvSpPr>
            <p:nvPr/>
          </p:nvSpPr>
          <p:spPr bwMode="auto">
            <a:xfrm>
              <a:off x="4038600" y="3124200"/>
              <a:ext cx="685800" cy="228600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op</a:t>
              </a:r>
            </a:p>
          </p:txBody>
        </p:sp>
        <p:sp>
          <p:nvSpPr>
            <p:cNvPr id="17" name="Rectangle 11"/>
            <p:cNvSpPr>
              <a:spLocks noChangeArrowheads="1"/>
            </p:cNvSpPr>
            <p:nvPr/>
          </p:nvSpPr>
          <p:spPr bwMode="auto">
            <a:xfrm>
              <a:off x="4038600" y="3352800"/>
              <a:ext cx="685800" cy="228600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24" name="Rectangle 18"/>
            <p:cNvSpPr>
              <a:spLocks noChangeArrowheads="1"/>
            </p:cNvSpPr>
            <p:nvPr/>
          </p:nvSpPr>
          <p:spPr bwMode="auto">
            <a:xfrm>
              <a:off x="4038600" y="3581400"/>
              <a:ext cx="685800" cy="228600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31" name="Rectangle 25"/>
            <p:cNvSpPr>
              <a:spLocks noChangeArrowheads="1"/>
            </p:cNvSpPr>
            <p:nvPr/>
          </p:nvSpPr>
          <p:spPr bwMode="auto">
            <a:xfrm>
              <a:off x="4038600" y="3810000"/>
              <a:ext cx="685800" cy="228600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38" name="Rectangle 32"/>
            <p:cNvSpPr>
              <a:spLocks noChangeArrowheads="1"/>
            </p:cNvSpPr>
            <p:nvPr/>
          </p:nvSpPr>
          <p:spPr bwMode="auto">
            <a:xfrm>
              <a:off x="4038600" y="4038600"/>
              <a:ext cx="685800" cy="228600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grpSp>
          <p:nvGrpSpPr>
            <p:cNvPr id="117" name="Group 116"/>
            <p:cNvGrpSpPr/>
            <p:nvPr/>
          </p:nvGrpSpPr>
          <p:grpSpPr>
            <a:xfrm>
              <a:off x="4724400" y="3124200"/>
              <a:ext cx="381000" cy="1143000"/>
              <a:chOff x="1066800" y="3581400"/>
              <a:chExt cx="381000" cy="1143000"/>
            </a:xfrm>
          </p:grpSpPr>
          <p:sp>
            <p:nvSpPr>
              <p:cNvPr id="11" name="Rectangle 5"/>
              <p:cNvSpPr>
                <a:spLocks noChangeArrowheads="1"/>
              </p:cNvSpPr>
              <p:nvPr/>
            </p:nvSpPr>
            <p:spPr bwMode="auto">
              <a:xfrm>
                <a:off x="1066800" y="3581400"/>
                <a:ext cx="381000" cy="228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Calibri"/>
                    <a:ea typeface="ＭＳ Ｐゴシック"/>
                    <a:cs typeface="Calibri"/>
                  </a:rPr>
                  <a:t>p1</a:t>
                </a:r>
              </a:p>
            </p:txBody>
          </p:sp>
          <p:sp>
            <p:nvSpPr>
              <p:cNvPr id="18" name="Rectangle 12"/>
              <p:cNvSpPr>
                <a:spLocks noChangeArrowheads="1"/>
              </p:cNvSpPr>
              <p:nvPr/>
            </p:nvSpPr>
            <p:spPr bwMode="auto">
              <a:xfrm>
                <a:off x="1066800" y="3810000"/>
                <a:ext cx="381000" cy="228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25" name="Rectangle 19"/>
              <p:cNvSpPr>
                <a:spLocks noChangeArrowheads="1"/>
              </p:cNvSpPr>
              <p:nvPr/>
            </p:nvSpPr>
            <p:spPr bwMode="auto">
              <a:xfrm>
                <a:off x="1066800" y="4038600"/>
                <a:ext cx="381000" cy="228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32" name="Rectangle 26"/>
              <p:cNvSpPr>
                <a:spLocks noChangeArrowheads="1"/>
              </p:cNvSpPr>
              <p:nvPr/>
            </p:nvSpPr>
            <p:spPr bwMode="auto">
              <a:xfrm>
                <a:off x="1066800" y="4267200"/>
                <a:ext cx="381000" cy="228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39" name="Rectangle 33"/>
              <p:cNvSpPr>
                <a:spLocks noChangeArrowheads="1"/>
              </p:cNvSpPr>
              <p:nvPr/>
            </p:nvSpPr>
            <p:spPr bwMode="auto">
              <a:xfrm>
                <a:off x="1066800" y="4495800"/>
                <a:ext cx="381000" cy="228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</p:grpSp>
        <p:grpSp>
          <p:nvGrpSpPr>
            <p:cNvPr id="140" name="Group 139"/>
            <p:cNvGrpSpPr/>
            <p:nvPr/>
          </p:nvGrpSpPr>
          <p:grpSpPr>
            <a:xfrm>
              <a:off x="5105400" y="3124200"/>
              <a:ext cx="609600" cy="1143000"/>
              <a:chOff x="5105400" y="3124200"/>
              <a:chExt cx="838200" cy="1143000"/>
            </a:xfrm>
          </p:grpSpPr>
          <p:sp>
            <p:nvSpPr>
              <p:cNvPr id="12" name="Rectangle 6"/>
              <p:cNvSpPr>
                <a:spLocks noChangeArrowheads="1"/>
              </p:cNvSpPr>
              <p:nvPr/>
            </p:nvSpPr>
            <p:spPr bwMode="auto">
              <a:xfrm>
                <a:off x="5105400" y="3124200"/>
                <a:ext cx="838200" cy="228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Calibri"/>
                    <a:ea typeface="ＭＳ Ｐゴシック"/>
                    <a:cs typeface="Calibri"/>
                  </a:rPr>
                  <a:t>PR1</a:t>
                </a:r>
              </a:p>
            </p:txBody>
          </p:sp>
          <p:sp>
            <p:nvSpPr>
              <p:cNvPr id="19" name="Rectangle 13"/>
              <p:cNvSpPr>
                <a:spLocks noChangeArrowheads="1"/>
              </p:cNvSpPr>
              <p:nvPr/>
            </p:nvSpPr>
            <p:spPr bwMode="auto">
              <a:xfrm>
                <a:off x="5105400" y="3352800"/>
                <a:ext cx="838200" cy="228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26" name="Rectangle 20"/>
              <p:cNvSpPr>
                <a:spLocks noChangeArrowheads="1"/>
              </p:cNvSpPr>
              <p:nvPr/>
            </p:nvSpPr>
            <p:spPr bwMode="auto">
              <a:xfrm>
                <a:off x="5105400" y="3581400"/>
                <a:ext cx="838200" cy="228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33" name="Rectangle 27"/>
              <p:cNvSpPr>
                <a:spLocks noChangeArrowheads="1"/>
              </p:cNvSpPr>
              <p:nvPr/>
            </p:nvSpPr>
            <p:spPr bwMode="auto">
              <a:xfrm>
                <a:off x="5105400" y="3810000"/>
                <a:ext cx="838200" cy="228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40" name="Rectangle 34"/>
              <p:cNvSpPr>
                <a:spLocks noChangeArrowheads="1"/>
              </p:cNvSpPr>
              <p:nvPr/>
            </p:nvSpPr>
            <p:spPr bwMode="auto">
              <a:xfrm>
                <a:off x="5105400" y="4038600"/>
                <a:ext cx="838200" cy="228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</p:grpSp>
        <p:grpSp>
          <p:nvGrpSpPr>
            <p:cNvPr id="141" name="Group 140"/>
            <p:cNvGrpSpPr/>
            <p:nvPr/>
          </p:nvGrpSpPr>
          <p:grpSpPr>
            <a:xfrm>
              <a:off x="5715000" y="3124200"/>
              <a:ext cx="381000" cy="1143000"/>
              <a:chOff x="5943600" y="3124200"/>
              <a:chExt cx="381000" cy="1143000"/>
            </a:xfrm>
          </p:grpSpPr>
          <p:sp>
            <p:nvSpPr>
              <p:cNvPr id="13" name="Rectangle 7"/>
              <p:cNvSpPr>
                <a:spLocks noChangeArrowheads="1"/>
              </p:cNvSpPr>
              <p:nvPr/>
            </p:nvSpPr>
            <p:spPr bwMode="auto">
              <a:xfrm>
                <a:off x="5943600" y="3124200"/>
                <a:ext cx="381000" cy="228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Calibri"/>
                    <a:ea typeface="ＭＳ Ｐゴシック"/>
                    <a:cs typeface="Calibri"/>
                  </a:rPr>
                  <a:t>p2</a:t>
                </a:r>
              </a:p>
            </p:txBody>
          </p:sp>
          <p:sp>
            <p:nvSpPr>
              <p:cNvPr id="20" name="Rectangle 14"/>
              <p:cNvSpPr>
                <a:spLocks noChangeArrowheads="1"/>
              </p:cNvSpPr>
              <p:nvPr/>
            </p:nvSpPr>
            <p:spPr bwMode="auto">
              <a:xfrm>
                <a:off x="5943600" y="3352800"/>
                <a:ext cx="381000" cy="228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27" name="Rectangle 21"/>
              <p:cNvSpPr>
                <a:spLocks noChangeArrowheads="1"/>
              </p:cNvSpPr>
              <p:nvPr/>
            </p:nvSpPr>
            <p:spPr bwMode="auto">
              <a:xfrm>
                <a:off x="5943600" y="3581400"/>
                <a:ext cx="381000" cy="228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34" name="Rectangle 28"/>
              <p:cNvSpPr>
                <a:spLocks noChangeArrowheads="1"/>
              </p:cNvSpPr>
              <p:nvPr/>
            </p:nvSpPr>
            <p:spPr bwMode="auto">
              <a:xfrm>
                <a:off x="5943600" y="3810000"/>
                <a:ext cx="381000" cy="228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41" name="Rectangle 35"/>
              <p:cNvSpPr>
                <a:spLocks noChangeArrowheads="1"/>
              </p:cNvSpPr>
              <p:nvPr/>
            </p:nvSpPr>
            <p:spPr bwMode="auto">
              <a:xfrm>
                <a:off x="5943600" y="4038600"/>
                <a:ext cx="381000" cy="228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</p:grpSp>
        <p:grpSp>
          <p:nvGrpSpPr>
            <p:cNvPr id="142" name="Group 141"/>
            <p:cNvGrpSpPr/>
            <p:nvPr/>
          </p:nvGrpSpPr>
          <p:grpSpPr>
            <a:xfrm>
              <a:off x="6096000" y="3124200"/>
              <a:ext cx="685800" cy="1143000"/>
              <a:chOff x="6324600" y="3124200"/>
              <a:chExt cx="838200" cy="1143000"/>
            </a:xfrm>
          </p:grpSpPr>
          <p:sp>
            <p:nvSpPr>
              <p:cNvPr id="14" name="Rectangle 8"/>
              <p:cNvSpPr>
                <a:spLocks noChangeArrowheads="1"/>
              </p:cNvSpPr>
              <p:nvPr/>
            </p:nvSpPr>
            <p:spPr bwMode="auto">
              <a:xfrm>
                <a:off x="6324600" y="3124200"/>
                <a:ext cx="838200" cy="228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Calibri"/>
                    <a:ea typeface="ＭＳ Ｐゴシック"/>
                    <a:cs typeface="Calibri"/>
                  </a:rPr>
                  <a:t>PR2</a:t>
                </a:r>
              </a:p>
            </p:txBody>
          </p:sp>
          <p:sp>
            <p:nvSpPr>
              <p:cNvPr id="21" name="Rectangle 15"/>
              <p:cNvSpPr>
                <a:spLocks noChangeArrowheads="1"/>
              </p:cNvSpPr>
              <p:nvPr/>
            </p:nvSpPr>
            <p:spPr bwMode="auto">
              <a:xfrm>
                <a:off x="6324600" y="3352800"/>
                <a:ext cx="838200" cy="228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28" name="Rectangle 22"/>
              <p:cNvSpPr>
                <a:spLocks noChangeArrowheads="1"/>
              </p:cNvSpPr>
              <p:nvPr/>
            </p:nvSpPr>
            <p:spPr bwMode="auto">
              <a:xfrm>
                <a:off x="6324600" y="3581400"/>
                <a:ext cx="838200" cy="228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35" name="Rectangle 29"/>
              <p:cNvSpPr>
                <a:spLocks noChangeArrowheads="1"/>
              </p:cNvSpPr>
              <p:nvPr/>
            </p:nvSpPr>
            <p:spPr bwMode="auto">
              <a:xfrm>
                <a:off x="6324600" y="3810000"/>
                <a:ext cx="838200" cy="228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42" name="Rectangle 36"/>
              <p:cNvSpPr>
                <a:spLocks noChangeArrowheads="1"/>
              </p:cNvSpPr>
              <p:nvPr/>
            </p:nvSpPr>
            <p:spPr bwMode="auto">
              <a:xfrm>
                <a:off x="6324600" y="4038600"/>
                <a:ext cx="838200" cy="228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</p:grpSp>
        <p:grpSp>
          <p:nvGrpSpPr>
            <p:cNvPr id="116" name="Group 115"/>
            <p:cNvGrpSpPr/>
            <p:nvPr/>
          </p:nvGrpSpPr>
          <p:grpSpPr>
            <a:xfrm>
              <a:off x="6781800" y="3124200"/>
              <a:ext cx="609600" cy="1143000"/>
              <a:chOff x="3505200" y="3581400"/>
              <a:chExt cx="838200" cy="1143000"/>
            </a:xfrm>
          </p:grpSpPr>
          <p:sp>
            <p:nvSpPr>
              <p:cNvPr id="111" name="Rectangle 8"/>
              <p:cNvSpPr>
                <a:spLocks noChangeArrowheads="1"/>
              </p:cNvSpPr>
              <p:nvPr/>
            </p:nvSpPr>
            <p:spPr bwMode="auto">
              <a:xfrm>
                <a:off x="3505200" y="3581400"/>
                <a:ext cx="838200" cy="228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 dirty="0" err="1" smtClean="0">
                    <a:solidFill>
                      <a:prstClr val="black"/>
                    </a:solidFill>
                    <a:latin typeface="Calibri"/>
                    <a:ea typeface="ＭＳ Ｐゴシック"/>
                    <a:cs typeface="Calibri"/>
                  </a:rPr>
                  <a:t>PRd</a:t>
                </a:r>
                <a:endParaRPr lang="en-US" sz="1800" dirty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12" name="Rectangle 15"/>
              <p:cNvSpPr>
                <a:spLocks noChangeArrowheads="1"/>
              </p:cNvSpPr>
              <p:nvPr/>
            </p:nvSpPr>
            <p:spPr bwMode="auto">
              <a:xfrm>
                <a:off x="3505200" y="3810000"/>
                <a:ext cx="838200" cy="228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13" name="Rectangle 22"/>
              <p:cNvSpPr>
                <a:spLocks noChangeArrowheads="1"/>
              </p:cNvSpPr>
              <p:nvPr/>
            </p:nvSpPr>
            <p:spPr bwMode="auto">
              <a:xfrm>
                <a:off x="3505200" y="4038600"/>
                <a:ext cx="838200" cy="228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14" name="Rectangle 29"/>
              <p:cNvSpPr>
                <a:spLocks noChangeArrowheads="1"/>
              </p:cNvSpPr>
              <p:nvPr/>
            </p:nvSpPr>
            <p:spPr bwMode="auto">
              <a:xfrm>
                <a:off x="3505200" y="4267200"/>
                <a:ext cx="838200" cy="228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15" name="Rectangle 36"/>
              <p:cNvSpPr>
                <a:spLocks noChangeArrowheads="1"/>
              </p:cNvSpPr>
              <p:nvPr/>
            </p:nvSpPr>
            <p:spPr bwMode="auto">
              <a:xfrm>
                <a:off x="3505200" y="4495800"/>
                <a:ext cx="838200" cy="228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</p:grpSp>
        <p:grpSp>
          <p:nvGrpSpPr>
            <p:cNvPr id="118" name="Group 117"/>
            <p:cNvGrpSpPr/>
            <p:nvPr/>
          </p:nvGrpSpPr>
          <p:grpSpPr>
            <a:xfrm>
              <a:off x="3276600" y="3124200"/>
              <a:ext cx="381000" cy="1143000"/>
              <a:chOff x="1066800" y="3581400"/>
              <a:chExt cx="381000" cy="1143000"/>
            </a:xfrm>
          </p:grpSpPr>
          <p:sp>
            <p:nvSpPr>
              <p:cNvPr id="119" name="Rectangle 5"/>
              <p:cNvSpPr>
                <a:spLocks noChangeArrowheads="1"/>
              </p:cNvSpPr>
              <p:nvPr/>
            </p:nvSpPr>
            <p:spPr bwMode="auto">
              <a:xfrm>
                <a:off x="1066800" y="3581400"/>
                <a:ext cx="381000" cy="228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 dirty="0" smtClean="0">
                    <a:solidFill>
                      <a:prstClr val="black"/>
                    </a:solidFill>
                    <a:latin typeface="Calibri"/>
                    <a:ea typeface="ＭＳ Ｐゴシック"/>
                    <a:cs typeface="Calibri"/>
                  </a:rPr>
                  <a:t>use</a:t>
                </a:r>
                <a:endParaRPr lang="en-US" sz="1800" dirty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20" name="Rectangle 12"/>
              <p:cNvSpPr>
                <a:spLocks noChangeArrowheads="1"/>
              </p:cNvSpPr>
              <p:nvPr/>
            </p:nvSpPr>
            <p:spPr bwMode="auto">
              <a:xfrm>
                <a:off x="1066800" y="3810000"/>
                <a:ext cx="381000" cy="228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21" name="Rectangle 19"/>
              <p:cNvSpPr>
                <a:spLocks noChangeArrowheads="1"/>
              </p:cNvSpPr>
              <p:nvPr/>
            </p:nvSpPr>
            <p:spPr bwMode="auto">
              <a:xfrm>
                <a:off x="1066800" y="4038600"/>
                <a:ext cx="381000" cy="228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22" name="Rectangle 26"/>
              <p:cNvSpPr>
                <a:spLocks noChangeArrowheads="1"/>
              </p:cNvSpPr>
              <p:nvPr/>
            </p:nvSpPr>
            <p:spPr bwMode="auto">
              <a:xfrm>
                <a:off x="1066800" y="4267200"/>
                <a:ext cx="381000" cy="228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23" name="Rectangle 33"/>
              <p:cNvSpPr>
                <a:spLocks noChangeArrowheads="1"/>
              </p:cNvSpPr>
              <p:nvPr/>
            </p:nvSpPr>
            <p:spPr bwMode="auto">
              <a:xfrm>
                <a:off x="1066800" y="4495800"/>
                <a:ext cx="381000" cy="228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</p:grpSp>
        <p:grpSp>
          <p:nvGrpSpPr>
            <p:cNvPr id="124" name="Group 123"/>
            <p:cNvGrpSpPr/>
            <p:nvPr/>
          </p:nvGrpSpPr>
          <p:grpSpPr>
            <a:xfrm>
              <a:off x="3657600" y="3124200"/>
              <a:ext cx="381000" cy="1143000"/>
              <a:chOff x="1066800" y="3581400"/>
              <a:chExt cx="381000" cy="1143000"/>
            </a:xfrm>
          </p:grpSpPr>
          <p:sp>
            <p:nvSpPr>
              <p:cNvPr id="125" name="Rectangle 5"/>
              <p:cNvSpPr>
                <a:spLocks noChangeArrowheads="1"/>
              </p:cNvSpPr>
              <p:nvPr/>
            </p:nvSpPr>
            <p:spPr bwMode="auto">
              <a:xfrm>
                <a:off x="1066800" y="3581400"/>
                <a:ext cx="381000" cy="228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 dirty="0" smtClean="0">
                    <a:solidFill>
                      <a:prstClr val="black"/>
                    </a:solidFill>
                    <a:latin typeface="Calibri"/>
                    <a:ea typeface="ＭＳ Ｐゴシック"/>
                    <a:cs typeface="Calibri"/>
                  </a:rPr>
                  <a:t>ex</a:t>
                </a:r>
                <a:endParaRPr lang="en-US" sz="1800" dirty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26" name="Rectangle 12"/>
              <p:cNvSpPr>
                <a:spLocks noChangeArrowheads="1"/>
              </p:cNvSpPr>
              <p:nvPr/>
            </p:nvSpPr>
            <p:spPr bwMode="auto">
              <a:xfrm>
                <a:off x="1066800" y="3810000"/>
                <a:ext cx="381000" cy="228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27" name="Rectangle 19"/>
              <p:cNvSpPr>
                <a:spLocks noChangeArrowheads="1"/>
              </p:cNvSpPr>
              <p:nvPr/>
            </p:nvSpPr>
            <p:spPr bwMode="auto">
              <a:xfrm>
                <a:off x="1066800" y="4038600"/>
                <a:ext cx="381000" cy="228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28" name="Rectangle 26"/>
              <p:cNvSpPr>
                <a:spLocks noChangeArrowheads="1"/>
              </p:cNvSpPr>
              <p:nvPr/>
            </p:nvSpPr>
            <p:spPr bwMode="auto">
              <a:xfrm>
                <a:off x="1066800" y="4267200"/>
                <a:ext cx="381000" cy="228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29" name="Rectangle 33"/>
              <p:cNvSpPr>
                <a:spLocks noChangeArrowheads="1"/>
              </p:cNvSpPr>
              <p:nvPr/>
            </p:nvSpPr>
            <p:spPr bwMode="auto">
              <a:xfrm>
                <a:off x="1066800" y="4495800"/>
                <a:ext cx="381000" cy="228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</p:grpSp>
        <p:grpSp>
          <p:nvGrpSpPr>
            <p:cNvPr id="143" name="Group 142"/>
            <p:cNvGrpSpPr/>
            <p:nvPr/>
          </p:nvGrpSpPr>
          <p:grpSpPr>
            <a:xfrm>
              <a:off x="7315200" y="3124200"/>
              <a:ext cx="609600" cy="1143000"/>
              <a:chOff x="3505200" y="3581400"/>
              <a:chExt cx="838200" cy="1143000"/>
            </a:xfrm>
          </p:grpSpPr>
          <p:sp>
            <p:nvSpPr>
              <p:cNvPr id="144" name="Rectangle 8"/>
              <p:cNvSpPr>
                <a:spLocks noChangeArrowheads="1"/>
              </p:cNvSpPr>
              <p:nvPr/>
            </p:nvSpPr>
            <p:spPr bwMode="auto">
              <a:xfrm>
                <a:off x="3505200" y="3581400"/>
                <a:ext cx="838200" cy="228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 dirty="0" smtClean="0">
                    <a:solidFill>
                      <a:prstClr val="black"/>
                    </a:solidFill>
                    <a:latin typeface="Calibri"/>
                    <a:ea typeface="ＭＳ Ｐゴシック"/>
                    <a:cs typeface="Calibri"/>
                  </a:rPr>
                  <a:t>ROB#</a:t>
                </a:r>
                <a:endParaRPr lang="en-US" sz="1800" dirty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45" name="Rectangle 15"/>
              <p:cNvSpPr>
                <a:spLocks noChangeArrowheads="1"/>
              </p:cNvSpPr>
              <p:nvPr/>
            </p:nvSpPr>
            <p:spPr bwMode="auto">
              <a:xfrm>
                <a:off x="3505200" y="3810000"/>
                <a:ext cx="838200" cy="228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46" name="Rectangle 22"/>
              <p:cNvSpPr>
                <a:spLocks noChangeArrowheads="1"/>
              </p:cNvSpPr>
              <p:nvPr/>
            </p:nvSpPr>
            <p:spPr bwMode="auto">
              <a:xfrm>
                <a:off x="3505200" y="4038600"/>
                <a:ext cx="838200" cy="228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47" name="Rectangle 29"/>
              <p:cNvSpPr>
                <a:spLocks noChangeArrowheads="1"/>
              </p:cNvSpPr>
              <p:nvPr/>
            </p:nvSpPr>
            <p:spPr bwMode="auto">
              <a:xfrm>
                <a:off x="3505200" y="4267200"/>
                <a:ext cx="838200" cy="228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48" name="Rectangle 36"/>
              <p:cNvSpPr>
                <a:spLocks noChangeArrowheads="1"/>
              </p:cNvSpPr>
              <p:nvPr/>
            </p:nvSpPr>
            <p:spPr bwMode="auto">
              <a:xfrm>
                <a:off x="3505200" y="4495800"/>
                <a:ext cx="838200" cy="228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</p:grpSp>
      </p:grpSp>
      <p:sp>
        <p:nvSpPr>
          <p:cNvPr id="150" name="TextBox 149"/>
          <p:cNvSpPr txBox="1"/>
          <p:nvPr/>
        </p:nvSpPr>
        <p:spPr>
          <a:xfrm>
            <a:off x="838200" y="5943600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 dirty="0" smtClean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ROB is usually several times larger than issue window – why? </a:t>
            </a:r>
          </a:p>
        </p:txBody>
      </p:sp>
      <p:grpSp>
        <p:nvGrpSpPr>
          <p:cNvPr id="173" name="Group 172"/>
          <p:cNvGrpSpPr/>
          <p:nvPr/>
        </p:nvGrpSpPr>
        <p:grpSpPr>
          <a:xfrm>
            <a:off x="3886200" y="3657600"/>
            <a:ext cx="5167080" cy="1864703"/>
            <a:chOff x="3611795" y="3505810"/>
            <a:chExt cx="5167080" cy="1864703"/>
          </a:xfrm>
        </p:grpSpPr>
        <p:grpSp>
          <p:nvGrpSpPr>
            <p:cNvPr id="163" name="Group 162"/>
            <p:cNvGrpSpPr/>
            <p:nvPr/>
          </p:nvGrpSpPr>
          <p:grpSpPr>
            <a:xfrm>
              <a:off x="5578475" y="3541713"/>
              <a:ext cx="685800" cy="1828800"/>
              <a:chOff x="5578475" y="3541713"/>
              <a:chExt cx="685800" cy="1828800"/>
            </a:xfrm>
          </p:grpSpPr>
          <p:sp>
            <p:nvSpPr>
              <p:cNvPr id="64" name="Rectangle 58"/>
              <p:cNvSpPr>
                <a:spLocks noChangeArrowheads="1"/>
              </p:cNvSpPr>
              <p:nvPr/>
            </p:nvSpPr>
            <p:spPr bwMode="auto">
              <a:xfrm>
                <a:off x="5578475" y="3541713"/>
                <a:ext cx="685800" cy="228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Calibri"/>
                    <a:ea typeface="ＭＳ Ｐゴシック"/>
                    <a:cs typeface="Calibri"/>
                  </a:rPr>
                  <a:t>Rd</a:t>
                </a:r>
              </a:p>
            </p:txBody>
          </p:sp>
          <p:sp>
            <p:nvSpPr>
              <p:cNvPr id="65" name="Rectangle 59"/>
              <p:cNvSpPr>
                <a:spLocks noChangeArrowheads="1"/>
              </p:cNvSpPr>
              <p:nvPr/>
            </p:nvSpPr>
            <p:spPr bwMode="auto">
              <a:xfrm>
                <a:off x="5578475" y="3770313"/>
                <a:ext cx="685800" cy="228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66" name="Rectangle 60"/>
              <p:cNvSpPr>
                <a:spLocks noChangeArrowheads="1"/>
              </p:cNvSpPr>
              <p:nvPr/>
            </p:nvSpPr>
            <p:spPr bwMode="auto">
              <a:xfrm>
                <a:off x="5578475" y="3998913"/>
                <a:ext cx="685800" cy="228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67" name="Rectangle 61"/>
              <p:cNvSpPr>
                <a:spLocks noChangeArrowheads="1"/>
              </p:cNvSpPr>
              <p:nvPr/>
            </p:nvSpPr>
            <p:spPr bwMode="auto">
              <a:xfrm>
                <a:off x="5578475" y="4227513"/>
                <a:ext cx="685800" cy="228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68" name="Rectangle 62"/>
              <p:cNvSpPr>
                <a:spLocks noChangeArrowheads="1"/>
              </p:cNvSpPr>
              <p:nvPr/>
            </p:nvSpPr>
            <p:spPr bwMode="auto">
              <a:xfrm>
                <a:off x="5578475" y="4456113"/>
                <a:ext cx="685800" cy="228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69" name="Rectangle 63"/>
              <p:cNvSpPr>
                <a:spLocks noChangeArrowheads="1"/>
              </p:cNvSpPr>
              <p:nvPr/>
            </p:nvSpPr>
            <p:spPr bwMode="auto">
              <a:xfrm>
                <a:off x="5578475" y="4684713"/>
                <a:ext cx="685800" cy="228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70" name="Rectangle 64"/>
              <p:cNvSpPr>
                <a:spLocks noChangeArrowheads="1"/>
              </p:cNvSpPr>
              <p:nvPr/>
            </p:nvSpPr>
            <p:spPr bwMode="auto">
              <a:xfrm>
                <a:off x="5578475" y="4913313"/>
                <a:ext cx="685800" cy="228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71" name="Rectangle 65"/>
              <p:cNvSpPr>
                <a:spLocks noChangeArrowheads="1"/>
              </p:cNvSpPr>
              <p:nvPr/>
            </p:nvSpPr>
            <p:spPr bwMode="auto">
              <a:xfrm>
                <a:off x="5578475" y="5141913"/>
                <a:ext cx="685800" cy="228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</p:grpSp>
        <p:sp>
          <p:nvSpPr>
            <p:cNvPr id="82" name="Rectangle 76"/>
            <p:cNvSpPr>
              <a:spLocks noChangeArrowheads="1"/>
            </p:cNvSpPr>
            <p:nvPr/>
          </p:nvSpPr>
          <p:spPr bwMode="auto">
            <a:xfrm>
              <a:off x="6264275" y="3541713"/>
              <a:ext cx="838200" cy="228600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LPRd</a:t>
              </a:r>
            </a:p>
          </p:txBody>
        </p:sp>
        <p:sp>
          <p:nvSpPr>
            <p:cNvPr id="83" name="Rectangle 77"/>
            <p:cNvSpPr>
              <a:spLocks noChangeArrowheads="1"/>
            </p:cNvSpPr>
            <p:nvPr/>
          </p:nvSpPr>
          <p:spPr bwMode="auto">
            <a:xfrm>
              <a:off x="6264275" y="3770313"/>
              <a:ext cx="838200" cy="228600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84" name="Rectangle 78"/>
            <p:cNvSpPr>
              <a:spLocks noChangeArrowheads="1"/>
            </p:cNvSpPr>
            <p:nvPr/>
          </p:nvSpPr>
          <p:spPr bwMode="auto">
            <a:xfrm>
              <a:off x="6264275" y="3998913"/>
              <a:ext cx="838200" cy="228600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85" name="Rectangle 79"/>
            <p:cNvSpPr>
              <a:spLocks noChangeArrowheads="1"/>
            </p:cNvSpPr>
            <p:nvPr/>
          </p:nvSpPr>
          <p:spPr bwMode="auto">
            <a:xfrm>
              <a:off x="6264275" y="4227513"/>
              <a:ext cx="838200" cy="228600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86" name="Rectangle 80"/>
            <p:cNvSpPr>
              <a:spLocks noChangeArrowheads="1"/>
            </p:cNvSpPr>
            <p:nvPr/>
          </p:nvSpPr>
          <p:spPr bwMode="auto">
            <a:xfrm>
              <a:off x="6264275" y="4456113"/>
              <a:ext cx="838200" cy="228600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87" name="Rectangle 81"/>
            <p:cNvSpPr>
              <a:spLocks noChangeArrowheads="1"/>
            </p:cNvSpPr>
            <p:nvPr/>
          </p:nvSpPr>
          <p:spPr bwMode="auto">
            <a:xfrm>
              <a:off x="6264275" y="4684713"/>
              <a:ext cx="838200" cy="228600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88" name="Rectangle 82"/>
            <p:cNvSpPr>
              <a:spLocks noChangeArrowheads="1"/>
            </p:cNvSpPr>
            <p:nvPr/>
          </p:nvSpPr>
          <p:spPr bwMode="auto">
            <a:xfrm>
              <a:off x="6264275" y="4913313"/>
              <a:ext cx="838200" cy="228600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89" name="Rectangle 83"/>
            <p:cNvSpPr>
              <a:spLocks noChangeArrowheads="1"/>
            </p:cNvSpPr>
            <p:nvPr/>
          </p:nvSpPr>
          <p:spPr bwMode="auto">
            <a:xfrm>
              <a:off x="6264275" y="5141913"/>
              <a:ext cx="838200" cy="228600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92" name="Rectangle 68"/>
            <p:cNvSpPr>
              <a:spLocks noChangeArrowheads="1"/>
            </p:cNvSpPr>
            <p:nvPr/>
          </p:nvSpPr>
          <p:spPr bwMode="auto">
            <a:xfrm>
              <a:off x="7102475" y="3541713"/>
              <a:ext cx="838200" cy="228600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 dirty="0" smtClean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PC</a:t>
              </a:r>
              <a:endParaRPr lang="en-US" sz="18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93" name="Rectangle 69"/>
            <p:cNvSpPr>
              <a:spLocks noChangeArrowheads="1"/>
            </p:cNvSpPr>
            <p:nvPr/>
          </p:nvSpPr>
          <p:spPr bwMode="auto">
            <a:xfrm>
              <a:off x="7102475" y="3770313"/>
              <a:ext cx="838200" cy="228600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94" name="Rectangle 70"/>
            <p:cNvSpPr>
              <a:spLocks noChangeArrowheads="1"/>
            </p:cNvSpPr>
            <p:nvPr/>
          </p:nvSpPr>
          <p:spPr bwMode="auto">
            <a:xfrm>
              <a:off x="7102475" y="3998913"/>
              <a:ext cx="838200" cy="228600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95" name="Rectangle 71"/>
            <p:cNvSpPr>
              <a:spLocks noChangeArrowheads="1"/>
            </p:cNvSpPr>
            <p:nvPr/>
          </p:nvSpPr>
          <p:spPr bwMode="auto">
            <a:xfrm>
              <a:off x="7102475" y="4227513"/>
              <a:ext cx="838200" cy="228600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96" name="Rectangle 72"/>
            <p:cNvSpPr>
              <a:spLocks noChangeArrowheads="1"/>
            </p:cNvSpPr>
            <p:nvPr/>
          </p:nvSpPr>
          <p:spPr bwMode="auto">
            <a:xfrm>
              <a:off x="7102475" y="4456113"/>
              <a:ext cx="838200" cy="228600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97" name="Rectangle 73"/>
            <p:cNvSpPr>
              <a:spLocks noChangeArrowheads="1"/>
            </p:cNvSpPr>
            <p:nvPr/>
          </p:nvSpPr>
          <p:spPr bwMode="auto">
            <a:xfrm>
              <a:off x="7102475" y="4684713"/>
              <a:ext cx="838200" cy="228600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98" name="Rectangle 74"/>
            <p:cNvSpPr>
              <a:spLocks noChangeArrowheads="1"/>
            </p:cNvSpPr>
            <p:nvPr/>
          </p:nvSpPr>
          <p:spPr bwMode="auto">
            <a:xfrm>
              <a:off x="7102475" y="4913313"/>
              <a:ext cx="838200" cy="228600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99" name="Rectangle 75"/>
            <p:cNvSpPr>
              <a:spLocks noChangeArrowheads="1"/>
            </p:cNvSpPr>
            <p:nvPr/>
          </p:nvSpPr>
          <p:spPr bwMode="auto">
            <a:xfrm>
              <a:off x="7102475" y="5141913"/>
              <a:ext cx="838200" cy="228600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01" name="Rectangle 68"/>
            <p:cNvSpPr>
              <a:spLocks noChangeArrowheads="1"/>
            </p:cNvSpPr>
            <p:nvPr/>
          </p:nvSpPr>
          <p:spPr bwMode="auto">
            <a:xfrm>
              <a:off x="7940675" y="3541713"/>
              <a:ext cx="838200" cy="228600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 dirty="0" smtClean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Except?</a:t>
              </a:r>
              <a:endParaRPr lang="en-US" sz="18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02" name="Rectangle 69"/>
            <p:cNvSpPr>
              <a:spLocks noChangeArrowheads="1"/>
            </p:cNvSpPr>
            <p:nvPr/>
          </p:nvSpPr>
          <p:spPr bwMode="auto">
            <a:xfrm>
              <a:off x="7940675" y="3770313"/>
              <a:ext cx="838200" cy="228600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03" name="Rectangle 70"/>
            <p:cNvSpPr>
              <a:spLocks noChangeArrowheads="1"/>
            </p:cNvSpPr>
            <p:nvPr/>
          </p:nvSpPr>
          <p:spPr bwMode="auto">
            <a:xfrm>
              <a:off x="7940675" y="3998913"/>
              <a:ext cx="838200" cy="228600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04" name="Rectangle 71"/>
            <p:cNvSpPr>
              <a:spLocks noChangeArrowheads="1"/>
            </p:cNvSpPr>
            <p:nvPr/>
          </p:nvSpPr>
          <p:spPr bwMode="auto">
            <a:xfrm>
              <a:off x="7940675" y="4227513"/>
              <a:ext cx="838200" cy="228600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05" name="Rectangle 72"/>
            <p:cNvSpPr>
              <a:spLocks noChangeArrowheads="1"/>
            </p:cNvSpPr>
            <p:nvPr/>
          </p:nvSpPr>
          <p:spPr bwMode="auto">
            <a:xfrm>
              <a:off x="7940675" y="4456113"/>
              <a:ext cx="838200" cy="228600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06" name="Rectangle 73"/>
            <p:cNvSpPr>
              <a:spLocks noChangeArrowheads="1"/>
            </p:cNvSpPr>
            <p:nvPr/>
          </p:nvSpPr>
          <p:spPr bwMode="auto">
            <a:xfrm>
              <a:off x="7940675" y="4684713"/>
              <a:ext cx="838200" cy="228600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07" name="Rectangle 74"/>
            <p:cNvSpPr>
              <a:spLocks noChangeArrowheads="1"/>
            </p:cNvSpPr>
            <p:nvPr/>
          </p:nvSpPr>
          <p:spPr bwMode="auto">
            <a:xfrm>
              <a:off x="7940675" y="4913313"/>
              <a:ext cx="838200" cy="228600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08" name="Rectangle 75"/>
            <p:cNvSpPr>
              <a:spLocks noChangeArrowheads="1"/>
            </p:cNvSpPr>
            <p:nvPr/>
          </p:nvSpPr>
          <p:spPr bwMode="auto">
            <a:xfrm>
              <a:off x="7940675" y="5141913"/>
              <a:ext cx="838200" cy="228600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31" name="Text Box 108"/>
            <p:cNvSpPr txBox="1">
              <a:spLocks noChangeArrowheads="1"/>
            </p:cNvSpPr>
            <p:nvPr/>
          </p:nvSpPr>
          <p:spPr bwMode="auto">
            <a:xfrm>
              <a:off x="3611795" y="3505810"/>
              <a:ext cx="16764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 dirty="0" smtClean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Oldest</a:t>
              </a:r>
              <a:endParaRPr lang="en-US" sz="18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32" name="Line 109"/>
            <p:cNvSpPr>
              <a:spLocks noChangeShapeType="1"/>
            </p:cNvSpPr>
            <p:nvPr/>
          </p:nvSpPr>
          <p:spPr bwMode="auto">
            <a:xfrm>
              <a:off x="4359275" y="3846513"/>
              <a:ext cx="533400" cy="31273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34" name="Text Box 116"/>
            <p:cNvSpPr txBox="1">
              <a:spLocks noChangeArrowheads="1"/>
            </p:cNvSpPr>
            <p:nvPr/>
          </p:nvSpPr>
          <p:spPr bwMode="auto">
            <a:xfrm>
              <a:off x="3764195" y="4877410"/>
              <a:ext cx="10668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 dirty="0" smtClean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Free</a:t>
              </a:r>
              <a:endParaRPr lang="en-US" sz="18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35" name="Line 117"/>
            <p:cNvSpPr>
              <a:spLocks noChangeShapeType="1"/>
            </p:cNvSpPr>
            <p:nvPr/>
          </p:nvSpPr>
          <p:spPr bwMode="auto">
            <a:xfrm flipV="1">
              <a:off x="4316413" y="5022851"/>
              <a:ext cx="611187" cy="6667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grpSp>
          <p:nvGrpSpPr>
            <p:cNvPr id="164" name="Group 163"/>
            <p:cNvGrpSpPr/>
            <p:nvPr/>
          </p:nvGrpSpPr>
          <p:grpSpPr>
            <a:xfrm>
              <a:off x="4893734" y="3539067"/>
              <a:ext cx="685800" cy="1828800"/>
              <a:chOff x="5578475" y="3541713"/>
              <a:chExt cx="685800" cy="1828800"/>
            </a:xfrm>
          </p:grpSpPr>
          <p:sp>
            <p:nvSpPr>
              <p:cNvPr id="165" name="Rectangle 58"/>
              <p:cNvSpPr>
                <a:spLocks noChangeArrowheads="1"/>
              </p:cNvSpPr>
              <p:nvPr/>
            </p:nvSpPr>
            <p:spPr bwMode="auto">
              <a:xfrm>
                <a:off x="5578475" y="3541713"/>
                <a:ext cx="685800" cy="228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 dirty="0" smtClean="0">
                    <a:solidFill>
                      <a:prstClr val="black"/>
                    </a:solidFill>
                    <a:latin typeface="Calibri"/>
                    <a:ea typeface="ＭＳ Ｐゴシック"/>
                    <a:cs typeface="Calibri"/>
                  </a:rPr>
                  <a:t>Done?</a:t>
                </a:r>
                <a:endParaRPr lang="en-US" sz="1800" dirty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66" name="Rectangle 59"/>
              <p:cNvSpPr>
                <a:spLocks noChangeArrowheads="1"/>
              </p:cNvSpPr>
              <p:nvPr/>
            </p:nvSpPr>
            <p:spPr bwMode="auto">
              <a:xfrm>
                <a:off x="5578475" y="3770313"/>
                <a:ext cx="685800" cy="228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67" name="Rectangle 60"/>
              <p:cNvSpPr>
                <a:spLocks noChangeArrowheads="1"/>
              </p:cNvSpPr>
              <p:nvPr/>
            </p:nvSpPr>
            <p:spPr bwMode="auto">
              <a:xfrm>
                <a:off x="5578475" y="3998913"/>
                <a:ext cx="685800" cy="228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68" name="Rectangle 61"/>
              <p:cNvSpPr>
                <a:spLocks noChangeArrowheads="1"/>
              </p:cNvSpPr>
              <p:nvPr/>
            </p:nvSpPr>
            <p:spPr bwMode="auto">
              <a:xfrm>
                <a:off x="5578475" y="4227513"/>
                <a:ext cx="685800" cy="228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69" name="Rectangle 62"/>
              <p:cNvSpPr>
                <a:spLocks noChangeArrowheads="1"/>
              </p:cNvSpPr>
              <p:nvPr/>
            </p:nvSpPr>
            <p:spPr bwMode="auto">
              <a:xfrm>
                <a:off x="5578475" y="4456113"/>
                <a:ext cx="685800" cy="228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70" name="Rectangle 63"/>
              <p:cNvSpPr>
                <a:spLocks noChangeArrowheads="1"/>
              </p:cNvSpPr>
              <p:nvPr/>
            </p:nvSpPr>
            <p:spPr bwMode="auto">
              <a:xfrm>
                <a:off x="5578475" y="4684713"/>
                <a:ext cx="685800" cy="228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71" name="Rectangle 64"/>
              <p:cNvSpPr>
                <a:spLocks noChangeArrowheads="1"/>
              </p:cNvSpPr>
              <p:nvPr/>
            </p:nvSpPr>
            <p:spPr bwMode="auto">
              <a:xfrm>
                <a:off x="5578475" y="4913313"/>
                <a:ext cx="685800" cy="228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72" name="Rectangle 65"/>
              <p:cNvSpPr>
                <a:spLocks noChangeArrowheads="1"/>
              </p:cNvSpPr>
              <p:nvPr/>
            </p:nvSpPr>
            <p:spPr bwMode="auto">
              <a:xfrm>
                <a:off x="5578475" y="5141913"/>
                <a:ext cx="685800" cy="228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0476404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Superscalar Register Renaming</a:t>
            </a:r>
            <a:endParaRPr lang="en-US" dirty="0"/>
          </a:p>
        </p:txBody>
      </p:sp>
      <p:sp>
        <p:nvSpPr>
          <p:cNvPr id="57" name="Text Box 3"/>
          <p:cNvSpPr txBox="1">
            <a:spLocks noGrp="1" noChangeArrowheads="1"/>
          </p:cNvSpPr>
          <p:nvPr>
            <p:ph idx="1"/>
          </p:nvPr>
        </p:nvSpPr>
        <p:spPr>
          <a:xfrm>
            <a:off x="685800" y="762000"/>
            <a:ext cx="8001000" cy="83820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dirty="0" smtClean="0"/>
              <a:t> During decode, instructions allocated new physical destination register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dirty="0" smtClean="0"/>
              <a:t> Source operands renamed to physical register with newest value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dirty="0" smtClean="0"/>
              <a:t> Execution unit only sees physical register numbers</a:t>
            </a:r>
            <a:endParaRPr lang="en-US" sz="2000" dirty="0"/>
          </a:p>
        </p:txBody>
      </p:sp>
      <p:sp>
        <p:nvSpPr>
          <p:cNvPr id="5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BC4B2-3E1E-9946-BECD-18B123E481C8}" type="slidenum">
              <a:rPr lang="en-US" smtClean="0">
                <a:solidFill>
                  <a:prstClr val="black"/>
                </a:solidFill>
              </a:rPr>
              <a:pPr/>
              <a:t>31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938436" name="Rectangle 4"/>
          <p:cNvSpPr>
            <a:spLocks noChangeArrowheads="1"/>
          </p:cNvSpPr>
          <p:nvPr/>
        </p:nvSpPr>
        <p:spPr bwMode="auto">
          <a:xfrm>
            <a:off x="2457450" y="2971800"/>
            <a:ext cx="2971800" cy="914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sz="24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Rename Table</a:t>
            </a:r>
          </a:p>
        </p:txBody>
      </p:sp>
      <p:grpSp>
        <p:nvGrpSpPr>
          <p:cNvPr id="1938437" name="Group 5"/>
          <p:cNvGrpSpPr>
            <a:grpSpLocks/>
          </p:cNvGrpSpPr>
          <p:nvPr/>
        </p:nvGrpSpPr>
        <p:grpSpPr bwMode="auto">
          <a:xfrm>
            <a:off x="1905000" y="1905000"/>
            <a:ext cx="2514600" cy="288925"/>
            <a:chOff x="1344" y="1450"/>
            <a:chExt cx="2112" cy="230"/>
          </a:xfrm>
        </p:grpSpPr>
        <p:sp>
          <p:nvSpPr>
            <p:cNvPr id="1938438" name="Rectangle 6"/>
            <p:cNvSpPr>
              <a:spLocks noChangeArrowheads="1"/>
            </p:cNvSpPr>
            <p:nvPr/>
          </p:nvSpPr>
          <p:spPr bwMode="auto">
            <a:xfrm>
              <a:off x="1344" y="1450"/>
              <a:ext cx="528" cy="230"/>
            </a:xfrm>
            <a:prstGeom prst="rect">
              <a:avLst/>
            </a:prstGeom>
            <a:solidFill>
              <a:srgbClr val="FFCC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Op</a:t>
              </a:r>
            </a:p>
          </p:txBody>
        </p:sp>
        <p:sp>
          <p:nvSpPr>
            <p:cNvPr id="1938439" name="Rectangle 7"/>
            <p:cNvSpPr>
              <a:spLocks noChangeArrowheads="1"/>
            </p:cNvSpPr>
            <p:nvPr/>
          </p:nvSpPr>
          <p:spPr bwMode="auto">
            <a:xfrm>
              <a:off x="2400" y="1450"/>
              <a:ext cx="528" cy="230"/>
            </a:xfrm>
            <a:prstGeom prst="rect">
              <a:avLst/>
            </a:prstGeom>
            <a:solidFill>
              <a:srgbClr val="FFCC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Src1</a:t>
              </a:r>
            </a:p>
          </p:txBody>
        </p:sp>
        <p:sp>
          <p:nvSpPr>
            <p:cNvPr id="1938440" name="Rectangle 8"/>
            <p:cNvSpPr>
              <a:spLocks noChangeArrowheads="1"/>
            </p:cNvSpPr>
            <p:nvPr/>
          </p:nvSpPr>
          <p:spPr bwMode="auto">
            <a:xfrm>
              <a:off x="2928" y="1450"/>
              <a:ext cx="528" cy="230"/>
            </a:xfrm>
            <a:prstGeom prst="rect">
              <a:avLst/>
            </a:prstGeom>
            <a:solidFill>
              <a:srgbClr val="FFCC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Src2</a:t>
              </a:r>
            </a:p>
          </p:txBody>
        </p:sp>
        <p:sp>
          <p:nvSpPr>
            <p:cNvPr id="1938441" name="Rectangle 9"/>
            <p:cNvSpPr>
              <a:spLocks noChangeArrowheads="1"/>
            </p:cNvSpPr>
            <p:nvPr/>
          </p:nvSpPr>
          <p:spPr bwMode="auto">
            <a:xfrm>
              <a:off x="1872" y="1450"/>
              <a:ext cx="528" cy="230"/>
            </a:xfrm>
            <a:prstGeom prst="rect">
              <a:avLst/>
            </a:prstGeom>
            <a:solidFill>
              <a:srgbClr val="FFCC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Dest</a:t>
              </a:r>
            </a:p>
          </p:txBody>
        </p:sp>
      </p:grpSp>
      <p:grpSp>
        <p:nvGrpSpPr>
          <p:cNvPr id="1938442" name="Group 10"/>
          <p:cNvGrpSpPr>
            <a:grpSpLocks/>
          </p:cNvGrpSpPr>
          <p:nvPr/>
        </p:nvGrpSpPr>
        <p:grpSpPr bwMode="auto">
          <a:xfrm>
            <a:off x="4800600" y="1905000"/>
            <a:ext cx="2514600" cy="288925"/>
            <a:chOff x="1344" y="1450"/>
            <a:chExt cx="2112" cy="230"/>
          </a:xfrm>
        </p:grpSpPr>
        <p:sp>
          <p:nvSpPr>
            <p:cNvPr id="1938443" name="Rectangle 11"/>
            <p:cNvSpPr>
              <a:spLocks noChangeArrowheads="1"/>
            </p:cNvSpPr>
            <p:nvPr/>
          </p:nvSpPr>
          <p:spPr bwMode="auto">
            <a:xfrm>
              <a:off x="1344" y="1450"/>
              <a:ext cx="528" cy="230"/>
            </a:xfrm>
            <a:prstGeom prst="rect">
              <a:avLst/>
            </a:prstGeom>
            <a:solidFill>
              <a:srgbClr val="FFCC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Op</a:t>
              </a:r>
            </a:p>
          </p:txBody>
        </p:sp>
        <p:sp>
          <p:nvSpPr>
            <p:cNvPr id="1938444" name="Rectangle 12"/>
            <p:cNvSpPr>
              <a:spLocks noChangeArrowheads="1"/>
            </p:cNvSpPr>
            <p:nvPr/>
          </p:nvSpPr>
          <p:spPr bwMode="auto">
            <a:xfrm>
              <a:off x="2400" y="1450"/>
              <a:ext cx="528" cy="230"/>
            </a:xfrm>
            <a:prstGeom prst="rect">
              <a:avLst/>
            </a:prstGeom>
            <a:solidFill>
              <a:srgbClr val="FFCC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Src1</a:t>
              </a:r>
            </a:p>
          </p:txBody>
        </p:sp>
        <p:sp>
          <p:nvSpPr>
            <p:cNvPr id="1938445" name="Rectangle 13"/>
            <p:cNvSpPr>
              <a:spLocks noChangeArrowheads="1"/>
            </p:cNvSpPr>
            <p:nvPr/>
          </p:nvSpPr>
          <p:spPr bwMode="auto">
            <a:xfrm>
              <a:off x="2928" y="1450"/>
              <a:ext cx="528" cy="230"/>
            </a:xfrm>
            <a:prstGeom prst="rect">
              <a:avLst/>
            </a:prstGeom>
            <a:solidFill>
              <a:srgbClr val="FFCC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Src2</a:t>
              </a:r>
            </a:p>
          </p:txBody>
        </p:sp>
        <p:sp>
          <p:nvSpPr>
            <p:cNvPr id="1938446" name="Rectangle 14"/>
            <p:cNvSpPr>
              <a:spLocks noChangeArrowheads="1"/>
            </p:cNvSpPr>
            <p:nvPr/>
          </p:nvSpPr>
          <p:spPr bwMode="auto">
            <a:xfrm>
              <a:off x="1872" y="1450"/>
              <a:ext cx="528" cy="230"/>
            </a:xfrm>
            <a:prstGeom prst="rect">
              <a:avLst/>
            </a:prstGeom>
            <a:solidFill>
              <a:srgbClr val="FFCC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Dest</a:t>
              </a:r>
            </a:p>
          </p:txBody>
        </p:sp>
      </p:grpSp>
      <p:sp>
        <p:nvSpPr>
          <p:cNvPr id="1938447" name="Rectangle 15"/>
          <p:cNvSpPr>
            <a:spLocks noChangeArrowheads="1"/>
          </p:cNvSpPr>
          <p:nvPr/>
        </p:nvSpPr>
        <p:spPr bwMode="auto">
          <a:xfrm>
            <a:off x="5715000" y="2971800"/>
            <a:ext cx="1600200" cy="914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Register Free List</a:t>
            </a:r>
          </a:p>
        </p:txBody>
      </p:sp>
      <p:sp>
        <p:nvSpPr>
          <p:cNvPr id="1938448" name="Line 16"/>
          <p:cNvSpPr>
            <a:spLocks noChangeShapeType="1"/>
          </p:cNvSpPr>
          <p:nvPr/>
        </p:nvSpPr>
        <p:spPr bwMode="auto">
          <a:xfrm>
            <a:off x="3429000" y="2209800"/>
            <a:ext cx="1588" cy="762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938449" name="Freeform 17"/>
          <p:cNvSpPr>
            <a:spLocks/>
          </p:cNvSpPr>
          <p:nvPr/>
        </p:nvSpPr>
        <p:spPr bwMode="auto">
          <a:xfrm>
            <a:off x="4419600" y="2209800"/>
            <a:ext cx="1905000" cy="762000"/>
          </a:xfrm>
          <a:custGeom>
            <a:avLst/>
            <a:gdLst/>
            <a:ahLst/>
            <a:cxnLst>
              <a:cxn ang="0">
                <a:pos x="1200" y="0"/>
              </a:cxn>
              <a:cxn ang="0">
                <a:pos x="1200" y="240"/>
              </a:cxn>
              <a:cxn ang="0">
                <a:pos x="0" y="240"/>
              </a:cxn>
              <a:cxn ang="0">
                <a:pos x="0" y="528"/>
              </a:cxn>
            </a:cxnLst>
            <a:rect l="0" t="0" r="r" b="b"/>
            <a:pathLst>
              <a:path w="1200" h="528">
                <a:moveTo>
                  <a:pt x="1200" y="0"/>
                </a:moveTo>
                <a:lnTo>
                  <a:pt x="1200" y="240"/>
                </a:lnTo>
                <a:lnTo>
                  <a:pt x="0" y="240"/>
                </a:lnTo>
                <a:lnTo>
                  <a:pt x="0" y="528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938450" name="Freeform 18"/>
          <p:cNvSpPr>
            <a:spLocks/>
          </p:cNvSpPr>
          <p:nvPr/>
        </p:nvSpPr>
        <p:spPr bwMode="auto">
          <a:xfrm>
            <a:off x="4724400" y="2209800"/>
            <a:ext cx="2209800" cy="762000"/>
          </a:xfrm>
          <a:custGeom>
            <a:avLst/>
            <a:gdLst/>
            <a:ahLst/>
            <a:cxnLst>
              <a:cxn ang="0">
                <a:pos x="1440" y="0"/>
              </a:cxn>
              <a:cxn ang="0">
                <a:pos x="1440" y="336"/>
              </a:cxn>
              <a:cxn ang="0">
                <a:pos x="0" y="336"/>
              </a:cxn>
              <a:cxn ang="0">
                <a:pos x="0" y="528"/>
              </a:cxn>
            </a:cxnLst>
            <a:rect l="0" t="0" r="r" b="b"/>
            <a:pathLst>
              <a:path w="1440" h="528">
                <a:moveTo>
                  <a:pt x="1440" y="0"/>
                </a:moveTo>
                <a:lnTo>
                  <a:pt x="1440" y="336"/>
                </a:lnTo>
                <a:lnTo>
                  <a:pt x="0" y="336"/>
                </a:lnTo>
                <a:lnTo>
                  <a:pt x="0" y="528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938451" name="Freeform 19"/>
          <p:cNvSpPr>
            <a:spLocks/>
          </p:cNvSpPr>
          <p:nvPr/>
        </p:nvSpPr>
        <p:spPr bwMode="auto">
          <a:xfrm>
            <a:off x="3657600" y="2209800"/>
            <a:ext cx="381000" cy="762000"/>
          </a:xfrm>
          <a:custGeom>
            <a:avLst/>
            <a:gdLst/>
            <a:ahLst/>
            <a:cxnLst>
              <a:cxn ang="0">
                <a:pos x="240" y="0"/>
              </a:cxn>
              <a:cxn ang="0">
                <a:pos x="240" y="192"/>
              </a:cxn>
              <a:cxn ang="0">
                <a:pos x="0" y="192"/>
              </a:cxn>
              <a:cxn ang="0">
                <a:pos x="0" y="480"/>
              </a:cxn>
            </a:cxnLst>
            <a:rect l="0" t="0" r="r" b="b"/>
            <a:pathLst>
              <a:path w="240" h="480">
                <a:moveTo>
                  <a:pt x="240" y="0"/>
                </a:moveTo>
                <a:lnTo>
                  <a:pt x="240" y="192"/>
                </a:lnTo>
                <a:lnTo>
                  <a:pt x="0" y="192"/>
                </a:lnTo>
                <a:lnTo>
                  <a:pt x="0" y="480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grpSp>
        <p:nvGrpSpPr>
          <p:cNvPr id="1938452" name="Group 20"/>
          <p:cNvGrpSpPr>
            <a:grpSpLocks/>
          </p:cNvGrpSpPr>
          <p:nvPr/>
        </p:nvGrpSpPr>
        <p:grpSpPr bwMode="auto">
          <a:xfrm>
            <a:off x="4724400" y="5257800"/>
            <a:ext cx="2819400" cy="304800"/>
            <a:chOff x="1344" y="1450"/>
            <a:chExt cx="2112" cy="230"/>
          </a:xfrm>
        </p:grpSpPr>
        <p:sp>
          <p:nvSpPr>
            <p:cNvPr id="1938453" name="Rectangle 21"/>
            <p:cNvSpPr>
              <a:spLocks noChangeArrowheads="1"/>
            </p:cNvSpPr>
            <p:nvPr/>
          </p:nvSpPr>
          <p:spPr bwMode="auto">
            <a:xfrm>
              <a:off x="1344" y="1450"/>
              <a:ext cx="528" cy="230"/>
            </a:xfrm>
            <a:prstGeom prst="rect">
              <a:avLst/>
            </a:prstGeom>
            <a:solidFill>
              <a:srgbClr val="FFCC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Op</a:t>
              </a:r>
            </a:p>
          </p:txBody>
        </p:sp>
        <p:sp>
          <p:nvSpPr>
            <p:cNvPr id="1938454" name="Rectangle 22"/>
            <p:cNvSpPr>
              <a:spLocks noChangeArrowheads="1"/>
            </p:cNvSpPr>
            <p:nvPr/>
          </p:nvSpPr>
          <p:spPr bwMode="auto">
            <a:xfrm>
              <a:off x="2400" y="1450"/>
              <a:ext cx="528" cy="230"/>
            </a:xfrm>
            <a:prstGeom prst="rect">
              <a:avLst/>
            </a:prstGeom>
            <a:solidFill>
              <a:srgbClr val="FFCC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PSrc1</a:t>
              </a:r>
            </a:p>
          </p:txBody>
        </p:sp>
        <p:sp>
          <p:nvSpPr>
            <p:cNvPr id="1938455" name="Rectangle 23"/>
            <p:cNvSpPr>
              <a:spLocks noChangeArrowheads="1"/>
            </p:cNvSpPr>
            <p:nvPr/>
          </p:nvSpPr>
          <p:spPr bwMode="auto">
            <a:xfrm>
              <a:off x="2928" y="1450"/>
              <a:ext cx="528" cy="230"/>
            </a:xfrm>
            <a:prstGeom prst="rect">
              <a:avLst/>
            </a:prstGeom>
            <a:solidFill>
              <a:srgbClr val="FFCC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PSrc2</a:t>
              </a:r>
            </a:p>
          </p:txBody>
        </p:sp>
        <p:sp>
          <p:nvSpPr>
            <p:cNvPr id="1938456" name="Rectangle 24"/>
            <p:cNvSpPr>
              <a:spLocks noChangeArrowheads="1"/>
            </p:cNvSpPr>
            <p:nvPr/>
          </p:nvSpPr>
          <p:spPr bwMode="auto">
            <a:xfrm>
              <a:off x="1872" y="1450"/>
              <a:ext cx="528" cy="230"/>
            </a:xfrm>
            <a:prstGeom prst="rect">
              <a:avLst/>
            </a:prstGeom>
            <a:solidFill>
              <a:srgbClr val="FFCC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PDest</a:t>
              </a:r>
            </a:p>
          </p:txBody>
        </p:sp>
      </p:grpSp>
      <p:grpSp>
        <p:nvGrpSpPr>
          <p:cNvPr id="1938457" name="Group 25"/>
          <p:cNvGrpSpPr>
            <a:grpSpLocks/>
          </p:cNvGrpSpPr>
          <p:nvPr/>
        </p:nvGrpSpPr>
        <p:grpSpPr bwMode="auto">
          <a:xfrm>
            <a:off x="1752600" y="5257800"/>
            <a:ext cx="2819400" cy="304800"/>
            <a:chOff x="1344" y="1450"/>
            <a:chExt cx="2112" cy="230"/>
          </a:xfrm>
        </p:grpSpPr>
        <p:sp>
          <p:nvSpPr>
            <p:cNvPr id="1938458" name="Rectangle 26"/>
            <p:cNvSpPr>
              <a:spLocks noChangeArrowheads="1"/>
            </p:cNvSpPr>
            <p:nvPr/>
          </p:nvSpPr>
          <p:spPr bwMode="auto">
            <a:xfrm>
              <a:off x="1344" y="1450"/>
              <a:ext cx="528" cy="230"/>
            </a:xfrm>
            <a:prstGeom prst="rect">
              <a:avLst/>
            </a:prstGeom>
            <a:solidFill>
              <a:srgbClr val="FFCC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Op</a:t>
              </a:r>
            </a:p>
          </p:txBody>
        </p:sp>
        <p:sp>
          <p:nvSpPr>
            <p:cNvPr id="1938459" name="Rectangle 27"/>
            <p:cNvSpPr>
              <a:spLocks noChangeArrowheads="1"/>
            </p:cNvSpPr>
            <p:nvPr/>
          </p:nvSpPr>
          <p:spPr bwMode="auto">
            <a:xfrm>
              <a:off x="2400" y="1450"/>
              <a:ext cx="528" cy="230"/>
            </a:xfrm>
            <a:prstGeom prst="rect">
              <a:avLst/>
            </a:prstGeom>
            <a:solidFill>
              <a:srgbClr val="FFCC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PSrc1</a:t>
              </a:r>
            </a:p>
          </p:txBody>
        </p:sp>
        <p:sp>
          <p:nvSpPr>
            <p:cNvPr id="1938460" name="Rectangle 28"/>
            <p:cNvSpPr>
              <a:spLocks noChangeArrowheads="1"/>
            </p:cNvSpPr>
            <p:nvPr/>
          </p:nvSpPr>
          <p:spPr bwMode="auto">
            <a:xfrm>
              <a:off x="2928" y="1450"/>
              <a:ext cx="528" cy="230"/>
            </a:xfrm>
            <a:prstGeom prst="rect">
              <a:avLst/>
            </a:prstGeom>
            <a:solidFill>
              <a:srgbClr val="FFCC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PSrc2</a:t>
              </a:r>
            </a:p>
          </p:txBody>
        </p:sp>
        <p:sp>
          <p:nvSpPr>
            <p:cNvPr id="1938461" name="Rectangle 29"/>
            <p:cNvSpPr>
              <a:spLocks noChangeArrowheads="1"/>
            </p:cNvSpPr>
            <p:nvPr/>
          </p:nvSpPr>
          <p:spPr bwMode="auto">
            <a:xfrm>
              <a:off x="1872" y="1450"/>
              <a:ext cx="528" cy="230"/>
            </a:xfrm>
            <a:prstGeom prst="rect">
              <a:avLst/>
            </a:prstGeom>
            <a:solidFill>
              <a:srgbClr val="FFCC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PDest</a:t>
              </a:r>
            </a:p>
          </p:txBody>
        </p:sp>
      </p:grpSp>
      <p:sp>
        <p:nvSpPr>
          <p:cNvPr id="1938462" name="Line 30"/>
          <p:cNvSpPr>
            <a:spLocks noChangeShapeType="1"/>
          </p:cNvSpPr>
          <p:nvPr/>
        </p:nvSpPr>
        <p:spPr bwMode="auto">
          <a:xfrm>
            <a:off x="3429000" y="3886200"/>
            <a:ext cx="1588" cy="1371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938463" name="Freeform 31"/>
          <p:cNvSpPr>
            <a:spLocks/>
          </p:cNvSpPr>
          <p:nvPr/>
        </p:nvSpPr>
        <p:spPr bwMode="auto">
          <a:xfrm>
            <a:off x="3657600" y="3886200"/>
            <a:ext cx="533400" cy="1371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480"/>
              </a:cxn>
              <a:cxn ang="0">
                <a:pos x="336" y="480"/>
              </a:cxn>
              <a:cxn ang="0">
                <a:pos x="336" y="720"/>
              </a:cxn>
            </a:cxnLst>
            <a:rect l="0" t="0" r="r" b="b"/>
            <a:pathLst>
              <a:path w="336" h="720">
                <a:moveTo>
                  <a:pt x="0" y="0"/>
                </a:moveTo>
                <a:lnTo>
                  <a:pt x="0" y="480"/>
                </a:lnTo>
                <a:lnTo>
                  <a:pt x="336" y="480"/>
                </a:lnTo>
                <a:lnTo>
                  <a:pt x="336" y="720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938464" name="Freeform 32"/>
          <p:cNvSpPr>
            <a:spLocks/>
          </p:cNvSpPr>
          <p:nvPr/>
        </p:nvSpPr>
        <p:spPr bwMode="auto">
          <a:xfrm>
            <a:off x="4419600" y="3886200"/>
            <a:ext cx="2057400" cy="1371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84"/>
              </a:cxn>
              <a:cxn ang="0">
                <a:pos x="1296" y="384"/>
              </a:cxn>
              <a:cxn ang="0">
                <a:pos x="1296" y="720"/>
              </a:cxn>
            </a:cxnLst>
            <a:rect l="0" t="0" r="r" b="b"/>
            <a:pathLst>
              <a:path w="1296" h="720">
                <a:moveTo>
                  <a:pt x="0" y="0"/>
                </a:moveTo>
                <a:lnTo>
                  <a:pt x="0" y="384"/>
                </a:lnTo>
                <a:lnTo>
                  <a:pt x="1296" y="384"/>
                </a:lnTo>
                <a:lnTo>
                  <a:pt x="1296" y="720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938465" name="Freeform 33"/>
          <p:cNvSpPr>
            <a:spLocks/>
          </p:cNvSpPr>
          <p:nvPr/>
        </p:nvSpPr>
        <p:spPr bwMode="auto">
          <a:xfrm>
            <a:off x="4724400" y="3886200"/>
            <a:ext cx="2514600" cy="1371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40"/>
              </a:cxn>
              <a:cxn ang="0">
                <a:pos x="1584" y="240"/>
              </a:cxn>
              <a:cxn ang="0">
                <a:pos x="1584" y="720"/>
              </a:cxn>
            </a:cxnLst>
            <a:rect l="0" t="0" r="r" b="b"/>
            <a:pathLst>
              <a:path w="1584" h="720">
                <a:moveTo>
                  <a:pt x="0" y="0"/>
                </a:moveTo>
                <a:lnTo>
                  <a:pt x="0" y="240"/>
                </a:lnTo>
                <a:lnTo>
                  <a:pt x="1584" y="240"/>
                </a:lnTo>
                <a:lnTo>
                  <a:pt x="1584" y="720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938466" name="Freeform 34"/>
          <p:cNvSpPr>
            <a:spLocks/>
          </p:cNvSpPr>
          <p:nvPr/>
        </p:nvSpPr>
        <p:spPr bwMode="auto">
          <a:xfrm>
            <a:off x="2819400" y="3886200"/>
            <a:ext cx="3352800" cy="1371600"/>
          </a:xfrm>
          <a:custGeom>
            <a:avLst/>
            <a:gdLst/>
            <a:ahLst/>
            <a:cxnLst>
              <a:cxn ang="0">
                <a:pos x="2112" y="0"/>
              </a:cxn>
              <a:cxn ang="0">
                <a:pos x="2112" y="96"/>
              </a:cxn>
              <a:cxn ang="0">
                <a:pos x="0" y="96"/>
              </a:cxn>
              <a:cxn ang="0">
                <a:pos x="0" y="864"/>
              </a:cxn>
            </a:cxnLst>
            <a:rect l="0" t="0" r="r" b="b"/>
            <a:pathLst>
              <a:path w="2112" h="864">
                <a:moveTo>
                  <a:pt x="2112" y="0"/>
                </a:moveTo>
                <a:lnTo>
                  <a:pt x="2112" y="96"/>
                </a:lnTo>
                <a:lnTo>
                  <a:pt x="0" y="96"/>
                </a:lnTo>
                <a:lnTo>
                  <a:pt x="0" y="864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938467" name="Freeform 35"/>
          <p:cNvSpPr>
            <a:spLocks/>
          </p:cNvSpPr>
          <p:nvPr/>
        </p:nvSpPr>
        <p:spPr bwMode="auto">
          <a:xfrm>
            <a:off x="5715000" y="3886200"/>
            <a:ext cx="990600" cy="1371600"/>
          </a:xfrm>
          <a:custGeom>
            <a:avLst/>
            <a:gdLst/>
            <a:ahLst/>
            <a:cxnLst>
              <a:cxn ang="0">
                <a:pos x="624" y="0"/>
              </a:cxn>
              <a:cxn ang="0">
                <a:pos x="624" y="192"/>
              </a:cxn>
              <a:cxn ang="0">
                <a:pos x="0" y="192"/>
              </a:cxn>
              <a:cxn ang="0">
                <a:pos x="0" y="864"/>
              </a:cxn>
            </a:cxnLst>
            <a:rect l="0" t="0" r="r" b="b"/>
            <a:pathLst>
              <a:path w="624" h="864">
                <a:moveTo>
                  <a:pt x="624" y="0"/>
                </a:moveTo>
                <a:lnTo>
                  <a:pt x="624" y="192"/>
                </a:lnTo>
                <a:lnTo>
                  <a:pt x="0" y="192"/>
                </a:lnTo>
                <a:lnTo>
                  <a:pt x="0" y="864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938468" name="Freeform 36"/>
          <p:cNvSpPr>
            <a:spLocks/>
          </p:cNvSpPr>
          <p:nvPr/>
        </p:nvSpPr>
        <p:spPr bwMode="auto">
          <a:xfrm>
            <a:off x="2457450" y="3673475"/>
            <a:ext cx="76200" cy="152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8" y="48"/>
              </a:cxn>
              <a:cxn ang="0">
                <a:pos x="0" y="96"/>
              </a:cxn>
            </a:cxnLst>
            <a:rect l="0" t="0" r="r" b="b"/>
            <a:pathLst>
              <a:path w="48" h="96">
                <a:moveTo>
                  <a:pt x="0" y="0"/>
                </a:moveTo>
                <a:lnTo>
                  <a:pt x="48" y="48"/>
                </a:lnTo>
                <a:lnTo>
                  <a:pt x="0" y="96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938469" name="AutoShape 37"/>
          <p:cNvSpPr>
            <a:spLocks/>
          </p:cNvSpPr>
          <p:nvPr/>
        </p:nvSpPr>
        <p:spPr bwMode="auto">
          <a:xfrm>
            <a:off x="1447800" y="2971800"/>
            <a:ext cx="304800" cy="762000"/>
          </a:xfrm>
          <a:prstGeom prst="leftBrace">
            <a:avLst>
              <a:gd name="adj1" fmla="val 20833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938470" name="Text Box 38"/>
          <p:cNvSpPr txBox="1">
            <a:spLocks noChangeArrowheads="1"/>
          </p:cNvSpPr>
          <p:nvPr/>
        </p:nvSpPr>
        <p:spPr bwMode="auto">
          <a:xfrm>
            <a:off x="221544" y="2967038"/>
            <a:ext cx="1384125" cy="83099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 i="1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Update</a:t>
            </a:r>
          </a:p>
          <a:p>
            <a:pPr eaLnBrk="1" hangingPunct="1">
              <a:spcBef>
                <a:spcPct val="0"/>
              </a:spcBef>
            </a:pPr>
            <a:r>
              <a:rPr lang="en-US" sz="2400" i="1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Mapping</a:t>
            </a:r>
          </a:p>
        </p:txBody>
      </p:sp>
      <p:sp>
        <p:nvSpPr>
          <p:cNvPr id="1938471" name="Text Box 39"/>
          <p:cNvSpPr txBox="1">
            <a:spLocks noChangeArrowheads="1"/>
          </p:cNvSpPr>
          <p:nvPr/>
        </p:nvSpPr>
        <p:spPr bwMode="auto">
          <a:xfrm>
            <a:off x="381000" y="5715000"/>
            <a:ext cx="8382000" cy="64633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36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Does this work?</a:t>
            </a:r>
          </a:p>
        </p:txBody>
      </p:sp>
      <p:sp>
        <p:nvSpPr>
          <p:cNvPr id="1938472" name="Text Box 40"/>
          <p:cNvSpPr txBox="1">
            <a:spLocks noChangeArrowheads="1"/>
          </p:cNvSpPr>
          <p:nvPr/>
        </p:nvSpPr>
        <p:spPr bwMode="auto">
          <a:xfrm>
            <a:off x="910244" y="1828800"/>
            <a:ext cx="943350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 i="1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Inst 1</a:t>
            </a:r>
          </a:p>
        </p:txBody>
      </p:sp>
      <p:sp>
        <p:nvSpPr>
          <p:cNvPr id="1938473" name="Text Box 41"/>
          <p:cNvSpPr txBox="1">
            <a:spLocks noChangeArrowheads="1"/>
          </p:cNvSpPr>
          <p:nvPr/>
        </p:nvSpPr>
        <p:spPr bwMode="auto">
          <a:xfrm>
            <a:off x="7311044" y="1828800"/>
            <a:ext cx="943350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 i="1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Inst 2</a:t>
            </a:r>
          </a:p>
        </p:txBody>
      </p:sp>
      <p:sp>
        <p:nvSpPr>
          <p:cNvPr id="1938474" name="Text Box 42"/>
          <p:cNvSpPr txBox="1">
            <a:spLocks noChangeArrowheads="1"/>
          </p:cNvSpPr>
          <p:nvPr/>
        </p:nvSpPr>
        <p:spPr bwMode="auto">
          <a:xfrm>
            <a:off x="3269914" y="2967038"/>
            <a:ext cx="1706279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800" i="1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Read Addresses</a:t>
            </a:r>
          </a:p>
        </p:txBody>
      </p:sp>
      <p:sp>
        <p:nvSpPr>
          <p:cNvPr id="1938475" name="Text Box 43"/>
          <p:cNvSpPr txBox="1">
            <a:spLocks noChangeArrowheads="1"/>
          </p:cNvSpPr>
          <p:nvPr/>
        </p:nvSpPr>
        <p:spPr bwMode="auto">
          <a:xfrm>
            <a:off x="3276600" y="3581400"/>
            <a:ext cx="152400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800" i="1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Read Data</a:t>
            </a:r>
          </a:p>
        </p:txBody>
      </p:sp>
      <p:sp>
        <p:nvSpPr>
          <p:cNvPr id="1938476" name="Text Box 44"/>
          <p:cNvSpPr txBox="1">
            <a:spLocks noChangeArrowheads="1"/>
          </p:cNvSpPr>
          <p:nvPr/>
        </p:nvSpPr>
        <p:spPr bwMode="auto">
          <a:xfrm rot="-5400000">
            <a:off x="2336800" y="3128675"/>
            <a:ext cx="758825" cy="58477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Write Ports</a:t>
            </a:r>
          </a:p>
        </p:txBody>
      </p:sp>
      <p:sp>
        <p:nvSpPr>
          <p:cNvPr id="1938477" name="Freeform 45"/>
          <p:cNvSpPr>
            <a:spLocks/>
          </p:cNvSpPr>
          <p:nvPr/>
        </p:nvSpPr>
        <p:spPr bwMode="auto">
          <a:xfrm>
            <a:off x="1981200" y="2209800"/>
            <a:ext cx="3810000" cy="1219200"/>
          </a:xfrm>
          <a:custGeom>
            <a:avLst/>
            <a:gdLst/>
            <a:ahLst/>
            <a:cxnLst>
              <a:cxn ang="0">
                <a:pos x="2400" y="0"/>
              </a:cxn>
              <a:cxn ang="0">
                <a:pos x="2400" y="144"/>
              </a:cxn>
              <a:cxn ang="0">
                <a:pos x="0" y="144"/>
              </a:cxn>
              <a:cxn ang="0">
                <a:pos x="0" y="768"/>
              </a:cxn>
              <a:cxn ang="0">
                <a:pos x="288" y="768"/>
              </a:cxn>
            </a:cxnLst>
            <a:rect l="0" t="0" r="r" b="b"/>
            <a:pathLst>
              <a:path w="2400" h="768">
                <a:moveTo>
                  <a:pt x="2400" y="0"/>
                </a:moveTo>
                <a:lnTo>
                  <a:pt x="2400" y="144"/>
                </a:lnTo>
                <a:lnTo>
                  <a:pt x="0" y="144"/>
                </a:lnTo>
                <a:lnTo>
                  <a:pt x="0" y="768"/>
                </a:lnTo>
                <a:lnTo>
                  <a:pt x="288" y="768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938478" name="Freeform 46"/>
          <p:cNvSpPr>
            <a:spLocks/>
          </p:cNvSpPr>
          <p:nvPr/>
        </p:nvSpPr>
        <p:spPr bwMode="auto">
          <a:xfrm>
            <a:off x="1981200" y="3581400"/>
            <a:ext cx="3733800" cy="609600"/>
          </a:xfrm>
          <a:custGeom>
            <a:avLst/>
            <a:gdLst/>
            <a:ahLst/>
            <a:cxnLst>
              <a:cxn ang="0">
                <a:pos x="2352" y="384"/>
              </a:cxn>
              <a:cxn ang="0">
                <a:pos x="0" y="384"/>
              </a:cxn>
              <a:cxn ang="0">
                <a:pos x="0" y="0"/>
              </a:cxn>
              <a:cxn ang="0">
                <a:pos x="288" y="0"/>
              </a:cxn>
            </a:cxnLst>
            <a:rect l="0" t="0" r="r" b="b"/>
            <a:pathLst>
              <a:path w="2352" h="384">
                <a:moveTo>
                  <a:pt x="2352" y="384"/>
                </a:moveTo>
                <a:lnTo>
                  <a:pt x="0" y="384"/>
                </a:lnTo>
                <a:lnTo>
                  <a:pt x="0" y="0"/>
                </a:lnTo>
                <a:lnTo>
                  <a:pt x="288" y="0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938479" name="Freeform 47"/>
          <p:cNvSpPr>
            <a:spLocks/>
          </p:cNvSpPr>
          <p:nvPr/>
        </p:nvSpPr>
        <p:spPr bwMode="auto">
          <a:xfrm>
            <a:off x="2209800" y="2209800"/>
            <a:ext cx="609600" cy="838200"/>
          </a:xfrm>
          <a:custGeom>
            <a:avLst/>
            <a:gdLst/>
            <a:ahLst/>
            <a:cxnLst>
              <a:cxn ang="0">
                <a:pos x="384" y="0"/>
              </a:cxn>
              <a:cxn ang="0">
                <a:pos x="384" y="240"/>
              </a:cxn>
              <a:cxn ang="0">
                <a:pos x="0" y="240"/>
              </a:cxn>
              <a:cxn ang="0">
                <a:pos x="0" y="528"/>
              </a:cxn>
              <a:cxn ang="0">
                <a:pos x="144" y="528"/>
              </a:cxn>
            </a:cxnLst>
            <a:rect l="0" t="0" r="r" b="b"/>
            <a:pathLst>
              <a:path w="384" h="528">
                <a:moveTo>
                  <a:pt x="384" y="0"/>
                </a:moveTo>
                <a:lnTo>
                  <a:pt x="384" y="240"/>
                </a:lnTo>
                <a:lnTo>
                  <a:pt x="0" y="240"/>
                </a:lnTo>
                <a:lnTo>
                  <a:pt x="0" y="528"/>
                </a:lnTo>
                <a:lnTo>
                  <a:pt x="144" y="528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938480" name="Freeform 48"/>
          <p:cNvSpPr>
            <a:spLocks/>
          </p:cNvSpPr>
          <p:nvPr/>
        </p:nvSpPr>
        <p:spPr bwMode="auto">
          <a:xfrm>
            <a:off x="2209800" y="3200400"/>
            <a:ext cx="609600" cy="838200"/>
          </a:xfrm>
          <a:custGeom>
            <a:avLst/>
            <a:gdLst/>
            <a:ahLst/>
            <a:cxnLst>
              <a:cxn ang="0">
                <a:pos x="384" y="528"/>
              </a:cxn>
              <a:cxn ang="0">
                <a:pos x="0" y="528"/>
              </a:cxn>
              <a:cxn ang="0">
                <a:pos x="0" y="0"/>
              </a:cxn>
              <a:cxn ang="0">
                <a:pos x="144" y="0"/>
              </a:cxn>
            </a:cxnLst>
            <a:rect l="0" t="0" r="r" b="b"/>
            <a:pathLst>
              <a:path w="384" h="528">
                <a:moveTo>
                  <a:pt x="384" y="528"/>
                </a:moveTo>
                <a:lnTo>
                  <a:pt x="0" y="528"/>
                </a:lnTo>
                <a:lnTo>
                  <a:pt x="0" y="0"/>
                </a:lnTo>
                <a:lnTo>
                  <a:pt x="144" y="0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938481" name="Freeform 49"/>
          <p:cNvSpPr>
            <a:spLocks/>
          </p:cNvSpPr>
          <p:nvPr/>
        </p:nvSpPr>
        <p:spPr bwMode="auto">
          <a:xfrm>
            <a:off x="5715000" y="3657600"/>
            <a:ext cx="76200" cy="152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8" y="48"/>
              </a:cxn>
              <a:cxn ang="0">
                <a:pos x="0" y="96"/>
              </a:cxn>
            </a:cxnLst>
            <a:rect l="0" t="0" r="r" b="b"/>
            <a:pathLst>
              <a:path w="48" h="96">
                <a:moveTo>
                  <a:pt x="0" y="0"/>
                </a:moveTo>
                <a:lnTo>
                  <a:pt x="48" y="48"/>
                </a:lnTo>
                <a:lnTo>
                  <a:pt x="0" y="96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084007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8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38471" grpId="0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Superscalar Register Renaming</a:t>
            </a:r>
            <a:endParaRPr lang="en-US"/>
          </a:p>
        </p:txBody>
      </p:sp>
      <p:sp>
        <p:nvSpPr>
          <p:cNvPr id="7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5E623-8168-334F-975F-EF0824D1C9CA}" type="slidenum">
              <a:rPr lang="en-US">
                <a:solidFill>
                  <a:prstClr val="black"/>
                </a:solidFill>
              </a:rPr>
              <a:pPr/>
              <a:t>32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940483" name="Line 3"/>
          <p:cNvSpPr>
            <a:spLocks noChangeShapeType="1"/>
          </p:cNvSpPr>
          <p:nvPr/>
        </p:nvSpPr>
        <p:spPr bwMode="auto">
          <a:xfrm>
            <a:off x="5886450" y="1941513"/>
            <a:ext cx="0" cy="685800"/>
          </a:xfrm>
          <a:prstGeom prst="line">
            <a:avLst/>
          </a:prstGeom>
          <a:noFill/>
          <a:ln w="1016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940484" name="Line 4"/>
          <p:cNvSpPr>
            <a:spLocks noChangeShapeType="1"/>
          </p:cNvSpPr>
          <p:nvPr/>
        </p:nvSpPr>
        <p:spPr bwMode="auto">
          <a:xfrm>
            <a:off x="6115050" y="1636713"/>
            <a:ext cx="0" cy="990600"/>
          </a:xfrm>
          <a:prstGeom prst="line">
            <a:avLst/>
          </a:prstGeom>
          <a:noFill/>
          <a:ln w="1016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940485" name="Line 5"/>
          <p:cNvSpPr>
            <a:spLocks noChangeShapeType="1"/>
          </p:cNvSpPr>
          <p:nvPr/>
        </p:nvSpPr>
        <p:spPr bwMode="auto">
          <a:xfrm>
            <a:off x="7105650" y="1789113"/>
            <a:ext cx="0" cy="838200"/>
          </a:xfrm>
          <a:prstGeom prst="line">
            <a:avLst/>
          </a:prstGeom>
          <a:noFill/>
          <a:ln w="1016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940486" name="Line 6"/>
          <p:cNvSpPr>
            <a:spLocks noChangeShapeType="1"/>
          </p:cNvSpPr>
          <p:nvPr/>
        </p:nvSpPr>
        <p:spPr bwMode="auto">
          <a:xfrm>
            <a:off x="7258050" y="3465513"/>
            <a:ext cx="0" cy="1219200"/>
          </a:xfrm>
          <a:prstGeom prst="line">
            <a:avLst/>
          </a:prstGeom>
          <a:noFill/>
          <a:ln w="1016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940487" name="Line 7"/>
          <p:cNvSpPr>
            <a:spLocks noChangeShapeType="1"/>
          </p:cNvSpPr>
          <p:nvPr/>
        </p:nvSpPr>
        <p:spPr bwMode="auto">
          <a:xfrm>
            <a:off x="6343650" y="3465513"/>
            <a:ext cx="0" cy="1219200"/>
          </a:xfrm>
          <a:prstGeom prst="line">
            <a:avLst/>
          </a:prstGeom>
          <a:noFill/>
          <a:ln w="1016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940488" name="Freeform 8"/>
          <p:cNvSpPr>
            <a:spLocks/>
          </p:cNvSpPr>
          <p:nvPr/>
        </p:nvSpPr>
        <p:spPr bwMode="auto">
          <a:xfrm>
            <a:off x="6953250" y="2932113"/>
            <a:ext cx="304800" cy="1905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200"/>
              </a:cxn>
              <a:cxn ang="0">
                <a:pos x="192" y="1200"/>
              </a:cxn>
            </a:cxnLst>
            <a:rect l="0" t="0" r="r" b="b"/>
            <a:pathLst>
              <a:path w="192" h="1200">
                <a:moveTo>
                  <a:pt x="0" y="0"/>
                </a:moveTo>
                <a:lnTo>
                  <a:pt x="0" y="1200"/>
                </a:lnTo>
                <a:lnTo>
                  <a:pt x="192" y="1200"/>
                </a:lnTo>
              </a:path>
            </a:pathLst>
          </a:custGeom>
          <a:noFill/>
          <a:ln w="101600" cap="flat" cmpd="sng">
            <a:solidFill>
              <a:schemeClr val="folHlink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940489" name="Freeform 9"/>
          <p:cNvSpPr>
            <a:spLocks/>
          </p:cNvSpPr>
          <p:nvPr/>
        </p:nvSpPr>
        <p:spPr bwMode="auto">
          <a:xfrm>
            <a:off x="6038850" y="2932113"/>
            <a:ext cx="304800" cy="1905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200"/>
              </a:cxn>
              <a:cxn ang="0">
                <a:pos x="192" y="1200"/>
              </a:cxn>
            </a:cxnLst>
            <a:rect l="0" t="0" r="r" b="b"/>
            <a:pathLst>
              <a:path w="192" h="1200">
                <a:moveTo>
                  <a:pt x="0" y="0"/>
                </a:moveTo>
                <a:lnTo>
                  <a:pt x="0" y="1200"/>
                </a:lnTo>
                <a:lnTo>
                  <a:pt x="192" y="1200"/>
                </a:lnTo>
              </a:path>
            </a:pathLst>
          </a:custGeom>
          <a:noFill/>
          <a:ln w="101600" cap="flat" cmpd="sng">
            <a:solidFill>
              <a:schemeClr val="folHlink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940490" name="Line 10"/>
          <p:cNvSpPr>
            <a:spLocks noChangeShapeType="1"/>
          </p:cNvSpPr>
          <p:nvPr/>
        </p:nvSpPr>
        <p:spPr bwMode="auto">
          <a:xfrm>
            <a:off x="6877050" y="1941513"/>
            <a:ext cx="0" cy="685800"/>
          </a:xfrm>
          <a:prstGeom prst="line">
            <a:avLst/>
          </a:prstGeom>
          <a:noFill/>
          <a:ln w="1016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940491" name="Line 11"/>
          <p:cNvSpPr>
            <a:spLocks noChangeShapeType="1"/>
          </p:cNvSpPr>
          <p:nvPr/>
        </p:nvSpPr>
        <p:spPr bwMode="auto">
          <a:xfrm>
            <a:off x="3067050" y="1941513"/>
            <a:ext cx="3810000" cy="0"/>
          </a:xfrm>
          <a:prstGeom prst="line">
            <a:avLst/>
          </a:prstGeom>
          <a:noFill/>
          <a:ln w="1016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940492" name="Rectangle 12"/>
          <p:cNvSpPr>
            <a:spLocks noChangeArrowheads="1"/>
          </p:cNvSpPr>
          <p:nvPr/>
        </p:nvSpPr>
        <p:spPr bwMode="auto">
          <a:xfrm>
            <a:off x="2552700" y="2398713"/>
            <a:ext cx="2971800" cy="914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Rename Table</a:t>
            </a:r>
          </a:p>
        </p:txBody>
      </p:sp>
      <p:grpSp>
        <p:nvGrpSpPr>
          <p:cNvPr id="1940493" name="Group 13"/>
          <p:cNvGrpSpPr>
            <a:grpSpLocks/>
          </p:cNvGrpSpPr>
          <p:nvPr/>
        </p:nvGrpSpPr>
        <p:grpSpPr bwMode="auto">
          <a:xfrm>
            <a:off x="2058988" y="950913"/>
            <a:ext cx="2514600" cy="288925"/>
            <a:chOff x="1344" y="1450"/>
            <a:chExt cx="2112" cy="230"/>
          </a:xfrm>
        </p:grpSpPr>
        <p:sp>
          <p:nvSpPr>
            <p:cNvPr id="1940494" name="Rectangle 14"/>
            <p:cNvSpPr>
              <a:spLocks noChangeArrowheads="1"/>
            </p:cNvSpPr>
            <p:nvPr/>
          </p:nvSpPr>
          <p:spPr bwMode="auto">
            <a:xfrm>
              <a:off x="1344" y="1450"/>
              <a:ext cx="528" cy="230"/>
            </a:xfrm>
            <a:prstGeom prst="rect">
              <a:avLst/>
            </a:prstGeom>
            <a:solidFill>
              <a:srgbClr val="FFCC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Op</a:t>
              </a:r>
            </a:p>
          </p:txBody>
        </p:sp>
        <p:sp>
          <p:nvSpPr>
            <p:cNvPr id="1940495" name="Rectangle 15"/>
            <p:cNvSpPr>
              <a:spLocks noChangeArrowheads="1"/>
            </p:cNvSpPr>
            <p:nvPr/>
          </p:nvSpPr>
          <p:spPr bwMode="auto">
            <a:xfrm>
              <a:off x="2400" y="1450"/>
              <a:ext cx="528" cy="230"/>
            </a:xfrm>
            <a:prstGeom prst="rect">
              <a:avLst/>
            </a:prstGeom>
            <a:solidFill>
              <a:srgbClr val="FFCC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Src1</a:t>
              </a:r>
            </a:p>
          </p:txBody>
        </p:sp>
        <p:sp>
          <p:nvSpPr>
            <p:cNvPr id="1940496" name="Rectangle 16"/>
            <p:cNvSpPr>
              <a:spLocks noChangeArrowheads="1"/>
            </p:cNvSpPr>
            <p:nvPr/>
          </p:nvSpPr>
          <p:spPr bwMode="auto">
            <a:xfrm>
              <a:off x="2928" y="1450"/>
              <a:ext cx="528" cy="230"/>
            </a:xfrm>
            <a:prstGeom prst="rect">
              <a:avLst/>
            </a:prstGeom>
            <a:solidFill>
              <a:srgbClr val="FFCC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Src2</a:t>
              </a:r>
            </a:p>
          </p:txBody>
        </p:sp>
        <p:sp>
          <p:nvSpPr>
            <p:cNvPr id="1940497" name="Rectangle 17"/>
            <p:cNvSpPr>
              <a:spLocks noChangeArrowheads="1"/>
            </p:cNvSpPr>
            <p:nvPr/>
          </p:nvSpPr>
          <p:spPr bwMode="auto">
            <a:xfrm>
              <a:off x="1872" y="1450"/>
              <a:ext cx="528" cy="230"/>
            </a:xfrm>
            <a:prstGeom prst="rect">
              <a:avLst/>
            </a:prstGeom>
            <a:solidFill>
              <a:srgbClr val="FFCC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Dest</a:t>
              </a:r>
            </a:p>
          </p:txBody>
        </p:sp>
      </p:grpSp>
      <p:grpSp>
        <p:nvGrpSpPr>
          <p:cNvPr id="1940498" name="Group 18"/>
          <p:cNvGrpSpPr>
            <a:grpSpLocks/>
          </p:cNvGrpSpPr>
          <p:nvPr/>
        </p:nvGrpSpPr>
        <p:grpSpPr bwMode="auto">
          <a:xfrm>
            <a:off x="4954588" y="950913"/>
            <a:ext cx="2514600" cy="288925"/>
            <a:chOff x="1344" y="1450"/>
            <a:chExt cx="2112" cy="230"/>
          </a:xfrm>
        </p:grpSpPr>
        <p:sp>
          <p:nvSpPr>
            <p:cNvPr id="1940499" name="Rectangle 19"/>
            <p:cNvSpPr>
              <a:spLocks noChangeArrowheads="1"/>
            </p:cNvSpPr>
            <p:nvPr/>
          </p:nvSpPr>
          <p:spPr bwMode="auto">
            <a:xfrm>
              <a:off x="1344" y="1450"/>
              <a:ext cx="528" cy="230"/>
            </a:xfrm>
            <a:prstGeom prst="rect">
              <a:avLst/>
            </a:prstGeom>
            <a:solidFill>
              <a:srgbClr val="FFCC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Op</a:t>
              </a:r>
            </a:p>
          </p:txBody>
        </p:sp>
        <p:sp>
          <p:nvSpPr>
            <p:cNvPr id="1940500" name="Rectangle 20"/>
            <p:cNvSpPr>
              <a:spLocks noChangeArrowheads="1"/>
            </p:cNvSpPr>
            <p:nvPr/>
          </p:nvSpPr>
          <p:spPr bwMode="auto">
            <a:xfrm>
              <a:off x="2400" y="1450"/>
              <a:ext cx="528" cy="230"/>
            </a:xfrm>
            <a:prstGeom prst="rect">
              <a:avLst/>
            </a:prstGeom>
            <a:solidFill>
              <a:srgbClr val="FFCC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Src1</a:t>
              </a:r>
            </a:p>
          </p:txBody>
        </p:sp>
        <p:sp>
          <p:nvSpPr>
            <p:cNvPr id="1940501" name="Rectangle 21"/>
            <p:cNvSpPr>
              <a:spLocks noChangeArrowheads="1"/>
            </p:cNvSpPr>
            <p:nvPr/>
          </p:nvSpPr>
          <p:spPr bwMode="auto">
            <a:xfrm>
              <a:off x="2928" y="1450"/>
              <a:ext cx="528" cy="230"/>
            </a:xfrm>
            <a:prstGeom prst="rect">
              <a:avLst/>
            </a:prstGeom>
            <a:solidFill>
              <a:srgbClr val="FFCC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Src2</a:t>
              </a:r>
            </a:p>
          </p:txBody>
        </p:sp>
        <p:sp>
          <p:nvSpPr>
            <p:cNvPr id="1940502" name="Rectangle 22"/>
            <p:cNvSpPr>
              <a:spLocks noChangeArrowheads="1"/>
            </p:cNvSpPr>
            <p:nvPr/>
          </p:nvSpPr>
          <p:spPr bwMode="auto">
            <a:xfrm>
              <a:off x="1872" y="1450"/>
              <a:ext cx="528" cy="230"/>
            </a:xfrm>
            <a:prstGeom prst="rect">
              <a:avLst/>
            </a:prstGeom>
            <a:solidFill>
              <a:srgbClr val="FFCC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Dest</a:t>
              </a:r>
            </a:p>
          </p:txBody>
        </p:sp>
      </p:grpSp>
      <p:sp>
        <p:nvSpPr>
          <p:cNvPr id="1940503" name="Rectangle 23"/>
          <p:cNvSpPr>
            <a:spLocks noChangeArrowheads="1"/>
          </p:cNvSpPr>
          <p:nvPr/>
        </p:nvSpPr>
        <p:spPr bwMode="auto">
          <a:xfrm>
            <a:off x="7410450" y="2398713"/>
            <a:ext cx="1600200" cy="914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Register Free List</a:t>
            </a:r>
          </a:p>
        </p:txBody>
      </p:sp>
      <p:sp>
        <p:nvSpPr>
          <p:cNvPr id="1940504" name="Line 24"/>
          <p:cNvSpPr>
            <a:spLocks noChangeShapeType="1"/>
          </p:cNvSpPr>
          <p:nvPr/>
        </p:nvSpPr>
        <p:spPr bwMode="auto">
          <a:xfrm>
            <a:off x="3582988" y="1255713"/>
            <a:ext cx="1587" cy="1143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940505" name="Freeform 25"/>
          <p:cNvSpPr>
            <a:spLocks/>
          </p:cNvSpPr>
          <p:nvPr/>
        </p:nvSpPr>
        <p:spPr bwMode="auto">
          <a:xfrm>
            <a:off x="3811588" y="1255713"/>
            <a:ext cx="381000" cy="1143000"/>
          </a:xfrm>
          <a:custGeom>
            <a:avLst/>
            <a:gdLst/>
            <a:ahLst/>
            <a:cxnLst>
              <a:cxn ang="0">
                <a:pos x="240" y="0"/>
              </a:cxn>
              <a:cxn ang="0">
                <a:pos x="240" y="192"/>
              </a:cxn>
              <a:cxn ang="0">
                <a:pos x="0" y="192"/>
              </a:cxn>
              <a:cxn ang="0">
                <a:pos x="0" y="480"/>
              </a:cxn>
            </a:cxnLst>
            <a:rect l="0" t="0" r="r" b="b"/>
            <a:pathLst>
              <a:path w="240" h="480">
                <a:moveTo>
                  <a:pt x="240" y="0"/>
                </a:moveTo>
                <a:lnTo>
                  <a:pt x="240" y="192"/>
                </a:lnTo>
                <a:lnTo>
                  <a:pt x="0" y="192"/>
                </a:lnTo>
                <a:lnTo>
                  <a:pt x="0" y="480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grpSp>
        <p:nvGrpSpPr>
          <p:cNvPr id="1940506" name="Group 26"/>
          <p:cNvGrpSpPr>
            <a:grpSpLocks/>
          </p:cNvGrpSpPr>
          <p:nvPr/>
        </p:nvGrpSpPr>
        <p:grpSpPr bwMode="auto">
          <a:xfrm>
            <a:off x="4895850" y="5218113"/>
            <a:ext cx="2819400" cy="304800"/>
            <a:chOff x="1344" y="1450"/>
            <a:chExt cx="2112" cy="230"/>
          </a:xfrm>
        </p:grpSpPr>
        <p:sp>
          <p:nvSpPr>
            <p:cNvPr id="1940507" name="Rectangle 27"/>
            <p:cNvSpPr>
              <a:spLocks noChangeArrowheads="1"/>
            </p:cNvSpPr>
            <p:nvPr/>
          </p:nvSpPr>
          <p:spPr bwMode="auto">
            <a:xfrm>
              <a:off x="1344" y="1450"/>
              <a:ext cx="528" cy="230"/>
            </a:xfrm>
            <a:prstGeom prst="rect">
              <a:avLst/>
            </a:prstGeom>
            <a:solidFill>
              <a:srgbClr val="FFCC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Op</a:t>
              </a:r>
            </a:p>
          </p:txBody>
        </p:sp>
        <p:sp>
          <p:nvSpPr>
            <p:cNvPr id="1940508" name="Rectangle 28"/>
            <p:cNvSpPr>
              <a:spLocks noChangeArrowheads="1"/>
            </p:cNvSpPr>
            <p:nvPr/>
          </p:nvSpPr>
          <p:spPr bwMode="auto">
            <a:xfrm>
              <a:off x="2400" y="1450"/>
              <a:ext cx="528" cy="230"/>
            </a:xfrm>
            <a:prstGeom prst="rect">
              <a:avLst/>
            </a:prstGeom>
            <a:solidFill>
              <a:srgbClr val="FFCC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PSrc1</a:t>
              </a:r>
            </a:p>
          </p:txBody>
        </p:sp>
        <p:sp>
          <p:nvSpPr>
            <p:cNvPr id="1940509" name="Rectangle 29"/>
            <p:cNvSpPr>
              <a:spLocks noChangeArrowheads="1"/>
            </p:cNvSpPr>
            <p:nvPr/>
          </p:nvSpPr>
          <p:spPr bwMode="auto">
            <a:xfrm>
              <a:off x="2928" y="1450"/>
              <a:ext cx="528" cy="230"/>
            </a:xfrm>
            <a:prstGeom prst="rect">
              <a:avLst/>
            </a:prstGeom>
            <a:solidFill>
              <a:srgbClr val="FFCC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PSrc2</a:t>
              </a:r>
            </a:p>
          </p:txBody>
        </p:sp>
        <p:sp>
          <p:nvSpPr>
            <p:cNvPr id="1940510" name="Rectangle 30"/>
            <p:cNvSpPr>
              <a:spLocks noChangeArrowheads="1"/>
            </p:cNvSpPr>
            <p:nvPr/>
          </p:nvSpPr>
          <p:spPr bwMode="auto">
            <a:xfrm>
              <a:off x="1872" y="1450"/>
              <a:ext cx="528" cy="230"/>
            </a:xfrm>
            <a:prstGeom prst="rect">
              <a:avLst/>
            </a:prstGeom>
            <a:solidFill>
              <a:srgbClr val="FFCC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PDest</a:t>
              </a:r>
            </a:p>
          </p:txBody>
        </p:sp>
      </p:grpSp>
      <p:grpSp>
        <p:nvGrpSpPr>
          <p:cNvPr id="1940511" name="Group 31"/>
          <p:cNvGrpSpPr>
            <a:grpSpLocks/>
          </p:cNvGrpSpPr>
          <p:nvPr/>
        </p:nvGrpSpPr>
        <p:grpSpPr bwMode="auto">
          <a:xfrm>
            <a:off x="1924050" y="5218113"/>
            <a:ext cx="2819400" cy="304800"/>
            <a:chOff x="1344" y="1450"/>
            <a:chExt cx="2112" cy="230"/>
          </a:xfrm>
        </p:grpSpPr>
        <p:sp>
          <p:nvSpPr>
            <p:cNvPr id="1940512" name="Rectangle 32"/>
            <p:cNvSpPr>
              <a:spLocks noChangeArrowheads="1"/>
            </p:cNvSpPr>
            <p:nvPr/>
          </p:nvSpPr>
          <p:spPr bwMode="auto">
            <a:xfrm>
              <a:off x="1344" y="1450"/>
              <a:ext cx="528" cy="230"/>
            </a:xfrm>
            <a:prstGeom prst="rect">
              <a:avLst/>
            </a:prstGeom>
            <a:solidFill>
              <a:srgbClr val="FFCC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Op</a:t>
              </a:r>
            </a:p>
          </p:txBody>
        </p:sp>
        <p:sp>
          <p:nvSpPr>
            <p:cNvPr id="1940513" name="Rectangle 33"/>
            <p:cNvSpPr>
              <a:spLocks noChangeArrowheads="1"/>
            </p:cNvSpPr>
            <p:nvPr/>
          </p:nvSpPr>
          <p:spPr bwMode="auto">
            <a:xfrm>
              <a:off x="2400" y="1450"/>
              <a:ext cx="528" cy="230"/>
            </a:xfrm>
            <a:prstGeom prst="rect">
              <a:avLst/>
            </a:prstGeom>
            <a:solidFill>
              <a:srgbClr val="FFCC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PSrc1</a:t>
              </a:r>
            </a:p>
          </p:txBody>
        </p:sp>
        <p:sp>
          <p:nvSpPr>
            <p:cNvPr id="1940514" name="Rectangle 34"/>
            <p:cNvSpPr>
              <a:spLocks noChangeArrowheads="1"/>
            </p:cNvSpPr>
            <p:nvPr/>
          </p:nvSpPr>
          <p:spPr bwMode="auto">
            <a:xfrm>
              <a:off x="2928" y="1450"/>
              <a:ext cx="528" cy="230"/>
            </a:xfrm>
            <a:prstGeom prst="rect">
              <a:avLst/>
            </a:prstGeom>
            <a:solidFill>
              <a:srgbClr val="FFCC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PSrc2</a:t>
              </a:r>
            </a:p>
          </p:txBody>
        </p:sp>
        <p:sp>
          <p:nvSpPr>
            <p:cNvPr id="1940515" name="Rectangle 35"/>
            <p:cNvSpPr>
              <a:spLocks noChangeArrowheads="1"/>
            </p:cNvSpPr>
            <p:nvPr/>
          </p:nvSpPr>
          <p:spPr bwMode="auto">
            <a:xfrm>
              <a:off x="1872" y="1450"/>
              <a:ext cx="528" cy="230"/>
            </a:xfrm>
            <a:prstGeom prst="rect">
              <a:avLst/>
            </a:prstGeom>
            <a:solidFill>
              <a:srgbClr val="FFCC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PDest</a:t>
              </a:r>
            </a:p>
          </p:txBody>
        </p:sp>
      </p:grpSp>
      <p:sp>
        <p:nvSpPr>
          <p:cNvPr id="1940516" name="Line 36"/>
          <p:cNvSpPr>
            <a:spLocks noChangeShapeType="1"/>
          </p:cNvSpPr>
          <p:nvPr/>
        </p:nvSpPr>
        <p:spPr bwMode="auto">
          <a:xfrm>
            <a:off x="3524250" y="3313113"/>
            <a:ext cx="0" cy="1905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940517" name="Freeform 37"/>
          <p:cNvSpPr>
            <a:spLocks/>
          </p:cNvSpPr>
          <p:nvPr/>
        </p:nvSpPr>
        <p:spPr bwMode="auto">
          <a:xfrm>
            <a:off x="3752850" y="3313113"/>
            <a:ext cx="609600" cy="1905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480"/>
              </a:cxn>
              <a:cxn ang="0">
                <a:pos x="336" y="480"/>
              </a:cxn>
              <a:cxn ang="0">
                <a:pos x="336" y="720"/>
              </a:cxn>
            </a:cxnLst>
            <a:rect l="0" t="0" r="r" b="b"/>
            <a:pathLst>
              <a:path w="336" h="720">
                <a:moveTo>
                  <a:pt x="0" y="0"/>
                </a:moveTo>
                <a:lnTo>
                  <a:pt x="0" y="480"/>
                </a:lnTo>
                <a:lnTo>
                  <a:pt x="336" y="480"/>
                </a:lnTo>
                <a:lnTo>
                  <a:pt x="336" y="720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940518" name="Freeform 38"/>
          <p:cNvSpPr>
            <a:spLocks/>
          </p:cNvSpPr>
          <p:nvPr/>
        </p:nvSpPr>
        <p:spPr bwMode="auto">
          <a:xfrm>
            <a:off x="4514850" y="3313113"/>
            <a:ext cx="2209800" cy="1371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84"/>
              </a:cxn>
              <a:cxn ang="0">
                <a:pos x="1296" y="384"/>
              </a:cxn>
              <a:cxn ang="0">
                <a:pos x="1296" y="720"/>
              </a:cxn>
            </a:cxnLst>
            <a:rect l="0" t="0" r="r" b="b"/>
            <a:pathLst>
              <a:path w="1296" h="720">
                <a:moveTo>
                  <a:pt x="0" y="0"/>
                </a:moveTo>
                <a:lnTo>
                  <a:pt x="0" y="384"/>
                </a:lnTo>
                <a:lnTo>
                  <a:pt x="1296" y="384"/>
                </a:lnTo>
                <a:lnTo>
                  <a:pt x="1296" y="720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940519" name="Freeform 39"/>
          <p:cNvSpPr>
            <a:spLocks/>
          </p:cNvSpPr>
          <p:nvPr/>
        </p:nvSpPr>
        <p:spPr bwMode="auto">
          <a:xfrm>
            <a:off x="4819650" y="3313113"/>
            <a:ext cx="2819400" cy="1371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40"/>
              </a:cxn>
              <a:cxn ang="0">
                <a:pos x="1584" y="240"/>
              </a:cxn>
              <a:cxn ang="0">
                <a:pos x="1584" y="720"/>
              </a:cxn>
            </a:cxnLst>
            <a:rect l="0" t="0" r="r" b="b"/>
            <a:pathLst>
              <a:path w="1584" h="720">
                <a:moveTo>
                  <a:pt x="0" y="0"/>
                </a:moveTo>
                <a:lnTo>
                  <a:pt x="0" y="240"/>
                </a:lnTo>
                <a:lnTo>
                  <a:pt x="1584" y="240"/>
                </a:lnTo>
                <a:lnTo>
                  <a:pt x="1584" y="720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940520" name="Freeform 40"/>
          <p:cNvSpPr>
            <a:spLocks/>
          </p:cNvSpPr>
          <p:nvPr/>
        </p:nvSpPr>
        <p:spPr bwMode="auto">
          <a:xfrm>
            <a:off x="2552700" y="3100388"/>
            <a:ext cx="76200" cy="152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8" y="48"/>
              </a:cxn>
              <a:cxn ang="0">
                <a:pos x="0" y="96"/>
              </a:cxn>
            </a:cxnLst>
            <a:rect l="0" t="0" r="r" b="b"/>
            <a:pathLst>
              <a:path w="48" h="96">
                <a:moveTo>
                  <a:pt x="0" y="0"/>
                </a:moveTo>
                <a:lnTo>
                  <a:pt x="48" y="48"/>
                </a:lnTo>
                <a:lnTo>
                  <a:pt x="0" y="96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940521" name="AutoShape 41"/>
          <p:cNvSpPr>
            <a:spLocks/>
          </p:cNvSpPr>
          <p:nvPr/>
        </p:nvSpPr>
        <p:spPr bwMode="auto">
          <a:xfrm>
            <a:off x="1543050" y="2398713"/>
            <a:ext cx="304800" cy="762000"/>
          </a:xfrm>
          <a:prstGeom prst="leftBrace">
            <a:avLst>
              <a:gd name="adj1" fmla="val 20833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940522" name="Text Box 42"/>
          <p:cNvSpPr txBox="1">
            <a:spLocks noChangeArrowheads="1"/>
          </p:cNvSpPr>
          <p:nvPr/>
        </p:nvSpPr>
        <p:spPr bwMode="auto">
          <a:xfrm>
            <a:off x="416962" y="2419350"/>
            <a:ext cx="1183788" cy="70788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000" i="1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Update</a:t>
            </a:r>
          </a:p>
          <a:p>
            <a:pPr eaLnBrk="1" hangingPunct="1">
              <a:spcBef>
                <a:spcPct val="0"/>
              </a:spcBef>
            </a:pPr>
            <a:r>
              <a:rPr lang="en-US" sz="2000" i="1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Mapping</a:t>
            </a:r>
          </a:p>
        </p:txBody>
      </p:sp>
      <p:sp>
        <p:nvSpPr>
          <p:cNvPr id="1940523" name="Text Box 43"/>
          <p:cNvSpPr txBox="1">
            <a:spLocks noChangeArrowheads="1"/>
          </p:cNvSpPr>
          <p:nvPr/>
        </p:nvSpPr>
        <p:spPr bwMode="auto">
          <a:xfrm>
            <a:off x="1165832" y="838200"/>
            <a:ext cx="943350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 i="1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Inst 1</a:t>
            </a:r>
          </a:p>
        </p:txBody>
      </p:sp>
      <p:sp>
        <p:nvSpPr>
          <p:cNvPr id="1940524" name="Text Box 44"/>
          <p:cNvSpPr txBox="1">
            <a:spLocks noChangeArrowheads="1"/>
          </p:cNvSpPr>
          <p:nvPr/>
        </p:nvSpPr>
        <p:spPr bwMode="auto">
          <a:xfrm>
            <a:off x="7668232" y="854075"/>
            <a:ext cx="943350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 i="1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Inst 2</a:t>
            </a:r>
          </a:p>
        </p:txBody>
      </p:sp>
      <p:sp>
        <p:nvSpPr>
          <p:cNvPr id="1940525" name="Text Box 45"/>
          <p:cNvSpPr txBox="1">
            <a:spLocks noChangeArrowheads="1"/>
          </p:cNvSpPr>
          <p:nvPr/>
        </p:nvSpPr>
        <p:spPr bwMode="auto">
          <a:xfrm>
            <a:off x="3365164" y="2393950"/>
            <a:ext cx="1706279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800" i="1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Read Addresses</a:t>
            </a:r>
          </a:p>
        </p:txBody>
      </p:sp>
      <p:sp>
        <p:nvSpPr>
          <p:cNvPr id="1940526" name="Text Box 46"/>
          <p:cNvSpPr txBox="1">
            <a:spLocks noChangeArrowheads="1"/>
          </p:cNvSpPr>
          <p:nvPr/>
        </p:nvSpPr>
        <p:spPr bwMode="auto">
          <a:xfrm>
            <a:off x="3371850" y="3008313"/>
            <a:ext cx="152400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800" i="1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Read Data</a:t>
            </a:r>
          </a:p>
        </p:txBody>
      </p:sp>
      <p:sp>
        <p:nvSpPr>
          <p:cNvPr id="1940527" name="Text Box 47"/>
          <p:cNvSpPr txBox="1">
            <a:spLocks noChangeArrowheads="1"/>
          </p:cNvSpPr>
          <p:nvPr/>
        </p:nvSpPr>
        <p:spPr bwMode="auto">
          <a:xfrm rot="-5400000">
            <a:off x="2432050" y="2524811"/>
            <a:ext cx="758825" cy="64633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8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Write Ports</a:t>
            </a:r>
          </a:p>
        </p:txBody>
      </p:sp>
      <p:sp>
        <p:nvSpPr>
          <p:cNvPr id="1940528" name="Freeform 48"/>
          <p:cNvSpPr>
            <a:spLocks/>
          </p:cNvSpPr>
          <p:nvPr/>
        </p:nvSpPr>
        <p:spPr bwMode="auto">
          <a:xfrm>
            <a:off x="2076450" y="3084513"/>
            <a:ext cx="3733800" cy="533400"/>
          </a:xfrm>
          <a:custGeom>
            <a:avLst/>
            <a:gdLst/>
            <a:ahLst/>
            <a:cxnLst>
              <a:cxn ang="0">
                <a:pos x="2352" y="384"/>
              </a:cxn>
              <a:cxn ang="0">
                <a:pos x="0" y="384"/>
              </a:cxn>
              <a:cxn ang="0">
                <a:pos x="0" y="0"/>
              </a:cxn>
              <a:cxn ang="0">
                <a:pos x="288" y="0"/>
              </a:cxn>
            </a:cxnLst>
            <a:rect l="0" t="0" r="r" b="b"/>
            <a:pathLst>
              <a:path w="2352" h="384">
                <a:moveTo>
                  <a:pt x="2352" y="384"/>
                </a:moveTo>
                <a:lnTo>
                  <a:pt x="0" y="384"/>
                </a:lnTo>
                <a:lnTo>
                  <a:pt x="0" y="0"/>
                </a:lnTo>
                <a:lnTo>
                  <a:pt x="288" y="0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940529" name="Freeform 49"/>
          <p:cNvSpPr>
            <a:spLocks/>
          </p:cNvSpPr>
          <p:nvPr/>
        </p:nvSpPr>
        <p:spPr bwMode="auto">
          <a:xfrm>
            <a:off x="7410450" y="3084513"/>
            <a:ext cx="76200" cy="152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8" y="48"/>
              </a:cxn>
              <a:cxn ang="0">
                <a:pos x="0" y="96"/>
              </a:cxn>
            </a:cxnLst>
            <a:rect l="0" t="0" r="r" b="b"/>
            <a:pathLst>
              <a:path w="48" h="96">
                <a:moveTo>
                  <a:pt x="0" y="0"/>
                </a:moveTo>
                <a:lnTo>
                  <a:pt x="48" y="48"/>
                </a:lnTo>
                <a:lnTo>
                  <a:pt x="0" y="96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940530" name="Freeform 50"/>
          <p:cNvSpPr>
            <a:spLocks/>
          </p:cNvSpPr>
          <p:nvPr/>
        </p:nvSpPr>
        <p:spPr bwMode="auto">
          <a:xfrm>
            <a:off x="6284913" y="4684713"/>
            <a:ext cx="533400" cy="228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36" y="0"/>
              </a:cxn>
              <a:cxn ang="0">
                <a:pos x="288" y="144"/>
              </a:cxn>
              <a:cxn ang="0">
                <a:pos x="48" y="144"/>
              </a:cxn>
              <a:cxn ang="0">
                <a:pos x="0" y="0"/>
              </a:cxn>
            </a:cxnLst>
            <a:rect l="0" t="0" r="r" b="b"/>
            <a:pathLst>
              <a:path w="336" h="144">
                <a:moveTo>
                  <a:pt x="0" y="0"/>
                </a:moveTo>
                <a:lnTo>
                  <a:pt x="336" y="0"/>
                </a:lnTo>
                <a:lnTo>
                  <a:pt x="288" y="144"/>
                </a:lnTo>
                <a:lnTo>
                  <a:pt x="48" y="144"/>
                </a:lnTo>
                <a:lnTo>
                  <a:pt x="0" y="0"/>
                </a:lnTo>
                <a:close/>
              </a:path>
            </a:pathLst>
          </a:custGeom>
          <a:solidFill>
            <a:schemeClr val="folHlink"/>
          </a:solidFill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940531" name="Freeform 51"/>
          <p:cNvSpPr>
            <a:spLocks/>
          </p:cNvSpPr>
          <p:nvPr/>
        </p:nvSpPr>
        <p:spPr bwMode="auto">
          <a:xfrm>
            <a:off x="7181850" y="4684713"/>
            <a:ext cx="533400" cy="228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36" y="0"/>
              </a:cxn>
              <a:cxn ang="0">
                <a:pos x="288" y="144"/>
              </a:cxn>
              <a:cxn ang="0">
                <a:pos x="48" y="144"/>
              </a:cxn>
              <a:cxn ang="0">
                <a:pos x="0" y="0"/>
              </a:cxn>
            </a:cxnLst>
            <a:rect l="0" t="0" r="r" b="b"/>
            <a:pathLst>
              <a:path w="336" h="144">
                <a:moveTo>
                  <a:pt x="0" y="0"/>
                </a:moveTo>
                <a:lnTo>
                  <a:pt x="336" y="0"/>
                </a:lnTo>
                <a:lnTo>
                  <a:pt x="288" y="144"/>
                </a:lnTo>
                <a:lnTo>
                  <a:pt x="48" y="144"/>
                </a:lnTo>
                <a:lnTo>
                  <a:pt x="0" y="0"/>
                </a:lnTo>
                <a:close/>
              </a:path>
            </a:pathLst>
          </a:custGeom>
          <a:solidFill>
            <a:schemeClr val="folHlink"/>
          </a:solidFill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940532" name="Freeform 52"/>
          <p:cNvSpPr>
            <a:spLocks/>
          </p:cNvSpPr>
          <p:nvPr/>
        </p:nvSpPr>
        <p:spPr bwMode="auto">
          <a:xfrm>
            <a:off x="2076450" y="1255713"/>
            <a:ext cx="3810000" cy="1676400"/>
          </a:xfrm>
          <a:custGeom>
            <a:avLst/>
            <a:gdLst/>
            <a:ahLst/>
            <a:cxnLst>
              <a:cxn ang="0">
                <a:pos x="2400" y="0"/>
              </a:cxn>
              <a:cxn ang="0">
                <a:pos x="2400" y="144"/>
              </a:cxn>
              <a:cxn ang="0">
                <a:pos x="0" y="144"/>
              </a:cxn>
              <a:cxn ang="0">
                <a:pos x="0" y="1056"/>
              </a:cxn>
              <a:cxn ang="0">
                <a:pos x="288" y="1056"/>
              </a:cxn>
            </a:cxnLst>
            <a:rect l="0" t="0" r="r" b="b"/>
            <a:pathLst>
              <a:path w="2400" h="1056">
                <a:moveTo>
                  <a:pt x="2400" y="0"/>
                </a:moveTo>
                <a:lnTo>
                  <a:pt x="2400" y="144"/>
                </a:lnTo>
                <a:lnTo>
                  <a:pt x="0" y="144"/>
                </a:lnTo>
                <a:lnTo>
                  <a:pt x="0" y="1056"/>
                </a:lnTo>
                <a:lnTo>
                  <a:pt x="288" y="1056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940533" name="Freeform 53"/>
          <p:cNvSpPr>
            <a:spLocks/>
          </p:cNvSpPr>
          <p:nvPr/>
        </p:nvSpPr>
        <p:spPr bwMode="auto">
          <a:xfrm>
            <a:off x="4514850" y="1255713"/>
            <a:ext cx="1981200" cy="1143000"/>
          </a:xfrm>
          <a:custGeom>
            <a:avLst/>
            <a:gdLst/>
            <a:ahLst/>
            <a:cxnLst>
              <a:cxn ang="0">
                <a:pos x="1248" y="0"/>
              </a:cxn>
              <a:cxn ang="0">
                <a:pos x="1248" y="240"/>
              </a:cxn>
              <a:cxn ang="0">
                <a:pos x="0" y="240"/>
              </a:cxn>
              <a:cxn ang="0">
                <a:pos x="0" y="720"/>
              </a:cxn>
            </a:cxnLst>
            <a:rect l="0" t="0" r="r" b="b"/>
            <a:pathLst>
              <a:path w="1248" h="720">
                <a:moveTo>
                  <a:pt x="1248" y="0"/>
                </a:moveTo>
                <a:lnTo>
                  <a:pt x="1248" y="240"/>
                </a:lnTo>
                <a:lnTo>
                  <a:pt x="0" y="240"/>
                </a:lnTo>
                <a:lnTo>
                  <a:pt x="0" y="720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940534" name="Freeform 54"/>
          <p:cNvSpPr>
            <a:spLocks/>
          </p:cNvSpPr>
          <p:nvPr/>
        </p:nvSpPr>
        <p:spPr bwMode="auto">
          <a:xfrm>
            <a:off x="4818063" y="1255713"/>
            <a:ext cx="2287587" cy="1141412"/>
          </a:xfrm>
          <a:custGeom>
            <a:avLst/>
            <a:gdLst/>
            <a:ahLst/>
            <a:cxnLst>
              <a:cxn ang="0">
                <a:pos x="1441" y="0"/>
              </a:cxn>
              <a:cxn ang="0">
                <a:pos x="1437" y="340"/>
              </a:cxn>
              <a:cxn ang="0">
                <a:pos x="1" y="340"/>
              </a:cxn>
              <a:cxn ang="0">
                <a:pos x="0" y="719"/>
              </a:cxn>
            </a:cxnLst>
            <a:rect l="0" t="0" r="r" b="b"/>
            <a:pathLst>
              <a:path w="1441" h="719">
                <a:moveTo>
                  <a:pt x="1441" y="0"/>
                </a:moveTo>
                <a:lnTo>
                  <a:pt x="1437" y="340"/>
                </a:lnTo>
                <a:lnTo>
                  <a:pt x="1" y="340"/>
                </a:lnTo>
                <a:lnTo>
                  <a:pt x="0" y="719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940535" name="Oval 55"/>
          <p:cNvSpPr>
            <a:spLocks noChangeArrowheads="1"/>
          </p:cNvSpPr>
          <p:nvPr/>
        </p:nvSpPr>
        <p:spPr bwMode="auto">
          <a:xfrm>
            <a:off x="6724650" y="2627313"/>
            <a:ext cx="457200" cy="304800"/>
          </a:xfrm>
          <a:prstGeom prst="ellipse">
            <a:avLst/>
          </a:prstGeom>
          <a:solidFill>
            <a:schemeClr val="folHlink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=?</a:t>
            </a:r>
          </a:p>
        </p:txBody>
      </p:sp>
      <p:sp>
        <p:nvSpPr>
          <p:cNvPr id="1940536" name="Line 56"/>
          <p:cNvSpPr>
            <a:spLocks noChangeShapeType="1"/>
          </p:cNvSpPr>
          <p:nvPr/>
        </p:nvSpPr>
        <p:spPr bwMode="auto">
          <a:xfrm flipH="1">
            <a:off x="7105650" y="1712913"/>
            <a:ext cx="0" cy="914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940537" name="Freeform 57"/>
          <p:cNvSpPr>
            <a:spLocks/>
          </p:cNvSpPr>
          <p:nvPr/>
        </p:nvSpPr>
        <p:spPr bwMode="auto">
          <a:xfrm>
            <a:off x="6953250" y="2932113"/>
            <a:ext cx="304800" cy="1905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584"/>
              </a:cxn>
              <a:cxn ang="0">
                <a:pos x="192" y="1584"/>
              </a:cxn>
            </a:cxnLst>
            <a:rect l="0" t="0" r="r" b="b"/>
            <a:pathLst>
              <a:path w="192" h="1584">
                <a:moveTo>
                  <a:pt x="0" y="0"/>
                </a:moveTo>
                <a:lnTo>
                  <a:pt x="0" y="1584"/>
                </a:lnTo>
                <a:lnTo>
                  <a:pt x="192" y="1584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940538" name="Freeform 58"/>
          <p:cNvSpPr>
            <a:spLocks/>
          </p:cNvSpPr>
          <p:nvPr/>
        </p:nvSpPr>
        <p:spPr bwMode="auto">
          <a:xfrm>
            <a:off x="5797550" y="3313113"/>
            <a:ext cx="2832100" cy="1903412"/>
          </a:xfrm>
          <a:custGeom>
            <a:avLst/>
            <a:gdLst/>
            <a:ahLst/>
            <a:cxnLst>
              <a:cxn ang="0">
                <a:pos x="1784" y="0"/>
              </a:cxn>
              <a:cxn ang="0">
                <a:pos x="1784" y="192"/>
              </a:cxn>
              <a:cxn ang="0">
                <a:pos x="8" y="192"/>
              </a:cxn>
              <a:cxn ang="0">
                <a:pos x="0" y="1199"/>
              </a:cxn>
            </a:cxnLst>
            <a:rect l="0" t="0" r="r" b="b"/>
            <a:pathLst>
              <a:path w="1784" h="1199">
                <a:moveTo>
                  <a:pt x="1784" y="0"/>
                </a:moveTo>
                <a:lnTo>
                  <a:pt x="1784" y="192"/>
                </a:lnTo>
                <a:lnTo>
                  <a:pt x="8" y="192"/>
                </a:lnTo>
                <a:lnTo>
                  <a:pt x="0" y="1199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940539" name="Freeform 59"/>
          <p:cNvSpPr>
            <a:spLocks/>
          </p:cNvSpPr>
          <p:nvPr/>
        </p:nvSpPr>
        <p:spPr bwMode="auto">
          <a:xfrm>
            <a:off x="2305050" y="2627313"/>
            <a:ext cx="5638800" cy="838200"/>
          </a:xfrm>
          <a:custGeom>
            <a:avLst/>
            <a:gdLst/>
            <a:ahLst/>
            <a:cxnLst>
              <a:cxn ang="0">
                <a:pos x="3552" y="432"/>
              </a:cxn>
              <a:cxn ang="0">
                <a:pos x="3552" y="528"/>
              </a:cxn>
              <a:cxn ang="0">
                <a:pos x="0" y="528"/>
              </a:cxn>
              <a:cxn ang="0">
                <a:pos x="0" y="0"/>
              </a:cxn>
              <a:cxn ang="0">
                <a:pos x="144" y="0"/>
              </a:cxn>
            </a:cxnLst>
            <a:rect l="0" t="0" r="r" b="b"/>
            <a:pathLst>
              <a:path w="3552" h="528">
                <a:moveTo>
                  <a:pt x="3552" y="432"/>
                </a:moveTo>
                <a:lnTo>
                  <a:pt x="3552" y="528"/>
                </a:lnTo>
                <a:lnTo>
                  <a:pt x="0" y="528"/>
                </a:lnTo>
                <a:lnTo>
                  <a:pt x="0" y="0"/>
                </a:lnTo>
                <a:lnTo>
                  <a:pt x="144" y="0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940540" name="Line 60"/>
          <p:cNvSpPr>
            <a:spLocks noChangeShapeType="1"/>
          </p:cNvSpPr>
          <p:nvPr/>
        </p:nvSpPr>
        <p:spPr bwMode="auto">
          <a:xfrm>
            <a:off x="7258050" y="3465513"/>
            <a:ext cx="0" cy="1219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940541" name="Line 61"/>
          <p:cNvSpPr>
            <a:spLocks noChangeShapeType="1"/>
          </p:cNvSpPr>
          <p:nvPr/>
        </p:nvSpPr>
        <p:spPr bwMode="auto">
          <a:xfrm>
            <a:off x="6343650" y="3465513"/>
            <a:ext cx="0" cy="1219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940542" name="Line 62"/>
          <p:cNvSpPr>
            <a:spLocks noChangeShapeType="1"/>
          </p:cNvSpPr>
          <p:nvPr/>
        </p:nvSpPr>
        <p:spPr bwMode="auto">
          <a:xfrm>
            <a:off x="6572250" y="4913313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940543" name="Line 63"/>
          <p:cNvSpPr>
            <a:spLocks noChangeShapeType="1"/>
          </p:cNvSpPr>
          <p:nvPr/>
        </p:nvSpPr>
        <p:spPr bwMode="auto">
          <a:xfrm>
            <a:off x="7486650" y="4913313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940544" name="Line 64"/>
          <p:cNvSpPr>
            <a:spLocks noChangeShapeType="1"/>
          </p:cNvSpPr>
          <p:nvPr/>
        </p:nvSpPr>
        <p:spPr bwMode="auto">
          <a:xfrm>
            <a:off x="2914650" y="3465513"/>
            <a:ext cx="0" cy="1752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940545" name="Oval 65"/>
          <p:cNvSpPr>
            <a:spLocks noChangeArrowheads="1"/>
          </p:cNvSpPr>
          <p:nvPr/>
        </p:nvSpPr>
        <p:spPr bwMode="auto">
          <a:xfrm>
            <a:off x="5810250" y="2627313"/>
            <a:ext cx="457200" cy="304800"/>
          </a:xfrm>
          <a:prstGeom prst="ellipse">
            <a:avLst/>
          </a:prstGeom>
          <a:solidFill>
            <a:schemeClr val="folHlink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=?</a:t>
            </a:r>
          </a:p>
        </p:txBody>
      </p:sp>
      <p:sp>
        <p:nvSpPr>
          <p:cNvPr id="1940546" name="Freeform 66"/>
          <p:cNvSpPr>
            <a:spLocks/>
          </p:cNvSpPr>
          <p:nvPr/>
        </p:nvSpPr>
        <p:spPr bwMode="auto">
          <a:xfrm>
            <a:off x="6038850" y="2932113"/>
            <a:ext cx="304800" cy="1905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584"/>
              </a:cxn>
              <a:cxn ang="0">
                <a:pos x="192" y="1584"/>
              </a:cxn>
            </a:cxnLst>
            <a:rect l="0" t="0" r="r" b="b"/>
            <a:pathLst>
              <a:path w="192" h="1584">
                <a:moveTo>
                  <a:pt x="0" y="0"/>
                </a:moveTo>
                <a:lnTo>
                  <a:pt x="0" y="1584"/>
                </a:lnTo>
                <a:lnTo>
                  <a:pt x="192" y="1584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940547" name="Line 67"/>
          <p:cNvSpPr>
            <a:spLocks noChangeShapeType="1"/>
          </p:cNvSpPr>
          <p:nvPr/>
        </p:nvSpPr>
        <p:spPr bwMode="auto">
          <a:xfrm>
            <a:off x="6115050" y="1636713"/>
            <a:ext cx="1588" cy="990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940548" name="Freeform 68"/>
          <p:cNvSpPr>
            <a:spLocks/>
          </p:cNvSpPr>
          <p:nvPr/>
        </p:nvSpPr>
        <p:spPr bwMode="auto">
          <a:xfrm>
            <a:off x="3054350" y="1255713"/>
            <a:ext cx="3830638" cy="1371600"/>
          </a:xfrm>
          <a:custGeom>
            <a:avLst/>
            <a:gdLst/>
            <a:ahLst/>
            <a:cxnLst>
              <a:cxn ang="0">
                <a:pos x="8" y="0"/>
              </a:cxn>
              <a:cxn ang="0">
                <a:pos x="0" y="428"/>
              </a:cxn>
              <a:cxn ang="0">
                <a:pos x="2413" y="435"/>
              </a:cxn>
              <a:cxn ang="0">
                <a:pos x="2408" y="864"/>
              </a:cxn>
            </a:cxnLst>
            <a:rect l="0" t="0" r="r" b="b"/>
            <a:pathLst>
              <a:path w="2413" h="864">
                <a:moveTo>
                  <a:pt x="8" y="0"/>
                </a:moveTo>
                <a:lnTo>
                  <a:pt x="0" y="428"/>
                </a:lnTo>
                <a:lnTo>
                  <a:pt x="2413" y="435"/>
                </a:lnTo>
                <a:lnTo>
                  <a:pt x="2408" y="864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940549" name="Line 69"/>
          <p:cNvSpPr>
            <a:spLocks noChangeShapeType="1"/>
          </p:cNvSpPr>
          <p:nvPr/>
        </p:nvSpPr>
        <p:spPr bwMode="auto">
          <a:xfrm>
            <a:off x="5886450" y="1941513"/>
            <a:ext cx="0" cy="685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940550" name="Freeform 70"/>
          <p:cNvSpPr>
            <a:spLocks/>
          </p:cNvSpPr>
          <p:nvPr/>
        </p:nvSpPr>
        <p:spPr bwMode="auto">
          <a:xfrm>
            <a:off x="2305050" y="1941513"/>
            <a:ext cx="762000" cy="533400"/>
          </a:xfrm>
          <a:custGeom>
            <a:avLst/>
            <a:gdLst/>
            <a:ahLst/>
            <a:cxnLst>
              <a:cxn ang="0">
                <a:pos x="480" y="0"/>
              </a:cxn>
              <a:cxn ang="0">
                <a:pos x="0" y="0"/>
              </a:cxn>
              <a:cxn ang="0">
                <a:pos x="0" y="336"/>
              </a:cxn>
              <a:cxn ang="0">
                <a:pos x="144" y="336"/>
              </a:cxn>
            </a:cxnLst>
            <a:rect l="0" t="0" r="r" b="b"/>
            <a:pathLst>
              <a:path w="480" h="336">
                <a:moveTo>
                  <a:pt x="480" y="0"/>
                </a:moveTo>
                <a:lnTo>
                  <a:pt x="0" y="0"/>
                </a:lnTo>
                <a:lnTo>
                  <a:pt x="0" y="336"/>
                </a:lnTo>
                <a:lnTo>
                  <a:pt x="144" y="336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940551" name="Line 71"/>
          <p:cNvSpPr>
            <a:spLocks noChangeShapeType="1"/>
          </p:cNvSpPr>
          <p:nvPr/>
        </p:nvSpPr>
        <p:spPr bwMode="auto">
          <a:xfrm>
            <a:off x="6877050" y="1941513"/>
            <a:ext cx="0" cy="685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940552" name="Text Box 72"/>
          <p:cNvSpPr txBox="1">
            <a:spLocks noChangeArrowheads="1"/>
          </p:cNvSpPr>
          <p:nvPr/>
        </p:nvSpPr>
        <p:spPr bwMode="auto">
          <a:xfrm>
            <a:off x="76200" y="3276600"/>
            <a:ext cx="2209800" cy="2554545"/>
          </a:xfrm>
          <a:prstGeom prst="rect">
            <a:avLst/>
          </a:prstGeom>
          <a:noFill/>
          <a:ln w="101600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0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Must check for RAW hazards between instructions issuing in same cycle.  Can be done in parallel with rename lookup.</a:t>
            </a:r>
            <a:endParaRPr lang="en-US" sz="2800" i="1" dirty="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940553" name="Text Box 73"/>
          <p:cNvSpPr txBox="1">
            <a:spLocks noChangeArrowheads="1"/>
          </p:cNvSpPr>
          <p:nvPr/>
        </p:nvSpPr>
        <p:spPr bwMode="auto">
          <a:xfrm>
            <a:off x="3641725" y="5726113"/>
            <a:ext cx="184666" cy="46166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endParaRPr lang="en-US" sz="2400" b="1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940554" name="Text Box 74"/>
          <p:cNvSpPr txBox="1">
            <a:spLocks noChangeArrowheads="1"/>
          </p:cNvSpPr>
          <p:nvPr/>
        </p:nvSpPr>
        <p:spPr bwMode="auto">
          <a:xfrm>
            <a:off x="1219200" y="5791200"/>
            <a:ext cx="7445130" cy="46166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 i="1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MIPS R10K renames 4 serially-RAW-dependent </a:t>
            </a:r>
            <a:r>
              <a:rPr lang="en-US" sz="2400" i="1" dirty="0" err="1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insts</a:t>
            </a:r>
            <a:r>
              <a:rPr lang="en-US" sz="2400" i="1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/cycle</a:t>
            </a:r>
          </a:p>
        </p:txBody>
      </p:sp>
    </p:spTree>
    <p:extLst>
      <p:ext uri="{BB962C8B-B14F-4D97-AF65-F5344CB8AC3E}">
        <p14:creationId xmlns:p14="http://schemas.microsoft.com/office/powerpoint/2010/main" val="3325875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course is partly inspired by previous MIT 6.823 and Berkeley CS252 computer architecture courses created by my collaborators and colleagues:</a:t>
            </a:r>
          </a:p>
          <a:p>
            <a:pPr lvl="1"/>
            <a:r>
              <a:rPr lang="en-US" dirty="0" err="1" smtClean="0"/>
              <a:t>Arvind</a:t>
            </a:r>
            <a:r>
              <a:rPr lang="en-US" dirty="0"/>
              <a:t> </a:t>
            </a:r>
            <a:r>
              <a:rPr lang="en-US" dirty="0" smtClean="0"/>
              <a:t>(MIT)</a:t>
            </a:r>
            <a:endParaRPr lang="en-US" dirty="0"/>
          </a:p>
          <a:p>
            <a:pPr lvl="1"/>
            <a:r>
              <a:rPr lang="en-US" dirty="0"/>
              <a:t>Joel </a:t>
            </a:r>
            <a:r>
              <a:rPr lang="en-US" dirty="0" err="1" smtClean="0"/>
              <a:t>Emer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smtClean="0"/>
              <a:t>Intel</a:t>
            </a:r>
            <a:r>
              <a:rPr lang="en-US" dirty="0"/>
              <a:t>/MIT)</a:t>
            </a:r>
          </a:p>
          <a:p>
            <a:pPr lvl="1"/>
            <a:r>
              <a:rPr lang="en-US" dirty="0"/>
              <a:t>James Hoe (CMU)</a:t>
            </a:r>
          </a:p>
          <a:p>
            <a:pPr lvl="1"/>
            <a:r>
              <a:rPr lang="en-US" dirty="0"/>
              <a:t>John </a:t>
            </a:r>
            <a:r>
              <a:rPr lang="en-US" dirty="0" err="1"/>
              <a:t>Kubiatowicz</a:t>
            </a:r>
            <a:r>
              <a:rPr lang="en-US" dirty="0"/>
              <a:t> (UCB)</a:t>
            </a:r>
          </a:p>
          <a:p>
            <a:pPr lvl="1"/>
            <a:r>
              <a:rPr lang="en-US" dirty="0"/>
              <a:t>David Patterson (UCB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0A75C8-C148-D646-81FC-1D13FFF086FF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33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86717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Separating Completion from Commit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Re-order buffer holds register results from completion until commit</a:t>
            </a:r>
          </a:p>
          <a:p>
            <a:pPr lvl="1"/>
            <a:r>
              <a:rPr lang="en-US" sz="2000" dirty="0" smtClean="0"/>
              <a:t>Entries allocated in program order during decode</a:t>
            </a:r>
          </a:p>
          <a:p>
            <a:pPr lvl="1"/>
            <a:r>
              <a:rPr lang="en-US" sz="2000" dirty="0" smtClean="0"/>
              <a:t>Buffers completed values and exception state until in-order commit point</a:t>
            </a:r>
          </a:p>
          <a:p>
            <a:pPr lvl="1"/>
            <a:r>
              <a:rPr lang="en-US" sz="2000" dirty="0" smtClean="0"/>
              <a:t>Completed values can be used by dependents before committed (bypassing)</a:t>
            </a:r>
          </a:p>
          <a:p>
            <a:pPr lvl="1"/>
            <a:r>
              <a:rPr lang="en-US" sz="2000" dirty="0"/>
              <a:t>E</a:t>
            </a:r>
            <a:r>
              <a:rPr lang="en-US" sz="2000" dirty="0" smtClean="0"/>
              <a:t>ach entry holds program counter, instruction type, destination register </a:t>
            </a:r>
            <a:r>
              <a:rPr lang="en-US" sz="2000" dirty="0" err="1" smtClean="0"/>
              <a:t>specifier</a:t>
            </a:r>
            <a:r>
              <a:rPr lang="en-US" sz="2000" dirty="0"/>
              <a:t> </a:t>
            </a:r>
            <a:r>
              <a:rPr lang="en-US" sz="2000" dirty="0" smtClean="0"/>
              <a:t>and value if any, and exception status (info often compressed to save hardware)</a:t>
            </a:r>
          </a:p>
          <a:p>
            <a:r>
              <a:rPr lang="en-US" sz="2800" dirty="0"/>
              <a:t>M</a:t>
            </a:r>
            <a:r>
              <a:rPr lang="en-US" sz="2800" dirty="0" smtClean="0"/>
              <a:t>emory reordering needs special data structures</a:t>
            </a:r>
          </a:p>
          <a:p>
            <a:pPr lvl="1"/>
            <a:r>
              <a:rPr lang="en-US" sz="2000" dirty="0" smtClean="0"/>
              <a:t>Speculative store address and data buffers</a:t>
            </a:r>
          </a:p>
          <a:p>
            <a:pPr lvl="1"/>
            <a:r>
              <a:rPr lang="en-US" sz="2000" dirty="0" smtClean="0"/>
              <a:t>Speculative load address and data buffers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0A75C8-C148-D646-81FC-1D13FFF086FF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55046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1157" name="Rectangle 5"/>
          <p:cNvSpPr>
            <a:spLocks noGrp="1" noChangeArrowheads="1"/>
          </p:cNvSpPr>
          <p:nvPr>
            <p:ph type="title"/>
          </p:nvPr>
        </p:nvSpPr>
        <p:spPr>
          <a:xfrm>
            <a:off x="838200" y="5857"/>
            <a:ext cx="7292975" cy="736600"/>
          </a:xfrm>
        </p:spPr>
        <p:txBody>
          <a:bodyPr/>
          <a:lstStyle/>
          <a:p>
            <a:r>
              <a:rPr lang="en-US" dirty="0" smtClean="0"/>
              <a:t>Phases of Instruction Execution</a:t>
            </a:r>
            <a:endParaRPr lang="en-US" dirty="0"/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865DA-167C-194A-8EFB-501FD45A4CB8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  <p:grpSp>
        <p:nvGrpSpPr>
          <p:cNvPr id="1841154" name="Group 2"/>
          <p:cNvGrpSpPr>
            <a:grpSpLocks/>
          </p:cNvGrpSpPr>
          <p:nvPr/>
        </p:nvGrpSpPr>
        <p:grpSpPr bwMode="auto">
          <a:xfrm>
            <a:off x="1066800" y="890588"/>
            <a:ext cx="7239000" cy="1014412"/>
            <a:chOff x="672" y="897"/>
            <a:chExt cx="4560" cy="752"/>
          </a:xfrm>
        </p:grpSpPr>
        <p:sp>
          <p:nvSpPr>
            <p:cNvPr id="1841155" name="Rectangle 3"/>
            <p:cNvSpPr>
              <a:spLocks noChangeArrowheads="1"/>
            </p:cNvSpPr>
            <p:nvPr/>
          </p:nvSpPr>
          <p:spPr bwMode="auto">
            <a:xfrm>
              <a:off x="672" y="897"/>
              <a:ext cx="4560" cy="75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mpd="sng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 i="1">
                <a:solidFill>
                  <a:srgbClr val="FFCC66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841156" name="Text Box 4"/>
            <p:cNvSpPr txBox="1">
              <a:spLocks noChangeArrowheads="1"/>
            </p:cNvSpPr>
            <p:nvPr/>
          </p:nvSpPr>
          <p:spPr bwMode="auto">
            <a:xfrm>
              <a:off x="1632" y="971"/>
              <a:ext cx="2968" cy="61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400" b="1" i="1" dirty="0">
                  <a:solidFill>
                    <a:srgbClr val="FF0000"/>
                  </a:solidFill>
                  <a:latin typeface="Calibri"/>
                  <a:ea typeface="ＭＳ Ｐゴシック"/>
                  <a:cs typeface="Calibri"/>
                </a:rPr>
                <a:t>Fetch</a:t>
              </a:r>
              <a:r>
                <a:rPr lang="en-US" sz="2400" i="1" dirty="0">
                  <a:solidFill>
                    <a:srgbClr val="FF0000"/>
                  </a:solidFill>
                  <a:latin typeface="Calibri"/>
                  <a:ea typeface="ＭＳ Ｐゴシック"/>
                  <a:cs typeface="Calibri"/>
                </a:rPr>
                <a:t>:</a:t>
              </a:r>
              <a:r>
                <a:rPr lang="en-US" sz="2400" i="1" dirty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 Instruction bits retrieved from </a:t>
              </a:r>
              <a:r>
                <a:rPr lang="en-US" sz="2400" i="1" dirty="0" smtClean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instruction cache</a:t>
              </a:r>
              <a:r>
                <a:rPr lang="en-US" sz="2400" i="1" dirty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.</a:t>
              </a:r>
            </a:p>
          </p:txBody>
        </p:sp>
      </p:grpSp>
      <p:sp>
        <p:nvSpPr>
          <p:cNvPr id="1841158" name="Rectangle 6"/>
          <p:cNvSpPr>
            <a:spLocks noChangeArrowheads="1"/>
          </p:cNvSpPr>
          <p:nvPr/>
        </p:nvSpPr>
        <p:spPr bwMode="auto">
          <a:xfrm>
            <a:off x="1066800" y="4800600"/>
            <a:ext cx="7239000" cy="1219200"/>
          </a:xfrm>
          <a:prstGeom prst="rect">
            <a:avLst/>
          </a:prstGeom>
          <a:solidFill>
            <a:srgbClr val="D9D9D9"/>
          </a:solidFill>
          <a:ln w="12700" cmpd="sng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800">
              <a:solidFill>
                <a:srgbClr val="7030A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841159" name="Rectangle 7"/>
          <p:cNvSpPr>
            <a:spLocks noChangeArrowheads="1"/>
          </p:cNvSpPr>
          <p:nvPr/>
        </p:nvSpPr>
        <p:spPr bwMode="auto">
          <a:xfrm>
            <a:off x="1066800" y="3352801"/>
            <a:ext cx="7239000" cy="1295400"/>
          </a:xfrm>
          <a:prstGeom prst="rect">
            <a:avLst/>
          </a:prstGeom>
          <a:solidFill>
            <a:srgbClr val="D9D9D9"/>
          </a:solidFill>
          <a:ln w="12700" cmpd="sng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800">
              <a:solidFill>
                <a:srgbClr val="7030A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841160" name="Rectangle 8"/>
          <p:cNvSpPr>
            <a:spLocks noChangeArrowheads="1"/>
          </p:cNvSpPr>
          <p:nvPr/>
        </p:nvSpPr>
        <p:spPr bwMode="auto">
          <a:xfrm>
            <a:off x="1066800" y="2133600"/>
            <a:ext cx="7239000" cy="974725"/>
          </a:xfrm>
          <a:prstGeom prst="rect">
            <a:avLst/>
          </a:prstGeom>
          <a:solidFill>
            <a:srgbClr val="D9D9D9"/>
          </a:solidFill>
          <a:ln w="12700" cmpd="sng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800">
              <a:solidFill>
                <a:srgbClr val="7030A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841161" name="Rectangle 9"/>
          <p:cNvSpPr>
            <a:spLocks noChangeArrowheads="1"/>
          </p:cNvSpPr>
          <p:nvPr/>
        </p:nvSpPr>
        <p:spPr bwMode="auto">
          <a:xfrm>
            <a:off x="762000" y="1219201"/>
            <a:ext cx="1295400" cy="381000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sz="24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I-cache</a:t>
            </a:r>
          </a:p>
        </p:txBody>
      </p:sp>
      <p:sp>
        <p:nvSpPr>
          <p:cNvPr id="1841162" name="Rectangle 10"/>
          <p:cNvSpPr>
            <a:spLocks noChangeArrowheads="1"/>
          </p:cNvSpPr>
          <p:nvPr/>
        </p:nvSpPr>
        <p:spPr bwMode="auto">
          <a:xfrm>
            <a:off x="609600" y="1752600"/>
            <a:ext cx="1752600" cy="417512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sz="24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Fetch Buffer</a:t>
            </a:r>
          </a:p>
        </p:txBody>
      </p:sp>
      <p:sp>
        <p:nvSpPr>
          <p:cNvPr id="1841163" name="Rectangle 11"/>
          <p:cNvSpPr>
            <a:spLocks noChangeArrowheads="1"/>
          </p:cNvSpPr>
          <p:nvPr/>
        </p:nvSpPr>
        <p:spPr bwMode="auto">
          <a:xfrm>
            <a:off x="609600" y="2971800"/>
            <a:ext cx="1752600" cy="561975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sz="2400" dirty="0" smtClean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Issue Buffer</a:t>
            </a:r>
            <a:endParaRPr lang="en-US" sz="2400" dirty="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841164" name="Rectangle 12"/>
          <p:cNvSpPr>
            <a:spLocks noChangeArrowheads="1"/>
          </p:cNvSpPr>
          <p:nvPr/>
        </p:nvSpPr>
        <p:spPr bwMode="auto">
          <a:xfrm>
            <a:off x="381000" y="3733800"/>
            <a:ext cx="2133600" cy="555625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sz="2400" dirty="0" smtClean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Functional Units</a:t>
            </a:r>
            <a:endParaRPr lang="en-US" sz="2400" dirty="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841165" name="Rectangle 13"/>
          <p:cNvSpPr>
            <a:spLocks noChangeArrowheads="1"/>
          </p:cNvSpPr>
          <p:nvPr/>
        </p:nvSpPr>
        <p:spPr bwMode="auto">
          <a:xfrm>
            <a:off x="609600" y="5715000"/>
            <a:ext cx="1752600" cy="762000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sz="2400" dirty="0" smtClean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Architectural</a:t>
            </a:r>
          </a:p>
          <a:p>
            <a:pPr eaLnBrk="1" hangingPunct="1">
              <a:spcBef>
                <a:spcPct val="0"/>
              </a:spcBef>
            </a:pPr>
            <a:r>
              <a:rPr lang="en-US" sz="24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State</a:t>
            </a:r>
          </a:p>
        </p:txBody>
      </p:sp>
      <p:sp>
        <p:nvSpPr>
          <p:cNvPr id="1841166" name="Line 14"/>
          <p:cNvSpPr>
            <a:spLocks noChangeShapeType="1"/>
          </p:cNvSpPr>
          <p:nvPr/>
        </p:nvSpPr>
        <p:spPr bwMode="auto">
          <a:xfrm rot="-16200000">
            <a:off x="1342231" y="1172369"/>
            <a:ext cx="21113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841167" name="Line 15"/>
          <p:cNvSpPr>
            <a:spLocks noChangeShapeType="1"/>
          </p:cNvSpPr>
          <p:nvPr/>
        </p:nvSpPr>
        <p:spPr bwMode="auto">
          <a:xfrm>
            <a:off x="1447800" y="1600200"/>
            <a:ext cx="0" cy="2111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841168" name="Line 16"/>
          <p:cNvSpPr>
            <a:spLocks noChangeShapeType="1"/>
          </p:cNvSpPr>
          <p:nvPr/>
        </p:nvSpPr>
        <p:spPr bwMode="auto">
          <a:xfrm>
            <a:off x="1828800" y="2506663"/>
            <a:ext cx="0" cy="2809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841169" name="Line 17"/>
          <p:cNvSpPr>
            <a:spLocks noChangeShapeType="1"/>
          </p:cNvSpPr>
          <p:nvPr/>
        </p:nvSpPr>
        <p:spPr bwMode="auto">
          <a:xfrm>
            <a:off x="1447800" y="3505200"/>
            <a:ext cx="0" cy="2809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841170" name="Text Box 18"/>
          <p:cNvSpPr txBox="1">
            <a:spLocks noChangeArrowheads="1"/>
          </p:cNvSpPr>
          <p:nvPr/>
        </p:nvSpPr>
        <p:spPr bwMode="auto">
          <a:xfrm>
            <a:off x="2590800" y="3336925"/>
            <a:ext cx="5715000" cy="120032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 b="1" i="1" dirty="0">
                <a:solidFill>
                  <a:srgbClr val="FF0000"/>
                </a:solidFill>
                <a:latin typeface="Calibri"/>
                <a:ea typeface="ＭＳ Ｐゴシック"/>
                <a:cs typeface="Calibri"/>
              </a:rPr>
              <a:t>Execute</a:t>
            </a:r>
            <a:r>
              <a:rPr lang="en-US" sz="2400" i="1" dirty="0">
                <a:solidFill>
                  <a:srgbClr val="FF0000"/>
                </a:solidFill>
                <a:latin typeface="Calibri"/>
                <a:ea typeface="ＭＳ Ｐゴシック"/>
                <a:cs typeface="Calibri"/>
              </a:rPr>
              <a:t>: </a:t>
            </a:r>
            <a:r>
              <a:rPr lang="en-US" sz="2400" i="1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Instructions and operands</a:t>
            </a:r>
            <a:r>
              <a:rPr lang="en-US" sz="2400" i="1" dirty="0" smtClean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 </a:t>
            </a:r>
            <a:r>
              <a:rPr lang="en-US" sz="2400" i="1" dirty="0" smtClean="0">
                <a:solidFill>
                  <a:srgbClr val="FF0000"/>
                </a:solidFill>
                <a:latin typeface="Calibri"/>
                <a:ea typeface="ＭＳ Ｐゴシック"/>
                <a:cs typeface="Calibri"/>
              </a:rPr>
              <a:t>issued </a:t>
            </a:r>
            <a:r>
              <a:rPr lang="en-US" sz="2400" i="1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to </a:t>
            </a:r>
            <a:r>
              <a:rPr lang="en-US" sz="2400" i="1" dirty="0" smtClean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functional units. When </a:t>
            </a:r>
            <a:r>
              <a:rPr lang="en-US" sz="2400" i="1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execution </a:t>
            </a:r>
            <a:r>
              <a:rPr lang="en-US" sz="2400" i="1" dirty="0">
                <a:solidFill>
                  <a:srgbClr val="FF0000"/>
                </a:solidFill>
                <a:latin typeface="Calibri"/>
                <a:ea typeface="ＭＳ Ｐゴシック"/>
                <a:cs typeface="Calibri"/>
              </a:rPr>
              <a:t>completes</a:t>
            </a:r>
            <a:r>
              <a:rPr lang="en-US" sz="2400" i="1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, all results and exception flags are available.</a:t>
            </a:r>
          </a:p>
        </p:txBody>
      </p:sp>
      <p:sp>
        <p:nvSpPr>
          <p:cNvPr id="1841171" name="Text Box 19"/>
          <p:cNvSpPr txBox="1">
            <a:spLocks noChangeArrowheads="1"/>
          </p:cNvSpPr>
          <p:nvPr/>
        </p:nvSpPr>
        <p:spPr bwMode="auto">
          <a:xfrm>
            <a:off x="2667000" y="2133600"/>
            <a:ext cx="5753100" cy="83099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 b="1" i="1" dirty="0">
                <a:solidFill>
                  <a:srgbClr val="FF0000"/>
                </a:solidFill>
                <a:latin typeface="Calibri"/>
                <a:ea typeface="ＭＳ Ｐゴシック"/>
                <a:cs typeface="Calibri"/>
              </a:rPr>
              <a:t>Decode</a:t>
            </a:r>
            <a:r>
              <a:rPr lang="en-US" sz="2400" i="1" dirty="0">
                <a:solidFill>
                  <a:srgbClr val="FF0000"/>
                </a:solidFill>
                <a:latin typeface="Calibri"/>
                <a:ea typeface="ＭＳ Ｐゴシック"/>
                <a:cs typeface="Calibri"/>
              </a:rPr>
              <a:t>:</a:t>
            </a:r>
            <a:r>
              <a:rPr lang="en-US" sz="2400" i="1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 Instructions</a:t>
            </a:r>
            <a:r>
              <a:rPr lang="en-US" sz="2400" i="1" dirty="0" smtClean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 </a:t>
            </a:r>
            <a:r>
              <a:rPr lang="en-US" sz="2400" i="1" dirty="0" smtClean="0">
                <a:solidFill>
                  <a:srgbClr val="FF0000"/>
                </a:solidFill>
                <a:latin typeface="Calibri"/>
                <a:ea typeface="ＭＳ Ｐゴシック"/>
                <a:cs typeface="Calibri"/>
              </a:rPr>
              <a:t>dispatched </a:t>
            </a:r>
            <a:r>
              <a:rPr lang="en-US" sz="2400" i="1" dirty="0" smtClean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to appropriate issue</a:t>
            </a:r>
            <a:r>
              <a:rPr lang="en-US" sz="2400" i="1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 </a:t>
            </a:r>
            <a:r>
              <a:rPr lang="en-US" sz="2400" i="1" dirty="0" smtClean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buffer</a:t>
            </a:r>
            <a:endParaRPr lang="en-US" sz="2400" i="1" dirty="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841172" name="Rectangle 20"/>
          <p:cNvSpPr>
            <a:spLocks noChangeArrowheads="1"/>
          </p:cNvSpPr>
          <p:nvPr/>
        </p:nvSpPr>
        <p:spPr bwMode="auto">
          <a:xfrm>
            <a:off x="609600" y="4495800"/>
            <a:ext cx="1752600" cy="452438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sz="2400" dirty="0" smtClean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Result Buffer</a:t>
            </a:r>
            <a:endParaRPr lang="en-US" sz="2400" dirty="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841173" name="Line 21"/>
          <p:cNvSpPr>
            <a:spLocks noChangeShapeType="1"/>
          </p:cNvSpPr>
          <p:nvPr/>
        </p:nvSpPr>
        <p:spPr bwMode="auto">
          <a:xfrm>
            <a:off x="1447800" y="4267200"/>
            <a:ext cx="0" cy="2809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841175" name="Text Box 23"/>
          <p:cNvSpPr txBox="1">
            <a:spLocks noChangeArrowheads="1"/>
          </p:cNvSpPr>
          <p:nvPr/>
        </p:nvSpPr>
        <p:spPr bwMode="auto">
          <a:xfrm>
            <a:off x="2590800" y="4800600"/>
            <a:ext cx="5637213" cy="120032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 b="1" i="1" dirty="0">
                <a:solidFill>
                  <a:srgbClr val="FF0000"/>
                </a:solidFill>
                <a:latin typeface="Calibri"/>
                <a:ea typeface="ＭＳ Ｐゴシック"/>
                <a:cs typeface="Calibri"/>
              </a:rPr>
              <a:t>Commit</a:t>
            </a:r>
            <a:r>
              <a:rPr lang="en-US" sz="2400" i="1" dirty="0">
                <a:solidFill>
                  <a:srgbClr val="FF0000"/>
                </a:solidFill>
                <a:latin typeface="Calibri"/>
                <a:ea typeface="ＭＳ Ｐゴシック"/>
                <a:cs typeface="Calibri"/>
              </a:rPr>
              <a:t>: </a:t>
            </a:r>
            <a:r>
              <a:rPr lang="en-US" sz="2400" i="1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Instruction irrevocably updates architectural state (aka “</a:t>
            </a:r>
            <a:r>
              <a:rPr lang="en-US" sz="2400" i="1" dirty="0">
                <a:solidFill>
                  <a:srgbClr val="FF0000"/>
                </a:solidFill>
                <a:latin typeface="Calibri"/>
                <a:ea typeface="ＭＳ Ｐゴシック"/>
                <a:cs typeface="Calibri"/>
              </a:rPr>
              <a:t>graduation</a:t>
            </a:r>
            <a:r>
              <a:rPr lang="en-US" sz="2400" i="1" dirty="0" smtClean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”), or takes precise trap/interrupt.</a:t>
            </a:r>
            <a:endParaRPr lang="en-US" sz="2400" i="1" dirty="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841176" name="Rectangle 24"/>
          <p:cNvSpPr>
            <a:spLocks noChangeArrowheads="1"/>
          </p:cNvSpPr>
          <p:nvPr/>
        </p:nvSpPr>
        <p:spPr bwMode="auto">
          <a:xfrm>
            <a:off x="914400" y="762000"/>
            <a:ext cx="1066800" cy="28098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PC</a:t>
            </a:r>
          </a:p>
        </p:txBody>
      </p:sp>
      <p:sp>
        <p:nvSpPr>
          <p:cNvPr id="30" name="Rectangle 12"/>
          <p:cNvSpPr>
            <a:spLocks noChangeArrowheads="1"/>
          </p:cNvSpPr>
          <p:nvPr/>
        </p:nvSpPr>
        <p:spPr bwMode="auto">
          <a:xfrm>
            <a:off x="533400" y="5076826"/>
            <a:ext cx="1905000" cy="457200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0" tIns="0" rIns="0" bIns="0" anchor="ctr">
            <a:prstTxWarp prst="textNoShape">
              <a:avLst/>
            </a:prstTxWarp>
            <a:noAutofit/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sz="2400" dirty="0" smtClean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Commit</a:t>
            </a:r>
            <a:endParaRPr lang="en-US" sz="2400" dirty="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841174" name="Line 22"/>
          <p:cNvSpPr>
            <a:spLocks noChangeShapeType="1"/>
          </p:cNvSpPr>
          <p:nvPr/>
        </p:nvSpPr>
        <p:spPr bwMode="auto">
          <a:xfrm>
            <a:off x="1447800" y="4948238"/>
            <a:ext cx="0" cy="1571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31" name="Line 22"/>
          <p:cNvSpPr>
            <a:spLocks noChangeShapeType="1"/>
          </p:cNvSpPr>
          <p:nvPr/>
        </p:nvSpPr>
        <p:spPr bwMode="auto">
          <a:xfrm>
            <a:off x="1447800" y="5534025"/>
            <a:ext cx="0" cy="1809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32" name="Rectangle 12"/>
          <p:cNvSpPr>
            <a:spLocks noChangeArrowheads="1"/>
          </p:cNvSpPr>
          <p:nvPr/>
        </p:nvSpPr>
        <p:spPr bwMode="auto">
          <a:xfrm>
            <a:off x="228600" y="2362200"/>
            <a:ext cx="2362200" cy="403225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sz="2400" dirty="0" smtClean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Decode/Rename</a:t>
            </a:r>
            <a:endParaRPr lang="en-US" sz="2400" dirty="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33" name="Line 15"/>
          <p:cNvSpPr>
            <a:spLocks noChangeShapeType="1"/>
          </p:cNvSpPr>
          <p:nvPr/>
        </p:nvSpPr>
        <p:spPr bwMode="auto">
          <a:xfrm>
            <a:off x="1447800" y="2151062"/>
            <a:ext cx="0" cy="2111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34" name="Line 15"/>
          <p:cNvSpPr>
            <a:spLocks noChangeShapeType="1"/>
          </p:cNvSpPr>
          <p:nvPr/>
        </p:nvSpPr>
        <p:spPr bwMode="auto">
          <a:xfrm>
            <a:off x="1447800" y="2760662"/>
            <a:ext cx="0" cy="2111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379548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In-Order versus Out-of-Order Phases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Instruction fetch/decode/rename always in-order</a:t>
            </a:r>
          </a:p>
          <a:p>
            <a:pPr lvl="1"/>
            <a:r>
              <a:rPr lang="en-US" sz="2000" dirty="0" smtClean="0"/>
              <a:t>Need to parse ISA sequentially to get correct semantics</a:t>
            </a:r>
          </a:p>
          <a:p>
            <a:pPr lvl="1"/>
            <a:r>
              <a:rPr lang="en-US" sz="2000" i="1" dirty="0" smtClean="0"/>
              <a:t>CS252:Proposals for speculative </a:t>
            </a:r>
            <a:r>
              <a:rPr lang="en-US" sz="2000" i="1" dirty="0" err="1" smtClean="0"/>
              <a:t>OoO</a:t>
            </a:r>
            <a:r>
              <a:rPr lang="en-US" sz="2000" i="1" dirty="0" smtClean="0"/>
              <a:t> instruction fetch, e.g., </a:t>
            </a:r>
            <a:r>
              <a:rPr lang="en-US" sz="2000" i="1" dirty="0" err="1" smtClean="0"/>
              <a:t>Multiscalar</a:t>
            </a:r>
            <a:r>
              <a:rPr lang="en-US" sz="2000" i="1" dirty="0" smtClean="0"/>
              <a:t>.  Predict control flow and data dependencies across sequential program segments fetched/decoded/executed in parallel, </a:t>
            </a:r>
            <a:r>
              <a:rPr lang="en-US" sz="2000" i="1" dirty="0" err="1" smtClean="0"/>
              <a:t>fixup</a:t>
            </a:r>
            <a:r>
              <a:rPr lang="en-US" sz="2000" i="1" dirty="0" smtClean="0"/>
              <a:t> if prediction wrong</a:t>
            </a:r>
          </a:p>
          <a:p>
            <a:r>
              <a:rPr lang="en-US" sz="2800" dirty="0" smtClean="0"/>
              <a:t>Dispatch (place instruction into machine buffers to wait for issue) also always in-order</a:t>
            </a:r>
          </a:p>
          <a:p>
            <a:pPr lvl="1"/>
            <a:r>
              <a:rPr lang="en-US" sz="2000" dirty="0" smtClean="0"/>
              <a:t>Some use “Dispatch” to mean “Issue”, but not in these lectures</a:t>
            </a:r>
          </a:p>
          <a:p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0A75C8-C148-D646-81FC-1D13FFF086FF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33253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In-Order Versus Out-of-Order Issue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In-order (</a:t>
            </a:r>
            <a:r>
              <a:rPr lang="en-US" sz="3200" dirty="0" err="1" smtClean="0"/>
              <a:t>InO</a:t>
            </a:r>
            <a:r>
              <a:rPr lang="en-US" sz="3200" dirty="0" smtClean="0"/>
              <a:t>) issue:</a:t>
            </a:r>
          </a:p>
          <a:p>
            <a:pPr lvl="1"/>
            <a:r>
              <a:rPr lang="en-US" sz="2400" dirty="0"/>
              <a:t>Issue </a:t>
            </a:r>
            <a:r>
              <a:rPr lang="en-US" sz="2400" dirty="0" smtClean="0"/>
              <a:t>stalls </a:t>
            </a:r>
            <a:r>
              <a:rPr lang="en-US" sz="2400" dirty="0"/>
              <a:t>on RAW dependencies or structural hazards, or possibly WAR/WAW hazards</a:t>
            </a:r>
          </a:p>
          <a:p>
            <a:pPr lvl="1"/>
            <a:r>
              <a:rPr lang="en-US" sz="2400" dirty="0" smtClean="0"/>
              <a:t>Instruction cannot issue to execution units unless all preceding instructions have issued to execution units</a:t>
            </a:r>
          </a:p>
          <a:p>
            <a:r>
              <a:rPr lang="en-US" sz="3200" dirty="0" smtClean="0"/>
              <a:t>Out-of-order (</a:t>
            </a:r>
            <a:r>
              <a:rPr lang="en-US" sz="3200" dirty="0" err="1" smtClean="0"/>
              <a:t>OoO</a:t>
            </a:r>
            <a:r>
              <a:rPr lang="en-US" sz="3200" dirty="0" smtClean="0"/>
              <a:t>) issue:</a:t>
            </a:r>
          </a:p>
          <a:p>
            <a:pPr lvl="1"/>
            <a:r>
              <a:rPr lang="en-US" sz="2400" dirty="0" smtClean="0"/>
              <a:t>Instructions dispatched in program order to </a:t>
            </a:r>
            <a:r>
              <a:rPr lang="en-US" sz="2400" i="1" dirty="0" smtClean="0"/>
              <a:t>reservation stations (or other forms of instruction buffer) </a:t>
            </a:r>
            <a:r>
              <a:rPr lang="en-US" sz="2400" dirty="0" smtClean="0"/>
              <a:t>to wait for operands to arrive, or other hazards to clear</a:t>
            </a:r>
          </a:p>
          <a:p>
            <a:pPr lvl="1"/>
            <a:r>
              <a:rPr lang="en-US" sz="2400" dirty="0" smtClean="0"/>
              <a:t>While </a:t>
            </a:r>
            <a:r>
              <a:rPr lang="en-US" sz="2400" dirty="0"/>
              <a:t>earlier instructions wait in issue </a:t>
            </a:r>
            <a:r>
              <a:rPr lang="en-US" sz="2400" dirty="0" smtClean="0"/>
              <a:t>buffers, following instructions can be dispatched and issued out-of-order</a:t>
            </a:r>
          </a:p>
          <a:p>
            <a:pPr lvl="2"/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0A75C8-C148-D646-81FC-1D13FFF086FF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98467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In-Order versus Out-of-Order Completion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All but simplest machines have out-of-order completion, due to different latencies of functional units and desire to bypass values as soon as available</a:t>
            </a:r>
          </a:p>
          <a:p>
            <a:r>
              <a:rPr lang="en-US" sz="2800" dirty="0" smtClean="0"/>
              <a:t>Classic RISC 5-stage integer pipeline just barely has in-order completion</a:t>
            </a:r>
          </a:p>
          <a:p>
            <a:pPr lvl="1"/>
            <a:r>
              <a:rPr lang="en-US" sz="2000" dirty="0" smtClean="0"/>
              <a:t>Load takes two cycles, but following one-cycle integer op completes at same time,</a:t>
            </a:r>
            <a:r>
              <a:rPr lang="en-US" sz="2000" dirty="0"/>
              <a:t> </a:t>
            </a:r>
            <a:r>
              <a:rPr lang="en-US" sz="2000" dirty="0" smtClean="0"/>
              <a:t>not earlier</a:t>
            </a:r>
          </a:p>
          <a:p>
            <a:pPr lvl="1"/>
            <a:r>
              <a:rPr lang="en-US" sz="2000" dirty="0" smtClean="0"/>
              <a:t>Adding pipelined FPU immediately brings </a:t>
            </a:r>
            <a:r>
              <a:rPr lang="en-US" sz="2000" dirty="0" err="1" smtClean="0"/>
              <a:t>OoO</a:t>
            </a:r>
            <a:r>
              <a:rPr lang="en-US" sz="2000" dirty="0" smtClean="0"/>
              <a:t> completion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0A75C8-C148-D646-81FC-1D13FFF086FF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74417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In-Order versus Out-of-Order Commit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In-order commit supports precise traps, standard today</a:t>
            </a:r>
          </a:p>
          <a:p>
            <a:pPr lvl="1"/>
            <a:r>
              <a:rPr lang="en-US" sz="2000" i="1" dirty="0" smtClean="0"/>
              <a:t>CS252: Some </a:t>
            </a:r>
            <a:r>
              <a:rPr lang="en-US" sz="2000" i="1" dirty="0"/>
              <a:t>proposals to reduce the cost of in-order commit by retiring some instructions early to compact reorder buffer, but this is just an optimized in-order </a:t>
            </a:r>
            <a:r>
              <a:rPr lang="en-US" sz="2000" i="1" dirty="0" smtClean="0"/>
              <a:t>commit</a:t>
            </a:r>
          </a:p>
          <a:p>
            <a:r>
              <a:rPr lang="en-US" sz="2800" dirty="0" smtClean="0"/>
              <a:t>Out-of-order commit was effectively what early </a:t>
            </a:r>
            <a:r>
              <a:rPr lang="en-US" sz="2800" dirty="0" err="1" smtClean="0"/>
              <a:t>OoO</a:t>
            </a:r>
            <a:r>
              <a:rPr lang="en-US" sz="2800" dirty="0" smtClean="0"/>
              <a:t> machines implemented (imprecise traps) as completion irrevocably changed machine state</a:t>
            </a:r>
          </a:p>
          <a:p>
            <a:pPr lvl="1"/>
            <a:r>
              <a:rPr lang="en-US" sz="2400" dirty="0" smtClean="0"/>
              <a:t>i.e., complete == commit in these machines</a:t>
            </a:r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0A75C8-C148-D646-81FC-1D13FFF086FF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24906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1_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solidFill>
            <a:schemeClr val="tx1"/>
          </a:solidFill>
        </a:ln>
      </a:spPr>
      <a:bodyPr vert="horz" wrap="none" lIns="91440" tIns="45720" rIns="91440" bIns="45720" numCol="1" rtlCol="0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2_ParLab Templat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ParLabSlidesTemplate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mpd="sng">
          <a:solidFill>
            <a:srgbClr val="000000"/>
          </a:solidFill>
        </a:ln>
      </a:spPr>
      <a:bodyPr rot="0" spcFirstLastPara="0" vertOverflow="overflow" horzOverflow="overflow" vert="horz" wrap="square" lIns="0" tIns="0" rIns="0" bIns="0" numCol="1" spcCol="0" rtlCol="0" fromWordArt="0" anchor="ctr" anchorCtr="0" forceAA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0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Calibri"/>
            <a:ea typeface="ＭＳ Ｐゴシック" pitchFamily="18" charset="-128"/>
            <a:cs typeface="Calibri"/>
          </a:defRPr>
        </a:defPPr>
      </a:lstStyle>
    </a:spDef>
    <a:lnDef>
      <a:spPr bwMode="auto"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dirty="0" smtClean="0">
            <a:latin typeface="Calibri"/>
            <a:cs typeface="Calibri"/>
          </a:defRPr>
        </a:defPPr>
      </a:lstStyle>
    </a:txDef>
  </a:objectDefaults>
  <a:extraClrSchemeLst>
    <a:extraClrScheme>
      <a:clrScheme name="ParLabSlides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3_ParLab Templat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ParLabSlidesTemplate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mpd="sng">
          <a:solidFill>
            <a:srgbClr val="000000"/>
          </a:solidFill>
        </a:ln>
      </a:spPr>
      <a:bodyPr rot="0" spcFirstLastPara="0" vertOverflow="overflow" horzOverflow="overflow" vert="horz" wrap="square" lIns="0" tIns="0" rIns="0" bIns="0" numCol="1" spcCol="0" rtlCol="0" fromWordArt="0" anchor="ctr" anchorCtr="0" forceAA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0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Calibri"/>
            <a:ea typeface="ＭＳ Ｐゴシック" pitchFamily="18" charset="-128"/>
            <a:cs typeface="Calibri"/>
          </a:defRPr>
        </a:defPPr>
      </a:lstStyle>
    </a:spDef>
    <a:lnDef>
      <a:spPr bwMode="auto"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dirty="0" smtClean="0">
            <a:latin typeface="Calibri"/>
            <a:cs typeface="Calibri"/>
          </a:defRPr>
        </a:defPPr>
      </a:lstStyle>
    </a:txDef>
  </a:objectDefaults>
  <a:extraClrSchemeLst>
    <a:extraClrScheme>
      <a:clrScheme name="ParLabSlides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4_ParLab Templat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ParLabSlidesTemplate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mpd="sng">
          <a:solidFill>
            <a:srgbClr val="000000"/>
          </a:solidFill>
        </a:ln>
      </a:spPr>
      <a:bodyPr rot="0" spcFirstLastPara="0" vertOverflow="overflow" horzOverflow="overflow" vert="horz" wrap="square" lIns="0" tIns="0" rIns="0" bIns="0" numCol="1" spcCol="0" rtlCol="0" fromWordArt="0" anchor="ctr" anchorCtr="0" forceAA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0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Calibri"/>
            <a:ea typeface="ＭＳ Ｐゴシック" pitchFamily="18" charset="-128"/>
            <a:cs typeface="Calibri"/>
          </a:defRPr>
        </a:defPPr>
      </a:lstStyle>
    </a:spDef>
    <a:lnDef>
      <a:spPr bwMode="auto"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dirty="0" smtClean="0">
            <a:latin typeface="Calibri"/>
            <a:cs typeface="Calibri"/>
          </a:defRPr>
        </a:defPPr>
      </a:lstStyle>
    </a:txDef>
  </a:objectDefaults>
  <a:extraClrSchemeLst>
    <a:extraClrScheme>
      <a:clrScheme name="ParLabSlides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5_ParLab Templat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ParLabSlidesTemplate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mpd="sng">
          <a:solidFill>
            <a:srgbClr val="000000"/>
          </a:solidFill>
        </a:ln>
      </a:spPr>
      <a:bodyPr rot="0" spcFirstLastPara="0" vertOverflow="overflow" horzOverflow="overflow" vert="horz" wrap="square" lIns="0" tIns="0" rIns="0" bIns="0" numCol="1" spcCol="0" rtlCol="0" fromWordArt="0" anchor="ctr" anchorCtr="0" forceAA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0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Calibri"/>
            <a:ea typeface="ＭＳ Ｐゴシック" pitchFamily="18" charset="-128"/>
            <a:cs typeface="Calibri"/>
          </a:defRPr>
        </a:defPPr>
      </a:lstStyle>
    </a:spDef>
    <a:lnDef>
      <a:spPr bwMode="auto"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dirty="0" smtClean="0">
            <a:latin typeface="Calibri"/>
            <a:cs typeface="Calibri"/>
          </a:defRPr>
        </a:defPPr>
      </a:lstStyle>
    </a:txDef>
  </a:objectDefaults>
  <a:extraClrSchemeLst>
    <a:extraClrScheme>
      <a:clrScheme name="ParLabSlides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6_ParLab Templat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ParLabSlidesTemplate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mpd="sng">
          <a:solidFill>
            <a:srgbClr val="000000"/>
          </a:solidFill>
        </a:ln>
      </a:spPr>
      <a:bodyPr rot="0" spcFirstLastPara="0" vertOverflow="overflow" horzOverflow="overflow" vert="horz" wrap="square" lIns="0" tIns="0" rIns="0" bIns="0" numCol="1" spcCol="0" rtlCol="0" fromWordArt="0" anchor="ctr" anchorCtr="0" forceAA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0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Calibri"/>
            <a:ea typeface="ＭＳ Ｐゴシック" pitchFamily="18" charset="-128"/>
            <a:cs typeface="Calibri"/>
          </a:defRPr>
        </a:defPPr>
      </a:lstStyle>
    </a:spDef>
    <a:lnDef>
      <a:spPr bwMode="auto"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dirty="0" smtClean="0">
            <a:latin typeface="Calibri"/>
            <a:cs typeface="Calibri"/>
          </a:defRPr>
        </a:defPPr>
      </a:lstStyle>
    </a:txDef>
  </a:objectDefaults>
  <a:extraClrSchemeLst>
    <a:extraClrScheme>
      <a:clrScheme name="ParLabSlides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5.xml><?xml version="1.0" encoding="utf-8"?>
<a:theme xmlns:a="http://schemas.openxmlformats.org/drawingml/2006/main" name="7_ParLab Templat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ParLabSlidesTemplate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mpd="sng">
          <a:solidFill>
            <a:srgbClr val="000000"/>
          </a:solidFill>
        </a:ln>
      </a:spPr>
      <a:bodyPr rot="0" spcFirstLastPara="0" vertOverflow="overflow" horzOverflow="overflow" vert="horz" wrap="square" lIns="0" tIns="0" rIns="0" bIns="0" numCol="1" spcCol="0" rtlCol="0" fromWordArt="0" anchor="ctr" anchorCtr="0" forceAA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0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Calibri"/>
            <a:ea typeface="ＭＳ Ｐゴシック" pitchFamily="18" charset="-128"/>
            <a:cs typeface="Calibri"/>
          </a:defRPr>
        </a:defPPr>
      </a:lstStyle>
    </a:spDef>
    <a:lnDef>
      <a:spPr bwMode="auto"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dirty="0" smtClean="0">
            <a:latin typeface="Calibri"/>
            <a:cs typeface="Calibri"/>
          </a:defRPr>
        </a:defPPr>
      </a:lstStyle>
    </a:txDef>
  </a:objectDefaults>
  <a:extraClrSchemeLst>
    <a:extraClrScheme>
      <a:clrScheme name="ParLabSlides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2_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solidFill>
            <a:schemeClr val="tx1"/>
          </a:solidFill>
        </a:ln>
      </a:spPr>
      <a:bodyPr vert="horz" wrap="none" lIns="91440" tIns="45720" rIns="91440" bIns="45720" numCol="1" rtlCol="0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000" dirty="0">
            <a:solidFill>
              <a:schemeClr val="tx1"/>
            </a:solidFill>
            <a:latin typeface="Calibri"/>
            <a:cs typeface="Calibri"/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solidFill>
            <a:schemeClr val="tx1"/>
          </a:solidFill>
        </a:ln>
      </a:spPr>
      <a:bodyPr vert="horz" wrap="none" lIns="91440" tIns="45720" rIns="91440" bIns="45720" numCol="1" rtlCol="0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Default Design">
  <a:themeElements>
    <a:clrScheme name="default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1A67C"/>
      </a:accent1>
      <a:accent2>
        <a:srgbClr val="686EA8"/>
      </a:accent2>
      <a:accent3>
        <a:srgbClr val="FFFFFF"/>
      </a:accent3>
      <a:accent4>
        <a:srgbClr val="91A67C"/>
      </a:accent4>
      <a:accent5>
        <a:srgbClr val="686EA8"/>
      </a:accent5>
      <a:accent6>
        <a:srgbClr val="FFFFFF"/>
      </a:accent6>
      <a:hlink>
        <a:srgbClr val="9E7B91"/>
      </a:hlink>
      <a:folHlink>
        <a:srgbClr val="7F675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">
          <a:solidFill>
            <a:schemeClr val="tx1"/>
          </a:solidFill>
        </a:ln>
      </a:spPr>
      <a:bodyPr vert="horz" wrap="none" lIns="0" tIns="0" rIns="0" bIns="0" numCol="1" rtlCol="0" anchor="ctr" anchorCtr="0" compatLnSpc="1">
        <a:prstTxWarp prst="textNoShape">
          <a:avLst/>
        </a:prstTxWarp>
        <a:noAutofit/>
      </a:bodyPr>
      <a:lstStyle>
        <a:defPPr marL="0" marR="0" indent="0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800" b="0" i="0" u="none" strike="noStrike" cap="none" normalizeH="0" baseline="0" dirty="0" smtClean="0">
            <a:ln>
              <a:noFill/>
            </a:ln>
            <a:effectLst/>
            <a:latin typeface="Calibri"/>
            <a:cs typeface="Calibri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ParLab Templat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ParLabSlidesTemplate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mpd="sng">
          <a:solidFill>
            <a:srgbClr val="000000"/>
          </a:solidFill>
        </a:ln>
      </a:spPr>
      <a:bodyPr rot="0" spcFirstLastPara="0" vertOverflow="overflow" horzOverflow="overflow" vert="horz" wrap="square" lIns="0" tIns="0" rIns="0" bIns="0" numCol="1" spcCol="0" rtlCol="0" fromWordArt="0" anchor="ctr" anchorCtr="0" forceAA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0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Calibri"/>
            <a:ea typeface="ＭＳ Ｐゴシック" pitchFamily="18" charset="-128"/>
            <a:cs typeface="Calibri"/>
          </a:defRPr>
        </a:defPPr>
      </a:lstStyle>
    </a:spDef>
    <a:lnDef>
      <a:spPr bwMode="auto"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dirty="0" smtClean="0">
            <a:latin typeface="Calibri"/>
            <a:cs typeface="Calibri"/>
          </a:defRPr>
        </a:defPPr>
      </a:lstStyle>
    </a:txDef>
  </a:objectDefaults>
  <a:extraClrSchemeLst>
    <a:extraClrScheme>
      <a:clrScheme name="ParLabSlides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1_ParLab Templat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ParLabSlidesTemplate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mpd="sng">
          <a:solidFill>
            <a:srgbClr val="000000"/>
          </a:solidFill>
        </a:ln>
      </a:spPr>
      <a:bodyPr rot="0" spcFirstLastPara="0" vertOverflow="overflow" horzOverflow="overflow" vert="horz" wrap="square" lIns="0" tIns="0" rIns="0" bIns="0" numCol="1" spcCol="0" rtlCol="0" fromWordArt="0" anchor="ctr" anchorCtr="0" forceAA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0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Calibri"/>
            <a:ea typeface="ＭＳ Ｐゴシック" pitchFamily="18" charset="-128"/>
            <a:cs typeface="Calibri"/>
          </a:defRPr>
        </a:defPPr>
      </a:lstStyle>
    </a:spDef>
    <a:lnDef>
      <a:spPr bwMode="auto"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dirty="0" smtClean="0">
            <a:latin typeface="Calibri"/>
            <a:cs typeface="Calibri"/>
          </a:defRPr>
        </a:defPPr>
      </a:lstStyle>
    </a:txDef>
  </a:objectDefaults>
  <a:extraClrSchemeLst>
    <a:extraClrScheme>
      <a:clrScheme name="ParLabSlides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5_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">
          <a:solidFill>
            <a:schemeClr val="tx1"/>
          </a:solidFill>
        </a:ln>
      </a:spPr>
      <a:bodyPr vert="horz" wrap="none" lIns="0" tIns="0" rIns="0" bIns="0" numCol="1" rtlCol="0" anchor="ctr" anchorCtr="0" compatLnSpc="1">
        <a:prstTxWarp prst="textNoShape">
          <a:avLst/>
        </a:prstTxWarp>
        <a:noAutofit/>
      </a:bodyPr>
      <a:lstStyle>
        <a:defPPr marL="0" marR="0" indent="0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800" b="0" i="0" u="none" strike="noStrike" cap="none" normalizeH="0" baseline="0" dirty="0" smtClean="0">
            <a:ln>
              <a:noFill/>
            </a:ln>
            <a:effectLst/>
            <a:latin typeface="Calibri"/>
            <a:cs typeface="Calibri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6_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">
          <a:solidFill>
            <a:schemeClr val="tx1"/>
          </a:solidFill>
        </a:ln>
      </a:spPr>
      <a:bodyPr vert="horz" wrap="none" lIns="0" tIns="0" rIns="0" bIns="0" numCol="1" rtlCol="0" anchor="ctr" anchorCtr="0" compatLnSpc="1">
        <a:prstTxWarp prst="textNoShape">
          <a:avLst/>
        </a:prstTxWarp>
        <a:noAutofit/>
      </a:bodyPr>
      <a:lstStyle>
        <a:defPPr marL="0" marR="0" indent="0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800" b="0" i="0" u="none" strike="noStrike" cap="none" normalizeH="0" baseline="0" dirty="0" smtClean="0">
            <a:ln>
              <a:noFill/>
            </a:ln>
            <a:effectLst/>
            <a:latin typeface="Calibri"/>
            <a:cs typeface="Calibri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4159</TotalTime>
  <Pages>12</Pages>
  <Words>3153</Words>
  <Application>Microsoft Macintosh PowerPoint</Application>
  <PresentationFormat>Letter Paper (8.5x11 in)</PresentationFormat>
  <Paragraphs>964</Paragraphs>
  <Slides>33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15</vt:i4>
      </vt:variant>
      <vt:variant>
        <vt:lpstr>Slide Titles</vt:lpstr>
      </vt:variant>
      <vt:variant>
        <vt:i4>33</vt:i4>
      </vt:variant>
    </vt:vector>
  </HeadingPairs>
  <TitlesOfParts>
    <vt:vector size="48" baseType="lpstr">
      <vt:lpstr>1_CS252-template</vt:lpstr>
      <vt:lpstr>2_CS252-template</vt:lpstr>
      <vt:lpstr>3_CS252-template</vt:lpstr>
      <vt:lpstr>Default Design</vt:lpstr>
      <vt:lpstr>4_CS252-template</vt:lpstr>
      <vt:lpstr>ParLab Template</vt:lpstr>
      <vt:lpstr>1_ParLab Template</vt:lpstr>
      <vt:lpstr>5_CS252-template</vt:lpstr>
      <vt:lpstr>6_CS252-template</vt:lpstr>
      <vt:lpstr>2_ParLab Template</vt:lpstr>
      <vt:lpstr>3_ParLab Template</vt:lpstr>
      <vt:lpstr>4_ParLab Template</vt:lpstr>
      <vt:lpstr>5_ParLab Template</vt:lpstr>
      <vt:lpstr>6_ParLab Template</vt:lpstr>
      <vt:lpstr>7_ParLab Template</vt:lpstr>
      <vt:lpstr>CS 152 Computer Architecture and Engineering CS252 Graduate Computer Architecture   Lecture 11 – Out-of-Order Execution</vt:lpstr>
      <vt:lpstr>Last Time in Lecture 10</vt:lpstr>
      <vt:lpstr>In-Order Commit for Precise Traps</vt:lpstr>
      <vt:lpstr>Separating Completion from Commit</vt:lpstr>
      <vt:lpstr>Phases of Instruction Execution</vt:lpstr>
      <vt:lpstr>In-Order versus Out-of-Order Phases</vt:lpstr>
      <vt:lpstr>In-Order Versus Out-of-Order Issue</vt:lpstr>
      <vt:lpstr>In-Order versus Out-of-Order Completion</vt:lpstr>
      <vt:lpstr>In-Order versus Out-of-Order Commit</vt:lpstr>
      <vt:lpstr>OoO Design Choices</vt:lpstr>
      <vt:lpstr>“Data-in-ROB” Design (HP PA8000, Pentium Pro, Core2Duo, Nehalem)</vt:lpstr>
      <vt:lpstr>Managing Rename for Data-in-ROB</vt:lpstr>
      <vt:lpstr>Data Movement in Data-in-ROB Design</vt:lpstr>
      <vt:lpstr>CS152 Administrivia</vt:lpstr>
      <vt:lpstr>CS152 Midterm 1 Histogram</vt:lpstr>
      <vt:lpstr>CS252/CS152 Midterm 1 Histogram</vt:lpstr>
      <vt:lpstr>CS252 Administrivia</vt:lpstr>
      <vt:lpstr>Unified Physical Register File (MIPS R10K, Alpha 21264, Intel Pentium 4 &amp; Sandy/Ivy Bridge)</vt:lpstr>
      <vt:lpstr>Lifetime of Physical Registers</vt:lpstr>
      <vt:lpstr>Physical Register Management</vt:lpstr>
      <vt:lpstr>Physical Register Management</vt:lpstr>
      <vt:lpstr>Physical Register Management</vt:lpstr>
      <vt:lpstr>Physical Register Management</vt:lpstr>
      <vt:lpstr>Physical Register Management</vt:lpstr>
      <vt:lpstr>Physical Register Management</vt:lpstr>
      <vt:lpstr>Physical Register Management</vt:lpstr>
      <vt:lpstr>Physical Register Management</vt:lpstr>
      <vt:lpstr>MIPS R10K Trap Handling</vt:lpstr>
      <vt:lpstr>Reorder Buffer Holds Active Instructions (Decoded but not Committed)</vt:lpstr>
      <vt:lpstr>Separate Issue Window from ROB</vt:lpstr>
      <vt:lpstr>Superscalar Register Renaming</vt:lpstr>
      <vt:lpstr>Superscalar Register Renaming</vt:lpstr>
      <vt:lpstr>Acknowledgements</vt:lpstr>
    </vt:vector>
  </TitlesOfParts>
  <Manager/>
  <Company>UC Berkeley-EECS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Computer Architecture and Engineering</dc:title>
  <dc:subject/>
  <dc:creator> Krste Asanovic</dc:creator>
  <cp:keywords/>
  <dc:description/>
  <cp:lastModifiedBy>Krste Asanovic</cp:lastModifiedBy>
  <cp:revision>647</cp:revision>
  <cp:lastPrinted>2013-01-24T23:37:40Z</cp:lastPrinted>
  <dcterms:created xsi:type="dcterms:W3CDTF">2012-01-24T20:37:12Z</dcterms:created>
  <dcterms:modified xsi:type="dcterms:W3CDTF">2018-02-28T19:34:51Z</dcterms:modified>
  <cp:category/>
</cp:coreProperties>
</file>