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4" r:id="rId3"/>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Inconsolata"/>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Inconsolata-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Inconsolata-bold.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a2618051d_0_24: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a2618051d_0_24: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And this extends to the open source community, there are parts of your code that you use and contribute changes to.  There are parts of your code that you wrote and that you share with the outside world, there are parts of your code that you simply consume, and there are parts of your code that are your core business logic or intellectual property and you keep those solely inside your code.</a:t>
            </a:r>
            <a:endParaRPr/>
          </a:p>
        </p:txBody>
      </p:sp>
      <p:sp>
        <p:nvSpPr>
          <p:cNvPr id="403" name="Google Shape;403;ga2618051d_0_24: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a2618051d_0_44: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2618051d_0_44: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But this isn’t really true in distributed applications today (even containerized applications), each layer is generally just an individual container (e.g. Redis, MySQL, NodeJS etc), it’s like we’re back in the world of monolithic C programs.</a:t>
            </a:r>
            <a:endParaRPr/>
          </a:p>
        </p:txBody>
      </p:sp>
      <p:sp>
        <p:nvSpPr>
          <p:cNvPr id="423" name="Google Shape;423;ga2618051d_0_44: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a2618051d_0_57: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a2618051d_0_57: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When the time comes to build, redesign, extend or enhance, think about designing your containers like you would classes in an object-oriented language.  Design them for re-use, modularity, parameterization and composition.  Build containers that are generally useful to the world, not just to your specific application, and re-use containers that others have built.</a:t>
            </a:r>
            <a:endParaRPr/>
          </a:p>
        </p:txBody>
      </p:sp>
      <p:sp>
        <p:nvSpPr>
          <p:cNvPr id="436" name="Google Shape;436;ga2618051d_0_57: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76aaf8a21_0_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76aaf8a2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packages by name due to small font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a2618051d_0_495: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a2618051d_0_495: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In the ambassador pattern (like elsewhere) the ambassador container represents the application container to the outside world.  Because the two containers share a network namespace, the appliaction container can simply talk to “localhost” to talk to the ambassador, the ambassador is responsible for proxing the communication to the outside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context, twemproxy is responsible for consistent sharding of the memcache protocol out to a collection of memcache servers.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before, the separation of concerns means that two teams can own the two different pieces, and many different applications can re-use the same ambassador container.</a:t>
            </a:r>
            <a:endParaRPr/>
          </a:p>
        </p:txBody>
      </p:sp>
      <p:sp>
        <p:nvSpPr>
          <p:cNvPr id="479" name="Google Shape;479;ga2618051d_0_495: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a2618051d_0_521: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a2618051d_0_521: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Adapters adapt hetereogenous containers to present the same interface to the world.  They may share network namespace, filesystem or IPC.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example, the monitoring system expects a homogenous interface for monitoring.  But each application exports its statistics in many different ways, depending on when it was written and who wrote it (statsd, JMX, prometheus, etc).  Many different adapter containers can be built, each one that knows how to adapt the application to the unified interface.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composite container pattern enables users to achieve this without modifying the original application (which is often owned by a different project) and yet achieve the consistent interface required by their monitoring system.</a:t>
            </a:r>
            <a:endParaRPr/>
          </a:p>
        </p:txBody>
      </p:sp>
      <p:sp>
        <p:nvSpPr>
          <p:cNvPr id="505" name="Google Shape;505;ga2618051d_0_521: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1fcf7940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fcf7940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76aaf8a21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76aaf8a2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graphic in commentary due to small fonts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g6b2b6420d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6b2b6420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1fcf7940ff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fcf7940f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76aaf8a21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6aaf8a2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1fcf7940ff_0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fcf7940f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1fcf7940ff_0_4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fcf7940ff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g1fcf7940ff_0_6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fcf7940ff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g6b2b6420d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6b2b6420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g1fcf7940ff_0_6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fcf7940ff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1" name="Shape 981"/>
        <p:cNvGrpSpPr/>
        <p:nvPr/>
      </p:nvGrpSpPr>
      <p:grpSpPr>
        <a:xfrm>
          <a:off x="0" y="0"/>
          <a:ext cx="0" cy="0"/>
          <a:chOff x="0" y="0"/>
          <a:chExt cx="0" cy="0"/>
        </a:xfrm>
      </p:grpSpPr>
      <p:sp>
        <p:nvSpPr>
          <p:cNvPr id="982" name="Google Shape;982;gae6d7bba9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ae6d7bb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ae6d7bba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ae6d7bb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g7705e7180_0_26: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7705e7180_0_26: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996" name="Google Shape;996;g7705e7180_0_26: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705e7180_0_144: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705e7180_0_144: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705e7180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705e71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will be left out for Next Web, but used elsewhere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705d154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705d1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will be skipped for Next Web, but used elsewhere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76aaf8a2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76aaf8a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6aaf8a21_0_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6aaf8a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a2618051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a261805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a2618051d_0_12:notes"/>
          <p:cNvSpPr/>
          <p:nvPr>
            <p:ph idx="2" type="sldImg"/>
          </p:nvPr>
        </p:nvSpPr>
        <p:spPr>
          <a:xfrm>
            <a:off x="398329" y="685488"/>
            <a:ext cx="60612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a2618051d_0_12:notes"/>
          <p:cNvSpPr txBox="1"/>
          <p:nvPr>
            <p:ph idx="1" type="body"/>
          </p:nvPr>
        </p:nvSpPr>
        <p:spPr>
          <a:xfrm>
            <a:off x="685800" y="4343400"/>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I think we’ve already learned this with our coding practices.  The object oriented and software engineer patterns revolution of the 1990s has made people think about modular code, and this modularity has led to patterns that favor de-coupling and code re-use</a:t>
            </a:r>
            <a:endParaRPr/>
          </a:p>
        </p:txBody>
      </p:sp>
      <p:sp>
        <p:nvSpPr>
          <p:cNvPr id="391" name="Google Shape;391;ga2618051d_0_12:notes"/>
          <p:cNvSpPr txBox="1"/>
          <p:nvPr>
            <p:ph idx="12" type="sldNum"/>
          </p:nvPr>
        </p:nvSpPr>
        <p:spPr>
          <a:xfrm>
            <a:off x="3884613"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a:p>
            <a:pPr indent="0" lvl="1" marL="0" rtl="0" algn="l">
              <a:spcBef>
                <a:spcPts val="0"/>
              </a:spcBef>
              <a:spcAft>
                <a:spcPts val="0"/>
              </a:spcAft>
              <a:buNone/>
            </a:pPr>
            <a:r>
              <a:t/>
            </a:r>
            <a:endParaRPr sz="1400"/>
          </a:p>
          <a:p>
            <a:pPr indent="0" lvl="2" marL="0" rtl="0" algn="l">
              <a:spcBef>
                <a:spcPts val="0"/>
              </a:spcBef>
              <a:spcAft>
                <a:spcPts val="0"/>
              </a:spcAft>
              <a:buNone/>
            </a:pPr>
            <a:r>
              <a:t/>
            </a:r>
            <a:endParaRPr sz="1400"/>
          </a:p>
          <a:p>
            <a:pPr indent="0" lvl="3" marL="0" rtl="0" algn="l">
              <a:spcBef>
                <a:spcPts val="0"/>
              </a:spcBef>
              <a:spcAft>
                <a:spcPts val="0"/>
              </a:spcAft>
              <a:buNone/>
            </a:pPr>
            <a:r>
              <a:t/>
            </a:r>
            <a:endParaRPr sz="1400"/>
          </a:p>
          <a:p>
            <a:pPr indent="0" lvl="4" marL="0" rtl="0" algn="l">
              <a:spcBef>
                <a:spcPts val="0"/>
              </a:spcBef>
              <a:spcAft>
                <a:spcPts val="0"/>
              </a:spcAft>
              <a:buNone/>
            </a:pPr>
            <a:r>
              <a:t/>
            </a:r>
            <a:endParaRPr sz="1400"/>
          </a:p>
          <a:p>
            <a:pPr indent="0" lvl="5" marL="0" rtl="0" algn="l">
              <a:spcBef>
                <a:spcPts val="0"/>
              </a:spcBef>
              <a:spcAft>
                <a:spcPts val="0"/>
              </a:spcAft>
              <a:buNone/>
            </a:pPr>
            <a:r>
              <a:t/>
            </a:r>
            <a:endParaRPr sz="1400"/>
          </a:p>
          <a:p>
            <a:pPr indent="0" lvl="6" marL="0" rtl="0" algn="l">
              <a:spcBef>
                <a:spcPts val="0"/>
              </a:spcBef>
              <a:spcAft>
                <a:spcPts val="0"/>
              </a:spcAft>
              <a:buNone/>
            </a:pPr>
            <a:r>
              <a:t/>
            </a:r>
            <a:endParaRPr sz="1400"/>
          </a:p>
          <a:p>
            <a:pPr indent="0" lvl="7" marL="0" rtl="0" algn="l">
              <a:spcBef>
                <a:spcPts val="0"/>
              </a:spcBef>
              <a:spcAft>
                <a:spcPts val="0"/>
              </a:spcAft>
              <a:buNone/>
            </a:pPr>
            <a:r>
              <a:t/>
            </a:r>
            <a:endParaRPr sz="1400"/>
          </a:p>
          <a:p>
            <a:pPr indent="0" lvl="8" marL="0" rtl="0" algn="l">
              <a:spcBef>
                <a:spcPts val="0"/>
              </a:spcBef>
              <a:spcAft>
                <a:spcPts val="0"/>
              </a:spcAft>
              <a:buNone/>
            </a:pPr>
            <a:r>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rgbClr val="F2F2F2"/>
        </a:solidFill>
      </p:bgPr>
    </p:bg>
    <p:spTree>
      <p:nvGrpSpPr>
        <p:cNvPr id="29" name="Shape 29"/>
        <p:cNvGrpSpPr/>
        <p:nvPr/>
      </p:nvGrpSpPr>
      <p:grpSpPr>
        <a:xfrm>
          <a:off x="0" y="0"/>
          <a:ext cx="0" cy="0"/>
          <a:chOff x="0" y="0"/>
          <a:chExt cx="0" cy="0"/>
        </a:xfrm>
      </p:grpSpPr>
      <p:cxnSp>
        <p:nvCxnSpPr>
          <p:cNvPr id="30" name="Google Shape;30;p2"/>
          <p:cNvCxnSpPr/>
          <p:nvPr/>
        </p:nvCxnSpPr>
        <p:spPr>
          <a:xfrm>
            <a:off x="0" y="4727972"/>
            <a:ext cx="9144000" cy="1200"/>
          </a:xfrm>
          <a:prstGeom prst="straightConnector1">
            <a:avLst/>
          </a:prstGeom>
          <a:noFill/>
          <a:ln cap="flat" cmpd="sng" w="12700">
            <a:solidFill>
              <a:srgbClr val="D4D4D4"/>
            </a:solidFill>
            <a:prstDash val="solid"/>
            <a:round/>
            <a:headEnd len="sm" w="sm" type="none"/>
            <a:tailEnd len="sm" w="sm" type="none"/>
          </a:ln>
        </p:spPr>
      </p:cxnSp>
      <p:cxnSp>
        <p:nvCxnSpPr>
          <p:cNvPr id="31" name="Google Shape;31;p2"/>
          <p:cNvCxnSpPr/>
          <p:nvPr/>
        </p:nvCxnSpPr>
        <p:spPr>
          <a:xfrm>
            <a:off x="2372700" y="1524000"/>
            <a:ext cx="0" cy="2281200"/>
          </a:xfrm>
          <a:prstGeom prst="straightConnector1">
            <a:avLst/>
          </a:prstGeom>
          <a:noFill/>
          <a:ln cap="flat" cmpd="sng" w="9525">
            <a:solidFill>
              <a:srgbClr val="BFBFBF"/>
            </a:solidFill>
            <a:prstDash val="solid"/>
            <a:round/>
            <a:headEnd len="sm" w="sm" type="none"/>
            <a:tailEnd len="sm" w="sm" type="none"/>
          </a:ln>
        </p:spPr>
      </p:cxnSp>
      <p:sp>
        <p:nvSpPr>
          <p:cNvPr id="32" name="Google Shape;32;p2"/>
          <p:cNvSpPr txBox="1"/>
          <p:nvPr>
            <p:ph type="ctrTitle"/>
          </p:nvPr>
        </p:nvSpPr>
        <p:spPr>
          <a:xfrm>
            <a:off x="2527618" y="1632086"/>
            <a:ext cx="6167100" cy="1102500"/>
          </a:xfrm>
          <a:prstGeom prst="rect">
            <a:avLst/>
          </a:prstGeom>
        </p:spPr>
        <p:txBody>
          <a:bodyPr anchorCtr="0" anchor="b" bIns="91425" lIns="91425" spcFirstLastPara="1" rIns="91425" wrap="square" tIns="91425">
            <a:noAutofit/>
          </a:bodyPr>
          <a:lstStyle>
            <a:lvl1pPr lvl="0" rtl="0">
              <a:spcBef>
                <a:spcPts val="80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3" name="Google Shape;33;p2"/>
          <p:cNvSpPr txBox="1"/>
          <p:nvPr>
            <p:ph idx="1" type="subTitle"/>
          </p:nvPr>
        </p:nvSpPr>
        <p:spPr>
          <a:xfrm>
            <a:off x="2527618" y="2827601"/>
            <a:ext cx="6167100" cy="9753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dk2"/>
              </a:buClr>
              <a:buSzPts val="2800"/>
              <a:buNone/>
              <a:defRPr sz="2800">
                <a:solidFill>
                  <a:schemeClr val="dk2"/>
                </a:solidFill>
              </a:defRPr>
            </a:lvl1pPr>
            <a:lvl2pPr lvl="1" rtl="0">
              <a:lnSpc>
                <a:spcPct val="90000"/>
              </a:lnSpc>
              <a:spcBef>
                <a:spcPts val="0"/>
              </a:spcBef>
              <a:spcAft>
                <a:spcPts val="0"/>
              </a:spcAft>
              <a:buClr>
                <a:schemeClr val="dk2"/>
              </a:buClr>
              <a:buSzPts val="2800"/>
              <a:buNone/>
              <a:defRPr sz="2800">
                <a:solidFill>
                  <a:schemeClr val="dk2"/>
                </a:solidFill>
              </a:defRPr>
            </a:lvl2pPr>
            <a:lvl3pPr lvl="2" rtl="0">
              <a:lnSpc>
                <a:spcPct val="90000"/>
              </a:lnSpc>
              <a:spcBef>
                <a:spcPts val="0"/>
              </a:spcBef>
              <a:spcAft>
                <a:spcPts val="0"/>
              </a:spcAft>
              <a:buClr>
                <a:schemeClr val="dk2"/>
              </a:buClr>
              <a:buSzPts val="2800"/>
              <a:buNone/>
              <a:defRPr sz="2800">
                <a:solidFill>
                  <a:schemeClr val="dk2"/>
                </a:solidFill>
              </a:defRPr>
            </a:lvl3pPr>
            <a:lvl4pPr lvl="3" rtl="0">
              <a:lnSpc>
                <a:spcPct val="90000"/>
              </a:lnSpc>
              <a:spcBef>
                <a:spcPts val="0"/>
              </a:spcBef>
              <a:spcAft>
                <a:spcPts val="0"/>
              </a:spcAft>
              <a:buClr>
                <a:schemeClr val="dk2"/>
              </a:buClr>
              <a:buSzPts val="2800"/>
              <a:buNone/>
              <a:defRPr sz="2800">
                <a:solidFill>
                  <a:schemeClr val="dk2"/>
                </a:solidFill>
              </a:defRPr>
            </a:lvl4pPr>
            <a:lvl5pPr lvl="4" rtl="0">
              <a:lnSpc>
                <a:spcPct val="90000"/>
              </a:lnSpc>
              <a:spcBef>
                <a:spcPts val="0"/>
              </a:spcBef>
              <a:spcAft>
                <a:spcPts val="0"/>
              </a:spcAft>
              <a:buClr>
                <a:schemeClr val="dk2"/>
              </a:buClr>
              <a:buSzPts val="2800"/>
              <a:buNone/>
              <a:defRPr sz="2800">
                <a:solidFill>
                  <a:schemeClr val="dk2"/>
                </a:solidFill>
              </a:defRPr>
            </a:lvl5pPr>
            <a:lvl6pPr lvl="5" rtl="0">
              <a:lnSpc>
                <a:spcPct val="90000"/>
              </a:lnSpc>
              <a:spcBef>
                <a:spcPts val="0"/>
              </a:spcBef>
              <a:spcAft>
                <a:spcPts val="0"/>
              </a:spcAft>
              <a:buClr>
                <a:schemeClr val="dk2"/>
              </a:buClr>
              <a:buSzPts val="2800"/>
              <a:buNone/>
              <a:defRPr sz="2800">
                <a:solidFill>
                  <a:schemeClr val="dk2"/>
                </a:solidFill>
              </a:defRPr>
            </a:lvl6pPr>
            <a:lvl7pPr lvl="6" rtl="0">
              <a:lnSpc>
                <a:spcPct val="90000"/>
              </a:lnSpc>
              <a:spcBef>
                <a:spcPts val="0"/>
              </a:spcBef>
              <a:spcAft>
                <a:spcPts val="0"/>
              </a:spcAft>
              <a:buClr>
                <a:schemeClr val="dk2"/>
              </a:buClr>
              <a:buSzPts val="2800"/>
              <a:buNone/>
              <a:defRPr sz="2800">
                <a:solidFill>
                  <a:schemeClr val="dk2"/>
                </a:solidFill>
              </a:defRPr>
            </a:lvl7pPr>
            <a:lvl8pPr lvl="7" rtl="0">
              <a:lnSpc>
                <a:spcPct val="90000"/>
              </a:lnSpc>
              <a:spcBef>
                <a:spcPts val="0"/>
              </a:spcBef>
              <a:spcAft>
                <a:spcPts val="0"/>
              </a:spcAft>
              <a:buClr>
                <a:schemeClr val="dk2"/>
              </a:buClr>
              <a:buSzPts val="2800"/>
              <a:buNone/>
              <a:defRPr sz="2800">
                <a:solidFill>
                  <a:schemeClr val="dk2"/>
                </a:solidFill>
              </a:defRPr>
            </a:lvl8pPr>
            <a:lvl9pPr lvl="8" rtl="0">
              <a:lnSpc>
                <a:spcPct val="90000"/>
              </a:lnSpc>
              <a:spcBef>
                <a:spcPts val="0"/>
              </a:spcBef>
              <a:spcAft>
                <a:spcPts val="0"/>
              </a:spcAft>
              <a:buClr>
                <a:schemeClr val="dk2"/>
              </a:buClr>
              <a:buSzPts val="2800"/>
              <a:buNone/>
              <a:defRPr sz="2800">
                <a:solidFill>
                  <a:schemeClr val="dk2"/>
                </a:solidFill>
              </a:defRPr>
            </a:lvl9pPr>
          </a:lstStyle>
          <a:p/>
        </p:txBody>
      </p:sp>
      <p:grpSp>
        <p:nvGrpSpPr>
          <p:cNvPr id="34" name="Google Shape;34;p2"/>
          <p:cNvGrpSpPr/>
          <p:nvPr/>
        </p:nvGrpSpPr>
        <p:grpSpPr>
          <a:xfrm>
            <a:off x="459537" y="2311613"/>
            <a:ext cx="1273544" cy="421509"/>
            <a:chOff x="459537" y="3082151"/>
            <a:chExt cx="1698058" cy="562012"/>
          </a:xfrm>
        </p:grpSpPr>
        <p:grpSp>
          <p:nvGrpSpPr>
            <p:cNvPr id="35" name="Google Shape;35;p2"/>
            <p:cNvGrpSpPr/>
            <p:nvPr/>
          </p:nvGrpSpPr>
          <p:grpSpPr>
            <a:xfrm>
              <a:off x="459537" y="3088915"/>
              <a:ext cx="1630182" cy="555248"/>
              <a:chOff x="247173" y="1685724"/>
              <a:chExt cx="6849503" cy="2332976"/>
            </a:xfrm>
          </p:grpSpPr>
          <p:sp>
            <p:nvSpPr>
              <p:cNvPr id="36" name="Google Shape;36;p2"/>
              <p:cNvSpPr/>
              <p:nvPr/>
            </p:nvSpPr>
            <p:spPr>
              <a:xfrm>
                <a:off x="4422648" y="2284800"/>
                <a:ext cx="1134825" cy="1733900"/>
              </a:xfrm>
              <a:custGeom>
                <a:rect b="b" l="l" r="r" t="t"/>
                <a:pathLst>
                  <a:path extrusionOk="0" h="69356" w="45393">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281826" y="2253125"/>
                <a:ext cx="1131800" cy="1088025"/>
              </a:xfrm>
              <a:custGeom>
                <a:rect b="b" l="l" r="r" t="t"/>
                <a:pathLst>
                  <a:path extrusionOk="0" h="43521" w="45272">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006699" y="2253125"/>
                <a:ext cx="1131800" cy="1088025"/>
              </a:xfrm>
              <a:custGeom>
                <a:rect b="b" l="l" r="r" t="t"/>
                <a:pathLst>
                  <a:path extrusionOk="0" h="43521" w="45272">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47173" y="1738550"/>
                <a:ext cx="1659950" cy="1681075"/>
              </a:xfrm>
              <a:custGeom>
                <a:rect b="b" l="l" r="r" t="t"/>
                <a:pathLst>
                  <a:path extrusionOk="0" h="67243" w="66398">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530275" y="1685724"/>
                <a:ext cx="602125" cy="1614700"/>
              </a:xfrm>
              <a:custGeom>
                <a:rect b="b" l="l" r="r" t="t"/>
                <a:pathLst>
                  <a:path extrusionOk="0" h="64588" w="24085">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148976" y="2253125"/>
                <a:ext cx="947700" cy="1091050"/>
              </a:xfrm>
              <a:custGeom>
                <a:rect b="b" l="l" r="r" t="t"/>
                <a:pathLst>
                  <a:path extrusionOk="0" h="43642" w="37908">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rgbClr val="9E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2"/>
            <p:cNvGrpSpPr/>
            <p:nvPr/>
          </p:nvGrpSpPr>
          <p:grpSpPr>
            <a:xfrm>
              <a:off x="459537" y="3082151"/>
              <a:ext cx="1698058" cy="555248"/>
              <a:chOff x="247173" y="1685724"/>
              <a:chExt cx="7134699" cy="2332976"/>
            </a:xfrm>
          </p:grpSpPr>
          <p:sp>
            <p:nvSpPr>
              <p:cNvPr id="43" name="Google Shape;43;p2"/>
              <p:cNvSpPr/>
              <p:nvPr/>
            </p:nvSpPr>
            <p:spPr>
              <a:xfrm>
                <a:off x="7066472" y="2271224"/>
                <a:ext cx="315400" cy="166025"/>
              </a:xfrm>
              <a:custGeom>
                <a:rect b="b" l="l" r="r" t="t"/>
                <a:pathLst>
                  <a:path extrusionOk="0" h="6641" w="12616">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422648" y="2284800"/>
                <a:ext cx="1134825" cy="1733900"/>
              </a:xfrm>
              <a:custGeom>
                <a:rect b="b" l="l" r="r" t="t"/>
                <a:pathLst>
                  <a:path extrusionOk="0" h="69356" w="45393">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281826" y="2253125"/>
                <a:ext cx="1131800" cy="1088025"/>
              </a:xfrm>
              <a:custGeom>
                <a:rect b="b" l="l" r="r" t="t"/>
                <a:pathLst>
                  <a:path extrusionOk="0" h="43521" w="45272">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006699" y="2253125"/>
                <a:ext cx="1131800" cy="1088025"/>
              </a:xfrm>
              <a:custGeom>
                <a:rect b="b" l="l" r="r" t="t"/>
                <a:pathLst>
                  <a:path extrusionOk="0" h="43521" w="45272">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47173" y="1738550"/>
                <a:ext cx="1659950" cy="1681075"/>
              </a:xfrm>
              <a:custGeom>
                <a:rect b="b" l="l" r="r" t="t"/>
                <a:pathLst>
                  <a:path extrusionOk="0" h="67243" w="66398">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530275" y="1685724"/>
                <a:ext cx="602125" cy="1614700"/>
              </a:xfrm>
              <a:custGeom>
                <a:rect b="b" l="l" r="r" t="t"/>
                <a:pathLst>
                  <a:path extrusionOk="0" h="64588" w="24085">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48976" y="2253125"/>
                <a:ext cx="947700" cy="1091050"/>
              </a:xfrm>
              <a:custGeom>
                <a:rect b="b" l="l" r="r" t="t"/>
                <a:pathLst>
                  <a:path extrusionOk="0" h="43642" w="37908">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 name="Google Shape;50;p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1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86" name="Shape 86"/>
        <p:cNvGrpSpPr/>
        <p:nvPr/>
      </p:nvGrpSpPr>
      <p:grpSpPr>
        <a:xfrm>
          <a:off x="0" y="0"/>
          <a:ext cx="0" cy="0"/>
          <a:chOff x="0" y="0"/>
          <a:chExt cx="0" cy="0"/>
        </a:xfrm>
      </p:grpSpPr>
      <p:sp>
        <p:nvSpPr>
          <p:cNvPr id="87" name="Google Shape;87;p15"/>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36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8" name="Google Shape;88;p15"/>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Calibri"/>
              <a:buChar char="●"/>
              <a:defRPr sz="3200">
                <a:solidFill>
                  <a:schemeClr val="dk1"/>
                </a:solidFill>
                <a:latin typeface="Calibri"/>
                <a:ea typeface="Calibri"/>
                <a:cs typeface="Calibri"/>
                <a:sym typeface="Calibri"/>
              </a:defRPr>
            </a:lvl1pPr>
            <a:lvl2pPr indent="-381000" lvl="1" marL="914400" rtl="0" algn="l">
              <a:spcBef>
                <a:spcPts val="0"/>
              </a:spcBef>
              <a:spcAft>
                <a:spcPts val="0"/>
              </a:spcAft>
              <a:buClr>
                <a:schemeClr val="dk1"/>
              </a:buClr>
              <a:buSzPts val="2400"/>
              <a:buFont typeface="Calibri"/>
              <a:buChar char="●"/>
              <a:defRPr sz="2800">
                <a:solidFill>
                  <a:schemeClr val="dk1"/>
                </a:solidFill>
                <a:latin typeface="Calibri"/>
                <a:ea typeface="Calibri"/>
                <a:cs typeface="Calibri"/>
                <a:sym typeface="Calibri"/>
              </a:defRPr>
            </a:lvl2pPr>
            <a:lvl3pPr indent="-381000" lvl="2" marL="1371600" rtl="0" algn="l">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3pPr>
            <a:lvl4pPr indent="-342900" lvl="3" marL="18288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4pPr>
            <a:lvl5pPr indent="-342900" lvl="4" marL="22860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5pPr>
            <a:lvl6pPr indent="-342900" lvl="5" marL="27432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6pPr>
            <a:lvl7pPr indent="-342900" lvl="6" marL="32004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7pPr>
            <a:lvl8pPr indent="-342900" lvl="7" marL="36576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8pPr>
            <a:lvl9pPr indent="-342900" lvl="8" marL="4114800" rtl="0" algn="l">
              <a:spcBef>
                <a:spcPts val="0"/>
              </a:spcBef>
              <a:spcAft>
                <a:spcPts val="0"/>
              </a:spcAft>
              <a:buClr>
                <a:schemeClr val="dk1"/>
              </a:buClr>
              <a:buSzPts val="1800"/>
              <a:buFont typeface="Calibri"/>
              <a:buChar char="●"/>
              <a:defRPr sz="2000">
                <a:solidFill>
                  <a:schemeClr val="dk1"/>
                </a:solidFill>
                <a:latin typeface="Calibri"/>
                <a:ea typeface="Calibri"/>
                <a:cs typeface="Calibri"/>
                <a:sym typeface="Calibri"/>
              </a:defRPr>
            </a:lvl9pPr>
          </a:lstStyle>
          <a:p/>
        </p:txBody>
      </p:sp>
      <p:sp>
        <p:nvSpPr>
          <p:cNvPr id="89" name="Google Shape;89;p1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0" name="Google Shape;90;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rgbClr val="888888"/>
                </a:solidFill>
                <a:latin typeface="Calibri"/>
                <a:ea typeface="Calibri"/>
                <a:cs typeface="Calibri"/>
                <a:sym typeface="Calibri"/>
              </a:defRPr>
            </a:lvl1pPr>
            <a:lvl2pPr indent="0" lvl="1" marL="0" marR="0" rtl="0" algn="r">
              <a:buNone/>
              <a:defRPr b="0" i="0" sz="1200" u="none" cap="none" strike="noStrike">
                <a:solidFill>
                  <a:srgbClr val="888888"/>
                </a:solidFill>
                <a:latin typeface="Calibri"/>
                <a:ea typeface="Calibri"/>
                <a:cs typeface="Calibri"/>
                <a:sym typeface="Calibri"/>
              </a:defRPr>
            </a:lvl2pPr>
            <a:lvl3pPr indent="0" lvl="2" marL="0" marR="0" rtl="0" algn="r">
              <a:buNone/>
              <a:defRPr b="0" i="0" sz="1200" u="none" cap="none" strike="noStrike">
                <a:solidFill>
                  <a:srgbClr val="888888"/>
                </a:solidFill>
                <a:latin typeface="Calibri"/>
                <a:ea typeface="Calibri"/>
                <a:cs typeface="Calibri"/>
                <a:sym typeface="Calibri"/>
              </a:defRPr>
            </a:lvl3pPr>
            <a:lvl4pPr indent="0" lvl="3" marL="0" marR="0" rtl="0" algn="r">
              <a:buNone/>
              <a:defRPr b="0" i="0" sz="1200" u="none" cap="none" strike="noStrike">
                <a:solidFill>
                  <a:srgbClr val="888888"/>
                </a:solidFill>
                <a:latin typeface="Calibri"/>
                <a:ea typeface="Calibri"/>
                <a:cs typeface="Calibri"/>
                <a:sym typeface="Calibri"/>
              </a:defRPr>
            </a:lvl4pPr>
            <a:lvl5pPr indent="0" lvl="4" marL="0" marR="0" rtl="0" algn="r">
              <a:buNone/>
              <a:defRPr b="0" i="0" sz="1200" u="none" cap="none" strike="noStrike">
                <a:solidFill>
                  <a:srgbClr val="888888"/>
                </a:solidFill>
                <a:latin typeface="Calibri"/>
                <a:ea typeface="Calibri"/>
                <a:cs typeface="Calibri"/>
                <a:sym typeface="Calibri"/>
              </a:defRPr>
            </a:lvl5pPr>
            <a:lvl6pPr indent="0" lvl="5" marL="0" marR="0" rtl="0" algn="r">
              <a:buNone/>
              <a:defRPr b="0" i="0" sz="1200" u="none" cap="none" strike="noStrike">
                <a:solidFill>
                  <a:srgbClr val="888888"/>
                </a:solidFill>
                <a:latin typeface="Calibri"/>
                <a:ea typeface="Calibri"/>
                <a:cs typeface="Calibri"/>
                <a:sym typeface="Calibri"/>
              </a:defRPr>
            </a:lvl6pPr>
            <a:lvl7pPr indent="0" lvl="6" marL="0" marR="0" rtl="0" algn="r">
              <a:buNone/>
              <a:defRPr b="0" i="0" sz="1200" u="none" cap="none" strike="noStrike">
                <a:solidFill>
                  <a:srgbClr val="888888"/>
                </a:solidFill>
                <a:latin typeface="Calibri"/>
                <a:ea typeface="Calibri"/>
                <a:cs typeface="Calibri"/>
                <a:sym typeface="Calibri"/>
              </a:defRPr>
            </a:lvl7pPr>
            <a:lvl8pPr indent="0" lvl="7" marL="0" marR="0" rtl="0" algn="r">
              <a:buNone/>
              <a:defRPr b="0" i="0" sz="1200" u="none" cap="none" strike="noStrike">
                <a:solidFill>
                  <a:srgbClr val="888888"/>
                </a:solidFill>
                <a:latin typeface="Calibri"/>
                <a:ea typeface="Calibri"/>
                <a:cs typeface="Calibri"/>
                <a:sym typeface="Calibri"/>
              </a:defRPr>
            </a:lvl8pPr>
            <a:lvl9pPr indent="0" lvl="8" marL="0" marR="0" rtl="0" algn="r">
              <a:buNone/>
              <a:defRPr b="0" i="0" sz="1200" u="none" cap="none" strike="noStrike">
                <a:solidFill>
                  <a:srgbClr val="888888"/>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solidFill>
                <a:schemeClr val="dk1"/>
              </a:solidFill>
            </a:endParaRPr>
          </a:p>
          <a:p>
            <a:pPr indent="-88900" lvl="2" marL="914400" rtl="0" algn="l">
              <a:spcBef>
                <a:spcPts val="0"/>
              </a:spcBef>
              <a:spcAft>
                <a:spcPts val="0"/>
              </a:spcAft>
              <a:buSzPts val="1400"/>
              <a:buChar char="■"/>
            </a:pPr>
            <a:r>
              <a:t/>
            </a:r>
            <a:endParaRPr sz="1800">
              <a:solidFill>
                <a:schemeClr val="dk1"/>
              </a:solidFill>
            </a:endParaRPr>
          </a:p>
          <a:p>
            <a:pPr indent="-88900" lvl="3" marL="1371600" rtl="0" algn="l">
              <a:spcBef>
                <a:spcPts val="0"/>
              </a:spcBef>
              <a:spcAft>
                <a:spcPts val="0"/>
              </a:spcAft>
              <a:buSzPts val="1400"/>
              <a:buChar char="●"/>
            </a:pPr>
            <a:r>
              <a:t/>
            </a:r>
            <a:endParaRPr sz="1800">
              <a:solidFill>
                <a:schemeClr val="dk1"/>
              </a:solidFill>
            </a:endParaRPr>
          </a:p>
          <a:p>
            <a:pPr indent="-88900" lvl="4" marL="1828800" rtl="0" algn="l">
              <a:spcBef>
                <a:spcPts val="0"/>
              </a:spcBef>
              <a:spcAft>
                <a:spcPts val="0"/>
              </a:spcAft>
              <a:buSzPts val="1400"/>
              <a:buChar char="○"/>
            </a:pPr>
            <a:r>
              <a:t/>
            </a:r>
            <a:endParaRPr sz="1800">
              <a:solidFill>
                <a:schemeClr val="dk1"/>
              </a:solidFill>
            </a:endParaRPr>
          </a:p>
          <a:p>
            <a:pPr indent="-88900" lvl="5" marL="2286000" rtl="0" algn="l">
              <a:spcBef>
                <a:spcPts val="0"/>
              </a:spcBef>
              <a:spcAft>
                <a:spcPts val="0"/>
              </a:spcAft>
              <a:buSzPts val="1400"/>
              <a:buChar char="■"/>
            </a:pPr>
            <a:r>
              <a:t/>
            </a:r>
            <a:endParaRPr sz="1800">
              <a:solidFill>
                <a:schemeClr val="dk1"/>
              </a:solidFill>
            </a:endParaRPr>
          </a:p>
          <a:p>
            <a:pPr indent="-88900" lvl="6" marL="2743200" rtl="0" algn="l">
              <a:spcBef>
                <a:spcPts val="0"/>
              </a:spcBef>
              <a:spcAft>
                <a:spcPts val="0"/>
              </a:spcAft>
              <a:buSzPts val="1400"/>
              <a:buChar char="●"/>
            </a:pPr>
            <a:r>
              <a:t/>
            </a:r>
            <a:endParaRPr sz="1800">
              <a:solidFill>
                <a:schemeClr val="dk1"/>
              </a:solidFill>
            </a:endParaRPr>
          </a:p>
          <a:p>
            <a:pPr indent="-88900" lvl="7" marL="3200400" rtl="0" algn="l">
              <a:spcBef>
                <a:spcPts val="0"/>
              </a:spcBef>
              <a:spcAft>
                <a:spcPts val="0"/>
              </a:spcAft>
              <a:buSzPts val="1400"/>
              <a:buChar char="○"/>
            </a:pPr>
            <a:r>
              <a:t/>
            </a:r>
            <a:endParaRPr sz="1800">
              <a:solidFill>
                <a:schemeClr val="dk1"/>
              </a:solidFill>
            </a:endParaRPr>
          </a:p>
          <a:p>
            <a:pPr indent="-88900" lvl="8" marL="3657600" rtl="0" algn="l">
              <a:spcBef>
                <a:spcPts val="0"/>
              </a:spcBef>
              <a:spcAft>
                <a:spcPts val="0"/>
              </a:spcAft>
              <a:buSzPts val="1400"/>
              <a:buChar char="■"/>
            </a:pPr>
            <a:r>
              <a:t/>
            </a:r>
            <a:endParaRPr sz="1800">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92" name="Shape 92"/>
        <p:cNvGrpSpPr/>
        <p:nvPr/>
      </p:nvGrpSpPr>
      <p:grpSpPr>
        <a:xfrm>
          <a:off x="0" y="0"/>
          <a:ext cx="0" cy="0"/>
          <a:chOff x="0" y="0"/>
          <a:chExt cx="0" cy="0"/>
        </a:xfrm>
      </p:grpSpPr>
      <p:sp>
        <p:nvSpPr>
          <p:cNvPr id="93" name="Google Shape;93;p16"/>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36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16"/>
          <p:cNvSpPr txBox="1"/>
          <p:nvPr>
            <p:ph idx="1" type="body"/>
          </p:nvPr>
        </p:nvSpPr>
        <p:spPr>
          <a:xfrm>
            <a:off x="457200" y="900113"/>
            <a:ext cx="4038600" cy="25455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0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95" name="Google Shape;95;p16"/>
          <p:cNvSpPr txBox="1"/>
          <p:nvPr>
            <p:ph idx="2" type="body"/>
          </p:nvPr>
        </p:nvSpPr>
        <p:spPr>
          <a:xfrm>
            <a:off x="4648200" y="900113"/>
            <a:ext cx="4038600" cy="25455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0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96" name="Google Shape;96;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7" name="Google Shape;97;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8" name="Google Shape;98;p16"/>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rgbClr val="888888"/>
                </a:solidFill>
                <a:latin typeface="Calibri"/>
                <a:ea typeface="Calibri"/>
                <a:cs typeface="Calibri"/>
                <a:sym typeface="Calibri"/>
              </a:defRPr>
            </a:lvl1pPr>
            <a:lvl2pPr indent="0" lvl="1" marL="0" marR="0" rtl="0" algn="r">
              <a:buNone/>
              <a:defRPr b="0" i="0" sz="1200" u="none" cap="none" strike="noStrike">
                <a:solidFill>
                  <a:srgbClr val="888888"/>
                </a:solidFill>
                <a:latin typeface="Calibri"/>
                <a:ea typeface="Calibri"/>
                <a:cs typeface="Calibri"/>
                <a:sym typeface="Calibri"/>
              </a:defRPr>
            </a:lvl2pPr>
            <a:lvl3pPr indent="0" lvl="2" marL="0" marR="0" rtl="0" algn="r">
              <a:buNone/>
              <a:defRPr b="0" i="0" sz="1200" u="none" cap="none" strike="noStrike">
                <a:solidFill>
                  <a:srgbClr val="888888"/>
                </a:solidFill>
                <a:latin typeface="Calibri"/>
                <a:ea typeface="Calibri"/>
                <a:cs typeface="Calibri"/>
                <a:sym typeface="Calibri"/>
              </a:defRPr>
            </a:lvl3pPr>
            <a:lvl4pPr indent="0" lvl="3" marL="0" marR="0" rtl="0" algn="r">
              <a:buNone/>
              <a:defRPr b="0" i="0" sz="1200" u="none" cap="none" strike="noStrike">
                <a:solidFill>
                  <a:srgbClr val="888888"/>
                </a:solidFill>
                <a:latin typeface="Calibri"/>
                <a:ea typeface="Calibri"/>
                <a:cs typeface="Calibri"/>
                <a:sym typeface="Calibri"/>
              </a:defRPr>
            </a:lvl4pPr>
            <a:lvl5pPr indent="0" lvl="4" marL="0" marR="0" rtl="0" algn="r">
              <a:buNone/>
              <a:defRPr b="0" i="0" sz="1200" u="none" cap="none" strike="noStrike">
                <a:solidFill>
                  <a:srgbClr val="888888"/>
                </a:solidFill>
                <a:latin typeface="Calibri"/>
                <a:ea typeface="Calibri"/>
                <a:cs typeface="Calibri"/>
                <a:sym typeface="Calibri"/>
              </a:defRPr>
            </a:lvl5pPr>
            <a:lvl6pPr indent="0" lvl="5" marL="0" marR="0" rtl="0" algn="r">
              <a:buNone/>
              <a:defRPr b="0" i="0" sz="1200" u="none" cap="none" strike="noStrike">
                <a:solidFill>
                  <a:srgbClr val="888888"/>
                </a:solidFill>
                <a:latin typeface="Calibri"/>
                <a:ea typeface="Calibri"/>
                <a:cs typeface="Calibri"/>
                <a:sym typeface="Calibri"/>
              </a:defRPr>
            </a:lvl6pPr>
            <a:lvl7pPr indent="0" lvl="6" marL="0" marR="0" rtl="0" algn="r">
              <a:buNone/>
              <a:defRPr b="0" i="0" sz="1200" u="none" cap="none" strike="noStrike">
                <a:solidFill>
                  <a:srgbClr val="888888"/>
                </a:solidFill>
                <a:latin typeface="Calibri"/>
                <a:ea typeface="Calibri"/>
                <a:cs typeface="Calibri"/>
                <a:sym typeface="Calibri"/>
              </a:defRPr>
            </a:lvl7pPr>
            <a:lvl8pPr indent="0" lvl="7" marL="0" marR="0" rtl="0" algn="r">
              <a:buNone/>
              <a:defRPr b="0" i="0" sz="1200" u="none" cap="none" strike="noStrike">
                <a:solidFill>
                  <a:srgbClr val="888888"/>
                </a:solidFill>
                <a:latin typeface="Calibri"/>
                <a:ea typeface="Calibri"/>
                <a:cs typeface="Calibri"/>
                <a:sym typeface="Calibri"/>
              </a:defRPr>
            </a:lvl8pPr>
            <a:lvl9pPr indent="0" lvl="8" marL="0" marR="0" rtl="0" algn="r">
              <a:buNone/>
              <a:defRPr b="0" i="0" sz="1200" u="none" cap="none" strike="noStrike">
                <a:solidFill>
                  <a:srgbClr val="888888"/>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solidFill>
                <a:schemeClr val="dk1"/>
              </a:solidFill>
            </a:endParaRPr>
          </a:p>
          <a:p>
            <a:pPr indent="-88900" lvl="2" marL="914400" rtl="0" algn="l">
              <a:spcBef>
                <a:spcPts val="0"/>
              </a:spcBef>
              <a:spcAft>
                <a:spcPts val="0"/>
              </a:spcAft>
              <a:buSzPts val="1400"/>
              <a:buChar char="■"/>
            </a:pPr>
            <a:r>
              <a:t/>
            </a:r>
            <a:endParaRPr sz="1800">
              <a:solidFill>
                <a:schemeClr val="dk1"/>
              </a:solidFill>
            </a:endParaRPr>
          </a:p>
          <a:p>
            <a:pPr indent="-88900" lvl="3" marL="1371600" rtl="0" algn="l">
              <a:spcBef>
                <a:spcPts val="0"/>
              </a:spcBef>
              <a:spcAft>
                <a:spcPts val="0"/>
              </a:spcAft>
              <a:buSzPts val="1400"/>
              <a:buChar char="●"/>
            </a:pPr>
            <a:r>
              <a:t/>
            </a:r>
            <a:endParaRPr sz="1800">
              <a:solidFill>
                <a:schemeClr val="dk1"/>
              </a:solidFill>
            </a:endParaRPr>
          </a:p>
          <a:p>
            <a:pPr indent="-88900" lvl="4" marL="1828800" rtl="0" algn="l">
              <a:spcBef>
                <a:spcPts val="0"/>
              </a:spcBef>
              <a:spcAft>
                <a:spcPts val="0"/>
              </a:spcAft>
              <a:buSzPts val="1400"/>
              <a:buChar char="○"/>
            </a:pPr>
            <a:r>
              <a:t/>
            </a:r>
            <a:endParaRPr sz="1800">
              <a:solidFill>
                <a:schemeClr val="dk1"/>
              </a:solidFill>
            </a:endParaRPr>
          </a:p>
          <a:p>
            <a:pPr indent="-88900" lvl="5" marL="2286000" rtl="0" algn="l">
              <a:spcBef>
                <a:spcPts val="0"/>
              </a:spcBef>
              <a:spcAft>
                <a:spcPts val="0"/>
              </a:spcAft>
              <a:buSzPts val="1400"/>
              <a:buChar char="■"/>
            </a:pPr>
            <a:r>
              <a:t/>
            </a:r>
            <a:endParaRPr sz="1800">
              <a:solidFill>
                <a:schemeClr val="dk1"/>
              </a:solidFill>
            </a:endParaRPr>
          </a:p>
          <a:p>
            <a:pPr indent="-88900" lvl="6" marL="2743200" rtl="0" algn="l">
              <a:spcBef>
                <a:spcPts val="0"/>
              </a:spcBef>
              <a:spcAft>
                <a:spcPts val="0"/>
              </a:spcAft>
              <a:buSzPts val="1400"/>
              <a:buChar char="●"/>
            </a:pPr>
            <a:r>
              <a:t/>
            </a:r>
            <a:endParaRPr sz="1800">
              <a:solidFill>
                <a:schemeClr val="dk1"/>
              </a:solidFill>
            </a:endParaRPr>
          </a:p>
          <a:p>
            <a:pPr indent="-88900" lvl="7" marL="3200400" rtl="0" algn="l">
              <a:spcBef>
                <a:spcPts val="0"/>
              </a:spcBef>
              <a:spcAft>
                <a:spcPts val="0"/>
              </a:spcAft>
              <a:buSzPts val="1400"/>
              <a:buChar char="○"/>
            </a:pPr>
            <a:r>
              <a:t/>
            </a:r>
            <a:endParaRPr sz="1800">
              <a:solidFill>
                <a:schemeClr val="dk1"/>
              </a:solidFill>
            </a:endParaRPr>
          </a:p>
          <a:p>
            <a:pPr indent="-88900" lvl="8" marL="3657600" rtl="0" algn="l">
              <a:spcBef>
                <a:spcPts val="0"/>
              </a:spcBef>
              <a:spcAft>
                <a:spcPts val="0"/>
              </a:spcAft>
              <a:buSzPts val="1400"/>
              <a:buChar char="■"/>
            </a:pPr>
            <a:r>
              <a:t/>
            </a:r>
            <a:endParaRPr sz="1800">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Presentation Title - Title and Subtitle">
    <p:spTree>
      <p:nvGrpSpPr>
        <p:cNvPr id="110" name="Shape 110"/>
        <p:cNvGrpSpPr/>
        <p:nvPr/>
      </p:nvGrpSpPr>
      <p:grpSpPr>
        <a:xfrm>
          <a:off x="0" y="0"/>
          <a:ext cx="0" cy="0"/>
          <a:chOff x="0" y="0"/>
          <a:chExt cx="0" cy="0"/>
        </a:xfrm>
      </p:grpSpPr>
      <p:sp>
        <p:nvSpPr>
          <p:cNvPr id="111" name="Google Shape;111;p18"/>
          <p:cNvSpPr/>
          <p:nvPr/>
        </p:nvSpPr>
        <p:spPr>
          <a:xfrm>
            <a:off x="244" y="4172963"/>
            <a:ext cx="9144000" cy="970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8"/>
          <p:cNvSpPr txBox="1"/>
          <p:nvPr>
            <p:ph type="ctrTitle"/>
          </p:nvPr>
        </p:nvSpPr>
        <p:spPr>
          <a:xfrm>
            <a:off x="2129204" y="1549181"/>
            <a:ext cx="6624000" cy="990600"/>
          </a:xfrm>
          <a:prstGeom prst="rect">
            <a:avLst/>
          </a:prstGeom>
          <a:noFill/>
          <a:ln>
            <a:noFill/>
          </a:ln>
        </p:spPr>
        <p:txBody>
          <a:bodyPr anchorCtr="0" anchor="b" bIns="68575" lIns="68575" spcFirstLastPara="1" rIns="68575" wrap="square" tIns="68575">
            <a:noAutofit/>
          </a:bodyPr>
          <a:lstStyle>
            <a:lvl1pPr indent="0" lvl="0" marL="0" marR="0" rtl="0" algn="l">
              <a:spcBef>
                <a:spcPts val="0"/>
              </a:spcBef>
              <a:spcAft>
                <a:spcPts val="0"/>
              </a:spcAft>
              <a:buSzPts val="3600"/>
              <a:buFont typeface="Open Sans"/>
              <a:buNone/>
              <a:defRPr b="0" i="0" sz="360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113" name="Google Shape;113;p18"/>
          <p:cNvSpPr txBox="1"/>
          <p:nvPr>
            <p:ph idx="1" type="subTitle"/>
          </p:nvPr>
        </p:nvSpPr>
        <p:spPr>
          <a:xfrm>
            <a:off x="2172078" y="2426644"/>
            <a:ext cx="6566700" cy="5412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Clr>
                <a:srgbClr val="808080"/>
              </a:buClr>
              <a:buSzPts val="1400"/>
              <a:buFont typeface="Open Sans"/>
              <a:buNone/>
              <a:defRPr b="0" i="0" sz="22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sp>
        <p:nvSpPr>
          <p:cNvPr id="114" name="Google Shape;114;p18"/>
          <p:cNvSpPr txBox="1"/>
          <p:nvPr>
            <p:ph idx="2" type="subTitle"/>
          </p:nvPr>
        </p:nvSpPr>
        <p:spPr>
          <a:xfrm>
            <a:off x="2163580" y="3229275"/>
            <a:ext cx="6624000" cy="5412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808080"/>
              </a:buClr>
              <a:buSzPts val="1400"/>
              <a:buFont typeface="Open Sans"/>
              <a:buNone/>
              <a:defRPr b="0" i="0" sz="11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cxnSp>
        <p:nvCxnSpPr>
          <p:cNvPr id="115" name="Google Shape;115;p18"/>
          <p:cNvCxnSpPr/>
          <p:nvPr/>
        </p:nvCxnSpPr>
        <p:spPr>
          <a:xfrm>
            <a:off x="19" y="679110"/>
            <a:ext cx="9144000" cy="0"/>
          </a:xfrm>
          <a:prstGeom prst="straightConnector1">
            <a:avLst/>
          </a:prstGeom>
          <a:noFill/>
          <a:ln cap="flat" cmpd="sng" w="9525">
            <a:solidFill>
              <a:srgbClr val="E6E6E6"/>
            </a:solidFill>
            <a:prstDash val="solid"/>
            <a:round/>
            <a:headEnd len="sm" w="sm" type="none"/>
            <a:tailEnd len="sm" w="sm" type="none"/>
          </a:ln>
        </p:spPr>
      </p:cxnSp>
      <p:cxnSp>
        <p:nvCxnSpPr>
          <p:cNvPr id="116" name="Google Shape;116;p18"/>
          <p:cNvCxnSpPr/>
          <p:nvPr/>
        </p:nvCxnSpPr>
        <p:spPr>
          <a:xfrm rot="10800000">
            <a:off x="66" y="4297585"/>
            <a:ext cx="9144000" cy="0"/>
          </a:xfrm>
          <a:prstGeom prst="straightConnector1">
            <a:avLst/>
          </a:prstGeom>
          <a:noFill/>
          <a:ln cap="flat" cmpd="sng" w="9525">
            <a:solidFill>
              <a:srgbClr val="E6E6E6"/>
            </a:solidFill>
            <a:prstDash val="solid"/>
            <a:round/>
            <a:headEnd len="sm" w="sm" type="none"/>
            <a:tailEnd len="sm" w="sm" type="none"/>
          </a:ln>
        </p:spPr>
      </p:cxnSp>
      <p:grpSp>
        <p:nvGrpSpPr>
          <p:cNvPr id="117" name="Google Shape;117;p18"/>
          <p:cNvGrpSpPr/>
          <p:nvPr/>
        </p:nvGrpSpPr>
        <p:grpSpPr>
          <a:xfrm>
            <a:off x="7931304" y="4274629"/>
            <a:ext cx="821930" cy="26550"/>
            <a:chOff x="10313692" y="5282680"/>
            <a:chExt cx="1095614" cy="35400"/>
          </a:xfrm>
        </p:grpSpPr>
        <p:sp>
          <p:nvSpPr>
            <p:cNvPr id="118" name="Google Shape;118;p18"/>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8"/>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8"/>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8"/>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122" name="Google Shape;122;p18"/>
          <p:cNvPicPr preferRelativeResize="0"/>
          <p:nvPr/>
        </p:nvPicPr>
        <p:blipFill>
          <a:blip r:embed="rId2">
            <a:alphaModFix/>
          </a:blip>
          <a:stretch>
            <a:fillRect/>
          </a:stretch>
        </p:blipFill>
        <p:spPr>
          <a:xfrm>
            <a:off x="537909" y="1812724"/>
            <a:ext cx="1277644" cy="1134388"/>
          </a:xfrm>
          <a:prstGeom prst="rect">
            <a:avLst/>
          </a:prstGeom>
          <a:noFill/>
          <a:ln>
            <a:noFill/>
          </a:ln>
        </p:spPr>
      </p:pic>
      <p:pic>
        <p:nvPicPr>
          <p:cNvPr id="123" name="Google Shape;123;p18"/>
          <p:cNvPicPr preferRelativeResize="0"/>
          <p:nvPr/>
        </p:nvPicPr>
        <p:blipFill>
          <a:blip r:embed="rId3">
            <a:alphaModFix/>
          </a:blip>
          <a:stretch>
            <a:fillRect/>
          </a:stretch>
        </p:blipFill>
        <p:spPr>
          <a:xfrm>
            <a:off x="375379" y="4421298"/>
            <a:ext cx="2460599" cy="602963"/>
          </a:xfrm>
          <a:prstGeom prst="rect">
            <a:avLst/>
          </a:prstGeom>
          <a:noFill/>
          <a:ln>
            <a:noFill/>
          </a:ln>
        </p:spPr>
      </p:pic>
      <p:sp>
        <p:nvSpPr>
          <p:cNvPr id="124" name="Google Shape;124;p18"/>
          <p:cNvSpPr txBox="1"/>
          <p:nvPr/>
        </p:nvSpPr>
        <p:spPr>
          <a:xfrm>
            <a:off x="7139991" y="4988552"/>
            <a:ext cx="1708500" cy="160200"/>
          </a:xfrm>
          <a:prstGeom prst="rect">
            <a:avLst/>
          </a:prstGeom>
          <a:noFill/>
          <a:ln>
            <a:noFill/>
          </a:ln>
        </p:spPr>
        <p:txBody>
          <a:bodyPr anchorCtr="0" anchor="b" bIns="68575" lIns="68575" spcFirstLastPara="1" rIns="68575" wrap="square" tIns="68575">
            <a:noAutofit/>
          </a:bodyPr>
          <a:lstStyle/>
          <a:p>
            <a:pPr indent="0" lvl="0" marL="0" rtl="0" algn="l">
              <a:spcBef>
                <a:spcPts val="0"/>
              </a:spcBef>
              <a:spcAft>
                <a:spcPts val="0"/>
              </a:spcAft>
              <a:buNone/>
            </a:pPr>
            <a:r>
              <a:rPr lang="en" sz="700">
                <a:solidFill>
                  <a:srgbClr val="999999"/>
                </a:solidFill>
                <a:latin typeface="Open Sans"/>
                <a:ea typeface="Open Sans"/>
                <a:cs typeface="Open Sans"/>
                <a:sym typeface="Open Sans"/>
              </a:rPr>
              <a:t>Google confidential │ Do not distribute </a:t>
            </a:r>
            <a:endParaRPr sz="7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p:cSld name="Presentation Title - Title and Subtitle_2">
    <p:spTree>
      <p:nvGrpSpPr>
        <p:cNvPr id="125" name="Shape 125"/>
        <p:cNvGrpSpPr/>
        <p:nvPr/>
      </p:nvGrpSpPr>
      <p:grpSpPr>
        <a:xfrm>
          <a:off x="0" y="0"/>
          <a:ext cx="0" cy="0"/>
          <a:chOff x="0" y="0"/>
          <a:chExt cx="0" cy="0"/>
        </a:xfrm>
      </p:grpSpPr>
      <p:sp>
        <p:nvSpPr>
          <p:cNvPr id="126" name="Google Shape;126;p19"/>
          <p:cNvSpPr/>
          <p:nvPr/>
        </p:nvSpPr>
        <p:spPr>
          <a:xfrm>
            <a:off x="244" y="4172963"/>
            <a:ext cx="9144000" cy="970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9"/>
          <p:cNvSpPr txBox="1"/>
          <p:nvPr>
            <p:ph type="ctrTitle"/>
          </p:nvPr>
        </p:nvSpPr>
        <p:spPr>
          <a:xfrm>
            <a:off x="537909" y="2076413"/>
            <a:ext cx="6624000" cy="9906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3600"/>
              <a:buFont typeface="Open Sans"/>
              <a:buNone/>
              <a:defRPr b="0" i="0" sz="360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cxnSp>
        <p:nvCxnSpPr>
          <p:cNvPr id="128" name="Google Shape;128;p19"/>
          <p:cNvCxnSpPr/>
          <p:nvPr/>
        </p:nvCxnSpPr>
        <p:spPr>
          <a:xfrm>
            <a:off x="19" y="679110"/>
            <a:ext cx="9144000" cy="0"/>
          </a:xfrm>
          <a:prstGeom prst="straightConnector1">
            <a:avLst/>
          </a:prstGeom>
          <a:noFill/>
          <a:ln cap="flat" cmpd="sng" w="9525">
            <a:solidFill>
              <a:srgbClr val="E6E6E6"/>
            </a:solidFill>
            <a:prstDash val="solid"/>
            <a:round/>
            <a:headEnd len="sm" w="sm" type="none"/>
            <a:tailEnd len="sm" w="sm" type="none"/>
          </a:ln>
        </p:spPr>
      </p:cxnSp>
      <p:cxnSp>
        <p:nvCxnSpPr>
          <p:cNvPr id="129" name="Google Shape;129;p19"/>
          <p:cNvCxnSpPr/>
          <p:nvPr/>
        </p:nvCxnSpPr>
        <p:spPr>
          <a:xfrm rot="10800000">
            <a:off x="66" y="4297585"/>
            <a:ext cx="9144000" cy="0"/>
          </a:xfrm>
          <a:prstGeom prst="straightConnector1">
            <a:avLst/>
          </a:prstGeom>
          <a:noFill/>
          <a:ln cap="flat" cmpd="sng" w="9525">
            <a:solidFill>
              <a:srgbClr val="E6E6E6"/>
            </a:solidFill>
            <a:prstDash val="solid"/>
            <a:round/>
            <a:headEnd len="sm" w="sm" type="none"/>
            <a:tailEnd len="sm" w="sm" type="none"/>
          </a:ln>
        </p:spPr>
      </p:cxnSp>
      <p:sp>
        <p:nvSpPr>
          <p:cNvPr id="130" name="Google Shape;130;p19"/>
          <p:cNvSpPr txBox="1"/>
          <p:nvPr/>
        </p:nvSpPr>
        <p:spPr>
          <a:xfrm>
            <a:off x="7139991" y="4988552"/>
            <a:ext cx="1708500" cy="160200"/>
          </a:xfrm>
          <a:prstGeom prst="rect">
            <a:avLst/>
          </a:prstGeom>
          <a:noFill/>
          <a:ln>
            <a:noFill/>
          </a:ln>
        </p:spPr>
        <p:txBody>
          <a:bodyPr anchorCtr="0" anchor="b" bIns="68575" lIns="68575" spcFirstLastPara="1" rIns="68575" wrap="square" tIns="68575">
            <a:noAutofit/>
          </a:bodyPr>
          <a:lstStyle/>
          <a:p>
            <a:pPr indent="0" lvl="0" marL="0" rtl="0" algn="l">
              <a:spcBef>
                <a:spcPts val="0"/>
              </a:spcBef>
              <a:spcAft>
                <a:spcPts val="0"/>
              </a:spcAft>
              <a:buNone/>
            </a:pPr>
            <a:r>
              <a:rPr lang="en" sz="700">
                <a:solidFill>
                  <a:srgbClr val="999999"/>
                </a:solidFill>
                <a:latin typeface="Open Sans"/>
                <a:ea typeface="Open Sans"/>
                <a:cs typeface="Open Sans"/>
                <a:sym typeface="Open Sans"/>
              </a:rPr>
              <a:t>Google confidential │ Do not distribute </a:t>
            </a:r>
            <a:endParaRPr sz="700">
              <a:solidFill>
                <a:srgbClr val="999999"/>
              </a:solidFill>
              <a:latin typeface="Open Sans"/>
              <a:ea typeface="Open Sans"/>
              <a:cs typeface="Open Sans"/>
              <a:sym typeface="Open Sans"/>
            </a:endParaRPr>
          </a:p>
        </p:txBody>
      </p:sp>
      <p:grpSp>
        <p:nvGrpSpPr>
          <p:cNvPr id="131" name="Google Shape;131;p19"/>
          <p:cNvGrpSpPr/>
          <p:nvPr/>
        </p:nvGrpSpPr>
        <p:grpSpPr>
          <a:xfrm>
            <a:off x="7931304" y="4274629"/>
            <a:ext cx="821930" cy="26550"/>
            <a:chOff x="10313692" y="5282680"/>
            <a:chExt cx="1095614" cy="35400"/>
          </a:xfrm>
        </p:grpSpPr>
        <p:sp>
          <p:nvSpPr>
            <p:cNvPr id="132" name="Google Shape;132;p19"/>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9"/>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9"/>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9"/>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136" name="Google Shape;136;p19"/>
          <p:cNvPicPr preferRelativeResize="0"/>
          <p:nvPr/>
        </p:nvPicPr>
        <p:blipFill>
          <a:blip r:embed="rId2">
            <a:alphaModFix/>
          </a:blip>
          <a:stretch>
            <a:fillRect/>
          </a:stretch>
        </p:blipFill>
        <p:spPr>
          <a:xfrm>
            <a:off x="375379" y="4421298"/>
            <a:ext cx="2460599" cy="6029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Presentation Title - Title and Subtitle_1">
    <p:spTree>
      <p:nvGrpSpPr>
        <p:cNvPr id="137" name="Shape 137"/>
        <p:cNvGrpSpPr/>
        <p:nvPr/>
      </p:nvGrpSpPr>
      <p:grpSpPr>
        <a:xfrm>
          <a:off x="0" y="0"/>
          <a:ext cx="0" cy="0"/>
          <a:chOff x="0" y="0"/>
          <a:chExt cx="0" cy="0"/>
        </a:xfrm>
      </p:grpSpPr>
      <p:sp>
        <p:nvSpPr>
          <p:cNvPr id="138" name="Google Shape;138;p20"/>
          <p:cNvSpPr txBox="1"/>
          <p:nvPr>
            <p:ph type="ctrTitle"/>
          </p:nvPr>
        </p:nvSpPr>
        <p:spPr>
          <a:xfrm>
            <a:off x="0" y="1549181"/>
            <a:ext cx="9144000" cy="990600"/>
          </a:xfrm>
          <a:prstGeom prst="rect">
            <a:avLst/>
          </a:prstGeom>
          <a:noFill/>
          <a:ln>
            <a:noFill/>
          </a:ln>
        </p:spPr>
        <p:txBody>
          <a:bodyPr anchorCtr="0" anchor="b" bIns="68575" lIns="68575" spcFirstLastPara="1" rIns="68575" wrap="square" tIns="68575">
            <a:noAutofit/>
          </a:bodyPr>
          <a:lstStyle>
            <a:lvl1pPr indent="0" lvl="0" marL="0" marR="0" rtl="0" algn="ctr">
              <a:spcBef>
                <a:spcPts val="0"/>
              </a:spcBef>
              <a:spcAft>
                <a:spcPts val="0"/>
              </a:spcAft>
              <a:buSzPts val="3000"/>
              <a:buFont typeface="Open Sans"/>
              <a:buNone/>
              <a:defRPr b="0" i="0" sz="3000" u="none" cap="none" strike="noStrike">
                <a:latin typeface="Open Sans"/>
                <a:ea typeface="Open Sans"/>
                <a:cs typeface="Open Sans"/>
                <a:sym typeface="Open Sans"/>
              </a:defRPr>
            </a:lvl1pPr>
            <a:lvl2pPr indent="-69850" lvl="1" marL="0" marR="0" rtl="0" algn="ctr">
              <a:spcBef>
                <a:spcPts val="0"/>
              </a:spcBef>
              <a:spcAft>
                <a:spcPts val="0"/>
              </a:spcAft>
              <a:buSzPts val="1100"/>
              <a:buChar char="○"/>
              <a:defRPr/>
            </a:lvl2pPr>
            <a:lvl3pPr indent="-69850" lvl="2" marL="0" marR="0" rtl="0" algn="ctr">
              <a:spcBef>
                <a:spcPts val="0"/>
              </a:spcBef>
              <a:spcAft>
                <a:spcPts val="0"/>
              </a:spcAft>
              <a:buSzPts val="1100"/>
              <a:buChar char="■"/>
              <a:defRPr/>
            </a:lvl3pPr>
            <a:lvl4pPr indent="-69850" lvl="3" marL="0" marR="0" rtl="0" algn="ctr">
              <a:spcBef>
                <a:spcPts val="0"/>
              </a:spcBef>
              <a:spcAft>
                <a:spcPts val="0"/>
              </a:spcAft>
              <a:buSzPts val="1100"/>
              <a:buChar char="●"/>
              <a:defRPr/>
            </a:lvl4pPr>
            <a:lvl5pPr indent="-69850" lvl="4" marL="0" marR="0" rtl="0" algn="ctr">
              <a:spcBef>
                <a:spcPts val="0"/>
              </a:spcBef>
              <a:spcAft>
                <a:spcPts val="0"/>
              </a:spcAft>
              <a:buSzPts val="1100"/>
              <a:buChar char="○"/>
              <a:defRPr/>
            </a:lvl5pPr>
            <a:lvl6pPr indent="-69850" lvl="5" marL="0" marR="0" rtl="0" algn="ctr">
              <a:spcBef>
                <a:spcPts val="0"/>
              </a:spcBef>
              <a:spcAft>
                <a:spcPts val="0"/>
              </a:spcAft>
              <a:buSzPts val="1100"/>
              <a:buChar char="■"/>
              <a:defRPr/>
            </a:lvl6pPr>
            <a:lvl7pPr indent="-69850" lvl="6" marL="0" marR="0" rtl="0" algn="ctr">
              <a:spcBef>
                <a:spcPts val="0"/>
              </a:spcBef>
              <a:spcAft>
                <a:spcPts val="0"/>
              </a:spcAft>
              <a:buSzPts val="1100"/>
              <a:buChar char="●"/>
              <a:defRPr/>
            </a:lvl7pPr>
            <a:lvl8pPr indent="-69850" lvl="7" marL="0" marR="0" rtl="0" algn="ctr">
              <a:spcBef>
                <a:spcPts val="0"/>
              </a:spcBef>
              <a:spcAft>
                <a:spcPts val="0"/>
              </a:spcAft>
              <a:buSzPts val="1100"/>
              <a:buChar char="○"/>
              <a:defRPr/>
            </a:lvl8pPr>
            <a:lvl9pPr indent="-69850" lvl="8" marL="0" marR="0" rtl="0" algn="ctr">
              <a:spcBef>
                <a:spcPts val="0"/>
              </a:spcBef>
              <a:spcAft>
                <a:spcPts val="0"/>
              </a:spcAft>
              <a:buSzPts val="1100"/>
              <a:buChar char="■"/>
              <a:defRPr/>
            </a:lvl9pPr>
          </a:lstStyle>
          <a:p/>
        </p:txBody>
      </p:sp>
      <p:sp>
        <p:nvSpPr>
          <p:cNvPr id="139" name="Google Shape;139;p20"/>
          <p:cNvSpPr txBox="1"/>
          <p:nvPr>
            <p:ph idx="1" type="subTitle"/>
          </p:nvPr>
        </p:nvSpPr>
        <p:spPr>
          <a:xfrm>
            <a:off x="0" y="2426644"/>
            <a:ext cx="9144000" cy="541200"/>
          </a:xfrm>
          <a:prstGeom prst="rect">
            <a:avLst/>
          </a:prstGeom>
          <a:noFill/>
          <a:ln>
            <a:noFill/>
          </a:ln>
        </p:spPr>
        <p:txBody>
          <a:bodyPr anchorCtr="0" anchor="t" bIns="68575" lIns="68575" spcFirstLastPara="1" rIns="68575" wrap="square" tIns="68575">
            <a:noAutofit/>
          </a:bodyPr>
          <a:lstStyle>
            <a:lvl1pPr indent="0" lvl="0" marL="0" marR="0" rtl="0" algn="ctr">
              <a:spcBef>
                <a:spcPts val="0"/>
              </a:spcBef>
              <a:spcAft>
                <a:spcPts val="0"/>
              </a:spcAft>
              <a:buClr>
                <a:srgbClr val="808080"/>
              </a:buClr>
              <a:buSzPts val="2200"/>
              <a:buFont typeface="Open Sans"/>
              <a:buNone/>
              <a:defRPr b="0" i="0" sz="22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p:cSld name="CUSTOM">
    <p:spTree>
      <p:nvGrpSpPr>
        <p:cNvPr id="140" name="Shape 140"/>
        <p:cNvGrpSpPr/>
        <p:nvPr/>
      </p:nvGrpSpPr>
      <p:grpSpPr>
        <a:xfrm>
          <a:off x="0" y="0"/>
          <a:ext cx="0" cy="0"/>
          <a:chOff x="0" y="0"/>
          <a:chExt cx="0" cy="0"/>
        </a:xfrm>
      </p:grpSpPr>
      <p:sp>
        <p:nvSpPr>
          <p:cNvPr id="141" name="Google Shape;141;p21"/>
          <p:cNvSpPr txBox="1"/>
          <p:nvPr>
            <p:ph type="title"/>
          </p:nvPr>
        </p:nvSpPr>
        <p:spPr>
          <a:xfrm>
            <a:off x="0" y="304455"/>
            <a:ext cx="9144000" cy="376800"/>
          </a:xfrm>
          <a:prstGeom prst="rect">
            <a:avLst/>
          </a:prstGeom>
        </p:spPr>
        <p:txBody>
          <a:bodyPr anchorCtr="0" anchor="b" bIns="68575" lIns="68575" spcFirstLastPara="1" rIns="68575" wrap="square" tIns="6857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2" name="Google Shape;142;p21"/>
          <p:cNvSpPr txBox="1"/>
          <p:nvPr>
            <p:ph idx="1" type="body"/>
          </p:nvPr>
        </p:nvSpPr>
        <p:spPr>
          <a:xfrm>
            <a:off x="388610"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Bullet Points">
  <p:cSld name="Title Only_1_2">
    <p:spTree>
      <p:nvGrpSpPr>
        <p:cNvPr id="143" name="Shape 143"/>
        <p:cNvGrpSpPr/>
        <p:nvPr/>
      </p:nvGrpSpPr>
      <p:grpSpPr>
        <a:xfrm>
          <a:off x="0" y="0"/>
          <a:ext cx="0" cy="0"/>
          <a:chOff x="0" y="0"/>
          <a:chExt cx="0" cy="0"/>
        </a:xfrm>
      </p:grpSpPr>
      <p:sp>
        <p:nvSpPr>
          <p:cNvPr id="144" name="Google Shape;144;p22"/>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45" name="Google Shape;145;p22"/>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46" name="Google Shape;146;p22"/>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47" name="Google Shape;147;p22"/>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48" name="Google Shape;148;p22"/>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49" name="Google Shape;149;p22"/>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
        <p:nvSpPr>
          <p:cNvPr id="150" name="Google Shape;150;p22"/>
          <p:cNvSpPr txBox="1"/>
          <p:nvPr>
            <p:ph type="title"/>
          </p:nvPr>
        </p:nvSpPr>
        <p:spPr>
          <a:xfrm>
            <a:off x="363018" y="630056"/>
            <a:ext cx="4262100" cy="376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2100"/>
              <a:buFont typeface="Open Sans"/>
              <a:buNone/>
              <a:defRPr b="0" i="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151" name="Google Shape;151;p22"/>
          <p:cNvSpPr txBox="1"/>
          <p:nvPr>
            <p:ph idx="1" type="body"/>
          </p:nvPr>
        </p:nvSpPr>
        <p:spPr>
          <a:xfrm>
            <a:off x="372509" y="1067888"/>
            <a:ext cx="39936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1" name="Shape 51"/>
        <p:cNvGrpSpPr/>
        <p:nvPr/>
      </p:nvGrpSpPr>
      <p:grpSpPr>
        <a:xfrm>
          <a:off x="0" y="0"/>
          <a:ext cx="0" cy="0"/>
          <a:chOff x="0" y="0"/>
          <a:chExt cx="0" cy="0"/>
        </a:xfrm>
      </p:grpSpPr>
      <p:sp>
        <p:nvSpPr>
          <p:cNvPr id="52" name="Google Shape;52;p3"/>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3" name="Google Shape;53;p3"/>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42900" lvl="1" marL="914400" rtl="0">
              <a:spcBef>
                <a:spcPts val="0"/>
              </a:spcBef>
              <a:spcAft>
                <a:spcPts val="0"/>
              </a:spcAft>
              <a:buSzPts val="18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4" name="Google Shape;54;p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Italic Body">
  <p:cSld name="Title Only_1_2_2">
    <p:spTree>
      <p:nvGrpSpPr>
        <p:cNvPr id="152" name="Shape 152"/>
        <p:cNvGrpSpPr/>
        <p:nvPr/>
      </p:nvGrpSpPr>
      <p:grpSpPr>
        <a:xfrm>
          <a:off x="0" y="0"/>
          <a:ext cx="0" cy="0"/>
          <a:chOff x="0" y="0"/>
          <a:chExt cx="0" cy="0"/>
        </a:xfrm>
      </p:grpSpPr>
      <p:sp>
        <p:nvSpPr>
          <p:cNvPr id="153" name="Google Shape;153;p23"/>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54" name="Google Shape;154;p23"/>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55" name="Google Shape;155;p23"/>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56" name="Google Shape;156;p23"/>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57" name="Google Shape;157;p23"/>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58" name="Google Shape;158;p23"/>
          <p:cNvSpPr txBox="1"/>
          <p:nvPr>
            <p:ph type="title"/>
          </p:nvPr>
        </p:nvSpPr>
        <p:spPr>
          <a:xfrm>
            <a:off x="363018" y="630056"/>
            <a:ext cx="4262100" cy="376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2100"/>
              <a:buFont typeface="Open Sans"/>
              <a:buNone/>
              <a:defRPr b="0" i="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159" name="Google Shape;159;p23"/>
          <p:cNvSpPr txBox="1"/>
          <p:nvPr>
            <p:ph idx="1" type="body"/>
          </p:nvPr>
        </p:nvSpPr>
        <p:spPr>
          <a:xfrm>
            <a:off x="372509" y="1067888"/>
            <a:ext cx="3993600" cy="3394500"/>
          </a:xfrm>
          <a:prstGeom prst="rect">
            <a:avLst/>
          </a:prstGeom>
          <a:noFill/>
          <a:ln>
            <a:noFill/>
          </a:ln>
        </p:spPr>
        <p:txBody>
          <a:bodyPr anchorCtr="0" anchor="t" bIns="68575" lIns="68575" spcFirstLastPara="1" rIns="68575" wrap="square" tIns="68575">
            <a:noAutofit/>
          </a:bodyPr>
          <a:lstStyle>
            <a:lvl1pPr indent="-342900" lvl="0" marL="457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1pPr>
            <a:lvl2pPr indent="-342900" lvl="1" marL="914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2pPr>
            <a:lvl3pPr indent="-342900" lvl="2" marL="1371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3pPr>
            <a:lvl4pPr indent="-342900" lvl="3" marL="1828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4pPr>
            <a:lvl5pPr indent="-342900" lvl="4" marL="22860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5pPr>
            <a:lvl6pPr indent="-342900" lvl="5" marL="2743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6pPr>
            <a:lvl7pPr indent="-342900" lvl="6" marL="3200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7pPr>
            <a:lvl8pPr indent="-342900" lvl="7" marL="3657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8pPr>
            <a:lvl9pPr indent="-342900" lvl="8" marL="4114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9pPr>
          </a:lstStyle>
          <a:p/>
        </p:txBody>
      </p:sp>
      <p:sp>
        <p:nvSpPr>
          <p:cNvPr id="160" name="Google Shape;160;p23"/>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Italic Body">
  <p:cSld name="Title Only_1_2_2_1">
    <p:spTree>
      <p:nvGrpSpPr>
        <p:cNvPr id="161" name="Shape 161"/>
        <p:cNvGrpSpPr/>
        <p:nvPr/>
      </p:nvGrpSpPr>
      <p:grpSpPr>
        <a:xfrm>
          <a:off x="0" y="0"/>
          <a:ext cx="0" cy="0"/>
          <a:chOff x="0" y="0"/>
          <a:chExt cx="0" cy="0"/>
        </a:xfrm>
      </p:grpSpPr>
      <p:sp>
        <p:nvSpPr>
          <p:cNvPr id="162" name="Google Shape;162;p24"/>
          <p:cNvSpPr txBox="1"/>
          <p:nvPr>
            <p:ph idx="1" type="body"/>
          </p:nvPr>
        </p:nvSpPr>
        <p:spPr>
          <a:xfrm>
            <a:off x="2275277" y="1253438"/>
            <a:ext cx="4593300" cy="3394500"/>
          </a:xfrm>
          <a:prstGeom prst="rect">
            <a:avLst/>
          </a:prstGeom>
          <a:noFill/>
          <a:ln>
            <a:noFill/>
          </a:ln>
        </p:spPr>
        <p:txBody>
          <a:bodyPr anchorCtr="0" anchor="t" bIns="68575" lIns="68575" spcFirstLastPara="1" rIns="68575" wrap="square" tIns="68575">
            <a:noAutofit/>
          </a:bodyPr>
          <a:lstStyle>
            <a:lvl1pPr indent="-342900" lvl="0" marL="457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1pPr>
            <a:lvl2pPr indent="-342900" lvl="1" marL="914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2pPr>
            <a:lvl3pPr indent="-342900" lvl="2" marL="1371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3pPr>
            <a:lvl4pPr indent="-342900" lvl="3" marL="1828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4pPr>
            <a:lvl5pPr indent="-342900" lvl="4" marL="22860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5pPr>
            <a:lvl6pPr indent="-342900" lvl="5" marL="2743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6pPr>
            <a:lvl7pPr indent="-342900" lvl="6" marL="3200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7pPr>
            <a:lvl8pPr indent="-342900" lvl="7" marL="3657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8pPr>
            <a:lvl9pPr indent="-342900" lvl="8" marL="4114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Quote">
  <p:cSld name="Title Only_1_2_1">
    <p:spTree>
      <p:nvGrpSpPr>
        <p:cNvPr id="163" name="Shape 163"/>
        <p:cNvGrpSpPr/>
        <p:nvPr/>
      </p:nvGrpSpPr>
      <p:grpSpPr>
        <a:xfrm>
          <a:off x="0" y="0"/>
          <a:ext cx="0" cy="0"/>
          <a:chOff x="0" y="0"/>
          <a:chExt cx="0" cy="0"/>
        </a:xfrm>
      </p:grpSpPr>
      <p:sp>
        <p:nvSpPr>
          <p:cNvPr id="164" name="Google Shape;164;p25"/>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5" name="Google Shape;165;p25"/>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6" name="Google Shape;166;p25"/>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7" name="Google Shape;167;p25"/>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8" name="Google Shape;168;p25"/>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9" name="Google Shape;169;p25"/>
          <p:cNvSpPr txBox="1"/>
          <p:nvPr>
            <p:ph idx="1" type="body"/>
          </p:nvPr>
        </p:nvSpPr>
        <p:spPr>
          <a:xfrm>
            <a:off x="342248" y="1976081"/>
            <a:ext cx="3986700" cy="1067100"/>
          </a:xfrm>
          <a:prstGeom prst="rect">
            <a:avLst/>
          </a:prstGeom>
          <a:noFill/>
          <a:ln>
            <a:noFill/>
          </a:ln>
        </p:spPr>
        <p:txBody>
          <a:bodyPr anchorCtr="0" anchor="t" bIns="68575" lIns="68575" spcFirstLastPara="1" rIns="68575" wrap="square" tIns="68575">
            <a:noAutofit/>
          </a:bodyPr>
          <a:lstStyle>
            <a:lvl1pPr indent="-336550" lvl="0" marL="457200" marR="0" rtl="0">
              <a:spcBef>
                <a:spcPts val="0"/>
              </a:spcBef>
              <a:spcAft>
                <a:spcPts val="0"/>
              </a:spcAft>
              <a:buSzPts val="1700"/>
              <a:buFont typeface="Open Sans"/>
              <a:buChar char="•"/>
              <a:defRPr b="0" sz="1700" u="none" cap="none" strike="noStrike">
                <a:latin typeface="Open Sans"/>
                <a:ea typeface="Open Sans"/>
                <a:cs typeface="Open Sans"/>
                <a:sym typeface="Open Sans"/>
              </a:defRPr>
            </a:lvl1pPr>
            <a:lvl2pPr indent="-336550" lvl="1" marL="9144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2pPr>
            <a:lvl3pPr indent="-336550" lvl="2" marL="13716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3pPr>
            <a:lvl4pPr indent="-336550" lvl="3" marL="18288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4pPr>
            <a:lvl5pPr indent="-336550" lvl="4" marL="22860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5pPr>
            <a:lvl6pPr indent="-336550" lvl="5" marL="27432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6pPr>
            <a:lvl7pPr indent="-336550" lvl="6" marL="32004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7pPr>
            <a:lvl8pPr indent="-336550" lvl="7" marL="36576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8pPr>
            <a:lvl9pPr indent="-336550" lvl="8" marL="41148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9pPr>
          </a:lstStyle>
          <a:p/>
        </p:txBody>
      </p:sp>
      <p:sp>
        <p:nvSpPr>
          <p:cNvPr id="170" name="Google Shape;170;p25"/>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Quote">
  <p:cSld name="Title Only_1_2_1_1">
    <p:spTree>
      <p:nvGrpSpPr>
        <p:cNvPr id="171" name="Shape 171"/>
        <p:cNvGrpSpPr/>
        <p:nvPr/>
      </p:nvGrpSpPr>
      <p:grpSpPr>
        <a:xfrm>
          <a:off x="0" y="0"/>
          <a:ext cx="0" cy="0"/>
          <a:chOff x="0" y="0"/>
          <a:chExt cx="0" cy="0"/>
        </a:xfrm>
      </p:grpSpPr>
      <p:sp>
        <p:nvSpPr>
          <p:cNvPr id="172" name="Google Shape;172;p26"/>
          <p:cNvSpPr txBox="1"/>
          <p:nvPr>
            <p:ph idx="1" type="body"/>
          </p:nvPr>
        </p:nvSpPr>
        <p:spPr>
          <a:xfrm>
            <a:off x="2153518" y="1926806"/>
            <a:ext cx="4836900" cy="1067100"/>
          </a:xfrm>
          <a:prstGeom prst="rect">
            <a:avLst/>
          </a:prstGeom>
          <a:noFill/>
          <a:ln>
            <a:noFill/>
          </a:ln>
        </p:spPr>
        <p:txBody>
          <a:bodyPr anchorCtr="0" anchor="t" bIns="68575" lIns="68575" spcFirstLastPara="1" rIns="68575" wrap="square" tIns="68575">
            <a:noAutofit/>
          </a:bodyPr>
          <a:lstStyle>
            <a:lvl1pPr indent="-336550" lvl="0" marL="4572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1pPr>
            <a:lvl2pPr indent="-336550" lvl="1" marL="9144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2pPr>
            <a:lvl3pPr indent="-336550" lvl="2" marL="13716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3pPr>
            <a:lvl4pPr indent="-336550" lvl="3" marL="18288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4pPr>
            <a:lvl5pPr indent="-336550" lvl="4" marL="22860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5pPr>
            <a:lvl6pPr indent="-336550" lvl="5" marL="27432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6pPr>
            <a:lvl7pPr indent="-336550" lvl="6" marL="32004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7pPr>
            <a:lvl8pPr indent="-336550" lvl="7" marL="36576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8pPr>
            <a:lvl9pPr indent="-336550" lvl="8" marL="41148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Quotes">
  <p:cSld name="Title Only_1_2_1_1_1">
    <p:spTree>
      <p:nvGrpSpPr>
        <p:cNvPr id="173" name="Shape 173"/>
        <p:cNvGrpSpPr/>
        <p:nvPr/>
      </p:nvGrpSpPr>
      <p:grpSpPr>
        <a:xfrm>
          <a:off x="0" y="0"/>
          <a:ext cx="0" cy="0"/>
          <a:chOff x="0" y="0"/>
          <a:chExt cx="0" cy="0"/>
        </a:xfrm>
      </p:grpSpPr>
      <p:sp>
        <p:nvSpPr>
          <p:cNvPr id="174" name="Google Shape;174;p27"/>
          <p:cNvSpPr txBox="1"/>
          <p:nvPr>
            <p:ph idx="1" type="body"/>
          </p:nvPr>
        </p:nvSpPr>
        <p:spPr>
          <a:xfrm>
            <a:off x="251128" y="2181825"/>
            <a:ext cx="19326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175" name="Google Shape;175;p27"/>
          <p:cNvSpPr txBox="1"/>
          <p:nvPr>
            <p:ph type="title"/>
          </p:nvPr>
        </p:nvSpPr>
        <p:spPr>
          <a:xfrm>
            <a:off x="297267"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76" name="Google Shape;176;p27"/>
          <p:cNvSpPr txBox="1"/>
          <p:nvPr>
            <p:ph idx="2" type="body"/>
          </p:nvPr>
        </p:nvSpPr>
        <p:spPr>
          <a:xfrm>
            <a:off x="2456908"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177" name="Google Shape;177;p27"/>
          <p:cNvSpPr txBox="1"/>
          <p:nvPr>
            <p:ph idx="3" type="body"/>
          </p:nvPr>
        </p:nvSpPr>
        <p:spPr>
          <a:xfrm>
            <a:off x="4693296"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178" name="Google Shape;178;p27"/>
          <p:cNvSpPr txBox="1"/>
          <p:nvPr>
            <p:ph idx="4" type="body"/>
          </p:nvPr>
        </p:nvSpPr>
        <p:spPr>
          <a:xfrm>
            <a:off x="6929684"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179" name="Google Shape;179;p27"/>
          <p:cNvSpPr txBox="1"/>
          <p:nvPr>
            <p:ph idx="5" type="title"/>
          </p:nvPr>
        </p:nvSpPr>
        <p:spPr>
          <a:xfrm>
            <a:off x="297267"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180" name="Google Shape;180;p27"/>
          <p:cNvSpPr txBox="1"/>
          <p:nvPr>
            <p:ph idx="6" type="title"/>
          </p:nvPr>
        </p:nvSpPr>
        <p:spPr>
          <a:xfrm>
            <a:off x="2528553"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81" name="Google Shape;181;p27"/>
          <p:cNvSpPr txBox="1"/>
          <p:nvPr>
            <p:ph idx="7" type="title"/>
          </p:nvPr>
        </p:nvSpPr>
        <p:spPr>
          <a:xfrm>
            <a:off x="2528553"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182" name="Google Shape;182;p27"/>
          <p:cNvSpPr txBox="1"/>
          <p:nvPr>
            <p:ph idx="8" type="title"/>
          </p:nvPr>
        </p:nvSpPr>
        <p:spPr>
          <a:xfrm>
            <a:off x="4759839"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183" name="Google Shape;183;p27"/>
          <p:cNvSpPr txBox="1"/>
          <p:nvPr>
            <p:ph idx="9" type="title"/>
          </p:nvPr>
        </p:nvSpPr>
        <p:spPr>
          <a:xfrm>
            <a:off x="6991124"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84" name="Google Shape;184;p27"/>
          <p:cNvSpPr txBox="1"/>
          <p:nvPr>
            <p:ph idx="13" type="title"/>
          </p:nvPr>
        </p:nvSpPr>
        <p:spPr>
          <a:xfrm>
            <a:off x="6991124"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185" name="Google Shape;185;p27"/>
          <p:cNvSpPr txBox="1"/>
          <p:nvPr>
            <p:ph idx="14" type="title"/>
          </p:nvPr>
        </p:nvSpPr>
        <p:spPr>
          <a:xfrm>
            <a:off x="4759839"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ullet Points">
  <p:cSld name="Title Only_1_2_1_1_1_1">
    <p:spTree>
      <p:nvGrpSpPr>
        <p:cNvPr id="186" name="Shape 186"/>
        <p:cNvGrpSpPr/>
        <p:nvPr/>
      </p:nvGrpSpPr>
      <p:grpSpPr>
        <a:xfrm>
          <a:off x="0" y="0"/>
          <a:ext cx="0" cy="0"/>
          <a:chOff x="0" y="0"/>
          <a:chExt cx="0" cy="0"/>
        </a:xfrm>
      </p:grpSpPr>
      <p:sp>
        <p:nvSpPr>
          <p:cNvPr id="187" name="Google Shape;187;p28"/>
          <p:cNvSpPr txBox="1"/>
          <p:nvPr>
            <p:ph idx="1" type="body"/>
          </p:nvPr>
        </p:nvSpPr>
        <p:spPr>
          <a:xfrm>
            <a:off x="251128" y="2581875"/>
            <a:ext cx="19326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188" name="Google Shape;188;p28"/>
          <p:cNvSpPr txBox="1"/>
          <p:nvPr>
            <p:ph type="title"/>
          </p:nvPr>
        </p:nvSpPr>
        <p:spPr>
          <a:xfrm>
            <a:off x="297267"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89" name="Google Shape;189;p28"/>
          <p:cNvSpPr txBox="1"/>
          <p:nvPr>
            <p:ph idx="2" type="body"/>
          </p:nvPr>
        </p:nvSpPr>
        <p:spPr>
          <a:xfrm>
            <a:off x="2456908"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190" name="Google Shape;190;p28"/>
          <p:cNvSpPr txBox="1"/>
          <p:nvPr>
            <p:ph idx="3" type="body"/>
          </p:nvPr>
        </p:nvSpPr>
        <p:spPr>
          <a:xfrm>
            <a:off x="4693296"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191" name="Google Shape;191;p28"/>
          <p:cNvSpPr txBox="1"/>
          <p:nvPr>
            <p:ph idx="4" type="body"/>
          </p:nvPr>
        </p:nvSpPr>
        <p:spPr>
          <a:xfrm>
            <a:off x="6929684"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192" name="Google Shape;192;p28"/>
          <p:cNvSpPr txBox="1"/>
          <p:nvPr>
            <p:ph idx="5" type="title"/>
          </p:nvPr>
        </p:nvSpPr>
        <p:spPr>
          <a:xfrm>
            <a:off x="2528553"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93" name="Google Shape;193;p28"/>
          <p:cNvSpPr txBox="1"/>
          <p:nvPr>
            <p:ph idx="6" type="title"/>
          </p:nvPr>
        </p:nvSpPr>
        <p:spPr>
          <a:xfrm>
            <a:off x="6991124"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194" name="Google Shape;194;p28"/>
          <p:cNvSpPr txBox="1"/>
          <p:nvPr>
            <p:ph idx="7" type="title"/>
          </p:nvPr>
        </p:nvSpPr>
        <p:spPr>
          <a:xfrm>
            <a:off x="4759839"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amp; Bullet Points">
  <p:cSld name="Title Only_1_1_1">
    <p:spTree>
      <p:nvGrpSpPr>
        <p:cNvPr id="195" name="Shape 195"/>
        <p:cNvGrpSpPr/>
        <p:nvPr/>
      </p:nvGrpSpPr>
      <p:grpSpPr>
        <a:xfrm>
          <a:off x="0" y="0"/>
          <a:ext cx="0" cy="0"/>
          <a:chOff x="0" y="0"/>
          <a:chExt cx="0" cy="0"/>
        </a:xfrm>
      </p:grpSpPr>
      <p:sp>
        <p:nvSpPr>
          <p:cNvPr id="196" name="Google Shape;196;p29"/>
          <p:cNvSpPr txBox="1"/>
          <p:nvPr>
            <p:ph idx="1" type="body"/>
          </p:nvPr>
        </p:nvSpPr>
        <p:spPr>
          <a:xfrm>
            <a:off x="477199" y="900396"/>
            <a:ext cx="4935000" cy="10671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1pPr>
            <a:lvl2pPr indent="-298450" lvl="1" marL="914400" marR="0" rtl="0">
              <a:lnSpc>
                <a:spcPct val="115000"/>
              </a:lnSpc>
              <a:spcBef>
                <a:spcPts val="180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2pPr>
            <a:lvl3pPr indent="-298450" lvl="2" marL="1371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3pPr>
            <a:lvl4pPr indent="-298450" lvl="3" marL="1828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4pPr>
            <a:lvl5pPr indent="-298450" lvl="4" marL="22860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5pPr>
            <a:lvl6pPr indent="-298450" lvl="5" marL="2743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6pPr>
            <a:lvl7pPr indent="-298450" lvl="6" marL="3200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7pPr>
            <a:lvl8pPr indent="-298450" lvl="7" marL="3657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8pPr>
            <a:lvl9pPr indent="-298450" lvl="8" marL="4114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9pPr>
          </a:lstStyle>
          <a:p/>
        </p:txBody>
      </p:sp>
      <p:sp>
        <p:nvSpPr>
          <p:cNvPr id="197" name="Google Shape;197;p29"/>
          <p:cNvSpPr txBox="1"/>
          <p:nvPr>
            <p:ph idx="2" type="body"/>
          </p:nvPr>
        </p:nvSpPr>
        <p:spPr>
          <a:xfrm>
            <a:off x="477199" y="2495475"/>
            <a:ext cx="4935000" cy="10671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40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1pPr>
            <a:lvl2pPr indent="-298450" lvl="1" marL="914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2pPr>
            <a:lvl3pPr indent="-298450" lvl="2" marL="1371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3pPr>
            <a:lvl4pPr indent="-298450" lvl="3" marL="1828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4pPr>
            <a:lvl5pPr indent="-298450" lvl="4" marL="22860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5pPr>
            <a:lvl6pPr indent="-298450" lvl="5" marL="2743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6pPr>
            <a:lvl7pPr indent="-298450" lvl="6" marL="3200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7pPr>
            <a:lvl8pPr indent="-298450" lvl="7" marL="3657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8pPr>
            <a:lvl9pPr indent="-298450" lvl="8" marL="4114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9pPr>
          </a:lstStyle>
          <a:p/>
        </p:txBody>
      </p:sp>
      <p:sp>
        <p:nvSpPr>
          <p:cNvPr id="198" name="Google Shape;198;p29"/>
          <p:cNvSpPr/>
          <p:nvPr/>
        </p:nvSpPr>
        <p:spPr>
          <a:xfrm>
            <a:off x="5921386" y="-13500"/>
            <a:ext cx="32226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 type="title">
  <p:cSld name="TITLE">
    <p:spTree>
      <p:nvGrpSpPr>
        <p:cNvPr id="199" name="Shape 199"/>
        <p:cNvGrpSpPr/>
        <p:nvPr/>
      </p:nvGrpSpPr>
      <p:grpSpPr>
        <a:xfrm>
          <a:off x="0" y="0"/>
          <a:ext cx="0" cy="0"/>
          <a:chOff x="0" y="0"/>
          <a:chExt cx="0" cy="0"/>
        </a:xfrm>
      </p:grpSpPr>
      <p:sp>
        <p:nvSpPr>
          <p:cNvPr id="200" name="Google Shape;200;p30"/>
          <p:cNvSpPr txBox="1"/>
          <p:nvPr>
            <p:ph idx="1" type="body"/>
          </p:nvPr>
        </p:nvSpPr>
        <p:spPr>
          <a:xfrm>
            <a:off x="388610"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TITLE_1">
    <p:spTree>
      <p:nvGrpSpPr>
        <p:cNvPr id="201" name="Shape 201"/>
        <p:cNvGrpSpPr/>
        <p:nvPr/>
      </p:nvGrpSpPr>
      <p:grpSpPr>
        <a:xfrm>
          <a:off x="0" y="0"/>
          <a:ext cx="0" cy="0"/>
          <a:chOff x="0" y="0"/>
          <a:chExt cx="0" cy="0"/>
        </a:xfrm>
      </p:grpSpPr>
      <p:sp>
        <p:nvSpPr>
          <p:cNvPr id="202" name="Google Shape;202;p31"/>
          <p:cNvSpPr/>
          <p:nvPr/>
        </p:nvSpPr>
        <p:spPr>
          <a:xfrm>
            <a:off x="-169" y="-13275"/>
            <a:ext cx="9144000" cy="51567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nly">
  <p:cSld name="TITLE_2">
    <p:spTree>
      <p:nvGrpSpPr>
        <p:cNvPr id="203" name="Shape 20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5" name="Shape 55"/>
        <p:cNvGrpSpPr/>
        <p:nvPr/>
      </p:nvGrpSpPr>
      <p:grpSpPr>
        <a:xfrm>
          <a:off x="0" y="0"/>
          <a:ext cx="0" cy="0"/>
          <a:chOff x="0" y="0"/>
          <a:chExt cx="0" cy="0"/>
        </a:xfrm>
      </p:grpSpPr>
      <p:sp>
        <p:nvSpPr>
          <p:cNvPr id="56" name="Google Shape;56;p4"/>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7" name="Google Shape;57;p4"/>
          <p:cNvSpPr txBox="1"/>
          <p:nvPr>
            <p:ph idx="1" type="body"/>
          </p:nvPr>
        </p:nvSpPr>
        <p:spPr>
          <a:xfrm>
            <a:off x="4548233" y="1253683"/>
            <a:ext cx="4056600" cy="34290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42900" lvl="1" marL="914400" rtl="0">
              <a:spcBef>
                <a:spcPts val="0"/>
              </a:spcBef>
              <a:spcAft>
                <a:spcPts val="0"/>
              </a:spcAft>
              <a:buSzPts val="18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8" name="Google Shape;58;p4"/>
          <p:cNvSpPr txBox="1"/>
          <p:nvPr>
            <p:ph idx="2" type="body"/>
          </p:nvPr>
        </p:nvSpPr>
        <p:spPr>
          <a:xfrm>
            <a:off x="375102" y="1253683"/>
            <a:ext cx="4056600" cy="34290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42900" lvl="1" marL="914400" rtl="0">
              <a:spcBef>
                <a:spcPts val="0"/>
              </a:spcBef>
              <a:spcAft>
                <a:spcPts val="0"/>
              </a:spcAft>
              <a:buSzPts val="18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9" name="Google Shape;59;p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4" name="Shape 204"/>
        <p:cNvGrpSpPr/>
        <p:nvPr/>
      </p:nvGrpSpPr>
      <p:grpSpPr>
        <a:xfrm>
          <a:off x="0" y="0"/>
          <a:ext cx="0" cy="0"/>
          <a:chOff x="0" y="0"/>
          <a:chExt cx="0" cy="0"/>
        </a:xfrm>
      </p:grpSpPr>
      <p:sp>
        <p:nvSpPr>
          <p:cNvPr id="205" name="Google Shape;205;p33"/>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206" name="Google Shape;206;p33"/>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noAutofit/>
          </a:bodyPr>
          <a:lstStyle>
            <a:lvl1pPr indent="-317500" lvl="0" marL="457200" rtl="0" algn="l">
              <a:spcBef>
                <a:spcPts val="700"/>
              </a:spcBef>
              <a:spcAft>
                <a:spcPts val="0"/>
              </a:spcAft>
              <a:buClr>
                <a:schemeClr val="dk1"/>
              </a:buClr>
              <a:buSzPts val="1400"/>
              <a:buFont typeface="Calibri"/>
              <a:buChar char="•"/>
              <a:defRPr sz="1400"/>
            </a:lvl1pPr>
            <a:lvl2pPr indent="-317500" lvl="1" marL="914400" rtl="0" algn="l">
              <a:spcBef>
                <a:spcPts val="500"/>
              </a:spcBef>
              <a:spcAft>
                <a:spcPts val="0"/>
              </a:spcAft>
              <a:buClr>
                <a:schemeClr val="dk1"/>
              </a:buClr>
              <a:buSzPts val="1400"/>
              <a:buFont typeface="Calibri"/>
              <a:buChar char="–"/>
              <a:defRPr sz="1400"/>
            </a:lvl2pPr>
            <a:lvl3pPr indent="-317500" lvl="2" marL="1371600" rtl="0" algn="l">
              <a:spcBef>
                <a:spcPts val="500"/>
              </a:spcBef>
              <a:spcAft>
                <a:spcPts val="0"/>
              </a:spcAft>
              <a:buClr>
                <a:schemeClr val="dk1"/>
              </a:buClr>
              <a:buSzPts val="1400"/>
              <a:buFont typeface="Calibri"/>
              <a:buChar char="•"/>
              <a:defRPr sz="1400"/>
            </a:lvl3pPr>
            <a:lvl4pPr indent="-317500" lvl="3" marL="1828800" rtl="0" algn="l">
              <a:spcBef>
                <a:spcPts val="400"/>
              </a:spcBef>
              <a:spcAft>
                <a:spcPts val="0"/>
              </a:spcAft>
              <a:buClr>
                <a:schemeClr val="dk1"/>
              </a:buClr>
              <a:buSzPts val="1400"/>
              <a:buFont typeface="Calibri"/>
              <a:buChar char="–"/>
              <a:defRPr sz="1400"/>
            </a:lvl4pPr>
            <a:lvl5pPr indent="-317500" lvl="4" marL="2286000" rtl="0" algn="l">
              <a:spcBef>
                <a:spcPts val="400"/>
              </a:spcBef>
              <a:spcAft>
                <a:spcPts val="0"/>
              </a:spcAft>
              <a:buClr>
                <a:schemeClr val="dk1"/>
              </a:buClr>
              <a:buSzPts val="1400"/>
              <a:buFont typeface="Calibri"/>
              <a:buChar char="»"/>
              <a:defRPr sz="1400"/>
            </a:lvl5pPr>
            <a:lvl6pPr indent="-317500" lvl="5" marL="2743200" rtl="0" algn="l">
              <a:spcBef>
                <a:spcPts val="400"/>
              </a:spcBef>
              <a:spcAft>
                <a:spcPts val="0"/>
              </a:spcAft>
              <a:buClr>
                <a:schemeClr val="dk1"/>
              </a:buClr>
              <a:buSzPts val="1400"/>
              <a:buFont typeface="Calibri"/>
              <a:buChar char="•"/>
              <a:defRPr sz="1400"/>
            </a:lvl6pPr>
            <a:lvl7pPr indent="-317500" lvl="6" marL="3200400" rtl="0" algn="l">
              <a:spcBef>
                <a:spcPts val="400"/>
              </a:spcBef>
              <a:spcAft>
                <a:spcPts val="0"/>
              </a:spcAft>
              <a:buClr>
                <a:schemeClr val="dk1"/>
              </a:buClr>
              <a:buSzPts val="1400"/>
              <a:buFont typeface="Calibri"/>
              <a:buChar char="•"/>
              <a:defRPr sz="1400"/>
            </a:lvl7pPr>
            <a:lvl8pPr indent="-317500" lvl="7" marL="3657600" rtl="0" algn="l">
              <a:spcBef>
                <a:spcPts val="400"/>
              </a:spcBef>
              <a:spcAft>
                <a:spcPts val="0"/>
              </a:spcAft>
              <a:buClr>
                <a:schemeClr val="dk1"/>
              </a:buClr>
              <a:buSzPts val="1400"/>
              <a:buFont typeface="Calibri"/>
              <a:buChar char="•"/>
              <a:defRPr sz="1400"/>
            </a:lvl8pPr>
            <a:lvl9pPr indent="-317500" lvl="8" marL="4114800" rtl="0" algn="l">
              <a:spcBef>
                <a:spcPts val="400"/>
              </a:spcBef>
              <a:spcAft>
                <a:spcPts val="0"/>
              </a:spcAft>
              <a:buClr>
                <a:schemeClr val="dk1"/>
              </a:buClr>
              <a:buSzPts val="1400"/>
              <a:buFont typeface="Calibri"/>
              <a:buChar char="•"/>
              <a:defRPr sz="1400"/>
            </a:lvl9pPr>
          </a:lstStyle>
          <a:p/>
        </p:txBody>
      </p:sp>
      <p:sp>
        <p:nvSpPr>
          <p:cNvPr id="207" name="Google Shape;207;p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sz="1400"/>
            </a:lvl1pPr>
            <a:lvl2pPr indent="-88900" lvl="1" marL="457200" marR="0" rtl="0" algn="l">
              <a:spcBef>
                <a:spcPts val="0"/>
              </a:spcBef>
              <a:spcAft>
                <a:spcPts val="0"/>
              </a:spcAft>
              <a:buSzPts val="1400"/>
              <a:buChar char="○"/>
              <a:defRPr sz="1400"/>
            </a:lvl2pPr>
            <a:lvl3pPr indent="-88900" lvl="2" marL="914400" marR="0" rtl="0" algn="l">
              <a:spcBef>
                <a:spcPts val="0"/>
              </a:spcBef>
              <a:spcAft>
                <a:spcPts val="0"/>
              </a:spcAft>
              <a:buSzPts val="1400"/>
              <a:buChar char="■"/>
              <a:defRPr sz="1400"/>
            </a:lvl3pPr>
            <a:lvl4pPr indent="-88900" lvl="3" marL="1371600" marR="0" rtl="0" algn="l">
              <a:spcBef>
                <a:spcPts val="0"/>
              </a:spcBef>
              <a:spcAft>
                <a:spcPts val="0"/>
              </a:spcAft>
              <a:buSzPts val="1400"/>
              <a:buChar char="●"/>
              <a:defRPr sz="1400"/>
            </a:lvl4pPr>
            <a:lvl5pPr indent="-88900" lvl="4" marL="1828800" marR="0" rtl="0" algn="l">
              <a:spcBef>
                <a:spcPts val="0"/>
              </a:spcBef>
              <a:spcAft>
                <a:spcPts val="0"/>
              </a:spcAft>
              <a:buSzPts val="1400"/>
              <a:buChar char="○"/>
              <a:defRPr sz="1400"/>
            </a:lvl5pPr>
            <a:lvl6pPr indent="-88900" lvl="5" marL="2286000" marR="0" rtl="0" algn="l">
              <a:spcBef>
                <a:spcPts val="0"/>
              </a:spcBef>
              <a:spcAft>
                <a:spcPts val="0"/>
              </a:spcAft>
              <a:buSzPts val="1400"/>
              <a:buChar char="■"/>
              <a:defRPr sz="1400"/>
            </a:lvl6pPr>
            <a:lvl7pPr indent="-88900" lvl="6" marL="2743200" marR="0" rtl="0" algn="l">
              <a:spcBef>
                <a:spcPts val="0"/>
              </a:spcBef>
              <a:spcAft>
                <a:spcPts val="0"/>
              </a:spcAft>
              <a:buSzPts val="1400"/>
              <a:buChar char="●"/>
              <a:defRPr sz="1400"/>
            </a:lvl7pPr>
            <a:lvl8pPr indent="-88900" lvl="7" marL="3200400" marR="0" rtl="0" algn="l">
              <a:spcBef>
                <a:spcPts val="0"/>
              </a:spcBef>
              <a:spcAft>
                <a:spcPts val="0"/>
              </a:spcAft>
              <a:buSzPts val="1400"/>
              <a:buChar char="○"/>
              <a:defRPr sz="1400"/>
            </a:lvl8pPr>
            <a:lvl9pPr indent="-88900" lvl="8" marL="3657600" marR="0" rtl="0" algn="l">
              <a:spcBef>
                <a:spcPts val="0"/>
              </a:spcBef>
              <a:spcAft>
                <a:spcPts val="0"/>
              </a:spcAft>
              <a:buSzPts val="1400"/>
              <a:buChar char="■"/>
              <a:defRPr sz="1400"/>
            </a:lvl9pPr>
          </a:lstStyle>
          <a:p/>
        </p:txBody>
      </p:sp>
      <p:sp>
        <p:nvSpPr>
          <p:cNvPr id="208" name="Google Shape;208;p3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sz="1400"/>
            </a:lvl1pPr>
            <a:lvl2pPr indent="-88900" lvl="1" marL="457200" marR="0" rtl="0" algn="l">
              <a:spcBef>
                <a:spcPts val="0"/>
              </a:spcBef>
              <a:spcAft>
                <a:spcPts val="0"/>
              </a:spcAft>
              <a:buSzPts val="1400"/>
              <a:buChar char="○"/>
              <a:defRPr sz="1400"/>
            </a:lvl2pPr>
            <a:lvl3pPr indent="-88900" lvl="2" marL="914400" marR="0" rtl="0" algn="l">
              <a:spcBef>
                <a:spcPts val="0"/>
              </a:spcBef>
              <a:spcAft>
                <a:spcPts val="0"/>
              </a:spcAft>
              <a:buSzPts val="1400"/>
              <a:buChar char="■"/>
              <a:defRPr sz="1400"/>
            </a:lvl3pPr>
            <a:lvl4pPr indent="-88900" lvl="3" marL="1371600" marR="0" rtl="0" algn="l">
              <a:spcBef>
                <a:spcPts val="0"/>
              </a:spcBef>
              <a:spcAft>
                <a:spcPts val="0"/>
              </a:spcAft>
              <a:buSzPts val="1400"/>
              <a:buChar char="●"/>
              <a:defRPr sz="1400"/>
            </a:lvl4pPr>
            <a:lvl5pPr indent="-88900" lvl="4" marL="1828800" marR="0" rtl="0" algn="l">
              <a:spcBef>
                <a:spcPts val="0"/>
              </a:spcBef>
              <a:spcAft>
                <a:spcPts val="0"/>
              </a:spcAft>
              <a:buSzPts val="1400"/>
              <a:buChar char="○"/>
              <a:defRPr sz="1400"/>
            </a:lvl5pPr>
            <a:lvl6pPr indent="-88900" lvl="5" marL="2286000" marR="0" rtl="0" algn="l">
              <a:spcBef>
                <a:spcPts val="0"/>
              </a:spcBef>
              <a:spcAft>
                <a:spcPts val="0"/>
              </a:spcAft>
              <a:buSzPts val="1400"/>
              <a:buChar char="■"/>
              <a:defRPr sz="1400"/>
            </a:lvl6pPr>
            <a:lvl7pPr indent="-88900" lvl="6" marL="2743200" marR="0" rtl="0" algn="l">
              <a:spcBef>
                <a:spcPts val="0"/>
              </a:spcBef>
              <a:spcAft>
                <a:spcPts val="0"/>
              </a:spcAft>
              <a:buSzPts val="1400"/>
              <a:buChar char="●"/>
              <a:defRPr sz="1400"/>
            </a:lvl7pPr>
            <a:lvl8pPr indent="-88900" lvl="7" marL="3200400" marR="0" rtl="0" algn="l">
              <a:spcBef>
                <a:spcPts val="0"/>
              </a:spcBef>
              <a:spcAft>
                <a:spcPts val="0"/>
              </a:spcAft>
              <a:buSzPts val="1400"/>
              <a:buChar char="○"/>
              <a:defRPr sz="1400"/>
            </a:lvl8pPr>
            <a:lvl9pPr indent="-88900" lvl="8" marL="3657600" marR="0" rtl="0" algn="l">
              <a:spcBef>
                <a:spcPts val="0"/>
              </a:spcBef>
              <a:spcAft>
                <a:spcPts val="0"/>
              </a:spcAft>
              <a:buSzPts val="1400"/>
              <a:buChar char="■"/>
              <a:defRPr sz="1400"/>
            </a:lvl9pPr>
          </a:lstStyle>
          <a:p/>
        </p:txBody>
      </p:sp>
      <p:sp>
        <p:nvSpPr>
          <p:cNvPr id="209" name="Google Shape;209;p3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sz="1400"/>
            </a:lvl1pPr>
            <a:lvl2pPr indent="0" lvl="1" marL="0" marR="0" rtl="0" algn="r">
              <a:buNone/>
              <a:defRPr sz="1400"/>
            </a:lvl2pPr>
            <a:lvl3pPr indent="0" lvl="2" marL="0" marR="0" rtl="0" algn="r">
              <a:buNone/>
              <a:defRPr sz="1400"/>
            </a:lvl3pPr>
            <a:lvl4pPr indent="0" lvl="3" marL="0" marR="0" rtl="0" algn="r">
              <a:buNone/>
              <a:defRPr sz="1400"/>
            </a:lvl4pPr>
            <a:lvl5pPr indent="0" lvl="4" marL="0" marR="0" rtl="0" algn="r">
              <a:buNone/>
              <a:defRPr sz="1400"/>
            </a:lvl5pPr>
            <a:lvl6pPr indent="0" lvl="5" marL="0" marR="0" rtl="0" algn="r">
              <a:buNone/>
              <a:defRPr sz="1400"/>
            </a:lvl6pPr>
            <a:lvl7pPr indent="0" lvl="6" marL="0" marR="0" rtl="0" algn="r">
              <a:buNone/>
              <a:defRPr sz="1400"/>
            </a:lvl7pPr>
            <a:lvl8pPr indent="0" lvl="7" marL="0" marR="0" rtl="0" algn="r">
              <a:buNone/>
              <a:defRPr sz="1400"/>
            </a:lvl8pPr>
            <a:lvl9pPr indent="0" lvl="8" marL="0" marR="0" rtl="0" algn="r">
              <a:buNone/>
              <a:defRPr sz="1400"/>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Presentation Title - Title and Subtitle">
    <p:spTree>
      <p:nvGrpSpPr>
        <p:cNvPr id="220" name="Shape 220"/>
        <p:cNvGrpSpPr/>
        <p:nvPr/>
      </p:nvGrpSpPr>
      <p:grpSpPr>
        <a:xfrm>
          <a:off x="0" y="0"/>
          <a:ext cx="0" cy="0"/>
          <a:chOff x="0" y="0"/>
          <a:chExt cx="0" cy="0"/>
        </a:xfrm>
      </p:grpSpPr>
      <p:sp>
        <p:nvSpPr>
          <p:cNvPr id="221" name="Google Shape;221;p35"/>
          <p:cNvSpPr/>
          <p:nvPr/>
        </p:nvSpPr>
        <p:spPr>
          <a:xfrm>
            <a:off x="244" y="4172963"/>
            <a:ext cx="9144000" cy="970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2" name="Google Shape;222;p35"/>
          <p:cNvSpPr txBox="1"/>
          <p:nvPr>
            <p:ph type="ctrTitle"/>
          </p:nvPr>
        </p:nvSpPr>
        <p:spPr>
          <a:xfrm>
            <a:off x="2129204" y="1549181"/>
            <a:ext cx="6624000" cy="990600"/>
          </a:xfrm>
          <a:prstGeom prst="rect">
            <a:avLst/>
          </a:prstGeom>
          <a:noFill/>
          <a:ln>
            <a:noFill/>
          </a:ln>
        </p:spPr>
        <p:txBody>
          <a:bodyPr anchorCtr="0" anchor="b" bIns="68575" lIns="68575" spcFirstLastPara="1" rIns="68575" wrap="square" tIns="68575">
            <a:noAutofit/>
          </a:bodyPr>
          <a:lstStyle>
            <a:lvl1pPr indent="0" lvl="0" marL="0" marR="0" rtl="0" algn="l">
              <a:spcBef>
                <a:spcPts val="0"/>
              </a:spcBef>
              <a:spcAft>
                <a:spcPts val="0"/>
              </a:spcAft>
              <a:buSzPts val="3600"/>
              <a:buFont typeface="Open Sans"/>
              <a:buNone/>
              <a:defRPr b="0" i="0" sz="360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223" name="Google Shape;223;p35"/>
          <p:cNvSpPr txBox="1"/>
          <p:nvPr>
            <p:ph idx="1" type="subTitle"/>
          </p:nvPr>
        </p:nvSpPr>
        <p:spPr>
          <a:xfrm>
            <a:off x="2172078" y="2426644"/>
            <a:ext cx="6566700" cy="5412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Clr>
                <a:srgbClr val="808080"/>
              </a:buClr>
              <a:buSzPts val="1400"/>
              <a:buFont typeface="Open Sans"/>
              <a:buNone/>
              <a:defRPr b="0" i="0" sz="22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sp>
        <p:nvSpPr>
          <p:cNvPr id="224" name="Google Shape;224;p35"/>
          <p:cNvSpPr txBox="1"/>
          <p:nvPr>
            <p:ph idx="2" type="subTitle"/>
          </p:nvPr>
        </p:nvSpPr>
        <p:spPr>
          <a:xfrm>
            <a:off x="2163580" y="3229275"/>
            <a:ext cx="6624000" cy="5412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808080"/>
              </a:buClr>
              <a:buSzPts val="1400"/>
              <a:buFont typeface="Open Sans"/>
              <a:buNone/>
              <a:defRPr b="0" i="0" sz="11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cxnSp>
        <p:nvCxnSpPr>
          <p:cNvPr id="225" name="Google Shape;225;p35"/>
          <p:cNvCxnSpPr/>
          <p:nvPr/>
        </p:nvCxnSpPr>
        <p:spPr>
          <a:xfrm>
            <a:off x="19" y="679110"/>
            <a:ext cx="9144000" cy="0"/>
          </a:xfrm>
          <a:prstGeom prst="straightConnector1">
            <a:avLst/>
          </a:prstGeom>
          <a:noFill/>
          <a:ln cap="flat" cmpd="sng" w="9525">
            <a:solidFill>
              <a:srgbClr val="E6E6E6"/>
            </a:solidFill>
            <a:prstDash val="solid"/>
            <a:round/>
            <a:headEnd len="sm" w="sm" type="none"/>
            <a:tailEnd len="sm" w="sm" type="none"/>
          </a:ln>
        </p:spPr>
      </p:cxnSp>
      <p:cxnSp>
        <p:nvCxnSpPr>
          <p:cNvPr id="226" name="Google Shape;226;p35"/>
          <p:cNvCxnSpPr/>
          <p:nvPr/>
        </p:nvCxnSpPr>
        <p:spPr>
          <a:xfrm rot="10800000">
            <a:off x="66" y="4297585"/>
            <a:ext cx="9144000" cy="0"/>
          </a:xfrm>
          <a:prstGeom prst="straightConnector1">
            <a:avLst/>
          </a:prstGeom>
          <a:noFill/>
          <a:ln cap="flat" cmpd="sng" w="9525">
            <a:solidFill>
              <a:srgbClr val="E6E6E6"/>
            </a:solidFill>
            <a:prstDash val="solid"/>
            <a:round/>
            <a:headEnd len="sm" w="sm" type="none"/>
            <a:tailEnd len="sm" w="sm" type="none"/>
          </a:ln>
        </p:spPr>
      </p:cxnSp>
      <p:sp>
        <p:nvSpPr>
          <p:cNvPr id="227" name="Google Shape;227;p35"/>
          <p:cNvSpPr txBox="1"/>
          <p:nvPr/>
        </p:nvSpPr>
        <p:spPr>
          <a:xfrm>
            <a:off x="7139991" y="4988552"/>
            <a:ext cx="1708500" cy="160200"/>
          </a:xfrm>
          <a:prstGeom prst="rect">
            <a:avLst/>
          </a:prstGeom>
          <a:noFill/>
          <a:ln>
            <a:noFill/>
          </a:ln>
        </p:spPr>
        <p:txBody>
          <a:bodyPr anchorCtr="0" anchor="b" bIns="68575" lIns="68575" spcFirstLastPara="1" rIns="68575" wrap="square" tIns="68575">
            <a:noAutofit/>
          </a:bodyPr>
          <a:lstStyle/>
          <a:p>
            <a:pPr indent="0" lvl="0" marL="0" rtl="0" algn="l">
              <a:spcBef>
                <a:spcPts val="0"/>
              </a:spcBef>
              <a:spcAft>
                <a:spcPts val="0"/>
              </a:spcAft>
              <a:buNone/>
            </a:pPr>
            <a:r>
              <a:t/>
            </a:r>
            <a:endParaRPr sz="700">
              <a:solidFill>
                <a:srgbClr val="999999"/>
              </a:solidFill>
              <a:latin typeface="Open Sans"/>
              <a:ea typeface="Open Sans"/>
              <a:cs typeface="Open Sans"/>
              <a:sym typeface="Open Sans"/>
            </a:endParaRPr>
          </a:p>
        </p:txBody>
      </p:sp>
      <p:grpSp>
        <p:nvGrpSpPr>
          <p:cNvPr id="228" name="Google Shape;228;p35"/>
          <p:cNvGrpSpPr/>
          <p:nvPr/>
        </p:nvGrpSpPr>
        <p:grpSpPr>
          <a:xfrm>
            <a:off x="7931304" y="4274629"/>
            <a:ext cx="821930" cy="26550"/>
            <a:chOff x="10313692" y="5282680"/>
            <a:chExt cx="1095614" cy="35400"/>
          </a:xfrm>
        </p:grpSpPr>
        <p:sp>
          <p:nvSpPr>
            <p:cNvPr id="229" name="Google Shape;229;p35"/>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35"/>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35"/>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35"/>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233" name="Google Shape;233;p35"/>
          <p:cNvPicPr preferRelativeResize="0"/>
          <p:nvPr/>
        </p:nvPicPr>
        <p:blipFill>
          <a:blip r:embed="rId2">
            <a:alphaModFix/>
          </a:blip>
          <a:stretch>
            <a:fillRect/>
          </a:stretch>
        </p:blipFill>
        <p:spPr>
          <a:xfrm>
            <a:off x="537909" y="1812724"/>
            <a:ext cx="1277644" cy="1134388"/>
          </a:xfrm>
          <a:prstGeom prst="rect">
            <a:avLst/>
          </a:prstGeom>
          <a:noFill/>
          <a:ln>
            <a:noFill/>
          </a:ln>
        </p:spPr>
      </p:pic>
      <p:pic>
        <p:nvPicPr>
          <p:cNvPr id="234" name="Google Shape;234;p35"/>
          <p:cNvPicPr preferRelativeResize="0"/>
          <p:nvPr/>
        </p:nvPicPr>
        <p:blipFill>
          <a:blip r:embed="rId3">
            <a:alphaModFix/>
          </a:blip>
          <a:stretch>
            <a:fillRect/>
          </a:stretch>
        </p:blipFill>
        <p:spPr>
          <a:xfrm>
            <a:off x="375379" y="4421298"/>
            <a:ext cx="2460599" cy="60296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p:cSld name="Presentation Title - Title and Subtitle_2">
    <p:spTree>
      <p:nvGrpSpPr>
        <p:cNvPr id="235" name="Shape 235"/>
        <p:cNvGrpSpPr/>
        <p:nvPr/>
      </p:nvGrpSpPr>
      <p:grpSpPr>
        <a:xfrm>
          <a:off x="0" y="0"/>
          <a:ext cx="0" cy="0"/>
          <a:chOff x="0" y="0"/>
          <a:chExt cx="0" cy="0"/>
        </a:xfrm>
      </p:grpSpPr>
      <p:sp>
        <p:nvSpPr>
          <p:cNvPr id="236" name="Google Shape;236;p36"/>
          <p:cNvSpPr/>
          <p:nvPr/>
        </p:nvSpPr>
        <p:spPr>
          <a:xfrm>
            <a:off x="244" y="4172963"/>
            <a:ext cx="9144000" cy="970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7" name="Google Shape;237;p36"/>
          <p:cNvSpPr txBox="1"/>
          <p:nvPr>
            <p:ph type="ctrTitle"/>
          </p:nvPr>
        </p:nvSpPr>
        <p:spPr>
          <a:xfrm>
            <a:off x="537909" y="2076413"/>
            <a:ext cx="6624000" cy="9906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3600"/>
              <a:buFont typeface="Open Sans"/>
              <a:buNone/>
              <a:defRPr b="0" i="0" sz="360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cxnSp>
        <p:nvCxnSpPr>
          <p:cNvPr id="238" name="Google Shape;238;p36"/>
          <p:cNvCxnSpPr/>
          <p:nvPr/>
        </p:nvCxnSpPr>
        <p:spPr>
          <a:xfrm>
            <a:off x="19" y="679110"/>
            <a:ext cx="9144000" cy="0"/>
          </a:xfrm>
          <a:prstGeom prst="straightConnector1">
            <a:avLst/>
          </a:prstGeom>
          <a:noFill/>
          <a:ln cap="flat" cmpd="sng" w="9525">
            <a:solidFill>
              <a:srgbClr val="E6E6E6"/>
            </a:solidFill>
            <a:prstDash val="solid"/>
            <a:round/>
            <a:headEnd len="sm" w="sm" type="none"/>
            <a:tailEnd len="sm" w="sm" type="none"/>
          </a:ln>
        </p:spPr>
      </p:cxnSp>
      <p:cxnSp>
        <p:nvCxnSpPr>
          <p:cNvPr id="239" name="Google Shape;239;p36"/>
          <p:cNvCxnSpPr/>
          <p:nvPr/>
        </p:nvCxnSpPr>
        <p:spPr>
          <a:xfrm rot="10800000">
            <a:off x="66" y="4297585"/>
            <a:ext cx="9144000" cy="0"/>
          </a:xfrm>
          <a:prstGeom prst="straightConnector1">
            <a:avLst/>
          </a:prstGeom>
          <a:noFill/>
          <a:ln cap="flat" cmpd="sng" w="9525">
            <a:solidFill>
              <a:srgbClr val="E6E6E6"/>
            </a:solidFill>
            <a:prstDash val="solid"/>
            <a:round/>
            <a:headEnd len="sm" w="sm" type="none"/>
            <a:tailEnd len="sm" w="sm" type="none"/>
          </a:ln>
        </p:spPr>
      </p:cxnSp>
      <p:sp>
        <p:nvSpPr>
          <p:cNvPr id="240" name="Google Shape;240;p36"/>
          <p:cNvSpPr txBox="1"/>
          <p:nvPr/>
        </p:nvSpPr>
        <p:spPr>
          <a:xfrm>
            <a:off x="7139991" y="4988552"/>
            <a:ext cx="1708500" cy="160200"/>
          </a:xfrm>
          <a:prstGeom prst="rect">
            <a:avLst/>
          </a:prstGeom>
          <a:noFill/>
          <a:ln>
            <a:noFill/>
          </a:ln>
        </p:spPr>
        <p:txBody>
          <a:bodyPr anchorCtr="0" anchor="b" bIns="68575" lIns="68575" spcFirstLastPara="1" rIns="68575" wrap="square" tIns="68575">
            <a:noAutofit/>
          </a:bodyPr>
          <a:lstStyle/>
          <a:p>
            <a:pPr indent="0" lvl="0" marL="0" rtl="0" algn="l">
              <a:spcBef>
                <a:spcPts val="0"/>
              </a:spcBef>
              <a:spcAft>
                <a:spcPts val="0"/>
              </a:spcAft>
              <a:buNone/>
            </a:pPr>
            <a:r>
              <a:rPr lang="en" sz="700">
                <a:solidFill>
                  <a:srgbClr val="999999"/>
                </a:solidFill>
                <a:latin typeface="Open Sans"/>
                <a:ea typeface="Open Sans"/>
                <a:cs typeface="Open Sans"/>
                <a:sym typeface="Open Sans"/>
              </a:rPr>
              <a:t>Google confidential │ Do not distribute </a:t>
            </a:r>
            <a:endParaRPr sz="700">
              <a:solidFill>
                <a:srgbClr val="999999"/>
              </a:solidFill>
              <a:latin typeface="Open Sans"/>
              <a:ea typeface="Open Sans"/>
              <a:cs typeface="Open Sans"/>
              <a:sym typeface="Open Sans"/>
            </a:endParaRPr>
          </a:p>
        </p:txBody>
      </p:sp>
      <p:grpSp>
        <p:nvGrpSpPr>
          <p:cNvPr id="241" name="Google Shape;241;p36"/>
          <p:cNvGrpSpPr/>
          <p:nvPr/>
        </p:nvGrpSpPr>
        <p:grpSpPr>
          <a:xfrm>
            <a:off x="7931304" y="4274629"/>
            <a:ext cx="821930" cy="26550"/>
            <a:chOff x="10313692" y="5282680"/>
            <a:chExt cx="1095614" cy="35400"/>
          </a:xfrm>
        </p:grpSpPr>
        <p:sp>
          <p:nvSpPr>
            <p:cNvPr id="242" name="Google Shape;242;p36"/>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6"/>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6"/>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6"/>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246" name="Google Shape;246;p36"/>
          <p:cNvPicPr preferRelativeResize="0"/>
          <p:nvPr/>
        </p:nvPicPr>
        <p:blipFill>
          <a:blip r:embed="rId2">
            <a:alphaModFix/>
          </a:blip>
          <a:stretch>
            <a:fillRect/>
          </a:stretch>
        </p:blipFill>
        <p:spPr>
          <a:xfrm>
            <a:off x="375379" y="4421298"/>
            <a:ext cx="2460599" cy="60296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Presentation Title - Title and Subtitle_1">
    <p:spTree>
      <p:nvGrpSpPr>
        <p:cNvPr id="247" name="Shape 247"/>
        <p:cNvGrpSpPr/>
        <p:nvPr/>
      </p:nvGrpSpPr>
      <p:grpSpPr>
        <a:xfrm>
          <a:off x="0" y="0"/>
          <a:ext cx="0" cy="0"/>
          <a:chOff x="0" y="0"/>
          <a:chExt cx="0" cy="0"/>
        </a:xfrm>
      </p:grpSpPr>
      <p:sp>
        <p:nvSpPr>
          <p:cNvPr id="248" name="Google Shape;248;p37"/>
          <p:cNvSpPr txBox="1"/>
          <p:nvPr>
            <p:ph type="ctrTitle"/>
          </p:nvPr>
        </p:nvSpPr>
        <p:spPr>
          <a:xfrm>
            <a:off x="0" y="1549181"/>
            <a:ext cx="9144000" cy="990600"/>
          </a:xfrm>
          <a:prstGeom prst="rect">
            <a:avLst/>
          </a:prstGeom>
          <a:noFill/>
          <a:ln>
            <a:noFill/>
          </a:ln>
        </p:spPr>
        <p:txBody>
          <a:bodyPr anchorCtr="0" anchor="b" bIns="68575" lIns="68575" spcFirstLastPara="1" rIns="68575" wrap="square" tIns="68575">
            <a:noAutofit/>
          </a:bodyPr>
          <a:lstStyle>
            <a:lvl1pPr indent="0" lvl="0" marL="0" marR="0" rtl="0" algn="ctr">
              <a:spcBef>
                <a:spcPts val="0"/>
              </a:spcBef>
              <a:spcAft>
                <a:spcPts val="0"/>
              </a:spcAft>
              <a:buSzPts val="3000"/>
              <a:buFont typeface="Open Sans"/>
              <a:buNone/>
              <a:defRPr b="0" i="0" sz="3000" u="none" cap="none" strike="noStrike">
                <a:latin typeface="Open Sans"/>
                <a:ea typeface="Open Sans"/>
                <a:cs typeface="Open Sans"/>
                <a:sym typeface="Open Sans"/>
              </a:defRPr>
            </a:lvl1pPr>
            <a:lvl2pPr indent="-69850" lvl="1" marL="0" marR="0" rtl="0" algn="ctr">
              <a:spcBef>
                <a:spcPts val="0"/>
              </a:spcBef>
              <a:spcAft>
                <a:spcPts val="0"/>
              </a:spcAft>
              <a:buSzPts val="1100"/>
              <a:buChar char="○"/>
              <a:defRPr/>
            </a:lvl2pPr>
            <a:lvl3pPr indent="-69850" lvl="2" marL="0" marR="0" rtl="0" algn="ctr">
              <a:spcBef>
                <a:spcPts val="0"/>
              </a:spcBef>
              <a:spcAft>
                <a:spcPts val="0"/>
              </a:spcAft>
              <a:buSzPts val="1100"/>
              <a:buChar char="■"/>
              <a:defRPr/>
            </a:lvl3pPr>
            <a:lvl4pPr indent="-69850" lvl="3" marL="0" marR="0" rtl="0" algn="ctr">
              <a:spcBef>
                <a:spcPts val="0"/>
              </a:spcBef>
              <a:spcAft>
                <a:spcPts val="0"/>
              </a:spcAft>
              <a:buSzPts val="1100"/>
              <a:buChar char="●"/>
              <a:defRPr/>
            </a:lvl4pPr>
            <a:lvl5pPr indent="-69850" lvl="4" marL="0" marR="0" rtl="0" algn="ctr">
              <a:spcBef>
                <a:spcPts val="0"/>
              </a:spcBef>
              <a:spcAft>
                <a:spcPts val="0"/>
              </a:spcAft>
              <a:buSzPts val="1100"/>
              <a:buChar char="○"/>
              <a:defRPr/>
            </a:lvl5pPr>
            <a:lvl6pPr indent="-69850" lvl="5" marL="0" marR="0" rtl="0" algn="ctr">
              <a:spcBef>
                <a:spcPts val="0"/>
              </a:spcBef>
              <a:spcAft>
                <a:spcPts val="0"/>
              </a:spcAft>
              <a:buSzPts val="1100"/>
              <a:buChar char="■"/>
              <a:defRPr/>
            </a:lvl6pPr>
            <a:lvl7pPr indent="-69850" lvl="6" marL="0" marR="0" rtl="0" algn="ctr">
              <a:spcBef>
                <a:spcPts val="0"/>
              </a:spcBef>
              <a:spcAft>
                <a:spcPts val="0"/>
              </a:spcAft>
              <a:buSzPts val="1100"/>
              <a:buChar char="●"/>
              <a:defRPr/>
            </a:lvl7pPr>
            <a:lvl8pPr indent="-69850" lvl="7" marL="0" marR="0" rtl="0" algn="ctr">
              <a:spcBef>
                <a:spcPts val="0"/>
              </a:spcBef>
              <a:spcAft>
                <a:spcPts val="0"/>
              </a:spcAft>
              <a:buSzPts val="1100"/>
              <a:buChar char="○"/>
              <a:defRPr/>
            </a:lvl8pPr>
            <a:lvl9pPr indent="-69850" lvl="8" marL="0" marR="0" rtl="0" algn="ctr">
              <a:spcBef>
                <a:spcPts val="0"/>
              </a:spcBef>
              <a:spcAft>
                <a:spcPts val="0"/>
              </a:spcAft>
              <a:buSzPts val="1100"/>
              <a:buChar char="■"/>
              <a:defRPr/>
            </a:lvl9pPr>
          </a:lstStyle>
          <a:p/>
        </p:txBody>
      </p:sp>
      <p:sp>
        <p:nvSpPr>
          <p:cNvPr id="249" name="Google Shape;249;p37"/>
          <p:cNvSpPr txBox="1"/>
          <p:nvPr>
            <p:ph idx="1" type="subTitle"/>
          </p:nvPr>
        </p:nvSpPr>
        <p:spPr>
          <a:xfrm>
            <a:off x="0" y="2426644"/>
            <a:ext cx="9144000" cy="541200"/>
          </a:xfrm>
          <a:prstGeom prst="rect">
            <a:avLst/>
          </a:prstGeom>
          <a:noFill/>
          <a:ln>
            <a:noFill/>
          </a:ln>
        </p:spPr>
        <p:txBody>
          <a:bodyPr anchorCtr="0" anchor="t" bIns="68575" lIns="68575" spcFirstLastPara="1" rIns="68575" wrap="square" tIns="68575">
            <a:noAutofit/>
          </a:bodyPr>
          <a:lstStyle>
            <a:lvl1pPr indent="0" lvl="0" marL="0" marR="0" rtl="0" algn="ctr">
              <a:spcBef>
                <a:spcPts val="0"/>
              </a:spcBef>
              <a:spcAft>
                <a:spcPts val="0"/>
              </a:spcAft>
              <a:buClr>
                <a:srgbClr val="808080"/>
              </a:buClr>
              <a:buSzPts val="2200"/>
              <a:buFont typeface="Open Sans"/>
              <a:buNone/>
              <a:defRPr b="0" i="0" sz="2200" u="none" cap="none" strike="noStrike">
                <a:solidFill>
                  <a:srgbClr val="808080"/>
                </a:solidFill>
                <a:latin typeface="Open Sans"/>
                <a:ea typeface="Open Sans"/>
                <a:cs typeface="Open Sans"/>
                <a:sym typeface="Open Sans"/>
              </a:defRPr>
            </a:lvl1pPr>
            <a:lvl2pPr indent="-12700" lvl="1" marL="4572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2pPr>
            <a:lvl3pPr indent="-12700" lvl="2" marL="914400" marR="0" rtl="0" algn="ctr">
              <a:spcBef>
                <a:spcPts val="0"/>
              </a:spcBef>
              <a:spcAft>
                <a:spcPts val="0"/>
              </a:spcAft>
              <a:buClr>
                <a:srgbClr val="989898"/>
              </a:buClr>
              <a:buSzPts val="1400"/>
              <a:buFont typeface="Open Sans"/>
              <a:buNone/>
              <a:defRPr b="0" i="0" sz="1500" u="none" cap="none" strike="noStrike">
                <a:solidFill>
                  <a:srgbClr val="989898"/>
                </a:solidFill>
                <a:latin typeface="Open Sans"/>
                <a:ea typeface="Open Sans"/>
                <a:cs typeface="Open Sans"/>
                <a:sym typeface="Open Sans"/>
              </a:defRPr>
            </a:lvl3pPr>
            <a:lvl4pPr indent="-12700" lvl="3" marL="13716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4pPr>
            <a:lvl5pPr indent="-12700" lvl="4" marL="1828800" marR="0" rtl="0" algn="ctr">
              <a:spcBef>
                <a:spcPts val="0"/>
              </a:spcBef>
              <a:spcAft>
                <a:spcPts val="0"/>
              </a:spcAft>
              <a:buClr>
                <a:srgbClr val="989898"/>
              </a:buClr>
              <a:buSzPts val="1400"/>
              <a:buFont typeface="Open Sans"/>
              <a:buNone/>
              <a:defRPr b="0" i="0" sz="1400" u="none" cap="none" strike="noStrike">
                <a:solidFill>
                  <a:srgbClr val="989898"/>
                </a:solidFill>
                <a:latin typeface="Open Sans"/>
                <a:ea typeface="Open Sans"/>
                <a:cs typeface="Open Sans"/>
                <a:sym typeface="Open Sans"/>
              </a:defRPr>
            </a:lvl5pPr>
            <a:lvl6pPr indent="-12700" lvl="5" marL="22860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6pPr>
            <a:lvl7pPr indent="-12700" lvl="6" marL="27432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7pPr>
            <a:lvl8pPr indent="-12700" lvl="7" marL="32004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8pPr>
            <a:lvl9pPr indent="-12700" lvl="8" marL="3657600" marR="0" rtl="0" algn="ctr">
              <a:spcBef>
                <a:spcPts val="0"/>
              </a:spcBef>
              <a:spcAft>
                <a:spcPts val="0"/>
              </a:spcAft>
              <a:buClr>
                <a:srgbClr val="989898"/>
              </a:buClr>
              <a:buSzPts val="1400"/>
              <a:buFont typeface="Open Sans"/>
              <a:buNone/>
              <a:defRPr b="0" i="0" sz="2000" u="none" cap="none" strike="noStrike">
                <a:solidFill>
                  <a:srgbClr val="989898"/>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p:cSld name="CUSTOM">
    <p:spTree>
      <p:nvGrpSpPr>
        <p:cNvPr id="250" name="Shape 250"/>
        <p:cNvGrpSpPr/>
        <p:nvPr/>
      </p:nvGrpSpPr>
      <p:grpSpPr>
        <a:xfrm>
          <a:off x="0" y="0"/>
          <a:ext cx="0" cy="0"/>
          <a:chOff x="0" y="0"/>
          <a:chExt cx="0" cy="0"/>
        </a:xfrm>
      </p:grpSpPr>
      <p:sp>
        <p:nvSpPr>
          <p:cNvPr id="251" name="Google Shape;251;p38"/>
          <p:cNvSpPr txBox="1"/>
          <p:nvPr>
            <p:ph type="title"/>
          </p:nvPr>
        </p:nvSpPr>
        <p:spPr>
          <a:xfrm>
            <a:off x="0" y="304455"/>
            <a:ext cx="9144000" cy="376800"/>
          </a:xfrm>
          <a:prstGeom prst="rect">
            <a:avLst/>
          </a:prstGeom>
        </p:spPr>
        <p:txBody>
          <a:bodyPr anchorCtr="0" anchor="b" bIns="68575" lIns="68575" spcFirstLastPara="1" rIns="68575" wrap="square" tIns="6857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2" name="Google Shape;252;p38"/>
          <p:cNvSpPr txBox="1"/>
          <p:nvPr>
            <p:ph idx="1" type="body"/>
          </p:nvPr>
        </p:nvSpPr>
        <p:spPr>
          <a:xfrm>
            <a:off x="388610"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Bullet Points">
  <p:cSld name="Title Only_1_2">
    <p:spTree>
      <p:nvGrpSpPr>
        <p:cNvPr id="253" name="Shape 253"/>
        <p:cNvGrpSpPr/>
        <p:nvPr/>
      </p:nvGrpSpPr>
      <p:grpSpPr>
        <a:xfrm>
          <a:off x="0" y="0"/>
          <a:ext cx="0" cy="0"/>
          <a:chOff x="0" y="0"/>
          <a:chExt cx="0" cy="0"/>
        </a:xfrm>
      </p:grpSpPr>
      <p:sp>
        <p:nvSpPr>
          <p:cNvPr id="254" name="Google Shape;254;p39"/>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55" name="Google Shape;255;p39"/>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56" name="Google Shape;256;p39"/>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57" name="Google Shape;257;p39"/>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58" name="Google Shape;258;p39"/>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59" name="Google Shape;259;p39"/>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
        <p:nvSpPr>
          <p:cNvPr id="260" name="Google Shape;260;p39"/>
          <p:cNvSpPr txBox="1"/>
          <p:nvPr>
            <p:ph type="title"/>
          </p:nvPr>
        </p:nvSpPr>
        <p:spPr>
          <a:xfrm>
            <a:off x="363018" y="630056"/>
            <a:ext cx="4262100" cy="376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2100"/>
              <a:buFont typeface="Open Sans"/>
              <a:buNone/>
              <a:defRPr b="0" i="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261" name="Google Shape;261;p39"/>
          <p:cNvSpPr txBox="1"/>
          <p:nvPr>
            <p:ph idx="1" type="body"/>
          </p:nvPr>
        </p:nvSpPr>
        <p:spPr>
          <a:xfrm>
            <a:off x="372509" y="1067888"/>
            <a:ext cx="39936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Italic Body">
  <p:cSld name="Title Only_1_2_2">
    <p:spTree>
      <p:nvGrpSpPr>
        <p:cNvPr id="262" name="Shape 262"/>
        <p:cNvGrpSpPr/>
        <p:nvPr/>
      </p:nvGrpSpPr>
      <p:grpSpPr>
        <a:xfrm>
          <a:off x="0" y="0"/>
          <a:ext cx="0" cy="0"/>
          <a:chOff x="0" y="0"/>
          <a:chExt cx="0" cy="0"/>
        </a:xfrm>
      </p:grpSpPr>
      <p:sp>
        <p:nvSpPr>
          <p:cNvPr id="263" name="Google Shape;263;p40"/>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64" name="Google Shape;264;p40"/>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65" name="Google Shape;265;p40"/>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66" name="Google Shape;266;p40"/>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67" name="Google Shape;267;p40"/>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68" name="Google Shape;268;p40"/>
          <p:cNvSpPr txBox="1"/>
          <p:nvPr>
            <p:ph type="title"/>
          </p:nvPr>
        </p:nvSpPr>
        <p:spPr>
          <a:xfrm>
            <a:off x="363018" y="630056"/>
            <a:ext cx="4262100" cy="3768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2100"/>
              <a:buFont typeface="Open Sans"/>
              <a:buNone/>
              <a:defRPr b="0" i="0" u="none" cap="none" strike="noStrike">
                <a:latin typeface="Open Sans"/>
                <a:ea typeface="Open Sans"/>
                <a:cs typeface="Open Sans"/>
                <a:sym typeface="Open Sans"/>
              </a:defRPr>
            </a:lvl1pPr>
            <a:lvl2pPr indent="-69850" lvl="1" marL="0" marR="0" rtl="0" algn="l">
              <a:spcBef>
                <a:spcPts val="0"/>
              </a:spcBef>
              <a:spcAft>
                <a:spcPts val="0"/>
              </a:spcAft>
              <a:buSzPts val="1100"/>
              <a:buChar char="○"/>
              <a:defRPr/>
            </a:lvl2pPr>
            <a:lvl3pPr indent="-69850" lvl="2" marL="0" marR="0" rtl="0" algn="l">
              <a:spcBef>
                <a:spcPts val="0"/>
              </a:spcBef>
              <a:spcAft>
                <a:spcPts val="0"/>
              </a:spcAft>
              <a:buSzPts val="1100"/>
              <a:buChar char="■"/>
              <a:defRPr/>
            </a:lvl3pPr>
            <a:lvl4pPr indent="-69850" lvl="3" marL="0" marR="0" rtl="0" algn="l">
              <a:spcBef>
                <a:spcPts val="0"/>
              </a:spcBef>
              <a:spcAft>
                <a:spcPts val="0"/>
              </a:spcAft>
              <a:buSzPts val="1100"/>
              <a:buChar char="●"/>
              <a:defRPr/>
            </a:lvl4pPr>
            <a:lvl5pPr indent="-69850" lvl="4" marL="0" marR="0" rtl="0" algn="l">
              <a:spcBef>
                <a:spcPts val="0"/>
              </a:spcBef>
              <a:spcAft>
                <a:spcPts val="0"/>
              </a:spcAft>
              <a:buSzPts val="1100"/>
              <a:buChar char="○"/>
              <a:defRPr/>
            </a:lvl5pPr>
            <a:lvl6pPr indent="-69850" lvl="5" marL="0" marR="0" rtl="0" algn="l">
              <a:spcBef>
                <a:spcPts val="0"/>
              </a:spcBef>
              <a:spcAft>
                <a:spcPts val="0"/>
              </a:spcAft>
              <a:buSzPts val="1100"/>
              <a:buChar char="■"/>
              <a:defRPr/>
            </a:lvl6pPr>
            <a:lvl7pPr indent="-69850" lvl="6" marL="0" marR="0" rtl="0" algn="l">
              <a:spcBef>
                <a:spcPts val="0"/>
              </a:spcBef>
              <a:spcAft>
                <a:spcPts val="0"/>
              </a:spcAft>
              <a:buSzPts val="1100"/>
              <a:buChar char="●"/>
              <a:defRPr/>
            </a:lvl7pPr>
            <a:lvl8pPr indent="-69850" lvl="7" marL="0" marR="0" rtl="0" algn="l">
              <a:spcBef>
                <a:spcPts val="0"/>
              </a:spcBef>
              <a:spcAft>
                <a:spcPts val="0"/>
              </a:spcAft>
              <a:buSzPts val="1100"/>
              <a:buChar char="○"/>
              <a:defRPr/>
            </a:lvl8pPr>
            <a:lvl9pPr indent="-69850" lvl="8" marL="0" marR="0" rtl="0" algn="l">
              <a:spcBef>
                <a:spcPts val="0"/>
              </a:spcBef>
              <a:spcAft>
                <a:spcPts val="0"/>
              </a:spcAft>
              <a:buSzPts val="1100"/>
              <a:buChar char="■"/>
              <a:defRPr/>
            </a:lvl9pPr>
          </a:lstStyle>
          <a:p/>
        </p:txBody>
      </p:sp>
      <p:sp>
        <p:nvSpPr>
          <p:cNvPr id="269" name="Google Shape;269;p40"/>
          <p:cNvSpPr txBox="1"/>
          <p:nvPr>
            <p:ph idx="1" type="body"/>
          </p:nvPr>
        </p:nvSpPr>
        <p:spPr>
          <a:xfrm>
            <a:off x="372509" y="1067888"/>
            <a:ext cx="3993600" cy="3394500"/>
          </a:xfrm>
          <a:prstGeom prst="rect">
            <a:avLst/>
          </a:prstGeom>
          <a:noFill/>
          <a:ln>
            <a:noFill/>
          </a:ln>
        </p:spPr>
        <p:txBody>
          <a:bodyPr anchorCtr="0" anchor="t" bIns="68575" lIns="68575" spcFirstLastPara="1" rIns="68575" wrap="square" tIns="68575">
            <a:noAutofit/>
          </a:bodyPr>
          <a:lstStyle>
            <a:lvl1pPr indent="-342900" lvl="0" marL="457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1pPr>
            <a:lvl2pPr indent="-342900" lvl="1" marL="914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2pPr>
            <a:lvl3pPr indent="-342900" lvl="2" marL="1371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3pPr>
            <a:lvl4pPr indent="-342900" lvl="3" marL="1828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4pPr>
            <a:lvl5pPr indent="-342900" lvl="4" marL="22860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5pPr>
            <a:lvl6pPr indent="-342900" lvl="5" marL="2743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6pPr>
            <a:lvl7pPr indent="-342900" lvl="6" marL="3200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7pPr>
            <a:lvl8pPr indent="-342900" lvl="7" marL="3657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8pPr>
            <a:lvl9pPr indent="-342900" lvl="8" marL="4114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9pPr>
          </a:lstStyle>
          <a:p/>
        </p:txBody>
      </p:sp>
      <p:sp>
        <p:nvSpPr>
          <p:cNvPr id="270" name="Google Shape;270;p40"/>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Italic Body">
  <p:cSld name="Title Only_1_2_2_1">
    <p:spTree>
      <p:nvGrpSpPr>
        <p:cNvPr id="271" name="Shape 271"/>
        <p:cNvGrpSpPr/>
        <p:nvPr/>
      </p:nvGrpSpPr>
      <p:grpSpPr>
        <a:xfrm>
          <a:off x="0" y="0"/>
          <a:ext cx="0" cy="0"/>
          <a:chOff x="0" y="0"/>
          <a:chExt cx="0" cy="0"/>
        </a:xfrm>
      </p:grpSpPr>
      <p:sp>
        <p:nvSpPr>
          <p:cNvPr id="272" name="Google Shape;272;p41"/>
          <p:cNvSpPr txBox="1"/>
          <p:nvPr>
            <p:ph idx="1" type="body"/>
          </p:nvPr>
        </p:nvSpPr>
        <p:spPr>
          <a:xfrm>
            <a:off x="2275277" y="1253438"/>
            <a:ext cx="4593300" cy="3394500"/>
          </a:xfrm>
          <a:prstGeom prst="rect">
            <a:avLst/>
          </a:prstGeom>
          <a:noFill/>
          <a:ln>
            <a:noFill/>
          </a:ln>
        </p:spPr>
        <p:txBody>
          <a:bodyPr anchorCtr="0" anchor="t" bIns="68575" lIns="68575" spcFirstLastPara="1" rIns="68575" wrap="square" tIns="68575">
            <a:noAutofit/>
          </a:bodyPr>
          <a:lstStyle>
            <a:lvl1pPr indent="-342900" lvl="0" marL="457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1pPr>
            <a:lvl2pPr indent="-342900" lvl="1" marL="914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2pPr>
            <a:lvl3pPr indent="-342900" lvl="2" marL="1371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3pPr>
            <a:lvl4pPr indent="-342900" lvl="3" marL="1828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4pPr>
            <a:lvl5pPr indent="-342900" lvl="4" marL="22860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5pPr>
            <a:lvl6pPr indent="-342900" lvl="5" marL="27432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6pPr>
            <a:lvl7pPr indent="-342900" lvl="6" marL="32004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7pPr>
            <a:lvl8pPr indent="-342900" lvl="7" marL="36576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8pPr>
            <a:lvl9pPr indent="-342900" lvl="8" marL="4114800" marR="0" rtl="0">
              <a:lnSpc>
                <a:spcPct val="115000"/>
              </a:lnSpc>
              <a:spcBef>
                <a:spcPts val="0"/>
              </a:spcBef>
              <a:spcAft>
                <a:spcPts val="0"/>
              </a:spcAft>
              <a:buClr>
                <a:srgbClr val="666666"/>
              </a:buClr>
              <a:buSzPts val="1800"/>
              <a:buFont typeface="Open Sans"/>
              <a:buChar char="•"/>
              <a:defRPr b="0" i="1" sz="18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w/Quote">
  <p:cSld name="Title Only_1_2_1">
    <p:spTree>
      <p:nvGrpSpPr>
        <p:cNvPr id="273" name="Shape 273"/>
        <p:cNvGrpSpPr/>
        <p:nvPr/>
      </p:nvGrpSpPr>
      <p:grpSpPr>
        <a:xfrm>
          <a:off x="0" y="0"/>
          <a:ext cx="0" cy="0"/>
          <a:chOff x="0" y="0"/>
          <a:chExt cx="0" cy="0"/>
        </a:xfrm>
      </p:grpSpPr>
      <p:sp>
        <p:nvSpPr>
          <p:cNvPr id="274" name="Google Shape;274;p42"/>
          <p:cNvSpPr/>
          <p:nvPr/>
        </p:nvSpPr>
        <p:spPr>
          <a:xfrm>
            <a:off x="7735224" y="4891897"/>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75" name="Google Shape;275;p42"/>
          <p:cNvSpPr/>
          <p:nvPr/>
        </p:nvSpPr>
        <p:spPr>
          <a:xfrm>
            <a:off x="8351255" y="4891897"/>
            <a:ext cx="204900" cy="276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76" name="Google Shape;276;p42"/>
          <p:cNvSpPr/>
          <p:nvPr/>
        </p:nvSpPr>
        <p:spPr>
          <a:xfrm>
            <a:off x="8556286" y="4891897"/>
            <a:ext cx="206100" cy="276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77" name="Google Shape;277;p42"/>
          <p:cNvSpPr/>
          <p:nvPr/>
        </p:nvSpPr>
        <p:spPr>
          <a:xfrm>
            <a:off x="7941345" y="4891897"/>
            <a:ext cx="206100" cy="276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78" name="Google Shape;278;p42"/>
          <p:cNvSpPr/>
          <p:nvPr/>
        </p:nvSpPr>
        <p:spPr>
          <a:xfrm>
            <a:off x="8147466" y="4891897"/>
            <a:ext cx="204600" cy="276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279" name="Google Shape;279;p42"/>
          <p:cNvSpPr txBox="1"/>
          <p:nvPr>
            <p:ph idx="1" type="body"/>
          </p:nvPr>
        </p:nvSpPr>
        <p:spPr>
          <a:xfrm>
            <a:off x="342248" y="1976081"/>
            <a:ext cx="3986700" cy="1067100"/>
          </a:xfrm>
          <a:prstGeom prst="rect">
            <a:avLst/>
          </a:prstGeom>
          <a:noFill/>
          <a:ln>
            <a:noFill/>
          </a:ln>
        </p:spPr>
        <p:txBody>
          <a:bodyPr anchorCtr="0" anchor="t" bIns="68575" lIns="68575" spcFirstLastPara="1" rIns="68575" wrap="square" tIns="68575">
            <a:noAutofit/>
          </a:bodyPr>
          <a:lstStyle>
            <a:lvl1pPr indent="-336550" lvl="0" marL="457200" marR="0" rtl="0">
              <a:spcBef>
                <a:spcPts val="0"/>
              </a:spcBef>
              <a:spcAft>
                <a:spcPts val="0"/>
              </a:spcAft>
              <a:buSzPts val="1700"/>
              <a:buFont typeface="Open Sans"/>
              <a:buChar char="•"/>
              <a:defRPr b="0" sz="1700" u="none" cap="none" strike="noStrike">
                <a:latin typeface="Open Sans"/>
                <a:ea typeface="Open Sans"/>
                <a:cs typeface="Open Sans"/>
                <a:sym typeface="Open Sans"/>
              </a:defRPr>
            </a:lvl1pPr>
            <a:lvl2pPr indent="-336550" lvl="1" marL="9144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2pPr>
            <a:lvl3pPr indent="-336550" lvl="2" marL="13716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3pPr>
            <a:lvl4pPr indent="-336550" lvl="3" marL="18288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4pPr>
            <a:lvl5pPr indent="-336550" lvl="4" marL="22860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5pPr>
            <a:lvl6pPr indent="-336550" lvl="5" marL="27432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6pPr>
            <a:lvl7pPr indent="-336550" lvl="6" marL="32004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7pPr>
            <a:lvl8pPr indent="-336550" lvl="7" marL="36576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8pPr>
            <a:lvl9pPr indent="-336550" lvl="8" marL="4114800" marR="0" rtl="0">
              <a:lnSpc>
                <a:spcPct val="115000"/>
              </a:lnSpc>
              <a:spcBef>
                <a:spcPts val="0"/>
              </a:spcBef>
              <a:spcAft>
                <a:spcPts val="0"/>
              </a:spcAft>
              <a:buSzPts val="1700"/>
              <a:buFont typeface="Open Sans"/>
              <a:buChar char="•"/>
              <a:defRPr b="0" sz="1700" u="none" cap="none" strike="noStrike">
                <a:latin typeface="Open Sans"/>
                <a:ea typeface="Open Sans"/>
                <a:cs typeface="Open Sans"/>
                <a:sym typeface="Open Sans"/>
              </a:defRPr>
            </a:lvl9pPr>
          </a:lstStyle>
          <a:p/>
        </p:txBody>
      </p:sp>
      <p:sp>
        <p:nvSpPr>
          <p:cNvPr id="280" name="Google Shape;280;p42"/>
          <p:cNvSpPr/>
          <p:nvPr/>
        </p:nvSpPr>
        <p:spPr>
          <a:xfrm>
            <a:off x="4692791" y="-11533"/>
            <a:ext cx="44511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Quote">
  <p:cSld name="Title Only_1_2_1_1">
    <p:spTree>
      <p:nvGrpSpPr>
        <p:cNvPr id="281" name="Shape 281"/>
        <p:cNvGrpSpPr/>
        <p:nvPr/>
      </p:nvGrpSpPr>
      <p:grpSpPr>
        <a:xfrm>
          <a:off x="0" y="0"/>
          <a:ext cx="0" cy="0"/>
          <a:chOff x="0" y="0"/>
          <a:chExt cx="0" cy="0"/>
        </a:xfrm>
      </p:grpSpPr>
      <p:sp>
        <p:nvSpPr>
          <p:cNvPr id="282" name="Google Shape;282;p43"/>
          <p:cNvSpPr txBox="1"/>
          <p:nvPr>
            <p:ph idx="1" type="body"/>
          </p:nvPr>
        </p:nvSpPr>
        <p:spPr>
          <a:xfrm>
            <a:off x="2153518" y="1926806"/>
            <a:ext cx="4836900" cy="1067100"/>
          </a:xfrm>
          <a:prstGeom prst="rect">
            <a:avLst/>
          </a:prstGeom>
          <a:noFill/>
          <a:ln>
            <a:noFill/>
          </a:ln>
        </p:spPr>
        <p:txBody>
          <a:bodyPr anchorCtr="0" anchor="t" bIns="68575" lIns="68575" spcFirstLastPara="1" rIns="68575" wrap="square" tIns="68575">
            <a:noAutofit/>
          </a:bodyPr>
          <a:lstStyle>
            <a:lvl1pPr indent="-336550" lvl="0" marL="4572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1pPr>
            <a:lvl2pPr indent="-336550" lvl="1" marL="9144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2pPr>
            <a:lvl3pPr indent="-336550" lvl="2" marL="13716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3pPr>
            <a:lvl4pPr indent="-336550" lvl="3" marL="18288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4pPr>
            <a:lvl5pPr indent="-336550" lvl="4" marL="22860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5pPr>
            <a:lvl6pPr indent="-336550" lvl="5" marL="27432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6pPr>
            <a:lvl7pPr indent="-336550" lvl="6" marL="32004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7pPr>
            <a:lvl8pPr indent="-336550" lvl="7" marL="36576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8pPr>
            <a:lvl9pPr indent="-336550" lvl="8" marL="4114800" marR="0" rtl="0">
              <a:lnSpc>
                <a:spcPct val="115000"/>
              </a:lnSpc>
              <a:spcBef>
                <a:spcPts val="0"/>
              </a:spcBef>
              <a:spcAft>
                <a:spcPts val="0"/>
              </a:spcAft>
              <a:buClr>
                <a:srgbClr val="666666"/>
              </a:buClr>
              <a:buSzPts val="1700"/>
              <a:buFont typeface="Open Sans"/>
              <a:buChar char="•"/>
              <a:defRPr b="0" sz="17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5"/>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2" name="Google Shape;62;p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Quotes">
  <p:cSld name="Title Only_1_2_1_1_1">
    <p:spTree>
      <p:nvGrpSpPr>
        <p:cNvPr id="283" name="Shape 283"/>
        <p:cNvGrpSpPr/>
        <p:nvPr/>
      </p:nvGrpSpPr>
      <p:grpSpPr>
        <a:xfrm>
          <a:off x="0" y="0"/>
          <a:ext cx="0" cy="0"/>
          <a:chOff x="0" y="0"/>
          <a:chExt cx="0" cy="0"/>
        </a:xfrm>
      </p:grpSpPr>
      <p:sp>
        <p:nvSpPr>
          <p:cNvPr id="284" name="Google Shape;284;p44"/>
          <p:cNvSpPr txBox="1"/>
          <p:nvPr>
            <p:ph idx="1" type="body"/>
          </p:nvPr>
        </p:nvSpPr>
        <p:spPr>
          <a:xfrm>
            <a:off x="251128" y="2181825"/>
            <a:ext cx="19326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285" name="Google Shape;285;p44"/>
          <p:cNvSpPr txBox="1"/>
          <p:nvPr>
            <p:ph type="title"/>
          </p:nvPr>
        </p:nvSpPr>
        <p:spPr>
          <a:xfrm>
            <a:off x="297267"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286" name="Google Shape;286;p44"/>
          <p:cNvSpPr txBox="1"/>
          <p:nvPr>
            <p:ph idx="2" type="body"/>
          </p:nvPr>
        </p:nvSpPr>
        <p:spPr>
          <a:xfrm>
            <a:off x="2456908"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287" name="Google Shape;287;p44"/>
          <p:cNvSpPr txBox="1"/>
          <p:nvPr>
            <p:ph idx="3" type="body"/>
          </p:nvPr>
        </p:nvSpPr>
        <p:spPr>
          <a:xfrm>
            <a:off x="4693296"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288" name="Google Shape;288;p44"/>
          <p:cNvSpPr txBox="1"/>
          <p:nvPr>
            <p:ph idx="4" type="body"/>
          </p:nvPr>
        </p:nvSpPr>
        <p:spPr>
          <a:xfrm>
            <a:off x="6929684" y="2176829"/>
            <a:ext cx="1963200" cy="1955400"/>
          </a:xfrm>
          <a:prstGeom prst="rect">
            <a:avLst/>
          </a:prstGeom>
          <a:noFill/>
          <a:ln>
            <a:noFill/>
          </a:ln>
        </p:spPr>
        <p:txBody>
          <a:bodyPr anchorCtr="0" anchor="t" bIns="68575" lIns="68575" spcFirstLastPara="1" rIns="68575" wrap="square" tIns="68575">
            <a:noAutofit/>
          </a:bodyPr>
          <a:lstStyle>
            <a:lvl1pPr indent="-292100" lvl="0" marL="457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1pPr>
            <a:lvl2pPr indent="-292100" lvl="1" marL="914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2pPr>
            <a:lvl3pPr indent="-292100" lvl="2" marL="1371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3pPr>
            <a:lvl4pPr indent="-292100" lvl="3" marL="1828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4pPr>
            <a:lvl5pPr indent="-292100" lvl="4" marL="22860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5pPr>
            <a:lvl6pPr indent="-292100" lvl="5" marL="27432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6pPr>
            <a:lvl7pPr indent="-292100" lvl="6" marL="32004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7pPr>
            <a:lvl8pPr indent="-292100" lvl="7" marL="36576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8pPr>
            <a:lvl9pPr indent="-292100" lvl="8" marL="4114800" marR="0" rtl="0">
              <a:lnSpc>
                <a:spcPct val="125000"/>
              </a:lnSpc>
              <a:spcBef>
                <a:spcPts val="0"/>
              </a:spcBef>
              <a:spcAft>
                <a:spcPts val="0"/>
              </a:spcAft>
              <a:buSzPts val="1000"/>
              <a:buFont typeface="Open Sans"/>
              <a:buChar char="•"/>
              <a:defRPr b="0" i="1" sz="1000" u="none" cap="none" strike="noStrike">
                <a:latin typeface="Open Sans"/>
                <a:ea typeface="Open Sans"/>
                <a:cs typeface="Open Sans"/>
                <a:sym typeface="Open Sans"/>
              </a:defRPr>
            </a:lvl9pPr>
          </a:lstStyle>
          <a:p/>
        </p:txBody>
      </p:sp>
      <p:sp>
        <p:nvSpPr>
          <p:cNvPr id="289" name="Google Shape;289;p44"/>
          <p:cNvSpPr txBox="1"/>
          <p:nvPr>
            <p:ph idx="5" type="title"/>
          </p:nvPr>
        </p:nvSpPr>
        <p:spPr>
          <a:xfrm>
            <a:off x="297267"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290" name="Google Shape;290;p44"/>
          <p:cNvSpPr txBox="1"/>
          <p:nvPr>
            <p:ph idx="6" type="title"/>
          </p:nvPr>
        </p:nvSpPr>
        <p:spPr>
          <a:xfrm>
            <a:off x="2528553"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291" name="Google Shape;291;p44"/>
          <p:cNvSpPr txBox="1"/>
          <p:nvPr>
            <p:ph idx="7" type="title"/>
          </p:nvPr>
        </p:nvSpPr>
        <p:spPr>
          <a:xfrm>
            <a:off x="2528553"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292" name="Google Shape;292;p44"/>
          <p:cNvSpPr txBox="1"/>
          <p:nvPr>
            <p:ph idx="8" type="title"/>
          </p:nvPr>
        </p:nvSpPr>
        <p:spPr>
          <a:xfrm>
            <a:off x="4759839"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293" name="Google Shape;293;p44"/>
          <p:cNvSpPr txBox="1"/>
          <p:nvPr>
            <p:ph idx="9" type="title"/>
          </p:nvPr>
        </p:nvSpPr>
        <p:spPr>
          <a:xfrm>
            <a:off x="6991124"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294" name="Google Shape;294;p44"/>
          <p:cNvSpPr txBox="1"/>
          <p:nvPr>
            <p:ph idx="13" type="title"/>
          </p:nvPr>
        </p:nvSpPr>
        <p:spPr>
          <a:xfrm>
            <a:off x="6991124" y="1130541"/>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CCCCCC"/>
              </a:buClr>
              <a:buSzPts val="1800"/>
              <a:buFont typeface="Open Sans"/>
              <a:buNone/>
              <a:defRPr b="0" i="0" sz="1800" u="none" cap="none" strike="noStrike">
                <a:solidFill>
                  <a:srgbClr val="CCCCCC"/>
                </a:solidFill>
                <a:latin typeface="Open Sans"/>
                <a:ea typeface="Open Sans"/>
                <a:cs typeface="Open Sans"/>
                <a:sym typeface="Open Sans"/>
              </a:defRPr>
            </a:lvl1pPr>
            <a:lvl2pPr indent="-69850" lvl="1" marL="0" marR="0" rtl="0" algn="l">
              <a:spcBef>
                <a:spcPts val="0"/>
              </a:spcBef>
              <a:spcAft>
                <a:spcPts val="0"/>
              </a:spcAft>
              <a:buClr>
                <a:srgbClr val="CCCCCC"/>
              </a:buClr>
              <a:buSzPts val="1100"/>
              <a:buChar char="○"/>
              <a:defRPr>
                <a:solidFill>
                  <a:srgbClr val="CCCCCC"/>
                </a:solidFill>
              </a:defRPr>
            </a:lvl2pPr>
            <a:lvl3pPr indent="-69850" lvl="2" marL="0" marR="0" rtl="0" algn="l">
              <a:spcBef>
                <a:spcPts val="0"/>
              </a:spcBef>
              <a:spcAft>
                <a:spcPts val="0"/>
              </a:spcAft>
              <a:buClr>
                <a:srgbClr val="CCCCCC"/>
              </a:buClr>
              <a:buSzPts val="1100"/>
              <a:buChar char="■"/>
              <a:defRPr>
                <a:solidFill>
                  <a:srgbClr val="CCCCCC"/>
                </a:solidFill>
              </a:defRPr>
            </a:lvl3pPr>
            <a:lvl4pPr indent="-69850" lvl="3" marL="0" marR="0" rtl="0" algn="l">
              <a:spcBef>
                <a:spcPts val="0"/>
              </a:spcBef>
              <a:spcAft>
                <a:spcPts val="0"/>
              </a:spcAft>
              <a:buClr>
                <a:srgbClr val="CCCCCC"/>
              </a:buClr>
              <a:buSzPts val="1100"/>
              <a:buChar char="●"/>
              <a:defRPr>
                <a:solidFill>
                  <a:srgbClr val="CCCCCC"/>
                </a:solidFill>
              </a:defRPr>
            </a:lvl4pPr>
            <a:lvl5pPr indent="-69850" lvl="4" marL="0" marR="0" rtl="0" algn="l">
              <a:spcBef>
                <a:spcPts val="0"/>
              </a:spcBef>
              <a:spcAft>
                <a:spcPts val="0"/>
              </a:spcAft>
              <a:buClr>
                <a:srgbClr val="CCCCCC"/>
              </a:buClr>
              <a:buSzPts val="1100"/>
              <a:buChar char="○"/>
              <a:defRPr>
                <a:solidFill>
                  <a:srgbClr val="CCCCCC"/>
                </a:solidFill>
              </a:defRPr>
            </a:lvl5pPr>
            <a:lvl6pPr indent="-69850" lvl="5" marL="0" marR="0" rtl="0" algn="l">
              <a:spcBef>
                <a:spcPts val="0"/>
              </a:spcBef>
              <a:spcAft>
                <a:spcPts val="0"/>
              </a:spcAft>
              <a:buClr>
                <a:srgbClr val="CCCCCC"/>
              </a:buClr>
              <a:buSzPts val="1100"/>
              <a:buChar char="■"/>
              <a:defRPr>
                <a:solidFill>
                  <a:srgbClr val="CCCCCC"/>
                </a:solidFill>
              </a:defRPr>
            </a:lvl6pPr>
            <a:lvl7pPr indent="-69850" lvl="6" marL="0" marR="0" rtl="0" algn="l">
              <a:spcBef>
                <a:spcPts val="0"/>
              </a:spcBef>
              <a:spcAft>
                <a:spcPts val="0"/>
              </a:spcAft>
              <a:buClr>
                <a:srgbClr val="CCCCCC"/>
              </a:buClr>
              <a:buSzPts val="1100"/>
              <a:buChar char="●"/>
              <a:defRPr>
                <a:solidFill>
                  <a:srgbClr val="CCCCCC"/>
                </a:solidFill>
              </a:defRPr>
            </a:lvl7pPr>
            <a:lvl8pPr indent="-69850" lvl="7" marL="0" marR="0" rtl="0" algn="l">
              <a:spcBef>
                <a:spcPts val="0"/>
              </a:spcBef>
              <a:spcAft>
                <a:spcPts val="0"/>
              </a:spcAft>
              <a:buClr>
                <a:srgbClr val="CCCCCC"/>
              </a:buClr>
              <a:buSzPts val="1100"/>
              <a:buChar char="○"/>
              <a:defRPr>
                <a:solidFill>
                  <a:srgbClr val="CCCCCC"/>
                </a:solidFill>
              </a:defRPr>
            </a:lvl8pPr>
            <a:lvl9pPr indent="-69850" lvl="8" marL="0" marR="0" rtl="0" algn="l">
              <a:spcBef>
                <a:spcPts val="0"/>
              </a:spcBef>
              <a:spcAft>
                <a:spcPts val="0"/>
              </a:spcAft>
              <a:buClr>
                <a:srgbClr val="CCCCCC"/>
              </a:buClr>
              <a:buSzPts val="1100"/>
              <a:buChar char="■"/>
              <a:defRPr>
                <a:solidFill>
                  <a:srgbClr val="CCCCCC"/>
                </a:solidFill>
              </a:defRPr>
            </a:lvl9pPr>
          </a:lstStyle>
          <a:p/>
        </p:txBody>
      </p:sp>
      <p:sp>
        <p:nvSpPr>
          <p:cNvPr id="295" name="Google Shape;295;p44"/>
          <p:cNvSpPr txBox="1"/>
          <p:nvPr>
            <p:ph idx="14" type="title"/>
          </p:nvPr>
        </p:nvSpPr>
        <p:spPr>
          <a:xfrm>
            <a:off x="4759839" y="1837622"/>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ullet Points">
  <p:cSld name="Title Only_1_2_1_1_1_1">
    <p:spTree>
      <p:nvGrpSpPr>
        <p:cNvPr id="296" name="Shape 296"/>
        <p:cNvGrpSpPr/>
        <p:nvPr/>
      </p:nvGrpSpPr>
      <p:grpSpPr>
        <a:xfrm>
          <a:off x="0" y="0"/>
          <a:ext cx="0" cy="0"/>
          <a:chOff x="0" y="0"/>
          <a:chExt cx="0" cy="0"/>
        </a:xfrm>
      </p:grpSpPr>
      <p:sp>
        <p:nvSpPr>
          <p:cNvPr id="297" name="Google Shape;297;p45"/>
          <p:cNvSpPr txBox="1"/>
          <p:nvPr>
            <p:ph idx="1" type="body"/>
          </p:nvPr>
        </p:nvSpPr>
        <p:spPr>
          <a:xfrm>
            <a:off x="251128" y="2581875"/>
            <a:ext cx="19326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298" name="Google Shape;298;p45"/>
          <p:cNvSpPr txBox="1"/>
          <p:nvPr>
            <p:ph type="title"/>
          </p:nvPr>
        </p:nvSpPr>
        <p:spPr>
          <a:xfrm>
            <a:off x="297267"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299" name="Google Shape;299;p45"/>
          <p:cNvSpPr txBox="1"/>
          <p:nvPr>
            <p:ph idx="2" type="body"/>
          </p:nvPr>
        </p:nvSpPr>
        <p:spPr>
          <a:xfrm>
            <a:off x="2456908"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300" name="Google Shape;300;p45"/>
          <p:cNvSpPr txBox="1"/>
          <p:nvPr>
            <p:ph idx="3" type="body"/>
          </p:nvPr>
        </p:nvSpPr>
        <p:spPr>
          <a:xfrm>
            <a:off x="4693296"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301" name="Google Shape;301;p45"/>
          <p:cNvSpPr txBox="1"/>
          <p:nvPr>
            <p:ph idx="4" type="body"/>
          </p:nvPr>
        </p:nvSpPr>
        <p:spPr>
          <a:xfrm>
            <a:off x="6929684" y="2576879"/>
            <a:ext cx="1963200" cy="19554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1pPr>
            <a:lvl2pPr indent="-298450" lvl="1" marL="914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2pPr>
            <a:lvl3pPr indent="-298450" lvl="2" marL="1371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3pPr>
            <a:lvl4pPr indent="-298450" lvl="3" marL="1828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4pPr>
            <a:lvl5pPr indent="-298450" lvl="4" marL="22860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5pPr>
            <a:lvl6pPr indent="-298450" lvl="5" marL="27432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6pPr>
            <a:lvl7pPr indent="-298450" lvl="6" marL="32004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7pPr>
            <a:lvl8pPr indent="-298450" lvl="7" marL="36576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8pPr>
            <a:lvl9pPr indent="-298450" lvl="8" marL="4114800" marR="0" rtl="0">
              <a:lnSpc>
                <a:spcPct val="115000"/>
              </a:lnSpc>
              <a:spcBef>
                <a:spcPts val="0"/>
              </a:spcBef>
              <a:spcAft>
                <a:spcPts val="0"/>
              </a:spcAft>
              <a:buSzPts val="1100"/>
              <a:buFont typeface="Open Sans"/>
              <a:buChar char="•"/>
              <a:defRPr b="0" sz="1100" u="none" cap="none" strike="noStrike">
                <a:latin typeface="Open Sans"/>
                <a:ea typeface="Open Sans"/>
                <a:cs typeface="Open Sans"/>
                <a:sym typeface="Open Sans"/>
              </a:defRPr>
            </a:lvl9pPr>
          </a:lstStyle>
          <a:p/>
        </p:txBody>
      </p:sp>
      <p:sp>
        <p:nvSpPr>
          <p:cNvPr id="302" name="Google Shape;302;p45"/>
          <p:cNvSpPr txBox="1"/>
          <p:nvPr>
            <p:ph idx="5" type="title"/>
          </p:nvPr>
        </p:nvSpPr>
        <p:spPr>
          <a:xfrm>
            <a:off x="2528553"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303" name="Google Shape;303;p45"/>
          <p:cNvSpPr txBox="1"/>
          <p:nvPr>
            <p:ph idx="6" type="title"/>
          </p:nvPr>
        </p:nvSpPr>
        <p:spPr>
          <a:xfrm>
            <a:off x="6991124"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
        <p:nvSpPr>
          <p:cNvPr id="304" name="Google Shape;304;p45"/>
          <p:cNvSpPr txBox="1"/>
          <p:nvPr>
            <p:ph idx="7" type="title"/>
          </p:nvPr>
        </p:nvSpPr>
        <p:spPr>
          <a:xfrm>
            <a:off x="4759839" y="1997248"/>
            <a:ext cx="1840200" cy="3768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400"/>
              <a:buFont typeface="Open Sans"/>
              <a:buNone/>
              <a:defRPr b="0" i="0" sz="1400" u="none" cap="none" strike="noStrike">
                <a:latin typeface="Open Sans"/>
                <a:ea typeface="Open Sans"/>
                <a:cs typeface="Open Sans"/>
                <a:sym typeface="Open Sans"/>
              </a:defRPr>
            </a:lvl1pPr>
            <a:lvl2pPr indent="-69850" lvl="1" marL="0" marR="0" rtl="0" algn="ctr">
              <a:spcBef>
                <a:spcPts val="0"/>
              </a:spcBef>
              <a:spcAft>
                <a:spcPts val="0"/>
              </a:spcAft>
              <a:buClr>
                <a:srgbClr val="4D4D4D"/>
              </a:buClr>
              <a:buSzPts val="1100"/>
              <a:buChar char="○"/>
              <a:defRPr>
                <a:solidFill>
                  <a:srgbClr val="4D4D4D"/>
                </a:solidFill>
              </a:defRPr>
            </a:lvl2pPr>
            <a:lvl3pPr indent="-69850" lvl="2" marL="0" marR="0" rtl="0" algn="ctr">
              <a:spcBef>
                <a:spcPts val="0"/>
              </a:spcBef>
              <a:spcAft>
                <a:spcPts val="0"/>
              </a:spcAft>
              <a:buClr>
                <a:srgbClr val="4D4D4D"/>
              </a:buClr>
              <a:buSzPts val="1100"/>
              <a:buChar char="■"/>
              <a:defRPr>
                <a:solidFill>
                  <a:srgbClr val="4D4D4D"/>
                </a:solidFill>
              </a:defRPr>
            </a:lvl3pPr>
            <a:lvl4pPr indent="-69850" lvl="3" marL="0" marR="0" rtl="0" algn="ctr">
              <a:spcBef>
                <a:spcPts val="0"/>
              </a:spcBef>
              <a:spcAft>
                <a:spcPts val="0"/>
              </a:spcAft>
              <a:buClr>
                <a:srgbClr val="4D4D4D"/>
              </a:buClr>
              <a:buSzPts val="1100"/>
              <a:buChar char="●"/>
              <a:defRPr>
                <a:solidFill>
                  <a:srgbClr val="4D4D4D"/>
                </a:solidFill>
              </a:defRPr>
            </a:lvl4pPr>
            <a:lvl5pPr indent="-69850" lvl="4" marL="0" marR="0" rtl="0" algn="ctr">
              <a:spcBef>
                <a:spcPts val="0"/>
              </a:spcBef>
              <a:spcAft>
                <a:spcPts val="0"/>
              </a:spcAft>
              <a:buClr>
                <a:srgbClr val="4D4D4D"/>
              </a:buClr>
              <a:buSzPts val="1100"/>
              <a:buChar char="○"/>
              <a:defRPr>
                <a:solidFill>
                  <a:srgbClr val="4D4D4D"/>
                </a:solidFill>
              </a:defRPr>
            </a:lvl5pPr>
            <a:lvl6pPr indent="-69850" lvl="5" marL="0" marR="0" rtl="0" algn="ctr">
              <a:spcBef>
                <a:spcPts val="0"/>
              </a:spcBef>
              <a:spcAft>
                <a:spcPts val="0"/>
              </a:spcAft>
              <a:buClr>
                <a:srgbClr val="4D4D4D"/>
              </a:buClr>
              <a:buSzPts val="1100"/>
              <a:buChar char="■"/>
              <a:defRPr>
                <a:solidFill>
                  <a:srgbClr val="4D4D4D"/>
                </a:solidFill>
              </a:defRPr>
            </a:lvl6pPr>
            <a:lvl7pPr indent="-69850" lvl="6" marL="0" marR="0" rtl="0" algn="ctr">
              <a:spcBef>
                <a:spcPts val="0"/>
              </a:spcBef>
              <a:spcAft>
                <a:spcPts val="0"/>
              </a:spcAft>
              <a:buClr>
                <a:srgbClr val="4D4D4D"/>
              </a:buClr>
              <a:buSzPts val="1100"/>
              <a:buChar char="●"/>
              <a:defRPr>
                <a:solidFill>
                  <a:srgbClr val="4D4D4D"/>
                </a:solidFill>
              </a:defRPr>
            </a:lvl7pPr>
            <a:lvl8pPr indent="-69850" lvl="7" marL="0" marR="0" rtl="0" algn="ctr">
              <a:spcBef>
                <a:spcPts val="0"/>
              </a:spcBef>
              <a:spcAft>
                <a:spcPts val="0"/>
              </a:spcAft>
              <a:buClr>
                <a:srgbClr val="4D4D4D"/>
              </a:buClr>
              <a:buSzPts val="1100"/>
              <a:buChar char="○"/>
              <a:defRPr>
                <a:solidFill>
                  <a:srgbClr val="4D4D4D"/>
                </a:solidFill>
              </a:defRPr>
            </a:lvl8pPr>
            <a:lvl9pPr indent="-69850" lvl="8" marL="0" marR="0" rtl="0" algn="ctr">
              <a:spcBef>
                <a:spcPts val="0"/>
              </a:spcBef>
              <a:spcAft>
                <a:spcPts val="0"/>
              </a:spcAft>
              <a:buClr>
                <a:srgbClr val="4D4D4D"/>
              </a:buClr>
              <a:buSzPts val="1100"/>
              <a:buChar char="■"/>
              <a:defRPr>
                <a:solidFill>
                  <a:srgbClr val="4D4D4D"/>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amp; Bullet Points">
  <p:cSld name="Title Only_1_1_1">
    <p:spTree>
      <p:nvGrpSpPr>
        <p:cNvPr id="305" name="Shape 305"/>
        <p:cNvGrpSpPr/>
        <p:nvPr/>
      </p:nvGrpSpPr>
      <p:grpSpPr>
        <a:xfrm>
          <a:off x="0" y="0"/>
          <a:ext cx="0" cy="0"/>
          <a:chOff x="0" y="0"/>
          <a:chExt cx="0" cy="0"/>
        </a:xfrm>
      </p:grpSpPr>
      <p:sp>
        <p:nvSpPr>
          <p:cNvPr id="306" name="Google Shape;306;p46"/>
          <p:cNvSpPr txBox="1"/>
          <p:nvPr>
            <p:ph idx="1" type="body"/>
          </p:nvPr>
        </p:nvSpPr>
        <p:spPr>
          <a:xfrm>
            <a:off x="477199" y="900396"/>
            <a:ext cx="4935000" cy="10671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1pPr>
            <a:lvl2pPr indent="-298450" lvl="1" marL="914400" marR="0" rtl="0">
              <a:lnSpc>
                <a:spcPct val="115000"/>
              </a:lnSpc>
              <a:spcBef>
                <a:spcPts val="180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2pPr>
            <a:lvl3pPr indent="-298450" lvl="2" marL="1371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3pPr>
            <a:lvl4pPr indent="-298450" lvl="3" marL="1828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4pPr>
            <a:lvl5pPr indent="-298450" lvl="4" marL="22860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5pPr>
            <a:lvl6pPr indent="-298450" lvl="5" marL="2743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6pPr>
            <a:lvl7pPr indent="-298450" lvl="6" marL="3200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7pPr>
            <a:lvl8pPr indent="-298450" lvl="7" marL="3657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8pPr>
            <a:lvl9pPr indent="-298450" lvl="8" marL="4114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9pPr>
          </a:lstStyle>
          <a:p/>
        </p:txBody>
      </p:sp>
      <p:sp>
        <p:nvSpPr>
          <p:cNvPr id="307" name="Google Shape;307;p46"/>
          <p:cNvSpPr txBox="1"/>
          <p:nvPr>
            <p:ph idx="2" type="body"/>
          </p:nvPr>
        </p:nvSpPr>
        <p:spPr>
          <a:xfrm>
            <a:off x="477199" y="2495475"/>
            <a:ext cx="4935000" cy="1067100"/>
          </a:xfrm>
          <a:prstGeom prst="rect">
            <a:avLst/>
          </a:prstGeom>
          <a:noFill/>
          <a:ln>
            <a:noFill/>
          </a:ln>
        </p:spPr>
        <p:txBody>
          <a:bodyPr anchorCtr="0" anchor="t" bIns="68575" lIns="68575" spcFirstLastPara="1" rIns="68575" wrap="square" tIns="68575">
            <a:noAutofit/>
          </a:bodyPr>
          <a:lstStyle>
            <a:lvl1pPr indent="-298450" lvl="0" marL="457200" marR="0" rtl="0">
              <a:lnSpc>
                <a:spcPct val="115000"/>
              </a:lnSpc>
              <a:spcBef>
                <a:spcPts val="40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1pPr>
            <a:lvl2pPr indent="-298450" lvl="1" marL="914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2pPr>
            <a:lvl3pPr indent="-298450" lvl="2" marL="1371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3pPr>
            <a:lvl4pPr indent="-298450" lvl="3" marL="1828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4pPr>
            <a:lvl5pPr indent="-298450" lvl="4" marL="22860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5pPr>
            <a:lvl6pPr indent="-298450" lvl="5" marL="27432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6pPr>
            <a:lvl7pPr indent="-298450" lvl="6" marL="32004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7pPr>
            <a:lvl8pPr indent="-298450" lvl="7" marL="36576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8pPr>
            <a:lvl9pPr indent="-298450" lvl="8" marL="4114800" marR="0" rtl="0">
              <a:lnSpc>
                <a:spcPct val="115000"/>
              </a:lnSpc>
              <a:spcBef>
                <a:spcPts val="0"/>
              </a:spcBef>
              <a:spcAft>
                <a:spcPts val="0"/>
              </a:spcAft>
              <a:buClr>
                <a:srgbClr val="666666"/>
              </a:buClr>
              <a:buSzPts val="1100"/>
              <a:buFont typeface="Open Sans"/>
              <a:buChar char="•"/>
              <a:defRPr b="0" i="0" sz="1100" u="none" cap="none" strike="noStrike">
                <a:solidFill>
                  <a:srgbClr val="666666"/>
                </a:solidFill>
                <a:latin typeface="Open Sans"/>
                <a:ea typeface="Open Sans"/>
                <a:cs typeface="Open Sans"/>
                <a:sym typeface="Open Sans"/>
              </a:defRPr>
            </a:lvl9pPr>
          </a:lstStyle>
          <a:p/>
        </p:txBody>
      </p:sp>
      <p:sp>
        <p:nvSpPr>
          <p:cNvPr id="308" name="Google Shape;308;p46"/>
          <p:cNvSpPr/>
          <p:nvPr/>
        </p:nvSpPr>
        <p:spPr>
          <a:xfrm>
            <a:off x="5921386" y="-13500"/>
            <a:ext cx="3222600" cy="51705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t> </a:t>
            </a:r>
            <a:endParaRPr sz="11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 type="title">
  <p:cSld name="TITLE">
    <p:spTree>
      <p:nvGrpSpPr>
        <p:cNvPr id="309" name="Shape 309"/>
        <p:cNvGrpSpPr/>
        <p:nvPr/>
      </p:nvGrpSpPr>
      <p:grpSpPr>
        <a:xfrm>
          <a:off x="0" y="0"/>
          <a:ext cx="0" cy="0"/>
          <a:chOff x="0" y="0"/>
          <a:chExt cx="0" cy="0"/>
        </a:xfrm>
      </p:grpSpPr>
      <p:sp>
        <p:nvSpPr>
          <p:cNvPr id="310" name="Google Shape;310;p47"/>
          <p:cNvSpPr txBox="1"/>
          <p:nvPr>
            <p:ph idx="1" type="body"/>
          </p:nvPr>
        </p:nvSpPr>
        <p:spPr>
          <a:xfrm>
            <a:off x="388610"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TITLE_1">
    <p:spTree>
      <p:nvGrpSpPr>
        <p:cNvPr id="311" name="Shape 311"/>
        <p:cNvGrpSpPr/>
        <p:nvPr/>
      </p:nvGrpSpPr>
      <p:grpSpPr>
        <a:xfrm>
          <a:off x="0" y="0"/>
          <a:ext cx="0" cy="0"/>
          <a:chOff x="0" y="0"/>
          <a:chExt cx="0" cy="0"/>
        </a:xfrm>
      </p:grpSpPr>
      <p:sp>
        <p:nvSpPr>
          <p:cNvPr id="312" name="Google Shape;312;p48"/>
          <p:cNvSpPr/>
          <p:nvPr/>
        </p:nvSpPr>
        <p:spPr>
          <a:xfrm>
            <a:off x="-169" y="-13275"/>
            <a:ext cx="9144000" cy="51567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nly">
  <p:cSld name="TITLE_2">
    <p:spTree>
      <p:nvGrpSpPr>
        <p:cNvPr id="313" name="Shape 313"/>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4" name="Shape 314"/>
        <p:cNvGrpSpPr/>
        <p:nvPr/>
      </p:nvGrpSpPr>
      <p:grpSpPr>
        <a:xfrm>
          <a:off x="0" y="0"/>
          <a:ext cx="0" cy="0"/>
          <a:chOff x="0" y="0"/>
          <a:chExt cx="0" cy="0"/>
        </a:xfrm>
      </p:grpSpPr>
      <p:sp>
        <p:nvSpPr>
          <p:cNvPr id="315" name="Google Shape;315;p50"/>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316" name="Google Shape;316;p50"/>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noAutofit/>
          </a:bodyPr>
          <a:lstStyle>
            <a:lvl1pPr indent="-317500" lvl="0" marL="457200" rtl="0" algn="l">
              <a:spcBef>
                <a:spcPts val="700"/>
              </a:spcBef>
              <a:spcAft>
                <a:spcPts val="0"/>
              </a:spcAft>
              <a:buClr>
                <a:schemeClr val="dk1"/>
              </a:buClr>
              <a:buSzPts val="1400"/>
              <a:buFont typeface="Calibri"/>
              <a:buChar char="•"/>
              <a:defRPr sz="1400"/>
            </a:lvl1pPr>
            <a:lvl2pPr indent="-317500" lvl="1" marL="914400" rtl="0" algn="l">
              <a:spcBef>
                <a:spcPts val="500"/>
              </a:spcBef>
              <a:spcAft>
                <a:spcPts val="0"/>
              </a:spcAft>
              <a:buClr>
                <a:schemeClr val="dk1"/>
              </a:buClr>
              <a:buSzPts val="1400"/>
              <a:buFont typeface="Calibri"/>
              <a:buChar char="–"/>
              <a:defRPr sz="1400"/>
            </a:lvl2pPr>
            <a:lvl3pPr indent="-317500" lvl="2" marL="1371600" rtl="0" algn="l">
              <a:spcBef>
                <a:spcPts val="500"/>
              </a:spcBef>
              <a:spcAft>
                <a:spcPts val="0"/>
              </a:spcAft>
              <a:buClr>
                <a:schemeClr val="dk1"/>
              </a:buClr>
              <a:buSzPts val="1400"/>
              <a:buFont typeface="Calibri"/>
              <a:buChar char="•"/>
              <a:defRPr sz="1400"/>
            </a:lvl3pPr>
            <a:lvl4pPr indent="-317500" lvl="3" marL="1828800" rtl="0" algn="l">
              <a:spcBef>
                <a:spcPts val="400"/>
              </a:spcBef>
              <a:spcAft>
                <a:spcPts val="0"/>
              </a:spcAft>
              <a:buClr>
                <a:schemeClr val="dk1"/>
              </a:buClr>
              <a:buSzPts val="1400"/>
              <a:buFont typeface="Calibri"/>
              <a:buChar char="–"/>
              <a:defRPr sz="1400"/>
            </a:lvl4pPr>
            <a:lvl5pPr indent="-317500" lvl="4" marL="2286000" rtl="0" algn="l">
              <a:spcBef>
                <a:spcPts val="400"/>
              </a:spcBef>
              <a:spcAft>
                <a:spcPts val="0"/>
              </a:spcAft>
              <a:buClr>
                <a:schemeClr val="dk1"/>
              </a:buClr>
              <a:buSzPts val="1400"/>
              <a:buFont typeface="Calibri"/>
              <a:buChar char="»"/>
              <a:defRPr sz="1400"/>
            </a:lvl5pPr>
            <a:lvl6pPr indent="-317500" lvl="5" marL="2743200" rtl="0" algn="l">
              <a:spcBef>
                <a:spcPts val="400"/>
              </a:spcBef>
              <a:spcAft>
                <a:spcPts val="0"/>
              </a:spcAft>
              <a:buClr>
                <a:schemeClr val="dk1"/>
              </a:buClr>
              <a:buSzPts val="1400"/>
              <a:buFont typeface="Calibri"/>
              <a:buChar char="•"/>
              <a:defRPr sz="1400"/>
            </a:lvl6pPr>
            <a:lvl7pPr indent="-317500" lvl="6" marL="3200400" rtl="0" algn="l">
              <a:spcBef>
                <a:spcPts val="400"/>
              </a:spcBef>
              <a:spcAft>
                <a:spcPts val="0"/>
              </a:spcAft>
              <a:buClr>
                <a:schemeClr val="dk1"/>
              </a:buClr>
              <a:buSzPts val="1400"/>
              <a:buFont typeface="Calibri"/>
              <a:buChar char="•"/>
              <a:defRPr sz="1400"/>
            </a:lvl7pPr>
            <a:lvl8pPr indent="-317500" lvl="7" marL="3657600" rtl="0" algn="l">
              <a:spcBef>
                <a:spcPts val="400"/>
              </a:spcBef>
              <a:spcAft>
                <a:spcPts val="0"/>
              </a:spcAft>
              <a:buClr>
                <a:schemeClr val="dk1"/>
              </a:buClr>
              <a:buSzPts val="1400"/>
              <a:buFont typeface="Calibri"/>
              <a:buChar char="•"/>
              <a:defRPr sz="1400"/>
            </a:lvl8pPr>
            <a:lvl9pPr indent="-317500" lvl="8" marL="4114800" rtl="0" algn="l">
              <a:spcBef>
                <a:spcPts val="400"/>
              </a:spcBef>
              <a:spcAft>
                <a:spcPts val="0"/>
              </a:spcAft>
              <a:buClr>
                <a:schemeClr val="dk1"/>
              </a:buClr>
              <a:buSzPts val="1400"/>
              <a:buFont typeface="Calibri"/>
              <a:buChar char="•"/>
              <a:defRPr sz="1400"/>
            </a:lvl9pPr>
          </a:lstStyle>
          <a:p/>
        </p:txBody>
      </p:sp>
      <p:sp>
        <p:nvSpPr>
          <p:cNvPr id="317" name="Google Shape;317;p5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sz="1400"/>
            </a:lvl1pPr>
            <a:lvl2pPr indent="-88900" lvl="1" marL="457200" marR="0" rtl="0" algn="l">
              <a:spcBef>
                <a:spcPts val="0"/>
              </a:spcBef>
              <a:spcAft>
                <a:spcPts val="0"/>
              </a:spcAft>
              <a:buSzPts val="1400"/>
              <a:buChar char="○"/>
              <a:defRPr sz="1400"/>
            </a:lvl2pPr>
            <a:lvl3pPr indent="-88900" lvl="2" marL="914400" marR="0" rtl="0" algn="l">
              <a:spcBef>
                <a:spcPts val="0"/>
              </a:spcBef>
              <a:spcAft>
                <a:spcPts val="0"/>
              </a:spcAft>
              <a:buSzPts val="1400"/>
              <a:buChar char="■"/>
              <a:defRPr sz="1400"/>
            </a:lvl3pPr>
            <a:lvl4pPr indent="-88900" lvl="3" marL="1371600" marR="0" rtl="0" algn="l">
              <a:spcBef>
                <a:spcPts val="0"/>
              </a:spcBef>
              <a:spcAft>
                <a:spcPts val="0"/>
              </a:spcAft>
              <a:buSzPts val="1400"/>
              <a:buChar char="●"/>
              <a:defRPr sz="1400"/>
            </a:lvl4pPr>
            <a:lvl5pPr indent="-88900" lvl="4" marL="1828800" marR="0" rtl="0" algn="l">
              <a:spcBef>
                <a:spcPts val="0"/>
              </a:spcBef>
              <a:spcAft>
                <a:spcPts val="0"/>
              </a:spcAft>
              <a:buSzPts val="1400"/>
              <a:buChar char="○"/>
              <a:defRPr sz="1400"/>
            </a:lvl5pPr>
            <a:lvl6pPr indent="-88900" lvl="5" marL="2286000" marR="0" rtl="0" algn="l">
              <a:spcBef>
                <a:spcPts val="0"/>
              </a:spcBef>
              <a:spcAft>
                <a:spcPts val="0"/>
              </a:spcAft>
              <a:buSzPts val="1400"/>
              <a:buChar char="■"/>
              <a:defRPr sz="1400"/>
            </a:lvl6pPr>
            <a:lvl7pPr indent="-88900" lvl="6" marL="2743200" marR="0" rtl="0" algn="l">
              <a:spcBef>
                <a:spcPts val="0"/>
              </a:spcBef>
              <a:spcAft>
                <a:spcPts val="0"/>
              </a:spcAft>
              <a:buSzPts val="1400"/>
              <a:buChar char="●"/>
              <a:defRPr sz="1400"/>
            </a:lvl7pPr>
            <a:lvl8pPr indent="-88900" lvl="7" marL="3200400" marR="0" rtl="0" algn="l">
              <a:spcBef>
                <a:spcPts val="0"/>
              </a:spcBef>
              <a:spcAft>
                <a:spcPts val="0"/>
              </a:spcAft>
              <a:buSzPts val="1400"/>
              <a:buChar char="○"/>
              <a:defRPr sz="1400"/>
            </a:lvl8pPr>
            <a:lvl9pPr indent="-88900" lvl="8" marL="3657600" marR="0" rtl="0" algn="l">
              <a:spcBef>
                <a:spcPts val="0"/>
              </a:spcBef>
              <a:spcAft>
                <a:spcPts val="0"/>
              </a:spcAft>
              <a:buSzPts val="1400"/>
              <a:buChar char="■"/>
              <a:defRPr sz="1400"/>
            </a:lvl9pPr>
          </a:lstStyle>
          <a:p/>
        </p:txBody>
      </p:sp>
      <p:sp>
        <p:nvSpPr>
          <p:cNvPr id="318" name="Google Shape;318;p5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sz="1400"/>
            </a:lvl1pPr>
            <a:lvl2pPr indent="-88900" lvl="1" marL="457200" marR="0" rtl="0" algn="l">
              <a:spcBef>
                <a:spcPts val="0"/>
              </a:spcBef>
              <a:spcAft>
                <a:spcPts val="0"/>
              </a:spcAft>
              <a:buSzPts val="1400"/>
              <a:buChar char="○"/>
              <a:defRPr sz="1400"/>
            </a:lvl2pPr>
            <a:lvl3pPr indent="-88900" lvl="2" marL="914400" marR="0" rtl="0" algn="l">
              <a:spcBef>
                <a:spcPts val="0"/>
              </a:spcBef>
              <a:spcAft>
                <a:spcPts val="0"/>
              </a:spcAft>
              <a:buSzPts val="1400"/>
              <a:buChar char="■"/>
              <a:defRPr sz="1400"/>
            </a:lvl3pPr>
            <a:lvl4pPr indent="-88900" lvl="3" marL="1371600" marR="0" rtl="0" algn="l">
              <a:spcBef>
                <a:spcPts val="0"/>
              </a:spcBef>
              <a:spcAft>
                <a:spcPts val="0"/>
              </a:spcAft>
              <a:buSzPts val="1400"/>
              <a:buChar char="●"/>
              <a:defRPr sz="1400"/>
            </a:lvl4pPr>
            <a:lvl5pPr indent="-88900" lvl="4" marL="1828800" marR="0" rtl="0" algn="l">
              <a:spcBef>
                <a:spcPts val="0"/>
              </a:spcBef>
              <a:spcAft>
                <a:spcPts val="0"/>
              </a:spcAft>
              <a:buSzPts val="1400"/>
              <a:buChar char="○"/>
              <a:defRPr sz="1400"/>
            </a:lvl5pPr>
            <a:lvl6pPr indent="-88900" lvl="5" marL="2286000" marR="0" rtl="0" algn="l">
              <a:spcBef>
                <a:spcPts val="0"/>
              </a:spcBef>
              <a:spcAft>
                <a:spcPts val="0"/>
              </a:spcAft>
              <a:buSzPts val="1400"/>
              <a:buChar char="■"/>
              <a:defRPr sz="1400"/>
            </a:lvl6pPr>
            <a:lvl7pPr indent="-88900" lvl="6" marL="2743200" marR="0" rtl="0" algn="l">
              <a:spcBef>
                <a:spcPts val="0"/>
              </a:spcBef>
              <a:spcAft>
                <a:spcPts val="0"/>
              </a:spcAft>
              <a:buSzPts val="1400"/>
              <a:buChar char="●"/>
              <a:defRPr sz="1400"/>
            </a:lvl7pPr>
            <a:lvl8pPr indent="-88900" lvl="7" marL="3200400" marR="0" rtl="0" algn="l">
              <a:spcBef>
                <a:spcPts val="0"/>
              </a:spcBef>
              <a:spcAft>
                <a:spcPts val="0"/>
              </a:spcAft>
              <a:buSzPts val="1400"/>
              <a:buChar char="○"/>
              <a:defRPr sz="1400"/>
            </a:lvl8pPr>
            <a:lvl9pPr indent="-88900" lvl="8" marL="3657600" marR="0" rtl="0" algn="l">
              <a:spcBef>
                <a:spcPts val="0"/>
              </a:spcBef>
              <a:spcAft>
                <a:spcPts val="0"/>
              </a:spcAft>
              <a:buSzPts val="1400"/>
              <a:buChar char="■"/>
              <a:defRPr sz="1400"/>
            </a:lvl9pPr>
          </a:lstStyle>
          <a:p/>
        </p:txBody>
      </p:sp>
      <p:sp>
        <p:nvSpPr>
          <p:cNvPr id="319" name="Google Shape;319;p50"/>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sz="1400"/>
            </a:lvl1pPr>
            <a:lvl2pPr indent="0" lvl="1" marL="0" marR="0" rtl="0" algn="r">
              <a:buNone/>
              <a:defRPr sz="1400"/>
            </a:lvl2pPr>
            <a:lvl3pPr indent="0" lvl="2" marL="0" marR="0" rtl="0" algn="r">
              <a:buNone/>
              <a:defRPr sz="1400"/>
            </a:lvl3pPr>
            <a:lvl4pPr indent="0" lvl="3" marL="0" marR="0" rtl="0" algn="r">
              <a:buNone/>
              <a:defRPr sz="1400"/>
            </a:lvl4pPr>
            <a:lvl5pPr indent="0" lvl="4" marL="0" marR="0" rtl="0" algn="r">
              <a:buNone/>
              <a:defRPr sz="1400"/>
            </a:lvl5pPr>
            <a:lvl6pPr indent="0" lvl="5" marL="0" marR="0" rtl="0" algn="r">
              <a:buNone/>
              <a:defRPr sz="1400"/>
            </a:lvl6pPr>
            <a:lvl7pPr indent="0" lvl="6" marL="0" marR="0" rtl="0" algn="r">
              <a:buNone/>
              <a:defRPr sz="1400"/>
            </a:lvl7pPr>
            <a:lvl8pPr indent="0" lvl="7" marL="0" marR="0" rtl="0" algn="r">
              <a:buNone/>
              <a:defRPr sz="1400"/>
            </a:lvl8pPr>
            <a:lvl9pPr indent="0" lvl="8" marL="0" marR="0" rtl="0" algn="r">
              <a:buNone/>
              <a:defRPr sz="1400"/>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3" name="Shape 63"/>
        <p:cNvGrpSpPr/>
        <p:nvPr/>
      </p:nvGrpSpPr>
      <p:grpSpPr>
        <a:xfrm>
          <a:off x="0" y="0"/>
          <a:ext cx="0" cy="0"/>
          <a:chOff x="0" y="0"/>
          <a:chExt cx="0" cy="0"/>
        </a:xfrm>
      </p:grpSpPr>
      <p:sp>
        <p:nvSpPr>
          <p:cNvPr id="64" name="Google Shape;64;p6"/>
          <p:cNvSpPr txBox="1"/>
          <p:nvPr>
            <p:ph idx="1" type="body"/>
          </p:nvPr>
        </p:nvSpPr>
        <p:spPr>
          <a:xfrm>
            <a:off x="430915" y="3683300"/>
            <a:ext cx="8229600" cy="434400"/>
          </a:xfrm>
          <a:prstGeom prst="rect">
            <a:avLst/>
          </a:prstGeom>
        </p:spPr>
        <p:txBody>
          <a:bodyPr anchorCtr="0" anchor="t" bIns="91425" lIns="91425" spcFirstLastPara="1" rIns="91425" wrap="square" tIns="91425">
            <a:noAutofit/>
          </a:bodyPr>
          <a:lstStyle>
            <a:lvl1pPr indent="-228600" lvl="0" marL="457200" rtl="0">
              <a:spcBef>
                <a:spcPts val="0"/>
              </a:spcBef>
              <a:spcAft>
                <a:spcPts val="0"/>
              </a:spcAft>
              <a:buClr>
                <a:schemeClr val="dk2"/>
              </a:buClr>
              <a:buSzPts val="2400"/>
              <a:buNone/>
              <a:defRPr sz="2400">
                <a:solidFill>
                  <a:schemeClr val="dk2"/>
                </a:solidFill>
              </a:defRPr>
            </a:lvl1pPr>
          </a:lstStyle>
          <a:p/>
        </p:txBody>
      </p:sp>
      <p:sp>
        <p:nvSpPr>
          <p:cNvPr id="65" name="Google Shape;65;p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1" name="Shape 71"/>
        <p:cNvGrpSpPr/>
        <p:nvPr/>
      </p:nvGrpSpPr>
      <p:grpSpPr>
        <a:xfrm>
          <a:off x="0" y="0"/>
          <a:ext cx="0" cy="0"/>
          <a:chOff x="0" y="0"/>
          <a:chExt cx="0" cy="0"/>
        </a:xfrm>
      </p:grpSpPr>
      <p:sp>
        <p:nvSpPr>
          <p:cNvPr id="72" name="Google Shape;72;p9"/>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3" name="Google Shape;73;p9"/>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4" name="Shape 74"/>
        <p:cNvGrpSpPr/>
        <p:nvPr/>
      </p:nvGrpSpPr>
      <p:grpSpPr>
        <a:xfrm>
          <a:off x="0" y="0"/>
          <a:ext cx="0" cy="0"/>
          <a:chOff x="0" y="0"/>
          <a:chExt cx="0" cy="0"/>
        </a:xfrm>
      </p:grpSpPr>
      <p:sp>
        <p:nvSpPr>
          <p:cNvPr id="75" name="Google Shape;75;p1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6" name="Google Shape;76;p10"/>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7" name="Shape 77"/>
        <p:cNvGrpSpPr/>
        <p:nvPr/>
      </p:nvGrpSpPr>
      <p:grpSpPr>
        <a:xfrm>
          <a:off x="0" y="0"/>
          <a:ext cx="0" cy="0"/>
          <a:chOff x="0" y="0"/>
          <a:chExt cx="0" cy="0"/>
        </a:xfrm>
      </p:grpSpPr>
      <p:sp>
        <p:nvSpPr>
          <p:cNvPr id="78" name="Google Shape;78;p1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9" name="Google Shape;79;p11"/>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0" name="Google Shape;80;p11"/>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4.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18" Type="http://schemas.openxmlformats.org/officeDocument/2006/relationships/theme" Target="../theme/theme5.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5.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5" Type="http://schemas.openxmlformats.org/officeDocument/2006/relationships/slideLayout" Target="../slideLayouts/slideLayout34.xml"/><Relationship Id="rId6" Type="http://schemas.openxmlformats.org/officeDocument/2006/relationships/slideLayout" Target="../slideLayouts/slideLayout35.xml"/><Relationship Id="rId18" Type="http://schemas.openxmlformats.org/officeDocument/2006/relationships/theme" Target="../theme/theme2.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unch-google">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4131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7" name="Google Shape;7;p1"/>
          <p:cNvCxnSpPr/>
          <p:nvPr/>
        </p:nvCxnSpPr>
        <p:spPr>
          <a:xfrm>
            <a:off x="0" y="413147"/>
            <a:ext cx="9144000" cy="1200"/>
          </a:xfrm>
          <a:prstGeom prst="straightConnector1">
            <a:avLst/>
          </a:prstGeom>
          <a:noFill/>
          <a:ln cap="flat" cmpd="sng" w="12700">
            <a:solidFill>
              <a:srgbClr val="D4D4D4"/>
            </a:solidFill>
            <a:prstDash val="solid"/>
            <a:round/>
            <a:headEnd len="sm" w="sm" type="none"/>
            <a:tailEnd len="sm" w="sm" type="none"/>
          </a:ln>
        </p:spPr>
      </p:cxnSp>
      <p:sp>
        <p:nvSpPr>
          <p:cNvPr id="8" name="Google Shape;8;p1"/>
          <p:cNvSpPr txBox="1"/>
          <p:nvPr>
            <p:ph type="title"/>
          </p:nvPr>
        </p:nvSpPr>
        <p:spPr>
          <a:xfrm>
            <a:off x="375102" y="495298"/>
            <a:ext cx="8229600" cy="649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9" name="Google Shape;9;p1"/>
          <p:cNvSpPr/>
          <p:nvPr/>
        </p:nvSpPr>
        <p:spPr>
          <a:xfrm>
            <a:off x="0" y="4727972"/>
            <a:ext cx="9144000" cy="4167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 name="Google Shape;10;p1"/>
          <p:cNvSpPr txBox="1"/>
          <p:nvPr>
            <p:ph idx="1" type="body"/>
          </p:nvPr>
        </p:nvSpPr>
        <p:spPr>
          <a:xfrm>
            <a:off x="375101" y="1253683"/>
            <a:ext cx="8229600" cy="3429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chemeClr val="dk1"/>
              </a:buClr>
              <a:buSzPts val="2000"/>
              <a:buChar char="●"/>
              <a:defRPr sz="2000">
                <a:solidFill>
                  <a:schemeClr val="dk1"/>
                </a:solidFill>
              </a:defRPr>
            </a:lvl1pPr>
            <a:lvl2pPr indent="-342900" lvl="1" marL="914400" rtl="0">
              <a:spcBef>
                <a:spcPts val="0"/>
              </a:spcBef>
              <a:spcAft>
                <a:spcPts val="0"/>
              </a:spcAft>
              <a:buClr>
                <a:schemeClr val="dk1"/>
              </a:buClr>
              <a:buSzPts val="1800"/>
              <a:buChar char="○"/>
              <a:defRPr sz="18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cxnSp>
        <p:nvCxnSpPr>
          <p:cNvPr id="11" name="Google Shape;11;p1"/>
          <p:cNvCxnSpPr/>
          <p:nvPr/>
        </p:nvCxnSpPr>
        <p:spPr>
          <a:xfrm>
            <a:off x="0" y="4727972"/>
            <a:ext cx="9144000" cy="1200"/>
          </a:xfrm>
          <a:prstGeom prst="straightConnector1">
            <a:avLst/>
          </a:prstGeom>
          <a:noFill/>
          <a:ln cap="flat" cmpd="sng" w="12700">
            <a:solidFill>
              <a:srgbClr val="D4D4D4"/>
            </a:solidFill>
            <a:prstDash val="solid"/>
            <a:round/>
            <a:headEnd len="sm" w="sm" type="none"/>
            <a:tailEnd len="sm" w="sm" type="none"/>
          </a:ln>
        </p:spPr>
      </p:cxnSp>
      <p:grpSp>
        <p:nvGrpSpPr>
          <p:cNvPr id="12" name="Google Shape;12;p1"/>
          <p:cNvGrpSpPr/>
          <p:nvPr/>
        </p:nvGrpSpPr>
        <p:grpSpPr>
          <a:xfrm>
            <a:off x="457208" y="95845"/>
            <a:ext cx="824058" cy="273184"/>
            <a:chOff x="457208" y="127793"/>
            <a:chExt cx="1098744" cy="364245"/>
          </a:xfrm>
        </p:grpSpPr>
        <p:grpSp>
          <p:nvGrpSpPr>
            <p:cNvPr id="13" name="Google Shape;13;p1"/>
            <p:cNvGrpSpPr/>
            <p:nvPr/>
          </p:nvGrpSpPr>
          <p:grpSpPr>
            <a:xfrm>
              <a:off x="457208" y="132760"/>
              <a:ext cx="1054823" cy="359278"/>
              <a:chOff x="247173" y="1685724"/>
              <a:chExt cx="6849503" cy="2332976"/>
            </a:xfrm>
          </p:grpSpPr>
          <p:sp>
            <p:nvSpPr>
              <p:cNvPr id="14" name="Google Shape;14;p1"/>
              <p:cNvSpPr/>
              <p:nvPr/>
            </p:nvSpPr>
            <p:spPr>
              <a:xfrm>
                <a:off x="4422648" y="2284800"/>
                <a:ext cx="1134825" cy="1733900"/>
              </a:xfrm>
              <a:custGeom>
                <a:rect b="b" l="l" r="r" t="t"/>
                <a:pathLst>
                  <a:path extrusionOk="0" h="69356" w="45393">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281826" y="2253125"/>
                <a:ext cx="1131800" cy="1088025"/>
              </a:xfrm>
              <a:custGeom>
                <a:rect b="b" l="l" r="r" t="t"/>
                <a:pathLst>
                  <a:path extrusionOk="0" h="43521" w="45272">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006699" y="2253125"/>
                <a:ext cx="1131800" cy="1088025"/>
              </a:xfrm>
              <a:custGeom>
                <a:rect b="b" l="l" r="r" t="t"/>
                <a:pathLst>
                  <a:path extrusionOk="0" h="43521" w="45272">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47173" y="1738550"/>
                <a:ext cx="1659950" cy="1681075"/>
              </a:xfrm>
              <a:custGeom>
                <a:rect b="b" l="l" r="r" t="t"/>
                <a:pathLst>
                  <a:path extrusionOk="0" h="67243" w="66398">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5530275" y="1685724"/>
                <a:ext cx="602125" cy="1614700"/>
              </a:xfrm>
              <a:custGeom>
                <a:rect b="b" l="l" r="r" t="t"/>
                <a:pathLst>
                  <a:path extrusionOk="0" h="64588" w="24085">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6148976" y="2253125"/>
                <a:ext cx="947700" cy="1091050"/>
              </a:xfrm>
              <a:custGeom>
                <a:rect b="b" l="l" r="r" t="t"/>
                <a:pathLst>
                  <a:path extrusionOk="0" h="43642" w="37908">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1"/>
            <p:cNvGrpSpPr/>
            <p:nvPr/>
          </p:nvGrpSpPr>
          <p:grpSpPr>
            <a:xfrm>
              <a:off x="457208" y="127793"/>
              <a:ext cx="1098744" cy="359278"/>
              <a:chOff x="247173" y="1685724"/>
              <a:chExt cx="7134699" cy="2332976"/>
            </a:xfrm>
          </p:grpSpPr>
          <p:sp>
            <p:nvSpPr>
              <p:cNvPr id="21" name="Google Shape;21;p1"/>
              <p:cNvSpPr/>
              <p:nvPr/>
            </p:nvSpPr>
            <p:spPr>
              <a:xfrm>
                <a:off x="7066472" y="2271224"/>
                <a:ext cx="315400" cy="166025"/>
              </a:xfrm>
              <a:custGeom>
                <a:rect b="b" l="l" r="r" t="t"/>
                <a:pathLst>
                  <a:path extrusionOk="0" h="6641" w="12616">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4422648" y="2284800"/>
                <a:ext cx="1134825" cy="1733900"/>
              </a:xfrm>
              <a:custGeom>
                <a:rect b="b" l="l" r="r" t="t"/>
                <a:pathLst>
                  <a:path extrusionOk="0" h="69356" w="45393">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3281826" y="2253125"/>
                <a:ext cx="1131800" cy="1088025"/>
              </a:xfrm>
              <a:custGeom>
                <a:rect b="b" l="l" r="r" t="t"/>
                <a:pathLst>
                  <a:path extrusionOk="0" h="43521" w="45272">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006699" y="2253125"/>
                <a:ext cx="1131800" cy="1088025"/>
              </a:xfrm>
              <a:custGeom>
                <a:rect b="b" l="l" r="r" t="t"/>
                <a:pathLst>
                  <a:path extrusionOk="0" h="43521" w="45272">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47173" y="1738550"/>
                <a:ext cx="1659950" cy="1681075"/>
              </a:xfrm>
              <a:custGeom>
                <a:rect b="b" l="l" r="r" t="t"/>
                <a:pathLst>
                  <a:path extrusionOk="0" h="67243" w="66398">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5530275" y="1685724"/>
                <a:ext cx="602125" cy="1614700"/>
              </a:xfrm>
              <a:custGeom>
                <a:rect b="b" l="l" r="r" t="t"/>
                <a:pathLst>
                  <a:path extrusionOk="0" h="64588" w="24085">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6148976" y="2253125"/>
                <a:ext cx="947700" cy="1091050"/>
              </a:xfrm>
              <a:custGeom>
                <a:rect b="b" l="l" r="r" t="t"/>
                <a:pathLst>
                  <a:path extrusionOk="0" h="43642" w="37908">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 name="Google Shape;28;p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68" name="Shape 68"/>
        <p:cNvGrpSpPr/>
        <p:nvPr/>
      </p:nvGrpSpPr>
      <p:grpSpPr>
        <a:xfrm>
          <a:off x="0" y="0"/>
          <a:ext cx="0" cy="0"/>
          <a:chOff x="0" y="0"/>
          <a:chExt cx="0" cy="0"/>
        </a:xfrm>
      </p:grpSpPr>
      <p:sp>
        <p:nvSpPr>
          <p:cNvPr id="69" name="Google Shape;69;p8"/>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70" name="Google Shape;70;p8"/>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 name="Shape 99"/>
        <p:cNvGrpSpPr/>
        <p:nvPr/>
      </p:nvGrpSpPr>
      <p:grpSpPr>
        <a:xfrm>
          <a:off x="0" y="0"/>
          <a:ext cx="0" cy="0"/>
          <a:chOff x="0" y="0"/>
          <a:chExt cx="0" cy="0"/>
        </a:xfrm>
      </p:grpSpPr>
      <p:sp>
        <p:nvSpPr>
          <p:cNvPr id="100" name="Google Shape;100;p17"/>
          <p:cNvSpPr txBox="1"/>
          <p:nvPr>
            <p:ph type="title"/>
          </p:nvPr>
        </p:nvSpPr>
        <p:spPr>
          <a:xfrm>
            <a:off x="477346" y="458615"/>
            <a:ext cx="8371200" cy="376800"/>
          </a:xfrm>
          <a:prstGeom prst="rect">
            <a:avLst/>
          </a:prstGeom>
          <a:noFill/>
          <a:ln>
            <a:noFill/>
          </a:ln>
        </p:spPr>
        <p:txBody>
          <a:bodyPr anchorCtr="0" anchor="b" bIns="68575" lIns="68575" spcFirstLastPara="1" rIns="68575" wrap="square" tIns="68575">
            <a:noAutofit/>
          </a:bodyPr>
          <a:lstStyle>
            <a:lvl1pPr indent="0" lvl="0" marL="0" marR="0" rtl="0" algn="l">
              <a:spcBef>
                <a:spcPts val="0"/>
              </a:spcBef>
              <a:spcAft>
                <a:spcPts val="0"/>
              </a:spcAft>
              <a:buClr>
                <a:srgbClr val="4D4D4D"/>
              </a:buClr>
              <a:buSzPts val="1100"/>
              <a:buFont typeface="Open Sans"/>
              <a:buNone/>
              <a:defRPr b="0" i="0" sz="2100" u="none" cap="none" strike="noStrike">
                <a:solidFill>
                  <a:srgbClr val="4D4D4D"/>
                </a:solidFill>
                <a:latin typeface="Open Sans"/>
                <a:ea typeface="Open Sans"/>
                <a:cs typeface="Open Sans"/>
                <a:sym typeface="Open Sans"/>
              </a:defRPr>
            </a:lvl1pPr>
            <a:lvl2pPr indent="-69850" lvl="1" marL="0" marR="0" rtl="0" algn="l">
              <a:spcBef>
                <a:spcPts val="0"/>
              </a:spcBef>
              <a:spcAft>
                <a:spcPts val="0"/>
              </a:spcAft>
              <a:buSzPts val="1100"/>
              <a:buChar char="○"/>
              <a:defRPr sz="1100"/>
            </a:lvl2pPr>
            <a:lvl3pPr indent="-69850" lvl="2" marL="0" marR="0" rtl="0" algn="l">
              <a:spcBef>
                <a:spcPts val="0"/>
              </a:spcBef>
              <a:spcAft>
                <a:spcPts val="0"/>
              </a:spcAft>
              <a:buSzPts val="1100"/>
              <a:buChar char="■"/>
              <a:defRPr sz="1100"/>
            </a:lvl3pPr>
            <a:lvl4pPr indent="-69850" lvl="3" marL="0" marR="0" rtl="0" algn="l">
              <a:spcBef>
                <a:spcPts val="0"/>
              </a:spcBef>
              <a:spcAft>
                <a:spcPts val="0"/>
              </a:spcAft>
              <a:buSzPts val="1100"/>
              <a:buChar char="●"/>
              <a:defRPr sz="1100"/>
            </a:lvl4pPr>
            <a:lvl5pPr indent="-69850" lvl="4" marL="0" marR="0" rtl="0" algn="l">
              <a:spcBef>
                <a:spcPts val="0"/>
              </a:spcBef>
              <a:spcAft>
                <a:spcPts val="0"/>
              </a:spcAft>
              <a:buSzPts val="1100"/>
              <a:buChar char="○"/>
              <a:defRPr sz="1100"/>
            </a:lvl5pPr>
            <a:lvl6pPr indent="-69850" lvl="5" marL="0" marR="0" rtl="0" algn="l">
              <a:spcBef>
                <a:spcPts val="0"/>
              </a:spcBef>
              <a:spcAft>
                <a:spcPts val="0"/>
              </a:spcAft>
              <a:buSzPts val="1100"/>
              <a:buChar char="■"/>
              <a:defRPr sz="1100"/>
            </a:lvl6pPr>
            <a:lvl7pPr indent="-69850" lvl="6" marL="0" marR="0" rtl="0" algn="l">
              <a:spcBef>
                <a:spcPts val="0"/>
              </a:spcBef>
              <a:spcAft>
                <a:spcPts val="0"/>
              </a:spcAft>
              <a:buSzPts val="1100"/>
              <a:buChar char="●"/>
              <a:defRPr sz="1100"/>
            </a:lvl7pPr>
            <a:lvl8pPr indent="-69850" lvl="7" marL="0" marR="0" rtl="0" algn="l">
              <a:spcBef>
                <a:spcPts val="0"/>
              </a:spcBef>
              <a:spcAft>
                <a:spcPts val="0"/>
              </a:spcAft>
              <a:buSzPts val="1100"/>
              <a:buChar char="○"/>
              <a:defRPr sz="1100"/>
            </a:lvl8pPr>
            <a:lvl9pPr indent="-69850" lvl="8" marL="0" marR="0" rtl="0" algn="l">
              <a:spcBef>
                <a:spcPts val="0"/>
              </a:spcBef>
              <a:spcAft>
                <a:spcPts val="0"/>
              </a:spcAft>
              <a:buSzPts val="1100"/>
              <a:buChar char="■"/>
              <a:defRPr sz="1100"/>
            </a:lvl9pPr>
          </a:lstStyle>
          <a:p/>
        </p:txBody>
      </p:sp>
      <p:sp>
        <p:nvSpPr>
          <p:cNvPr id="101" name="Google Shape;101;p17"/>
          <p:cNvSpPr txBox="1"/>
          <p:nvPr>
            <p:ph idx="1" type="body"/>
          </p:nvPr>
        </p:nvSpPr>
        <p:spPr>
          <a:xfrm>
            <a:off x="451388"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
        <p:nvSpPr>
          <p:cNvPr id="102" name="Google Shape;102;p17"/>
          <p:cNvSpPr txBox="1"/>
          <p:nvPr/>
        </p:nvSpPr>
        <p:spPr>
          <a:xfrm>
            <a:off x="7139991" y="4988552"/>
            <a:ext cx="1708500" cy="160200"/>
          </a:xfrm>
          <a:prstGeom prst="rect">
            <a:avLst/>
          </a:prstGeom>
          <a:noFill/>
          <a:ln>
            <a:noFill/>
          </a:ln>
        </p:spPr>
        <p:txBody>
          <a:bodyPr anchorCtr="0" anchor="b" bIns="68575" lIns="68575" spcFirstLastPara="1" rIns="68575" wrap="square" tIns="68575">
            <a:noAutofit/>
          </a:bodyPr>
          <a:lstStyle/>
          <a:p>
            <a:pPr indent="0" lvl="0" marL="0" rtl="0" algn="l">
              <a:spcBef>
                <a:spcPts val="0"/>
              </a:spcBef>
              <a:spcAft>
                <a:spcPts val="0"/>
              </a:spcAft>
              <a:buNone/>
            </a:pPr>
            <a:r>
              <a:rPr lang="en" sz="700">
                <a:solidFill>
                  <a:srgbClr val="999999"/>
                </a:solidFill>
                <a:latin typeface="Open Sans"/>
                <a:ea typeface="Open Sans"/>
                <a:cs typeface="Open Sans"/>
                <a:sym typeface="Open Sans"/>
              </a:rPr>
              <a:t>Google confidential │ Do not distribute </a:t>
            </a:r>
            <a:endParaRPr sz="700">
              <a:solidFill>
                <a:srgbClr val="999999"/>
              </a:solidFill>
              <a:latin typeface="Open Sans"/>
              <a:ea typeface="Open Sans"/>
              <a:cs typeface="Open Sans"/>
              <a:sym typeface="Open Sans"/>
            </a:endParaRPr>
          </a:p>
        </p:txBody>
      </p:sp>
      <p:cxnSp>
        <p:nvCxnSpPr>
          <p:cNvPr id="103" name="Google Shape;103;p17"/>
          <p:cNvCxnSpPr/>
          <p:nvPr/>
        </p:nvCxnSpPr>
        <p:spPr>
          <a:xfrm rot="10800000">
            <a:off x="66" y="4914641"/>
            <a:ext cx="9144000" cy="0"/>
          </a:xfrm>
          <a:prstGeom prst="straightConnector1">
            <a:avLst/>
          </a:prstGeom>
          <a:noFill/>
          <a:ln cap="flat" cmpd="sng" w="9525">
            <a:solidFill>
              <a:srgbClr val="E6E6E6"/>
            </a:solidFill>
            <a:prstDash val="solid"/>
            <a:round/>
            <a:headEnd len="sm" w="sm" type="none"/>
            <a:tailEnd len="sm" w="sm" type="none"/>
          </a:ln>
        </p:spPr>
      </p:cxnSp>
      <p:grpSp>
        <p:nvGrpSpPr>
          <p:cNvPr id="104" name="Google Shape;104;p17"/>
          <p:cNvGrpSpPr/>
          <p:nvPr/>
        </p:nvGrpSpPr>
        <p:grpSpPr>
          <a:xfrm>
            <a:off x="7931304" y="4891685"/>
            <a:ext cx="821930" cy="26550"/>
            <a:chOff x="10313692" y="5282680"/>
            <a:chExt cx="1095614" cy="35400"/>
          </a:xfrm>
        </p:grpSpPr>
        <p:sp>
          <p:nvSpPr>
            <p:cNvPr id="105" name="Google Shape;105;p17"/>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7"/>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7"/>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7"/>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109" name="Google Shape;109;p17"/>
          <p:cNvPicPr preferRelativeResize="0"/>
          <p:nvPr/>
        </p:nvPicPr>
        <p:blipFill>
          <a:blip r:embed="rId1">
            <a:alphaModFix/>
          </a:blip>
          <a:stretch>
            <a:fillRect/>
          </a:stretch>
        </p:blipFill>
        <p:spPr>
          <a:xfrm>
            <a:off x="114997" y="4876370"/>
            <a:ext cx="1274737" cy="3124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0" name="Shape 210"/>
        <p:cNvGrpSpPr/>
        <p:nvPr/>
      </p:nvGrpSpPr>
      <p:grpSpPr>
        <a:xfrm>
          <a:off x="0" y="0"/>
          <a:ext cx="0" cy="0"/>
          <a:chOff x="0" y="0"/>
          <a:chExt cx="0" cy="0"/>
        </a:xfrm>
      </p:grpSpPr>
      <p:sp>
        <p:nvSpPr>
          <p:cNvPr id="211" name="Google Shape;211;p34"/>
          <p:cNvSpPr txBox="1"/>
          <p:nvPr>
            <p:ph type="title"/>
          </p:nvPr>
        </p:nvSpPr>
        <p:spPr>
          <a:xfrm>
            <a:off x="477346" y="458615"/>
            <a:ext cx="8371200" cy="376800"/>
          </a:xfrm>
          <a:prstGeom prst="rect">
            <a:avLst/>
          </a:prstGeom>
          <a:noFill/>
          <a:ln>
            <a:noFill/>
          </a:ln>
        </p:spPr>
        <p:txBody>
          <a:bodyPr anchorCtr="0" anchor="b" bIns="68575" lIns="68575" spcFirstLastPara="1" rIns="68575" wrap="square" tIns="68575">
            <a:noAutofit/>
          </a:bodyPr>
          <a:lstStyle>
            <a:lvl1pPr indent="0" lvl="0" marL="0" marR="0" rtl="0" algn="l">
              <a:spcBef>
                <a:spcPts val="0"/>
              </a:spcBef>
              <a:spcAft>
                <a:spcPts val="0"/>
              </a:spcAft>
              <a:buClr>
                <a:srgbClr val="4D4D4D"/>
              </a:buClr>
              <a:buSzPts val="1100"/>
              <a:buFont typeface="Open Sans"/>
              <a:buNone/>
              <a:defRPr b="0" i="0" sz="2100" u="none" cap="none" strike="noStrike">
                <a:solidFill>
                  <a:srgbClr val="4D4D4D"/>
                </a:solidFill>
                <a:latin typeface="Open Sans"/>
                <a:ea typeface="Open Sans"/>
                <a:cs typeface="Open Sans"/>
                <a:sym typeface="Open Sans"/>
              </a:defRPr>
            </a:lvl1pPr>
            <a:lvl2pPr indent="-69850" lvl="1" marL="0" marR="0" rtl="0" algn="l">
              <a:spcBef>
                <a:spcPts val="0"/>
              </a:spcBef>
              <a:spcAft>
                <a:spcPts val="0"/>
              </a:spcAft>
              <a:buSzPts val="1100"/>
              <a:buChar char="○"/>
              <a:defRPr sz="1100"/>
            </a:lvl2pPr>
            <a:lvl3pPr indent="-69850" lvl="2" marL="0" marR="0" rtl="0" algn="l">
              <a:spcBef>
                <a:spcPts val="0"/>
              </a:spcBef>
              <a:spcAft>
                <a:spcPts val="0"/>
              </a:spcAft>
              <a:buSzPts val="1100"/>
              <a:buChar char="■"/>
              <a:defRPr sz="1100"/>
            </a:lvl3pPr>
            <a:lvl4pPr indent="-69850" lvl="3" marL="0" marR="0" rtl="0" algn="l">
              <a:spcBef>
                <a:spcPts val="0"/>
              </a:spcBef>
              <a:spcAft>
                <a:spcPts val="0"/>
              </a:spcAft>
              <a:buSzPts val="1100"/>
              <a:buChar char="●"/>
              <a:defRPr sz="1100"/>
            </a:lvl4pPr>
            <a:lvl5pPr indent="-69850" lvl="4" marL="0" marR="0" rtl="0" algn="l">
              <a:spcBef>
                <a:spcPts val="0"/>
              </a:spcBef>
              <a:spcAft>
                <a:spcPts val="0"/>
              </a:spcAft>
              <a:buSzPts val="1100"/>
              <a:buChar char="○"/>
              <a:defRPr sz="1100"/>
            </a:lvl5pPr>
            <a:lvl6pPr indent="-69850" lvl="5" marL="0" marR="0" rtl="0" algn="l">
              <a:spcBef>
                <a:spcPts val="0"/>
              </a:spcBef>
              <a:spcAft>
                <a:spcPts val="0"/>
              </a:spcAft>
              <a:buSzPts val="1100"/>
              <a:buChar char="■"/>
              <a:defRPr sz="1100"/>
            </a:lvl6pPr>
            <a:lvl7pPr indent="-69850" lvl="6" marL="0" marR="0" rtl="0" algn="l">
              <a:spcBef>
                <a:spcPts val="0"/>
              </a:spcBef>
              <a:spcAft>
                <a:spcPts val="0"/>
              </a:spcAft>
              <a:buSzPts val="1100"/>
              <a:buChar char="●"/>
              <a:defRPr sz="1100"/>
            </a:lvl7pPr>
            <a:lvl8pPr indent="-69850" lvl="7" marL="0" marR="0" rtl="0" algn="l">
              <a:spcBef>
                <a:spcPts val="0"/>
              </a:spcBef>
              <a:spcAft>
                <a:spcPts val="0"/>
              </a:spcAft>
              <a:buSzPts val="1100"/>
              <a:buChar char="○"/>
              <a:defRPr sz="1100"/>
            </a:lvl8pPr>
            <a:lvl9pPr indent="-69850" lvl="8" marL="0" marR="0" rtl="0" algn="l">
              <a:spcBef>
                <a:spcPts val="0"/>
              </a:spcBef>
              <a:spcAft>
                <a:spcPts val="0"/>
              </a:spcAft>
              <a:buSzPts val="1100"/>
              <a:buChar char="■"/>
              <a:defRPr sz="1100"/>
            </a:lvl9pPr>
          </a:lstStyle>
          <a:p/>
        </p:txBody>
      </p:sp>
      <p:sp>
        <p:nvSpPr>
          <p:cNvPr id="212" name="Google Shape;212;p34"/>
          <p:cNvSpPr txBox="1"/>
          <p:nvPr>
            <p:ph idx="1" type="body"/>
          </p:nvPr>
        </p:nvSpPr>
        <p:spPr>
          <a:xfrm>
            <a:off x="451388" y="1306445"/>
            <a:ext cx="8366700" cy="3394500"/>
          </a:xfrm>
          <a:prstGeom prst="rect">
            <a:avLst/>
          </a:prstGeom>
          <a:noFill/>
          <a:ln>
            <a:noFill/>
          </a:ln>
        </p:spPr>
        <p:txBody>
          <a:bodyPr anchorCtr="0" anchor="t" bIns="68575" lIns="68575" spcFirstLastPara="1" rIns="68575" wrap="square" tIns="68575">
            <a:noAutofit/>
          </a:bodyPr>
          <a:lstStyle>
            <a:lvl1pPr indent="-317500" lvl="0" marL="457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nSpc>
                <a:spcPct val="115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cxnSp>
        <p:nvCxnSpPr>
          <p:cNvPr id="213" name="Google Shape;213;p34"/>
          <p:cNvCxnSpPr/>
          <p:nvPr/>
        </p:nvCxnSpPr>
        <p:spPr>
          <a:xfrm rot="10800000">
            <a:off x="66" y="4914641"/>
            <a:ext cx="9144000" cy="0"/>
          </a:xfrm>
          <a:prstGeom prst="straightConnector1">
            <a:avLst/>
          </a:prstGeom>
          <a:noFill/>
          <a:ln cap="flat" cmpd="sng" w="9525">
            <a:solidFill>
              <a:srgbClr val="E6E6E6"/>
            </a:solidFill>
            <a:prstDash val="solid"/>
            <a:round/>
            <a:headEnd len="sm" w="sm" type="none"/>
            <a:tailEnd len="sm" w="sm" type="none"/>
          </a:ln>
        </p:spPr>
      </p:cxnSp>
      <p:grpSp>
        <p:nvGrpSpPr>
          <p:cNvPr id="214" name="Google Shape;214;p34"/>
          <p:cNvGrpSpPr/>
          <p:nvPr/>
        </p:nvGrpSpPr>
        <p:grpSpPr>
          <a:xfrm>
            <a:off x="7931304" y="4891685"/>
            <a:ext cx="821930" cy="26550"/>
            <a:chOff x="10313692" y="5282680"/>
            <a:chExt cx="1095614" cy="35400"/>
          </a:xfrm>
        </p:grpSpPr>
        <p:sp>
          <p:nvSpPr>
            <p:cNvPr id="215" name="Google Shape;215;p34"/>
            <p:cNvSpPr/>
            <p:nvPr/>
          </p:nvSpPr>
          <p:spPr>
            <a:xfrm>
              <a:off x="10581406" y="5282680"/>
              <a:ext cx="277500" cy="35400"/>
            </a:xfrm>
            <a:prstGeom prst="rect">
              <a:avLst/>
            </a:prstGeom>
            <a:solidFill>
              <a:srgbClr val="D84437"/>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34"/>
            <p:cNvSpPr/>
            <p:nvPr/>
          </p:nvSpPr>
          <p:spPr>
            <a:xfrm>
              <a:off x="10858801" y="5282680"/>
              <a:ext cx="275100" cy="35400"/>
            </a:xfrm>
            <a:prstGeom prst="rect">
              <a:avLst/>
            </a:prstGeom>
            <a:solidFill>
              <a:srgbClr val="F4B4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4"/>
            <p:cNvSpPr/>
            <p:nvPr/>
          </p:nvSpPr>
          <p:spPr>
            <a:xfrm>
              <a:off x="11133906" y="5282680"/>
              <a:ext cx="275400" cy="35400"/>
            </a:xfrm>
            <a:prstGeom prst="rect">
              <a:avLst/>
            </a:prstGeom>
            <a:solidFill>
              <a:srgbClr val="0F9D5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34"/>
            <p:cNvSpPr/>
            <p:nvPr/>
          </p:nvSpPr>
          <p:spPr>
            <a:xfrm>
              <a:off x="10313692" y="5282680"/>
              <a:ext cx="277500" cy="35400"/>
            </a:xfrm>
            <a:prstGeom prst="rect">
              <a:avLst/>
            </a:prstGeom>
            <a:solidFill>
              <a:srgbClr val="4285F4"/>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t> </a:t>
              </a:r>
              <a:endParaRPr sz="1100"/>
            </a:p>
          </p:txBody>
        </p:sp>
      </p:grpSp>
      <p:pic>
        <p:nvPicPr>
          <p:cNvPr id="219" name="Google Shape;219;p34"/>
          <p:cNvPicPr preferRelativeResize="0"/>
          <p:nvPr/>
        </p:nvPicPr>
        <p:blipFill>
          <a:blip r:embed="rId1">
            <a:alphaModFix/>
          </a:blip>
          <a:stretch>
            <a:fillRect/>
          </a:stretch>
        </p:blipFill>
        <p:spPr>
          <a:xfrm>
            <a:off x="114997" y="4876370"/>
            <a:ext cx="1274737" cy="3124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1"/>
          <p:cNvSpPr txBox="1"/>
          <p:nvPr>
            <p:ph type="ctrTitle"/>
          </p:nvPr>
        </p:nvSpPr>
        <p:spPr>
          <a:xfrm>
            <a:off x="2527618" y="1632086"/>
            <a:ext cx="6167100" cy="1102500"/>
          </a:xfrm>
          <a:prstGeom prst="rect">
            <a:avLst/>
          </a:prstGeom>
        </p:spPr>
        <p:txBody>
          <a:bodyPr anchorCtr="0" anchor="b" bIns="91425" lIns="91425" spcFirstLastPara="1" rIns="91425" wrap="square" tIns="91425">
            <a:noAutofit/>
          </a:bodyPr>
          <a:lstStyle/>
          <a:p>
            <a:pPr indent="0" lvl="0" marL="0" rtl="0" algn="l">
              <a:spcBef>
                <a:spcPts val="800"/>
              </a:spcBef>
              <a:spcAft>
                <a:spcPts val="0"/>
              </a:spcAft>
              <a:buNone/>
            </a:pPr>
            <a:r>
              <a:rPr lang="en"/>
              <a:t>Kubernetes:</a:t>
            </a:r>
            <a:endParaRPr/>
          </a:p>
          <a:p>
            <a:pPr indent="0" lvl="0" marL="0" rtl="0" algn="l">
              <a:spcBef>
                <a:spcPts val="800"/>
              </a:spcBef>
              <a:spcAft>
                <a:spcPts val="0"/>
              </a:spcAft>
              <a:buNone/>
            </a:pPr>
            <a:r>
              <a:rPr lang="en"/>
              <a:t>The Path to Cloud Native</a:t>
            </a:r>
            <a:endParaRPr/>
          </a:p>
        </p:txBody>
      </p:sp>
      <p:sp>
        <p:nvSpPr>
          <p:cNvPr id="325" name="Google Shape;325;p51"/>
          <p:cNvSpPr txBox="1"/>
          <p:nvPr>
            <p:ph idx="1" type="subTitle"/>
          </p:nvPr>
        </p:nvSpPr>
        <p:spPr>
          <a:xfrm>
            <a:off x="2527618" y="2827601"/>
            <a:ext cx="6167100" cy="9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 Brewer</a:t>
            </a:r>
            <a:endParaRPr/>
          </a:p>
          <a:p>
            <a:pPr indent="0" lvl="0" marL="0" rtl="0" algn="l">
              <a:spcBef>
                <a:spcPts val="0"/>
              </a:spcBef>
              <a:spcAft>
                <a:spcPts val="0"/>
              </a:spcAft>
              <a:buNone/>
            </a:pPr>
            <a:r>
              <a:rPr lang="en"/>
              <a:t>VP, Infrastructure</a:t>
            </a:r>
            <a:endParaRPr/>
          </a:p>
          <a:p>
            <a:pPr indent="0" lvl="0" marL="0" rtl="0" algn="l">
              <a:spcBef>
                <a:spcPts val="0"/>
              </a:spcBef>
              <a:spcAft>
                <a:spcPts val="0"/>
              </a:spcAft>
              <a:buNone/>
            </a:pPr>
            <a:r>
              <a:t/>
            </a:r>
            <a:endParaRPr/>
          </a:p>
          <a:p>
            <a:pPr indent="0" lvl="0" marL="0" rtl="0" algn="r">
              <a:spcBef>
                <a:spcPts val="0"/>
              </a:spcBef>
              <a:spcAft>
                <a:spcPts val="0"/>
              </a:spcAft>
              <a:buNone/>
            </a:pPr>
            <a:r>
              <a:rPr lang="en" sz="1800"/>
              <a:t>November 2019</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60"/>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3600"/>
              <a:t>&amp; Your Code Community</a:t>
            </a:r>
            <a:endParaRPr b="1" sz="3600">
              <a:latin typeface="Open Sans"/>
              <a:ea typeface="Open Sans"/>
              <a:cs typeface="Open Sans"/>
              <a:sym typeface="Open Sans"/>
            </a:endParaRPr>
          </a:p>
        </p:txBody>
      </p:sp>
      <p:sp>
        <p:nvSpPr>
          <p:cNvPr id="406" name="Google Shape;406;p60"/>
          <p:cNvSpPr/>
          <p:nvPr/>
        </p:nvSpPr>
        <p:spPr>
          <a:xfrm>
            <a:off x="2287950" y="1963625"/>
            <a:ext cx="4456200" cy="1843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0"/>
          <p:cNvSpPr/>
          <p:nvPr/>
        </p:nvSpPr>
        <p:spPr>
          <a:xfrm>
            <a:off x="2719575" y="2260350"/>
            <a:ext cx="724800" cy="66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0"/>
          <p:cNvSpPr/>
          <p:nvPr/>
        </p:nvSpPr>
        <p:spPr>
          <a:xfrm>
            <a:off x="3663275" y="2260350"/>
            <a:ext cx="724800" cy="66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0"/>
          <p:cNvSpPr/>
          <p:nvPr/>
        </p:nvSpPr>
        <p:spPr>
          <a:xfrm>
            <a:off x="4606975" y="2260350"/>
            <a:ext cx="724800" cy="66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0"/>
          <p:cNvSpPr/>
          <p:nvPr/>
        </p:nvSpPr>
        <p:spPr>
          <a:xfrm>
            <a:off x="5550675" y="2260350"/>
            <a:ext cx="724800" cy="668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0"/>
          <p:cNvSpPr/>
          <p:nvPr/>
        </p:nvSpPr>
        <p:spPr>
          <a:xfrm>
            <a:off x="2719575" y="2929050"/>
            <a:ext cx="3555900" cy="491400"/>
          </a:xfrm>
          <a:prstGeom prst="rect">
            <a:avLst/>
          </a:prstGeom>
          <a:solidFill>
            <a:srgbClr val="D9D9D9"/>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0"/>
          <p:cNvSpPr txBox="1"/>
          <p:nvPr/>
        </p:nvSpPr>
        <p:spPr>
          <a:xfrm>
            <a:off x="697050" y="1897350"/>
            <a:ext cx="14787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Contribute</a:t>
            </a:r>
            <a:endParaRPr sz="1800"/>
          </a:p>
        </p:txBody>
      </p:sp>
      <p:cxnSp>
        <p:nvCxnSpPr>
          <p:cNvPr id="413" name="Google Shape;413;p60"/>
          <p:cNvCxnSpPr>
            <a:stCxn id="412" idx="2"/>
            <a:endCxn id="407" idx="1"/>
          </p:cNvCxnSpPr>
          <p:nvPr/>
        </p:nvCxnSpPr>
        <p:spPr>
          <a:xfrm>
            <a:off x="1436400" y="2260350"/>
            <a:ext cx="1283100" cy="334500"/>
          </a:xfrm>
          <a:prstGeom prst="straightConnector1">
            <a:avLst/>
          </a:prstGeom>
          <a:noFill/>
          <a:ln cap="flat" cmpd="sng" w="19050">
            <a:solidFill>
              <a:schemeClr val="dk2"/>
            </a:solidFill>
            <a:prstDash val="solid"/>
            <a:round/>
            <a:headEnd len="med" w="med" type="none"/>
            <a:tailEnd len="med" w="med" type="stealth"/>
          </a:ln>
        </p:spPr>
      </p:cxnSp>
      <p:sp>
        <p:nvSpPr>
          <p:cNvPr id="414" name="Google Shape;414;p60"/>
          <p:cNvSpPr txBox="1"/>
          <p:nvPr/>
        </p:nvSpPr>
        <p:spPr>
          <a:xfrm>
            <a:off x="2004450" y="1375350"/>
            <a:ext cx="14787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Customized</a:t>
            </a:r>
            <a:endParaRPr sz="1800"/>
          </a:p>
        </p:txBody>
      </p:sp>
      <p:cxnSp>
        <p:nvCxnSpPr>
          <p:cNvPr id="415" name="Google Shape;415;p60"/>
          <p:cNvCxnSpPr>
            <a:stCxn id="414" idx="2"/>
            <a:endCxn id="408" idx="0"/>
          </p:cNvCxnSpPr>
          <p:nvPr/>
        </p:nvCxnSpPr>
        <p:spPr>
          <a:xfrm>
            <a:off x="2743800" y="1738350"/>
            <a:ext cx="1281900" cy="522000"/>
          </a:xfrm>
          <a:prstGeom prst="straightConnector1">
            <a:avLst/>
          </a:prstGeom>
          <a:noFill/>
          <a:ln cap="flat" cmpd="sng" w="19050">
            <a:solidFill>
              <a:schemeClr val="dk2"/>
            </a:solidFill>
            <a:prstDash val="solid"/>
            <a:round/>
            <a:headEnd len="med" w="med" type="none"/>
            <a:tailEnd len="med" w="med" type="stealth"/>
          </a:ln>
        </p:spPr>
      </p:cxnSp>
      <p:sp>
        <p:nvSpPr>
          <p:cNvPr id="416" name="Google Shape;416;p60"/>
          <p:cNvSpPr txBox="1"/>
          <p:nvPr/>
        </p:nvSpPr>
        <p:spPr>
          <a:xfrm>
            <a:off x="3965825" y="1375350"/>
            <a:ext cx="9735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Use</a:t>
            </a:r>
            <a:endParaRPr sz="1800"/>
          </a:p>
        </p:txBody>
      </p:sp>
      <p:cxnSp>
        <p:nvCxnSpPr>
          <p:cNvPr id="417" name="Google Shape;417;p60"/>
          <p:cNvCxnSpPr>
            <a:stCxn id="416" idx="2"/>
            <a:endCxn id="409" idx="0"/>
          </p:cNvCxnSpPr>
          <p:nvPr/>
        </p:nvCxnSpPr>
        <p:spPr>
          <a:xfrm>
            <a:off x="4452575" y="1738350"/>
            <a:ext cx="516900" cy="522000"/>
          </a:xfrm>
          <a:prstGeom prst="straightConnector1">
            <a:avLst/>
          </a:prstGeom>
          <a:noFill/>
          <a:ln cap="flat" cmpd="sng" w="19050">
            <a:solidFill>
              <a:schemeClr val="dk2"/>
            </a:solidFill>
            <a:prstDash val="solid"/>
            <a:round/>
            <a:headEnd len="med" w="med" type="none"/>
            <a:tailEnd len="med" w="med" type="stealth"/>
          </a:ln>
        </p:spPr>
      </p:cxnSp>
      <p:cxnSp>
        <p:nvCxnSpPr>
          <p:cNvPr id="418" name="Google Shape;418;p60"/>
          <p:cNvCxnSpPr>
            <a:stCxn id="419" idx="2"/>
            <a:endCxn id="410" idx="0"/>
          </p:cNvCxnSpPr>
          <p:nvPr/>
        </p:nvCxnSpPr>
        <p:spPr>
          <a:xfrm flipH="1">
            <a:off x="5913075" y="1738350"/>
            <a:ext cx="86700" cy="522000"/>
          </a:xfrm>
          <a:prstGeom prst="straightConnector1">
            <a:avLst/>
          </a:prstGeom>
          <a:noFill/>
          <a:ln cap="flat" cmpd="sng" w="19050">
            <a:solidFill>
              <a:schemeClr val="dk2"/>
            </a:solidFill>
            <a:prstDash val="solid"/>
            <a:round/>
            <a:headEnd len="med" w="med" type="none"/>
            <a:tailEnd len="med" w="med" type="stealth"/>
          </a:ln>
        </p:spPr>
      </p:cxnSp>
      <p:sp>
        <p:nvSpPr>
          <p:cNvPr id="419" name="Google Shape;419;p60"/>
          <p:cNvSpPr txBox="1"/>
          <p:nvPr/>
        </p:nvSpPr>
        <p:spPr>
          <a:xfrm>
            <a:off x="5041275" y="1375350"/>
            <a:ext cx="19170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Trade Secret</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1"/>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3600"/>
              <a:t>SOA… wrong granularity</a:t>
            </a:r>
            <a:endParaRPr b="1" sz="3600"/>
          </a:p>
        </p:txBody>
      </p:sp>
      <p:sp>
        <p:nvSpPr>
          <p:cNvPr id="426" name="Google Shape;426;p61"/>
          <p:cNvSpPr/>
          <p:nvPr/>
        </p:nvSpPr>
        <p:spPr>
          <a:xfrm>
            <a:off x="4244400" y="1415100"/>
            <a:ext cx="724800" cy="66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1"/>
          <p:cNvSpPr/>
          <p:nvPr/>
        </p:nvSpPr>
        <p:spPr>
          <a:xfrm>
            <a:off x="3338075" y="3573200"/>
            <a:ext cx="724800" cy="66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1"/>
          <p:cNvSpPr/>
          <p:nvPr/>
        </p:nvSpPr>
        <p:spPr>
          <a:xfrm>
            <a:off x="5081125" y="3573200"/>
            <a:ext cx="724800" cy="66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1"/>
          <p:cNvSpPr/>
          <p:nvPr/>
        </p:nvSpPr>
        <p:spPr>
          <a:xfrm>
            <a:off x="4244400" y="2449650"/>
            <a:ext cx="724800" cy="668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0" name="Google Shape;430;p61"/>
          <p:cNvCxnSpPr>
            <a:stCxn id="426" idx="2"/>
            <a:endCxn id="429" idx="0"/>
          </p:cNvCxnSpPr>
          <p:nvPr/>
        </p:nvCxnSpPr>
        <p:spPr>
          <a:xfrm>
            <a:off x="4606800" y="2083800"/>
            <a:ext cx="0" cy="365700"/>
          </a:xfrm>
          <a:prstGeom prst="straightConnector1">
            <a:avLst/>
          </a:prstGeom>
          <a:noFill/>
          <a:ln cap="flat" cmpd="sng" w="19050">
            <a:solidFill>
              <a:schemeClr val="dk2"/>
            </a:solidFill>
            <a:prstDash val="solid"/>
            <a:round/>
            <a:headEnd len="med" w="med" type="none"/>
            <a:tailEnd len="med" w="med" type="none"/>
          </a:ln>
        </p:spPr>
      </p:cxnSp>
      <p:cxnSp>
        <p:nvCxnSpPr>
          <p:cNvPr id="431" name="Google Shape;431;p61"/>
          <p:cNvCxnSpPr>
            <a:stCxn id="429" idx="2"/>
            <a:endCxn id="427" idx="0"/>
          </p:cNvCxnSpPr>
          <p:nvPr/>
        </p:nvCxnSpPr>
        <p:spPr>
          <a:xfrm flipH="1">
            <a:off x="3700500" y="3118350"/>
            <a:ext cx="906300" cy="454800"/>
          </a:xfrm>
          <a:prstGeom prst="straightConnector1">
            <a:avLst/>
          </a:prstGeom>
          <a:noFill/>
          <a:ln cap="flat" cmpd="sng" w="19050">
            <a:solidFill>
              <a:schemeClr val="dk2"/>
            </a:solidFill>
            <a:prstDash val="solid"/>
            <a:round/>
            <a:headEnd len="med" w="med" type="none"/>
            <a:tailEnd len="med" w="med" type="none"/>
          </a:ln>
        </p:spPr>
      </p:cxnSp>
      <p:cxnSp>
        <p:nvCxnSpPr>
          <p:cNvPr id="432" name="Google Shape;432;p61"/>
          <p:cNvCxnSpPr>
            <a:stCxn id="429" idx="2"/>
            <a:endCxn id="428" idx="0"/>
          </p:cNvCxnSpPr>
          <p:nvPr/>
        </p:nvCxnSpPr>
        <p:spPr>
          <a:xfrm>
            <a:off x="4606800" y="3118350"/>
            <a:ext cx="836700" cy="454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62"/>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4500"/>
              <a:t>Kubernetes: sub-structure</a:t>
            </a:r>
            <a:endParaRPr b="1" sz="4500">
              <a:latin typeface="Open Sans"/>
              <a:ea typeface="Open Sans"/>
              <a:cs typeface="Open Sans"/>
              <a:sym typeface="Open Sans"/>
            </a:endParaRPr>
          </a:p>
        </p:txBody>
      </p:sp>
      <p:sp>
        <p:nvSpPr>
          <p:cNvPr id="439" name="Google Shape;439;p62"/>
          <p:cNvSpPr/>
          <p:nvPr/>
        </p:nvSpPr>
        <p:spPr>
          <a:xfrm>
            <a:off x="1717625" y="1406100"/>
            <a:ext cx="724800" cy="668700"/>
          </a:xfrm>
          <a:prstGeom prst="rect">
            <a:avLst/>
          </a:prstGeom>
          <a:no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2"/>
          <p:cNvSpPr/>
          <p:nvPr/>
        </p:nvSpPr>
        <p:spPr>
          <a:xfrm>
            <a:off x="811300" y="3564200"/>
            <a:ext cx="724800" cy="668700"/>
          </a:xfrm>
          <a:prstGeom prst="rect">
            <a:avLst/>
          </a:prstGeom>
          <a:no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2"/>
          <p:cNvSpPr/>
          <p:nvPr/>
        </p:nvSpPr>
        <p:spPr>
          <a:xfrm>
            <a:off x="2554350" y="3564200"/>
            <a:ext cx="724800" cy="668700"/>
          </a:xfrm>
          <a:prstGeom prst="rect">
            <a:avLst/>
          </a:prstGeom>
          <a:no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2"/>
          <p:cNvSpPr/>
          <p:nvPr/>
        </p:nvSpPr>
        <p:spPr>
          <a:xfrm>
            <a:off x="1717625" y="2440650"/>
            <a:ext cx="724800" cy="668700"/>
          </a:xfrm>
          <a:prstGeom prst="rect">
            <a:avLst/>
          </a:prstGeom>
          <a:no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3" name="Google Shape;443;p62"/>
          <p:cNvCxnSpPr>
            <a:stCxn id="439" idx="2"/>
            <a:endCxn id="442" idx="0"/>
          </p:cNvCxnSpPr>
          <p:nvPr/>
        </p:nvCxnSpPr>
        <p:spPr>
          <a:xfrm>
            <a:off x="2080025" y="2074800"/>
            <a:ext cx="0" cy="365700"/>
          </a:xfrm>
          <a:prstGeom prst="straightConnector1">
            <a:avLst/>
          </a:prstGeom>
          <a:noFill/>
          <a:ln cap="flat" cmpd="sng" w="19050">
            <a:solidFill>
              <a:schemeClr val="dk2"/>
            </a:solidFill>
            <a:prstDash val="solid"/>
            <a:round/>
            <a:headEnd len="med" w="med" type="none"/>
            <a:tailEnd len="med" w="med" type="none"/>
          </a:ln>
        </p:spPr>
      </p:cxnSp>
      <p:cxnSp>
        <p:nvCxnSpPr>
          <p:cNvPr id="444" name="Google Shape;444;p62"/>
          <p:cNvCxnSpPr>
            <a:stCxn id="442" idx="2"/>
            <a:endCxn id="440" idx="0"/>
          </p:cNvCxnSpPr>
          <p:nvPr/>
        </p:nvCxnSpPr>
        <p:spPr>
          <a:xfrm flipH="1">
            <a:off x="1173725" y="3109350"/>
            <a:ext cx="906300" cy="454800"/>
          </a:xfrm>
          <a:prstGeom prst="straightConnector1">
            <a:avLst/>
          </a:prstGeom>
          <a:noFill/>
          <a:ln cap="flat" cmpd="sng" w="19050">
            <a:solidFill>
              <a:schemeClr val="dk2"/>
            </a:solidFill>
            <a:prstDash val="solid"/>
            <a:round/>
            <a:headEnd len="med" w="med" type="none"/>
            <a:tailEnd len="med" w="med" type="none"/>
          </a:ln>
        </p:spPr>
      </p:cxnSp>
      <p:cxnSp>
        <p:nvCxnSpPr>
          <p:cNvPr id="445" name="Google Shape;445;p62"/>
          <p:cNvCxnSpPr>
            <a:stCxn id="442" idx="2"/>
            <a:endCxn id="441" idx="0"/>
          </p:cNvCxnSpPr>
          <p:nvPr/>
        </p:nvCxnSpPr>
        <p:spPr>
          <a:xfrm>
            <a:off x="2080025" y="3109350"/>
            <a:ext cx="836700" cy="454800"/>
          </a:xfrm>
          <a:prstGeom prst="straightConnector1">
            <a:avLst/>
          </a:prstGeom>
          <a:noFill/>
          <a:ln cap="flat" cmpd="sng" w="19050">
            <a:solidFill>
              <a:schemeClr val="dk2"/>
            </a:solidFill>
            <a:prstDash val="solid"/>
            <a:round/>
            <a:headEnd len="med" w="med" type="none"/>
            <a:tailEnd len="med" w="med" type="none"/>
          </a:ln>
        </p:spPr>
      </p:cxnSp>
      <p:sp>
        <p:nvSpPr>
          <p:cNvPr id="446" name="Google Shape;446;p62"/>
          <p:cNvSpPr/>
          <p:nvPr/>
        </p:nvSpPr>
        <p:spPr>
          <a:xfrm>
            <a:off x="1781233" y="1474699"/>
            <a:ext cx="289800" cy="26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2"/>
          <p:cNvSpPr/>
          <p:nvPr/>
        </p:nvSpPr>
        <p:spPr>
          <a:xfrm>
            <a:off x="2098009" y="1768975"/>
            <a:ext cx="2898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2"/>
          <p:cNvSpPr/>
          <p:nvPr/>
        </p:nvSpPr>
        <p:spPr>
          <a:xfrm>
            <a:off x="1935134" y="2487800"/>
            <a:ext cx="2898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2"/>
          <p:cNvSpPr/>
          <p:nvPr/>
        </p:nvSpPr>
        <p:spPr>
          <a:xfrm>
            <a:off x="2098009" y="2802100"/>
            <a:ext cx="289800" cy="26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2"/>
          <p:cNvSpPr/>
          <p:nvPr/>
        </p:nvSpPr>
        <p:spPr>
          <a:xfrm>
            <a:off x="870422" y="3612275"/>
            <a:ext cx="289800" cy="26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2"/>
          <p:cNvSpPr/>
          <p:nvPr/>
        </p:nvSpPr>
        <p:spPr>
          <a:xfrm>
            <a:off x="1187197" y="3917525"/>
            <a:ext cx="289800" cy="26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2"/>
          <p:cNvSpPr/>
          <p:nvPr/>
        </p:nvSpPr>
        <p:spPr>
          <a:xfrm>
            <a:off x="1772242" y="2802100"/>
            <a:ext cx="289800" cy="26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2"/>
          <p:cNvSpPr/>
          <p:nvPr/>
        </p:nvSpPr>
        <p:spPr>
          <a:xfrm>
            <a:off x="2626933" y="3612273"/>
            <a:ext cx="289800" cy="26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2"/>
          <p:cNvSpPr txBox="1"/>
          <p:nvPr/>
        </p:nvSpPr>
        <p:spPr>
          <a:xfrm>
            <a:off x="3262800" y="1554925"/>
            <a:ext cx="5961000" cy="24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Open Sans"/>
                <a:ea typeface="Open Sans"/>
                <a:cs typeface="Open Sans"/>
                <a:sym typeface="Open Sans"/>
              </a:rPr>
              <a:t>C</a:t>
            </a:r>
            <a:r>
              <a:rPr lang="en" sz="2400">
                <a:latin typeface="Open Sans"/>
                <a:ea typeface="Open Sans"/>
                <a:cs typeface="Open Sans"/>
                <a:sym typeface="Open Sans"/>
              </a:rPr>
              <a:t>ontainer is </a:t>
            </a:r>
            <a:r>
              <a:rPr b="1" i="1" lang="en" sz="2400">
                <a:latin typeface="Open Sans"/>
                <a:ea typeface="Open Sans"/>
                <a:cs typeface="Open Sans"/>
                <a:sym typeface="Open Sans"/>
              </a:rPr>
              <a:t>not</a:t>
            </a:r>
            <a:r>
              <a:rPr lang="en" sz="2400">
                <a:latin typeface="Open Sans"/>
                <a:ea typeface="Open Sans"/>
                <a:cs typeface="Open Sans"/>
                <a:sym typeface="Open Sans"/>
              </a:rPr>
              <a:t> the</a:t>
            </a:r>
            <a:br>
              <a:rPr lang="en" sz="2400">
                <a:latin typeface="Open Sans"/>
                <a:ea typeface="Open Sans"/>
                <a:cs typeface="Open Sans"/>
                <a:sym typeface="Open Sans"/>
              </a:rPr>
            </a:br>
            <a:r>
              <a:rPr lang="en" sz="2400">
                <a:latin typeface="Open Sans"/>
                <a:ea typeface="Open Sans"/>
                <a:cs typeface="Open Sans"/>
                <a:sym typeface="Open Sans"/>
              </a:rPr>
              <a:t>      application boundary...</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rPr i="1" lang="en" sz="2400">
                <a:latin typeface="Open Sans"/>
                <a:ea typeface="Open Sans"/>
                <a:cs typeface="Open Sans"/>
                <a:sym typeface="Open Sans"/>
              </a:rPr>
              <a:t>… </a:t>
            </a:r>
            <a:r>
              <a:rPr i="1" lang="en" sz="2400">
                <a:latin typeface="Open Sans"/>
                <a:ea typeface="Open Sans"/>
                <a:cs typeface="Open Sans"/>
                <a:sym typeface="Open Sans"/>
              </a:rPr>
              <a:t>more like a big </a:t>
            </a:r>
            <a:r>
              <a:rPr i="1" lang="en" sz="2400">
                <a:latin typeface="Open Sans"/>
                <a:ea typeface="Open Sans"/>
                <a:cs typeface="Open Sans"/>
                <a:sym typeface="Open Sans"/>
              </a:rPr>
              <a:t>persistent</a:t>
            </a:r>
            <a:r>
              <a:rPr i="1" lang="en" sz="2400">
                <a:latin typeface="Open Sans"/>
                <a:ea typeface="Open Sans"/>
                <a:cs typeface="Open Sans"/>
                <a:sym typeface="Open Sans"/>
              </a:rPr>
              <a:t> OO class..</a:t>
            </a:r>
            <a:endParaRPr i="1" sz="2400">
              <a:latin typeface="Open Sans"/>
              <a:ea typeface="Open Sans"/>
              <a:cs typeface="Open Sans"/>
              <a:sym typeface="Open Sans"/>
            </a:endParaRPr>
          </a:p>
          <a:p>
            <a:pPr indent="0" lvl="0" marL="0" rtl="0" algn="l">
              <a:spcBef>
                <a:spcPts val="0"/>
              </a:spcBef>
              <a:spcAft>
                <a:spcPts val="0"/>
              </a:spcAft>
              <a:buNone/>
            </a:pPr>
            <a:r>
              <a:rPr i="1" lang="en" sz="2400">
                <a:latin typeface="Open Sans"/>
                <a:ea typeface="Open Sans"/>
                <a:cs typeface="Open Sans"/>
                <a:sym typeface="Open Sans"/>
              </a:rPr>
              <a:t>   Or a reusable building block</a:t>
            </a:r>
            <a:endParaRPr i="1"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rPr lang="en" sz="2400">
                <a:latin typeface="Open Sans"/>
                <a:ea typeface="Open Sans"/>
                <a:cs typeface="Open Sans"/>
                <a:sym typeface="Open Sans"/>
              </a:rPr>
              <a:t>   </a:t>
            </a:r>
            <a:endParaRPr sz="24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grpSp>
        <p:nvGrpSpPr>
          <p:cNvPr id="459" name="Google Shape;459;p63"/>
          <p:cNvGrpSpPr/>
          <p:nvPr/>
        </p:nvGrpSpPr>
        <p:grpSpPr>
          <a:xfrm>
            <a:off x="5871425" y="1125000"/>
            <a:ext cx="2774700" cy="2893500"/>
            <a:chOff x="5871425" y="1125000"/>
            <a:chExt cx="2774700" cy="2893500"/>
          </a:xfrm>
        </p:grpSpPr>
        <p:sp>
          <p:nvSpPr>
            <p:cNvPr id="460" name="Google Shape;460;p63"/>
            <p:cNvSpPr/>
            <p:nvPr/>
          </p:nvSpPr>
          <p:spPr>
            <a:xfrm>
              <a:off x="5871425" y="1125000"/>
              <a:ext cx="2774700" cy="28935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3"/>
            <p:cNvSpPr txBox="1"/>
            <p:nvPr/>
          </p:nvSpPr>
          <p:spPr>
            <a:xfrm>
              <a:off x="5871425" y="1125000"/>
              <a:ext cx="7620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Pod</a:t>
              </a:r>
              <a:endParaRPr sz="2400"/>
            </a:p>
          </p:txBody>
        </p:sp>
        <p:sp>
          <p:nvSpPr>
            <p:cNvPr id="462" name="Google Shape;462;p63"/>
            <p:cNvSpPr/>
            <p:nvPr/>
          </p:nvSpPr>
          <p:spPr>
            <a:xfrm>
              <a:off x="7538425" y="1507500"/>
              <a:ext cx="811800" cy="877800"/>
            </a:xfrm>
            <a:prstGeom prst="can">
              <a:avLst>
                <a:gd fmla="val 25000" name="adj"/>
              </a:avLst>
            </a:prstGeom>
            <a:solidFill>
              <a:srgbClr val="F9CB9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/data</a:t>
              </a:r>
              <a:endParaRPr sz="1800"/>
            </a:p>
          </p:txBody>
        </p:sp>
      </p:grpSp>
      <p:sp>
        <p:nvSpPr>
          <p:cNvPr id="463" name="Google Shape;463;p63"/>
          <p:cNvSpPr txBox="1"/>
          <p:nvPr>
            <p:ph idx="1" type="body"/>
          </p:nvPr>
        </p:nvSpPr>
        <p:spPr>
          <a:xfrm>
            <a:off x="375100" y="1253675"/>
            <a:ext cx="5302800" cy="152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rPr>
              <a:t>Containers:</a:t>
            </a:r>
            <a:endParaRPr sz="24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Handle </a:t>
            </a:r>
            <a:r>
              <a:rPr i="1" lang="en" sz="2200">
                <a:solidFill>
                  <a:srgbClr val="000000"/>
                </a:solidFill>
              </a:rPr>
              <a:t>package</a:t>
            </a:r>
            <a:r>
              <a:rPr lang="en" sz="2200">
                <a:solidFill>
                  <a:srgbClr val="000000"/>
                </a:solidFill>
              </a:rPr>
              <a:t> dependencies</a:t>
            </a:r>
            <a:endParaRPr sz="22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Different versions, same machine</a:t>
            </a:r>
            <a:endParaRPr sz="22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No “DLL hell”</a:t>
            </a:r>
            <a:endParaRPr sz="2200">
              <a:solidFill>
                <a:srgbClr val="000000"/>
              </a:solidFill>
            </a:endParaRPr>
          </a:p>
          <a:p>
            <a:pPr indent="0" lvl="0" marL="0" rtl="0" algn="l">
              <a:lnSpc>
                <a:spcPct val="100000"/>
              </a:lnSpc>
              <a:spcBef>
                <a:spcPts val="0"/>
              </a:spcBef>
              <a:spcAft>
                <a:spcPts val="0"/>
              </a:spcAft>
              <a:buNone/>
            </a:pPr>
            <a:r>
              <a:t/>
            </a:r>
            <a:endParaRPr sz="1100">
              <a:solidFill>
                <a:srgbClr val="000000"/>
              </a:solidFill>
            </a:endParaRPr>
          </a:p>
          <a:p>
            <a:pPr indent="0" lvl="0" marL="0" rtl="0" algn="l">
              <a:lnSpc>
                <a:spcPct val="100000"/>
              </a:lnSpc>
              <a:spcBef>
                <a:spcPts val="0"/>
              </a:spcBef>
              <a:spcAft>
                <a:spcPts val="0"/>
              </a:spcAft>
              <a:buNone/>
            </a:pPr>
            <a:r>
              <a:rPr lang="en"/>
              <a:t> </a:t>
            </a:r>
            <a:endParaRPr/>
          </a:p>
        </p:txBody>
      </p:sp>
      <p:sp>
        <p:nvSpPr>
          <p:cNvPr id="464" name="Google Shape;464;p63"/>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Substructure</a:t>
            </a:r>
            <a:endParaRPr b="1" sz="3600">
              <a:latin typeface="Calibri"/>
              <a:ea typeface="Calibri"/>
              <a:cs typeface="Calibri"/>
              <a:sym typeface="Calibri"/>
            </a:endParaRPr>
          </a:p>
        </p:txBody>
      </p:sp>
      <p:grpSp>
        <p:nvGrpSpPr>
          <p:cNvPr id="465" name="Google Shape;465;p63"/>
          <p:cNvGrpSpPr/>
          <p:nvPr/>
        </p:nvGrpSpPr>
        <p:grpSpPr>
          <a:xfrm>
            <a:off x="5926125" y="2585750"/>
            <a:ext cx="1278675" cy="1386300"/>
            <a:chOff x="2083950" y="2170050"/>
            <a:chExt cx="1278675" cy="1386300"/>
          </a:xfrm>
        </p:grpSpPr>
        <p:sp>
          <p:nvSpPr>
            <p:cNvPr id="466" name="Google Shape;466;p63"/>
            <p:cNvSpPr/>
            <p:nvPr/>
          </p:nvSpPr>
          <p:spPr>
            <a:xfrm>
              <a:off x="2085225" y="2170050"/>
              <a:ext cx="1277400" cy="1386300"/>
            </a:xfrm>
            <a:prstGeom prst="rect">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3"/>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python 3.4.2</a:t>
              </a:r>
              <a:endParaRPr/>
            </a:p>
          </p:txBody>
        </p:sp>
        <p:sp>
          <p:nvSpPr>
            <p:cNvPr id="468" name="Google Shape;468;p63"/>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glibc  2.21</a:t>
              </a:r>
              <a:endParaRPr/>
            </a:p>
          </p:txBody>
        </p:sp>
        <p:sp>
          <p:nvSpPr>
            <p:cNvPr id="469" name="Google Shape;469;p63"/>
            <p:cNvSpPr txBox="1"/>
            <p:nvPr/>
          </p:nvSpPr>
          <p:spPr>
            <a:xfrm>
              <a:off x="2083950" y="2372350"/>
              <a:ext cx="1278600" cy="5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MyService</a:t>
              </a:r>
              <a:endParaRPr sz="1800"/>
            </a:p>
          </p:txBody>
        </p:sp>
      </p:grpSp>
      <p:grpSp>
        <p:nvGrpSpPr>
          <p:cNvPr id="470" name="Google Shape;470;p63"/>
          <p:cNvGrpSpPr/>
          <p:nvPr/>
        </p:nvGrpSpPr>
        <p:grpSpPr>
          <a:xfrm>
            <a:off x="7305625" y="2585750"/>
            <a:ext cx="1277400" cy="1386300"/>
            <a:chOff x="2085225" y="2170050"/>
            <a:chExt cx="1277400" cy="1386300"/>
          </a:xfrm>
        </p:grpSpPr>
        <p:sp>
          <p:nvSpPr>
            <p:cNvPr id="471" name="Google Shape;471;p63"/>
            <p:cNvSpPr/>
            <p:nvPr/>
          </p:nvSpPr>
          <p:spPr>
            <a:xfrm>
              <a:off x="2085225" y="2170050"/>
              <a:ext cx="1277400" cy="1386300"/>
            </a:xfrm>
            <a:prstGeom prst="rect">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3"/>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python 2.7.9</a:t>
              </a:r>
              <a:endParaRPr/>
            </a:p>
          </p:txBody>
        </p:sp>
        <p:sp>
          <p:nvSpPr>
            <p:cNvPr id="473" name="Google Shape;473;p63"/>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glibc  2.19</a:t>
              </a:r>
              <a:endParaRPr/>
            </a:p>
          </p:txBody>
        </p:sp>
        <p:sp>
          <p:nvSpPr>
            <p:cNvPr id="474" name="Google Shape;474;p63"/>
            <p:cNvSpPr txBox="1"/>
            <p:nvPr/>
          </p:nvSpPr>
          <p:spPr>
            <a:xfrm>
              <a:off x="2163450" y="2372350"/>
              <a:ext cx="1113300" cy="5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MySQL</a:t>
              </a:r>
              <a:r>
                <a:rPr lang="en"/>
                <a:t> </a:t>
              </a:r>
              <a:endParaRPr/>
            </a:p>
          </p:txBody>
        </p:sp>
      </p:grpSp>
      <p:sp>
        <p:nvSpPr>
          <p:cNvPr id="475" name="Google Shape;475;p63"/>
          <p:cNvSpPr txBox="1"/>
          <p:nvPr>
            <p:ph idx="1" type="body"/>
          </p:nvPr>
        </p:nvSpPr>
        <p:spPr>
          <a:xfrm>
            <a:off x="375100" y="2783075"/>
            <a:ext cx="5302800" cy="152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rPr>
              <a:t>Pods:</a:t>
            </a:r>
            <a:endParaRPr sz="2400">
              <a:solidFill>
                <a:srgbClr val="000000"/>
              </a:solidFill>
            </a:endParaRPr>
          </a:p>
          <a:p>
            <a:pPr indent="-368300" lvl="0" marL="457200" rtl="0" algn="l">
              <a:lnSpc>
                <a:spcPct val="100000"/>
              </a:lnSpc>
              <a:spcBef>
                <a:spcPts val="0"/>
              </a:spcBef>
              <a:spcAft>
                <a:spcPts val="0"/>
              </a:spcAft>
              <a:buClr>
                <a:srgbClr val="000000"/>
              </a:buClr>
              <a:buSzPts val="2200"/>
              <a:buChar char="●"/>
            </a:pPr>
            <a:r>
              <a:rPr i="1" lang="en" sz="2200">
                <a:solidFill>
                  <a:srgbClr val="000000"/>
                </a:solidFill>
              </a:rPr>
              <a:t>Co-locate</a:t>
            </a:r>
            <a:r>
              <a:rPr lang="en" sz="2200">
                <a:solidFill>
                  <a:srgbClr val="000000"/>
                </a:solidFill>
              </a:rPr>
              <a:t> containers</a:t>
            </a:r>
            <a:endParaRPr sz="22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Shared volumes</a:t>
            </a:r>
            <a:endParaRPr sz="22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IP address, independent port space</a:t>
            </a:r>
            <a:endParaRPr sz="2200">
              <a:solidFill>
                <a:srgbClr val="000000"/>
              </a:solidFill>
            </a:endParaRPr>
          </a:p>
          <a:p>
            <a:pPr indent="-368300" lvl="0" marL="457200" rtl="0" algn="l">
              <a:lnSpc>
                <a:spcPct val="100000"/>
              </a:lnSpc>
              <a:spcBef>
                <a:spcPts val="0"/>
              </a:spcBef>
              <a:spcAft>
                <a:spcPts val="0"/>
              </a:spcAft>
              <a:buClr>
                <a:srgbClr val="000000"/>
              </a:buClr>
              <a:buSzPts val="2200"/>
              <a:buChar char="●"/>
            </a:pPr>
            <a:r>
              <a:rPr lang="en" sz="2200">
                <a:solidFill>
                  <a:srgbClr val="000000"/>
                </a:solidFill>
              </a:rPr>
              <a:t>Unit of deployment, migration</a:t>
            </a:r>
            <a:endParaRPr sz="2200">
              <a:solidFill>
                <a:srgbClr val="000000"/>
              </a:solidFill>
            </a:endParaRPr>
          </a:p>
          <a:p>
            <a:pPr indent="0" lvl="0" marL="0" rtl="0" algn="l">
              <a:lnSpc>
                <a:spcPct val="100000"/>
              </a:lnSpc>
              <a:spcBef>
                <a:spcPts val="0"/>
              </a:spcBef>
              <a:spcAft>
                <a:spcPts val="0"/>
              </a:spcAft>
              <a:buNone/>
            </a:pPr>
            <a:r>
              <a:t/>
            </a:r>
            <a:endParaRPr sz="2200">
              <a:solidFill>
                <a:srgbClr val="000000"/>
              </a:solidFill>
            </a:endParaRPr>
          </a:p>
          <a:p>
            <a:pPr indent="0" lvl="0" marL="0" rtl="0" algn="l">
              <a:lnSpc>
                <a:spcPct val="100000"/>
              </a:lnSpc>
              <a:spcBef>
                <a:spcPts val="0"/>
              </a:spcBef>
              <a:spcAft>
                <a:spcPts val="0"/>
              </a:spcAft>
              <a:buNone/>
            </a:pPr>
            <a:r>
              <a:rPr lang="en" sz="2200"/>
              <a:t>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64"/>
          <p:cNvSpPr/>
          <p:nvPr/>
        </p:nvSpPr>
        <p:spPr>
          <a:xfrm>
            <a:off x="5110688" y="1664150"/>
            <a:ext cx="2457900" cy="1284000"/>
          </a:xfrm>
          <a:prstGeom prst="rect">
            <a:avLst/>
          </a:prstGeom>
          <a:noFill/>
          <a:ln cap="flat" cmpd="sng" w="190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lang="en"/>
              <a:t>Ambassador Container</a:t>
            </a:r>
            <a:endParaRPr/>
          </a:p>
        </p:txBody>
      </p:sp>
      <p:sp>
        <p:nvSpPr>
          <p:cNvPr id="482" name="Google Shape;482;p64"/>
          <p:cNvSpPr/>
          <p:nvPr/>
        </p:nvSpPr>
        <p:spPr>
          <a:xfrm>
            <a:off x="1107350" y="1490275"/>
            <a:ext cx="6799200" cy="2949600"/>
          </a:xfrm>
          <a:prstGeom prst="rect">
            <a:avLst/>
          </a:prstGeom>
          <a:noFill/>
          <a:ln cap="flat" cmpd="sng" w="19050">
            <a:solidFill>
              <a:schemeClr val="dk2"/>
            </a:solidFill>
            <a:prstDash val="dashDot"/>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a:t>Pod</a:t>
            </a:r>
            <a:endParaRPr/>
          </a:p>
        </p:txBody>
      </p:sp>
      <p:sp>
        <p:nvSpPr>
          <p:cNvPr id="483" name="Google Shape;483;p64"/>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3600"/>
              <a:t>Ambassador Pattern</a:t>
            </a:r>
            <a:endParaRPr b="1" sz="3600">
              <a:latin typeface="Open Sans"/>
              <a:ea typeface="Open Sans"/>
              <a:cs typeface="Open Sans"/>
              <a:sym typeface="Open Sans"/>
            </a:endParaRPr>
          </a:p>
        </p:txBody>
      </p:sp>
      <p:grpSp>
        <p:nvGrpSpPr>
          <p:cNvPr id="484" name="Google Shape;484;p64"/>
          <p:cNvGrpSpPr/>
          <p:nvPr/>
        </p:nvGrpSpPr>
        <p:grpSpPr>
          <a:xfrm>
            <a:off x="1605278" y="2017272"/>
            <a:ext cx="1960978" cy="689941"/>
            <a:chOff x="2198350" y="1622534"/>
            <a:chExt cx="1960978" cy="689941"/>
          </a:xfrm>
        </p:grpSpPr>
        <p:sp>
          <p:nvSpPr>
            <p:cNvPr id="485" name="Google Shape;485;p64"/>
            <p:cNvSpPr/>
            <p:nvPr/>
          </p:nvSpPr>
          <p:spPr>
            <a:xfrm>
              <a:off x="2274550" y="1778500"/>
              <a:ext cx="1646100" cy="421800"/>
            </a:xfrm>
            <a:prstGeom prst="rect">
              <a:avLst/>
            </a:prstGeom>
            <a:solidFill>
              <a:srgbClr val="F3F3F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pic>
          <p:nvPicPr>
            <p:cNvPr descr="Container Engine Icon Library-JS _Container - option 1.png" id="486" name="Google Shape;486;p64"/>
            <p:cNvPicPr preferRelativeResize="0"/>
            <p:nvPr/>
          </p:nvPicPr>
          <p:blipFill>
            <a:blip r:embed="rId3">
              <a:alphaModFix/>
            </a:blip>
            <a:stretch>
              <a:fillRect/>
            </a:stretch>
          </p:blipFill>
          <p:spPr>
            <a:xfrm>
              <a:off x="3666752" y="1622534"/>
              <a:ext cx="492575" cy="493925"/>
            </a:xfrm>
            <a:prstGeom prst="rect">
              <a:avLst/>
            </a:prstGeom>
            <a:noFill/>
            <a:ln>
              <a:noFill/>
            </a:ln>
          </p:spPr>
        </p:pic>
        <p:sp>
          <p:nvSpPr>
            <p:cNvPr id="487" name="Google Shape;487;p64"/>
            <p:cNvSpPr txBox="1"/>
            <p:nvPr/>
          </p:nvSpPr>
          <p:spPr>
            <a:xfrm>
              <a:off x="2198350" y="1890675"/>
              <a:ext cx="145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PHP app</a:t>
              </a:r>
              <a:endParaRPr sz="1400">
                <a:latin typeface="Open Sans"/>
                <a:ea typeface="Open Sans"/>
                <a:cs typeface="Open Sans"/>
                <a:sym typeface="Open Sans"/>
              </a:endParaRPr>
            </a:p>
          </p:txBody>
        </p:sp>
      </p:grpSp>
      <p:grpSp>
        <p:nvGrpSpPr>
          <p:cNvPr id="488" name="Google Shape;488;p64"/>
          <p:cNvGrpSpPr/>
          <p:nvPr/>
        </p:nvGrpSpPr>
        <p:grpSpPr>
          <a:xfrm>
            <a:off x="5290462" y="2017272"/>
            <a:ext cx="1960978" cy="689941"/>
            <a:chOff x="2198350" y="1622534"/>
            <a:chExt cx="1960978" cy="689941"/>
          </a:xfrm>
        </p:grpSpPr>
        <p:sp>
          <p:nvSpPr>
            <p:cNvPr id="489" name="Google Shape;489;p64"/>
            <p:cNvSpPr/>
            <p:nvPr/>
          </p:nvSpPr>
          <p:spPr>
            <a:xfrm>
              <a:off x="2274550" y="1778500"/>
              <a:ext cx="1646100" cy="421800"/>
            </a:xfrm>
            <a:prstGeom prst="rect">
              <a:avLst/>
            </a:prstGeom>
            <a:solidFill>
              <a:srgbClr val="F3F3F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pic>
          <p:nvPicPr>
            <p:cNvPr descr="Container Engine Icon Library-JS _Container - option 1.png" id="490" name="Google Shape;490;p64"/>
            <p:cNvPicPr preferRelativeResize="0"/>
            <p:nvPr/>
          </p:nvPicPr>
          <p:blipFill>
            <a:blip r:embed="rId3">
              <a:alphaModFix/>
            </a:blip>
            <a:stretch>
              <a:fillRect/>
            </a:stretch>
          </p:blipFill>
          <p:spPr>
            <a:xfrm>
              <a:off x="3666752" y="1622534"/>
              <a:ext cx="492575" cy="493925"/>
            </a:xfrm>
            <a:prstGeom prst="rect">
              <a:avLst/>
            </a:prstGeom>
            <a:noFill/>
            <a:ln>
              <a:noFill/>
            </a:ln>
          </p:spPr>
        </p:pic>
        <p:sp>
          <p:nvSpPr>
            <p:cNvPr id="491" name="Google Shape;491;p64"/>
            <p:cNvSpPr txBox="1"/>
            <p:nvPr/>
          </p:nvSpPr>
          <p:spPr>
            <a:xfrm>
              <a:off x="2198350" y="1890675"/>
              <a:ext cx="145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redis proxy</a:t>
              </a:r>
              <a:endParaRPr sz="1400">
                <a:latin typeface="Open Sans"/>
                <a:ea typeface="Open Sans"/>
                <a:cs typeface="Open Sans"/>
                <a:sym typeface="Open Sans"/>
              </a:endParaRPr>
            </a:p>
          </p:txBody>
        </p:sp>
      </p:grpSp>
      <p:cxnSp>
        <p:nvCxnSpPr>
          <p:cNvPr id="492" name="Google Shape;492;p64"/>
          <p:cNvCxnSpPr>
            <a:stCxn id="487" idx="2"/>
            <a:endCxn id="493" idx="1"/>
          </p:cNvCxnSpPr>
          <p:nvPr/>
        </p:nvCxnSpPr>
        <p:spPr>
          <a:xfrm>
            <a:off x="2333678" y="2707212"/>
            <a:ext cx="1392600" cy="779100"/>
          </a:xfrm>
          <a:prstGeom prst="straightConnector1">
            <a:avLst/>
          </a:prstGeom>
          <a:noFill/>
          <a:ln cap="flat" cmpd="sng" w="19050">
            <a:solidFill>
              <a:schemeClr val="dk2"/>
            </a:solidFill>
            <a:prstDash val="solid"/>
            <a:round/>
            <a:headEnd len="med" w="med" type="none"/>
            <a:tailEnd len="med" w="med" type="stealth"/>
          </a:ln>
        </p:spPr>
      </p:cxnSp>
      <p:cxnSp>
        <p:nvCxnSpPr>
          <p:cNvPr id="494" name="Google Shape;494;p64"/>
          <p:cNvCxnSpPr>
            <a:stCxn id="493" idx="3"/>
            <a:endCxn id="489" idx="2"/>
          </p:cNvCxnSpPr>
          <p:nvPr/>
        </p:nvCxnSpPr>
        <p:spPr>
          <a:xfrm flipH="1" rot="10800000">
            <a:off x="4960012" y="2595037"/>
            <a:ext cx="1229700" cy="891000"/>
          </a:xfrm>
          <a:prstGeom prst="straightConnector1">
            <a:avLst/>
          </a:prstGeom>
          <a:noFill/>
          <a:ln cap="flat" cmpd="sng" w="19050">
            <a:solidFill>
              <a:schemeClr val="dk2"/>
            </a:solidFill>
            <a:prstDash val="solid"/>
            <a:round/>
            <a:headEnd len="med" w="med" type="none"/>
            <a:tailEnd len="med" w="med" type="stealth"/>
          </a:ln>
        </p:spPr>
      </p:cxnSp>
      <p:sp>
        <p:nvSpPr>
          <p:cNvPr id="495" name="Google Shape;495;p64"/>
          <p:cNvSpPr txBox="1"/>
          <p:nvPr/>
        </p:nvSpPr>
        <p:spPr>
          <a:xfrm>
            <a:off x="483275" y="885075"/>
            <a:ext cx="60297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Ambassadors represent and present</a:t>
            </a:r>
            <a:endParaRPr b="1" sz="2400"/>
          </a:p>
        </p:txBody>
      </p:sp>
      <p:sp>
        <p:nvSpPr>
          <p:cNvPr id="496" name="Google Shape;496;p64"/>
          <p:cNvSpPr txBox="1"/>
          <p:nvPr/>
        </p:nvSpPr>
        <p:spPr>
          <a:xfrm>
            <a:off x="3916075" y="3406725"/>
            <a:ext cx="10440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consolata"/>
                <a:ea typeface="Inconsolata"/>
                <a:cs typeface="Inconsolata"/>
                <a:sym typeface="Inconsolata"/>
              </a:rPr>
              <a:t>localhost</a:t>
            </a:r>
            <a:endParaRPr>
              <a:latin typeface="Inconsolata"/>
              <a:ea typeface="Inconsolata"/>
              <a:cs typeface="Inconsolata"/>
              <a:sym typeface="Inconsolata"/>
            </a:endParaRPr>
          </a:p>
        </p:txBody>
      </p:sp>
      <p:sp>
        <p:nvSpPr>
          <p:cNvPr id="497" name="Google Shape;497;p64"/>
          <p:cNvSpPr/>
          <p:nvPr/>
        </p:nvSpPr>
        <p:spPr>
          <a:xfrm>
            <a:off x="1356813" y="1664150"/>
            <a:ext cx="2457900" cy="1284000"/>
          </a:xfrm>
          <a:prstGeom prst="rect">
            <a:avLst/>
          </a:prstGeom>
          <a:noFill/>
          <a:ln cap="flat" cmpd="sng" w="190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lang="en"/>
              <a:t>Application Container</a:t>
            </a:r>
            <a:endParaRPr/>
          </a:p>
        </p:txBody>
      </p:sp>
      <p:cxnSp>
        <p:nvCxnSpPr>
          <p:cNvPr id="498" name="Google Shape;498;p64"/>
          <p:cNvCxnSpPr>
            <a:stCxn id="481" idx="3"/>
          </p:cNvCxnSpPr>
          <p:nvPr/>
        </p:nvCxnSpPr>
        <p:spPr>
          <a:xfrm flipH="1" rot="10800000">
            <a:off x="7568587" y="1397150"/>
            <a:ext cx="917700" cy="909000"/>
          </a:xfrm>
          <a:prstGeom prst="straightConnector1">
            <a:avLst/>
          </a:prstGeom>
          <a:noFill/>
          <a:ln cap="flat" cmpd="sng" w="19050">
            <a:solidFill>
              <a:schemeClr val="dk2"/>
            </a:solidFill>
            <a:prstDash val="solid"/>
            <a:round/>
            <a:headEnd len="med" w="med" type="none"/>
            <a:tailEnd len="med" w="med" type="triangle"/>
          </a:ln>
        </p:spPr>
      </p:cxnSp>
      <p:cxnSp>
        <p:nvCxnSpPr>
          <p:cNvPr id="499" name="Google Shape;499;p64"/>
          <p:cNvCxnSpPr>
            <a:stCxn id="481" idx="3"/>
          </p:cNvCxnSpPr>
          <p:nvPr/>
        </p:nvCxnSpPr>
        <p:spPr>
          <a:xfrm flipH="1" rot="10800000">
            <a:off x="7568587" y="2287250"/>
            <a:ext cx="927900" cy="18900"/>
          </a:xfrm>
          <a:prstGeom prst="straightConnector1">
            <a:avLst/>
          </a:prstGeom>
          <a:noFill/>
          <a:ln cap="flat" cmpd="sng" w="19050">
            <a:solidFill>
              <a:schemeClr val="dk2"/>
            </a:solidFill>
            <a:prstDash val="solid"/>
            <a:round/>
            <a:headEnd len="med" w="med" type="none"/>
            <a:tailEnd len="med" w="med" type="triangle"/>
          </a:ln>
        </p:spPr>
      </p:cxnSp>
      <p:cxnSp>
        <p:nvCxnSpPr>
          <p:cNvPr id="500" name="Google Shape;500;p64"/>
          <p:cNvCxnSpPr>
            <a:stCxn id="481" idx="3"/>
          </p:cNvCxnSpPr>
          <p:nvPr/>
        </p:nvCxnSpPr>
        <p:spPr>
          <a:xfrm>
            <a:off x="7568587" y="2306150"/>
            <a:ext cx="847800" cy="847800"/>
          </a:xfrm>
          <a:prstGeom prst="straightConnector1">
            <a:avLst/>
          </a:prstGeom>
          <a:noFill/>
          <a:ln cap="flat" cmpd="sng" w="19050">
            <a:solidFill>
              <a:schemeClr val="dk2"/>
            </a:solidFill>
            <a:prstDash val="solid"/>
            <a:round/>
            <a:headEnd len="med" w="med" type="none"/>
            <a:tailEnd len="med" w="med" type="triangle"/>
          </a:ln>
        </p:spPr>
      </p:cxnSp>
      <p:sp>
        <p:nvSpPr>
          <p:cNvPr id="501" name="Google Shape;501;p64"/>
          <p:cNvSpPr txBox="1"/>
          <p:nvPr/>
        </p:nvSpPr>
        <p:spPr>
          <a:xfrm>
            <a:off x="8035650" y="2319125"/>
            <a:ext cx="5961000" cy="6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Redis</a:t>
            </a:r>
            <a:endParaRPr/>
          </a:p>
          <a:p>
            <a:pPr indent="0" lvl="0" marL="0" rtl="0" algn="l">
              <a:spcBef>
                <a:spcPts val="0"/>
              </a:spcBef>
              <a:spcAft>
                <a:spcPts val="0"/>
              </a:spcAft>
              <a:buNone/>
            </a:pPr>
            <a:r>
              <a:rPr lang="en"/>
              <a:t>Shards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65"/>
          <p:cNvSpPr/>
          <p:nvPr/>
        </p:nvSpPr>
        <p:spPr>
          <a:xfrm>
            <a:off x="4653488" y="1664150"/>
            <a:ext cx="2457900" cy="1284000"/>
          </a:xfrm>
          <a:prstGeom prst="rect">
            <a:avLst/>
          </a:prstGeom>
          <a:noFill/>
          <a:ln cap="flat" cmpd="sng" w="190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lang="en"/>
              <a:t>Adapter Container</a:t>
            </a:r>
            <a:endParaRPr/>
          </a:p>
        </p:txBody>
      </p:sp>
      <p:sp>
        <p:nvSpPr>
          <p:cNvPr id="508" name="Google Shape;508;p65"/>
          <p:cNvSpPr/>
          <p:nvPr/>
        </p:nvSpPr>
        <p:spPr>
          <a:xfrm>
            <a:off x="899613" y="1664150"/>
            <a:ext cx="2457900" cy="1284000"/>
          </a:xfrm>
          <a:prstGeom prst="rect">
            <a:avLst/>
          </a:prstGeom>
          <a:noFill/>
          <a:ln cap="flat" cmpd="sng" w="190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lang="en"/>
              <a:t>Application Container</a:t>
            </a:r>
            <a:endParaRPr/>
          </a:p>
        </p:txBody>
      </p:sp>
      <p:sp>
        <p:nvSpPr>
          <p:cNvPr id="509" name="Google Shape;509;p65"/>
          <p:cNvSpPr/>
          <p:nvPr/>
        </p:nvSpPr>
        <p:spPr>
          <a:xfrm>
            <a:off x="2754775" y="3481050"/>
            <a:ext cx="2069700" cy="448800"/>
          </a:xfrm>
          <a:prstGeom prst="bracketPair">
            <a:avLst/>
          </a:prstGeom>
          <a:no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5"/>
          <p:cNvSpPr/>
          <p:nvPr/>
        </p:nvSpPr>
        <p:spPr>
          <a:xfrm>
            <a:off x="650150" y="1490275"/>
            <a:ext cx="6799200" cy="2949600"/>
          </a:xfrm>
          <a:prstGeom prst="rect">
            <a:avLst/>
          </a:prstGeom>
          <a:noFill/>
          <a:ln cap="flat" cmpd="sng" w="19050">
            <a:solidFill>
              <a:schemeClr val="dk2"/>
            </a:solidFill>
            <a:prstDash val="dashDot"/>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a:t>Pod</a:t>
            </a:r>
            <a:endParaRPr/>
          </a:p>
        </p:txBody>
      </p:sp>
      <p:sp>
        <p:nvSpPr>
          <p:cNvPr id="511" name="Google Shape;511;p65"/>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3600"/>
              <a:t>Sidecar</a:t>
            </a:r>
            <a:r>
              <a:rPr b="1" lang="en" sz="3600"/>
              <a:t> Pattern</a:t>
            </a:r>
            <a:endParaRPr b="1" sz="3600">
              <a:latin typeface="Open Sans"/>
              <a:ea typeface="Open Sans"/>
              <a:cs typeface="Open Sans"/>
              <a:sym typeface="Open Sans"/>
            </a:endParaRPr>
          </a:p>
        </p:txBody>
      </p:sp>
      <p:grpSp>
        <p:nvGrpSpPr>
          <p:cNvPr id="512" name="Google Shape;512;p65"/>
          <p:cNvGrpSpPr/>
          <p:nvPr/>
        </p:nvGrpSpPr>
        <p:grpSpPr>
          <a:xfrm>
            <a:off x="1148078" y="2017272"/>
            <a:ext cx="1960978" cy="689941"/>
            <a:chOff x="2198350" y="1622534"/>
            <a:chExt cx="1960978" cy="689941"/>
          </a:xfrm>
        </p:grpSpPr>
        <p:sp>
          <p:nvSpPr>
            <p:cNvPr id="513" name="Google Shape;513;p65"/>
            <p:cNvSpPr/>
            <p:nvPr/>
          </p:nvSpPr>
          <p:spPr>
            <a:xfrm>
              <a:off x="2274550" y="1778500"/>
              <a:ext cx="1646100" cy="421800"/>
            </a:xfrm>
            <a:prstGeom prst="rect">
              <a:avLst/>
            </a:prstGeom>
            <a:solidFill>
              <a:srgbClr val="F3F3F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pic>
          <p:nvPicPr>
            <p:cNvPr descr="Container Engine Icon Library-JS _Container - option 1.png" id="514" name="Google Shape;514;p65"/>
            <p:cNvPicPr preferRelativeResize="0"/>
            <p:nvPr/>
          </p:nvPicPr>
          <p:blipFill>
            <a:blip r:embed="rId3">
              <a:alphaModFix/>
            </a:blip>
            <a:stretch>
              <a:fillRect/>
            </a:stretch>
          </p:blipFill>
          <p:spPr>
            <a:xfrm>
              <a:off x="3666752" y="1622534"/>
              <a:ext cx="492575" cy="493925"/>
            </a:xfrm>
            <a:prstGeom prst="rect">
              <a:avLst/>
            </a:prstGeom>
            <a:noFill/>
            <a:ln>
              <a:noFill/>
            </a:ln>
          </p:spPr>
        </p:pic>
        <p:sp>
          <p:nvSpPr>
            <p:cNvPr id="515" name="Google Shape;515;p65"/>
            <p:cNvSpPr txBox="1"/>
            <p:nvPr/>
          </p:nvSpPr>
          <p:spPr>
            <a:xfrm>
              <a:off x="2198350" y="1890675"/>
              <a:ext cx="145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logging</a:t>
              </a:r>
              <a:endParaRPr sz="1400">
                <a:latin typeface="Open Sans"/>
                <a:ea typeface="Open Sans"/>
                <a:cs typeface="Open Sans"/>
                <a:sym typeface="Open Sans"/>
              </a:endParaRPr>
            </a:p>
          </p:txBody>
        </p:sp>
      </p:grpSp>
      <p:grpSp>
        <p:nvGrpSpPr>
          <p:cNvPr id="516" name="Google Shape;516;p65"/>
          <p:cNvGrpSpPr/>
          <p:nvPr/>
        </p:nvGrpSpPr>
        <p:grpSpPr>
          <a:xfrm>
            <a:off x="4833262" y="2017272"/>
            <a:ext cx="1960978" cy="689941"/>
            <a:chOff x="2198350" y="1622534"/>
            <a:chExt cx="1960978" cy="689941"/>
          </a:xfrm>
        </p:grpSpPr>
        <p:sp>
          <p:nvSpPr>
            <p:cNvPr id="517" name="Google Shape;517;p65"/>
            <p:cNvSpPr/>
            <p:nvPr/>
          </p:nvSpPr>
          <p:spPr>
            <a:xfrm>
              <a:off x="2274550" y="1778500"/>
              <a:ext cx="1646100" cy="421800"/>
            </a:xfrm>
            <a:prstGeom prst="rect">
              <a:avLst/>
            </a:prstGeom>
            <a:solidFill>
              <a:srgbClr val="F3F3F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pic>
          <p:nvPicPr>
            <p:cNvPr descr="Container Engine Icon Library-JS _Container - option 1.png" id="518" name="Google Shape;518;p65"/>
            <p:cNvPicPr preferRelativeResize="0"/>
            <p:nvPr/>
          </p:nvPicPr>
          <p:blipFill>
            <a:blip r:embed="rId3">
              <a:alphaModFix/>
            </a:blip>
            <a:stretch>
              <a:fillRect/>
            </a:stretch>
          </p:blipFill>
          <p:spPr>
            <a:xfrm>
              <a:off x="3666752" y="1622534"/>
              <a:ext cx="492575" cy="493925"/>
            </a:xfrm>
            <a:prstGeom prst="rect">
              <a:avLst/>
            </a:prstGeom>
            <a:noFill/>
            <a:ln>
              <a:noFill/>
            </a:ln>
          </p:spPr>
        </p:pic>
        <p:sp>
          <p:nvSpPr>
            <p:cNvPr id="519" name="Google Shape;519;p65"/>
            <p:cNvSpPr txBox="1"/>
            <p:nvPr/>
          </p:nvSpPr>
          <p:spPr>
            <a:xfrm>
              <a:off x="2198350" y="1890675"/>
              <a:ext cx="145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log</a:t>
              </a:r>
              <a:r>
                <a:rPr lang="en">
                  <a:latin typeface="Open Sans"/>
                  <a:ea typeface="Open Sans"/>
                  <a:cs typeface="Open Sans"/>
                  <a:sym typeface="Open Sans"/>
                </a:rPr>
                <a:t> exporter</a:t>
              </a:r>
              <a:endParaRPr sz="1400">
                <a:latin typeface="Open Sans"/>
                <a:ea typeface="Open Sans"/>
                <a:cs typeface="Open Sans"/>
                <a:sym typeface="Open Sans"/>
              </a:endParaRPr>
            </a:p>
          </p:txBody>
        </p:sp>
      </p:grpSp>
      <p:cxnSp>
        <p:nvCxnSpPr>
          <p:cNvPr id="520" name="Google Shape;520;p65"/>
          <p:cNvCxnSpPr/>
          <p:nvPr/>
        </p:nvCxnSpPr>
        <p:spPr>
          <a:xfrm rot="10800000">
            <a:off x="2113775" y="2501525"/>
            <a:ext cx="1878900" cy="880500"/>
          </a:xfrm>
          <a:prstGeom prst="straightConnector1">
            <a:avLst/>
          </a:prstGeom>
          <a:noFill/>
          <a:ln cap="flat" cmpd="sng" w="19050">
            <a:solidFill>
              <a:schemeClr val="dk2"/>
            </a:solidFill>
            <a:prstDash val="solid"/>
            <a:round/>
            <a:headEnd len="med" w="med" type="stealth"/>
            <a:tailEnd len="med" w="med" type="none"/>
          </a:ln>
        </p:spPr>
      </p:cxnSp>
      <p:cxnSp>
        <p:nvCxnSpPr>
          <p:cNvPr id="521" name="Google Shape;521;p65"/>
          <p:cNvCxnSpPr>
            <a:stCxn id="519" idx="2"/>
          </p:cNvCxnSpPr>
          <p:nvPr/>
        </p:nvCxnSpPr>
        <p:spPr>
          <a:xfrm flipH="1">
            <a:off x="4591462" y="2707212"/>
            <a:ext cx="970200" cy="581100"/>
          </a:xfrm>
          <a:prstGeom prst="straightConnector1">
            <a:avLst/>
          </a:prstGeom>
          <a:noFill/>
          <a:ln cap="flat" cmpd="sng" w="19050">
            <a:solidFill>
              <a:schemeClr val="dk2"/>
            </a:solidFill>
            <a:prstDash val="solid"/>
            <a:round/>
            <a:headEnd len="med" w="med" type="stealth"/>
            <a:tailEnd len="med" w="med" type="none"/>
          </a:ln>
        </p:spPr>
      </p:cxnSp>
      <p:sp>
        <p:nvSpPr>
          <p:cNvPr id="522" name="Google Shape;522;p65"/>
          <p:cNvSpPr txBox="1"/>
          <p:nvPr/>
        </p:nvSpPr>
        <p:spPr>
          <a:xfrm>
            <a:off x="483275" y="885075"/>
            <a:ext cx="64923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Use a logging container from another team</a:t>
            </a:r>
            <a:endParaRPr b="1" sz="2400"/>
          </a:p>
        </p:txBody>
      </p:sp>
      <p:sp>
        <p:nvSpPr>
          <p:cNvPr id="523" name="Google Shape;523;p65"/>
          <p:cNvSpPr txBox="1"/>
          <p:nvPr/>
        </p:nvSpPr>
        <p:spPr>
          <a:xfrm>
            <a:off x="2734450" y="3486025"/>
            <a:ext cx="10440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consolata"/>
                <a:ea typeface="Inconsolata"/>
                <a:cs typeface="Inconsolata"/>
                <a:sym typeface="Inconsolata"/>
              </a:rPr>
              <a:t>localhost</a:t>
            </a:r>
            <a:endParaRPr>
              <a:latin typeface="Inconsolata"/>
              <a:ea typeface="Inconsolata"/>
              <a:cs typeface="Inconsolata"/>
              <a:sym typeface="Inconsolata"/>
            </a:endParaRPr>
          </a:p>
        </p:txBody>
      </p:sp>
      <p:sp>
        <p:nvSpPr>
          <p:cNvPr id="524" name="Google Shape;524;p65"/>
          <p:cNvSpPr/>
          <p:nvPr/>
        </p:nvSpPr>
        <p:spPr>
          <a:xfrm>
            <a:off x="7659325" y="1413150"/>
            <a:ext cx="1229700" cy="668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Logging System</a:t>
            </a:r>
            <a:endParaRPr/>
          </a:p>
        </p:txBody>
      </p:sp>
      <p:cxnSp>
        <p:nvCxnSpPr>
          <p:cNvPr id="525" name="Google Shape;525;p65"/>
          <p:cNvCxnSpPr>
            <a:stCxn id="524" idx="2"/>
            <a:endCxn id="507" idx="3"/>
          </p:cNvCxnSpPr>
          <p:nvPr/>
        </p:nvCxnSpPr>
        <p:spPr>
          <a:xfrm flipH="1">
            <a:off x="7111375" y="2081850"/>
            <a:ext cx="1162800" cy="224400"/>
          </a:xfrm>
          <a:prstGeom prst="straightConnector1">
            <a:avLst/>
          </a:prstGeom>
          <a:noFill/>
          <a:ln cap="flat" cmpd="sng" w="19050">
            <a:solidFill>
              <a:schemeClr val="dk2"/>
            </a:solidFill>
            <a:prstDash val="solid"/>
            <a:round/>
            <a:headEnd len="med" w="med" type="none"/>
            <a:tailEnd len="med" w="med" type="triangle"/>
          </a:ln>
        </p:spPr>
      </p:cxnSp>
      <p:cxnSp>
        <p:nvCxnSpPr>
          <p:cNvPr id="526" name="Google Shape;526;p65"/>
          <p:cNvCxnSpPr>
            <a:stCxn id="524" idx="2"/>
          </p:cNvCxnSpPr>
          <p:nvPr/>
        </p:nvCxnSpPr>
        <p:spPr>
          <a:xfrm flipH="1">
            <a:off x="7894675" y="2081850"/>
            <a:ext cx="379500" cy="940200"/>
          </a:xfrm>
          <a:prstGeom prst="straightConnector1">
            <a:avLst/>
          </a:prstGeom>
          <a:noFill/>
          <a:ln cap="flat" cmpd="sng" w="19050">
            <a:solidFill>
              <a:schemeClr val="dk2"/>
            </a:solidFill>
            <a:prstDash val="solid"/>
            <a:round/>
            <a:headEnd len="med" w="med" type="none"/>
            <a:tailEnd len="med" w="med" type="triangle"/>
          </a:ln>
        </p:spPr>
      </p:cxnSp>
      <p:sp>
        <p:nvSpPr>
          <p:cNvPr id="527" name="Google Shape;527;p65"/>
          <p:cNvSpPr txBox="1"/>
          <p:nvPr/>
        </p:nvSpPr>
        <p:spPr>
          <a:xfrm>
            <a:off x="7621675" y="2975875"/>
            <a:ext cx="5961000" cy="6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Other</a:t>
            </a:r>
            <a:endParaRPr/>
          </a:p>
          <a:p>
            <a:pPr indent="0" lvl="0" marL="0" rtl="0" algn="l">
              <a:spcBef>
                <a:spcPts val="0"/>
              </a:spcBef>
              <a:spcAft>
                <a:spcPts val="0"/>
              </a:spcAft>
              <a:buNone/>
            </a:pPr>
            <a:r>
              <a:rPr lang="en"/>
              <a:t>adapters</a:t>
            </a:r>
            <a:endParaRPr/>
          </a:p>
        </p:txBody>
      </p:sp>
      <p:pic>
        <p:nvPicPr>
          <p:cNvPr descr="Container Engine Icon Library-r4_Volume - option 1.png" id="528" name="Google Shape;528;p65"/>
          <p:cNvPicPr preferRelativeResize="0"/>
          <p:nvPr/>
        </p:nvPicPr>
        <p:blipFill>
          <a:blip r:embed="rId4">
            <a:alphaModFix/>
          </a:blip>
          <a:stretch>
            <a:fillRect/>
          </a:stretch>
        </p:blipFill>
        <p:spPr>
          <a:xfrm>
            <a:off x="4138854" y="3389278"/>
            <a:ext cx="407448" cy="561000"/>
          </a:xfrm>
          <a:prstGeom prst="rect">
            <a:avLst/>
          </a:prstGeom>
          <a:noFill/>
          <a:ln>
            <a:noFill/>
          </a:ln>
        </p:spPr>
      </p:pic>
      <p:cxnSp>
        <p:nvCxnSpPr>
          <p:cNvPr id="529" name="Google Shape;529;p65"/>
          <p:cNvCxnSpPr/>
          <p:nvPr/>
        </p:nvCxnSpPr>
        <p:spPr>
          <a:xfrm>
            <a:off x="3816975" y="3446250"/>
            <a:ext cx="0" cy="4863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66"/>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Dependencies: Services</a:t>
            </a:r>
            <a:endParaRPr b="1" sz="3600">
              <a:latin typeface="Calibri"/>
              <a:ea typeface="Calibri"/>
              <a:cs typeface="Calibri"/>
              <a:sym typeface="Calibri"/>
            </a:endParaRPr>
          </a:p>
        </p:txBody>
      </p:sp>
      <p:sp>
        <p:nvSpPr>
          <p:cNvPr id="535" name="Google Shape;535;p66"/>
          <p:cNvSpPr txBox="1"/>
          <p:nvPr>
            <p:ph idx="1" type="body"/>
          </p:nvPr>
        </p:nvSpPr>
        <p:spPr>
          <a:xfrm>
            <a:off x="375100" y="1253675"/>
            <a:ext cx="4238400" cy="152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000000"/>
                </a:solidFill>
              </a:rPr>
              <a:t>Service:</a:t>
            </a:r>
            <a:endParaRPr sz="24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Replicated pods</a:t>
            </a:r>
            <a:endParaRPr sz="1800">
              <a:solidFill>
                <a:srgbClr val="000000"/>
              </a:solidFill>
            </a:endParaRPr>
          </a:p>
          <a:p>
            <a:pPr indent="-342900" lvl="1" marL="914400" rtl="0" algn="l">
              <a:lnSpc>
                <a:spcPct val="115000"/>
              </a:lnSpc>
              <a:spcBef>
                <a:spcPts val="0"/>
              </a:spcBef>
              <a:spcAft>
                <a:spcPts val="0"/>
              </a:spcAft>
              <a:buClr>
                <a:srgbClr val="000000"/>
              </a:buClr>
              <a:buSzPts val="1800"/>
              <a:buChar char="○"/>
            </a:pPr>
            <a:r>
              <a:rPr lang="en" sz="1800">
                <a:solidFill>
                  <a:srgbClr val="000000"/>
                </a:solidFill>
              </a:rPr>
              <a:t>Source pod is a template</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Auto-restart member pods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Abstract name (DNS)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IP address for the service</a:t>
            </a:r>
            <a:endParaRPr sz="1800">
              <a:solidFill>
                <a:srgbClr val="000000"/>
              </a:solidFill>
            </a:endParaRPr>
          </a:p>
          <a:p>
            <a:pPr indent="-342900" lvl="1" marL="914400" rtl="0" algn="l">
              <a:lnSpc>
                <a:spcPct val="115000"/>
              </a:lnSpc>
              <a:spcBef>
                <a:spcPts val="0"/>
              </a:spcBef>
              <a:spcAft>
                <a:spcPts val="0"/>
              </a:spcAft>
              <a:buClr>
                <a:srgbClr val="000000"/>
              </a:buClr>
              <a:buSzPts val="1800"/>
              <a:buChar char="○"/>
            </a:pPr>
            <a:r>
              <a:rPr lang="en">
                <a:solidFill>
                  <a:srgbClr val="000000"/>
                </a:solidFill>
              </a:rPr>
              <a:t>in addition to the members</a:t>
            </a:r>
            <a:endParaRPr>
              <a:solidFill>
                <a:srgbClr val="000000"/>
              </a:solidFill>
            </a:endParaRPr>
          </a:p>
          <a:p>
            <a:pPr indent="-355600" lvl="0" marL="457200" rtl="0" algn="l">
              <a:lnSpc>
                <a:spcPct val="115000"/>
              </a:lnSpc>
              <a:spcBef>
                <a:spcPts val="0"/>
              </a:spcBef>
              <a:spcAft>
                <a:spcPts val="0"/>
              </a:spcAft>
              <a:buClr>
                <a:srgbClr val="000000"/>
              </a:buClr>
              <a:buSzPts val="2000"/>
              <a:buChar char="●"/>
            </a:pPr>
            <a:r>
              <a:rPr lang="en">
                <a:solidFill>
                  <a:srgbClr val="000000"/>
                </a:solidFill>
              </a:rPr>
              <a:t>Load balancing among replicas</a:t>
            </a:r>
            <a:endParaRPr>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spcBef>
                <a:spcPts val="0"/>
              </a:spcBef>
              <a:spcAft>
                <a:spcPts val="0"/>
              </a:spcAft>
              <a:buNone/>
            </a:pPr>
            <a:r>
              <a:rPr lang="en"/>
              <a:t> </a:t>
            </a:r>
            <a:endParaRPr/>
          </a:p>
        </p:txBody>
      </p:sp>
      <p:grpSp>
        <p:nvGrpSpPr>
          <p:cNvPr id="536" name="Google Shape;536;p66"/>
          <p:cNvGrpSpPr/>
          <p:nvPr/>
        </p:nvGrpSpPr>
        <p:grpSpPr>
          <a:xfrm>
            <a:off x="4978099" y="3064586"/>
            <a:ext cx="3742965" cy="1136567"/>
            <a:chOff x="4978099" y="3064586"/>
            <a:chExt cx="3742965" cy="1136567"/>
          </a:xfrm>
        </p:grpSpPr>
        <p:grpSp>
          <p:nvGrpSpPr>
            <p:cNvPr id="537" name="Google Shape;537;p66"/>
            <p:cNvGrpSpPr/>
            <p:nvPr/>
          </p:nvGrpSpPr>
          <p:grpSpPr>
            <a:xfrm>
              <a:off x="4978099" y="3064586"/>
              <a:ext cx="900390" cy="1136567"/>
              <a:chOff x="5871425" y="1125000"/>
              <a:chExt cx="2774700" cy="2893500"/>
            </a:xfrm>
          </p:grpSpPr>
          <p:grpSp>
            <p:nvGrpSpPr>
              <p:cNvPr id="538" name="Google Shape;538;p66"/>
              <p:cNvGrpSpPr/>
              <p:nvPr/>
            </p:nvGrpSpPr>
            <p:grpSpPr>
              <a:xfrm>
                <a:off x="5871425" y="1125000"/>
                <a:ext cx="2774700" cy="2893500"/>
                <a:chOff x="5871425" y="1125000"/>
                <a:chExt cx="2774700" cy="2893500"/>
              </a:xfrm>
            </p:grpSpPr>
            <p:sp>
              <p:nvSpPr>
                <p:cNvPr id="539" name="Google Shape;539;p66"/>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6"/>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541" name="Google Shape;541;p66"/>
              <p:cNvGrpSpPr/>
              <p:nvPr/>
            </p:nvGrpSpPr>
            <p:grpSpPr>
              <a:xfrm>
                <a:off x="5927400" y="2585750"/>
                <a:ext cx="1277400" cy="1386300"/>
                <a:chOff x="2085225" y="2170050"/>
                <a:chExt cx="1277400" cy="1386300"/>
              </a:xfrm>
            </p:grpSpPr>
            <p:sp>
              <p:nvSpPr>
                <p:cNvPr id="542" name="Google Shape;542;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66"/>
              <p:cNvGrpSpPr/>
              <p:nvPr/>
            </p:nvGrpSpPr>
            <p:grpSpPr>
              <a:xfrm>
                <a:off x="7305625" y="2585750"/>
                <a:ext cx="1277400" cy="1386300"/>
                <a:chOff x="2085225" y="2170050"/>
                <a:chExt cx="1277400" cy="1386300"/>
              </a:xfrm>
            </p:grpSpPr>
            <p:sp>
              <p:nvSpPr>
                <p:cNvPr id="546" name="Google Shape;546;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9" name="Google Shape;549;p66"/>
            <p:cNvGrpSpPr/>
            <p:nvPr/>
          </p:nvGrpSpPr>
          <p:grpSpPr>
            <a:xfrm>
              <a:off x="5925624" y="3064586"/>
              <a:ext cx="900390" cy="1136567"/>
              <a:chOff x="5871425" y="1125000"/>
              <a:chExt cx="2774700" cy="2893500"/>
            </a:xfrm>
          </p:grpSpPr>
          <p:grpSp>
            <p:nvGrpSpPr>
              <p:cNvPr id="550" name="Google Shape;550;p66"/>
              <p:cNvGrpSpPr/>
              <p:nvPr/>
            </p:nvGrpSpPr>
            <p:grpSpPr>
              <a:xfrm>
                <a:off x="5871425" y="1125000"/>
                <a:ext cx="2774700" cy="2893500"/>
                <a:chOff x="5871425" y="1125000"/>
                <a:chExt cx="2774700" cy="2893500"/>
              </a:xfrm>
            </p:grpSpPr>
            <p:sp>
              <p:nvSpPr>
                <p:cNvPr id="551" name="Google Shape;551;p66"/>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6"/>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553" name="Google Shape;553;p66"/>
              <p:cNvGrpSpPr/>
              <p:nvPr/>
            </p:nvGrpSpPr>
            <p:grpSpPr>
              <a:xfrm>
                <a:off x="5927400" y="2585750"/>
                <a:ext cx="1277400" cy="1386300"/>
                <a:chOff x="2085225" y="2170050"/>
                <a:chExt cx="1277400" cy="1386300"/>
              </a:xfrm>
            </p:grpSpPr>
            <p:sp>
              <p:nvSpPr>
                <p:cNvPr id="554" name="Google Shape;554;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66"/>
              <p:cNvGrpSpPr/>
              <p:nvPr/>
            </p:nvGrpSpPr>
            <p:grpSpPr>
              <a:xfrm>
                <a:off x="7305625" y="2585750"/>
                <a:ext cx="1277400" cy="1386300"/>
                <a:chOff x="2085225" y="2170050"/>
                <a:chExt cx="1277400" cy="1386300"/>
              </a:xfrm>
            </p:grpSpPr>
            <p:sp>
              <p:nvSpPr>
                <p:cNvPr id="558" name="Google Shape;558;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1" name="Google Shape;561;p66"/>
            <p:cNvGrpSpPr/>
            <p:nvPr/>
          </p:nvGrpSpPr>
          <p:grpSpPr>
            <a:xfrm>
              <a:off x="6873149" y="3064586"/>
              <a:ext cx="900390" cy="1136567"/>
              <a:chOff x="5871425" y="1125000"/>
              <a:chExt cx="2774700" cy="2893500"/>
            </a:xfrm>
          </p:grpSpPr>
          <p:grpSp>
            <p:nvGrpSpPr>
              <p:cNvPr id="562" name="Google Shape;562;p66"/>
              <p:cNvGrpSpPr/>
              <p:nvPr/>
            </p:nvGrpSpPr>
            <p:grpSpPr>
              <a:xfrm>
                <a:off x="5871425" y="1125000"/>
                <a:ext cx="2774700" cy="2893500"/>
                <a:chOff x="5871425" y="1125000"/>
                <a:chExt cx="2774700" cy="2893500"/>
              </a:xfrm>
            </p:grpSpPr>
            <p:sp>
              <p:nvSpPr>
                <p:cNvPr id="563" name="Google Shape;563;p66"/>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6"/>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565" name="Google Shape;565;p66"/>
              <p:cNvGrpSpPr/>
              <p:nvPr/>
            </p:nvGrpSpPr>
            <p:grpSpPr>
              <a:xfrm>
                <a:off x="5927400" y="2585750"/>
                <a:ext cx="1277400" cy="1386300"/>
                <a:chOff x="2085225" y="2170050"/>
                <a:chExt cx="1277400" cy="1386300"/>
              </a:xfrm>
            </p:grpSpPr>
            <p:sp>
              <p:nvSpPr>
                <p:cNvPr id="566" name="Google Shape;566;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66"/>
              <p:cNvGrpSpPr/>
              <p:nvPr/>
            </p:nvGrpSpPr>
            <p:grpSpPr>
              <a:xfrm>
                <a:off x="7305625" y="2585750"/>
                <a:ext cx="1277400" cy="1386300"/>
                <a:chOff x="2085225" y="2170050"/>
                <a:chExt cx="1277400" cy="1386300"/>
              </a:xfrm>
            </p:grpSpPr>
            <p:sp>
              <p:nvSpPr>
                <p:cNvPr id="570" name="Google Shape;570;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3" name="Google Shape;573;p66"/>
            <p:cNvGrpSpPr/>
            <p:nvPr/>
          </p:nvGrpSpPr>
          <p:grpSpPr>
            <a:xfrm>
              <a:off x="7820674" y="3064586"/>
              <a:ext cx="900390" cy="1136567"/>
              <a:chOff x="5871425" y="1125000"/>
              <a:chExt cx="2774700" cy="2893500"/>
            </a:xfrm>
          </p:grpSpPr>
          <p:grpSp>
            <p:nvGrpSpPr>
              <p:cNvPr id="574" name="Google Shape;574;p66"/>
              <p:cNvGrpSpPr/>
              <p:nvPr/>
            </p:nvGrpSpPr>
            <p:grpSpPr>
              <a:xfrm>
                <a:off x="5871425" y="1125000"/>
                <a:ext cx="2774700" cy="2893500"/>
                <a:chOff x="5871425" y="1125000"/>
                <a:chExt cx="2774700" cy="2893500"/>
              </a:xfrm>
            </p:grpSpPr>
            <p:sp>
              <p:nvSpPr>
                <p:cNvPr id="575" name="Google Shape;575;p66"/>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6"/>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577" name="Google Shape;577;p66"/>
              <p:cNvGrpSpPr/>
              <p:nvPr/>
            </p:nvGrpSpPr>
            <p:grpSpPr>
              <a:xfrm>
                <a:off x="5927400" y="2585750"/>
                <a:ext cx="1277400" cy="1386300"/>
                <a:chOff x="2085225" y="2170050"/>
                <a:chExt cx="1277400" cy="1386300"/>
              </a:xfrm>
            </p:grpSpPr>
            <p:sp>
              <p:nvSpPr>
                <p:cNvPr id="578" name="Google Shape;578;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66"/>
              <p:cNvGrpSpPr/>
              <p:nvPr/>
            </p:nvGrpSpPr>
            <p:grpSpPr>
              <a:xfrm>
                <a:off x="7305625" y="2585750"/>
                <a:ext cx="1277400" cy="1386300"/>
                <a:chOff x="2085225" y="2170050"/>
                <a:chExt cx="1277400" cy="1386300"/>
              </a:xfrm>
            </p:grpSpPr>
            <p:sp>
              <p:nvSpPr>
                <p:cNvPr id="582" name="Google Shape;582;p66"/>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66"/>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6"/>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85" name="Google Shape;585;p66"/>
          <p:cNvSpPr/>
          <p:nvPr/>
        </p:nvSpPr>
        <p:spPr>
          <a:xfrm>
            <a:off x="6328688" y="1560150"/>
            <a:ext cx="1058400" cy="5919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86" name="Google Shape;586;p66"/>
          <p:cNvCxnSpPr>
            <a:stCxn id="585" idx="1"/>
            <a:endCxn id="539" idx="0"/>
          </p:cNvCxnSpPr>
          <p:nvPr/>
        </p:nvCxnSpPr>
        <p:spPr>
          <a:xfrm flipH="1">
            <a:off x="5428388" y="2152050"/>
            <a:ext cx="1429500" cy="912600"/>
          </a:xfrm>
          <a:prstGeom prst="straightConnector1">
            <a:avLst/>
          </a:prstGeom>
          <a:noFill/>
          <a:ln cap="flat" cmpd="sng" w="19050">
            <a:solidFill>
              <a:schemeClr val="dk2"/>
            </a:solidFill>
            <a:prstDash val="solid"/>
            <a:round/>
            <a:headEnd len="med" w="med" type="none"/>
            <a:tailEnd len="med" w="med" type="triangle"/>
          </a:ln>
        </p:spPr>
      </p:cxnSp>
      <p:cxnSp>
        <p:nvCxnSpPr>
          <p:cNvPr id="587" name="Google Shape;587;p66"/>
          <p:cNvCxnSpPr>
            <a:stCxn id="585" idx="1"/>
            <a:endCxn id="551" idx="0"/>
          </p:cNvCxnSpPr>
          <p:nvPr/>
        </p:nvCxnSpPr>
        <p:spPr>
          <a:xfrm flipH="1">
            <a:off x="6375788" y="2152050"/>
            <a:ext cx="482100" cy="912600"/>
          </a:xfrm>
          <a:prstGeom prst="straightConnector1">
            <a:avLst/>
          </a:prstGeom>
          <a:noFill/>
          <a:ln cap="flat" cmpd="sng" w="19050">
            <a:solidFill>
              <a:schemeClr val="dk2"/>
            </a:solidFill>
            <a:prstDash val="solid"/>
            <a:round/>
            <a:headEnd len="med" w="med" type="none"/>
            <a:tailEnd len="med" w="med" type="triangle"/>
          </a:ln>
        </p:spPr>
      </p:cxnSp>
      <p:cxnSp>
        <p:nvCxnSpPr>
          <p:cNvPr id="588" name="Google Shape;588;p66"/>
          <p:cNvCxnSpPr>
            <a:stCxn id="585" idx="1"/>
            <a:endCxn id="563" idx="0"/>
          </p:cNvCxnSpPr>
          <p:nvPr/>
        </p:nvCxnSpPr>
        <p:spPr>
          <a:xfrm>
            <a:off x="6857888" y="2152050"/>
            <a:ext cx="465600" cy="912600"/>
          </a:xfrm>
          <a:prstGeom prst="straightConnector1">
            <a:avLst/>
          </a:prstGeom>
          <a:noFill/>
          <a:ln cap="flat" cmpd="sng" w="19050">
            <a:solidFill>
              <a:schemeClr val="dk2"/>
            </a:solidFill>
            <a:prstDash val="solid"/>
            <a:round/>
            <a:headEnd len="med" w="med" type="none"/>
            <a:tailEnd len="med" w="med" type="triangle"/>
          </a:ln>
        </p:spPr>
      </p:cxnSp>
      <p:cxnSp>
        <p:nvCxnSpPr>
          <p:cNvPr id="589" name="Google Shape;589;p66"/>
          <p:cNvCxnSpPr>
            <a:stCxn id="585" idx="1"/>
            <a:endCxn id="575" idx="0"/>
          </p:cNvCxnSpPr>
          <p:nvPr/>
        </p:nvCxnSpPr>
        <p:spPr>
          <a:xfrm>
            <a:off x="6857888" y="2152050"/>
            <a:ext cx="1413000" cy="912600"/>
          </a:xfrm>
          <a:prstGeom prst="straightConnector1">
            <a:avLst/>
          </a:prstGeom>
          <a:noFill/>
          <a:ln cap="flat" cmpd="sng" w="19050">
            <a:solidFill>
              <a:schemeClr val="dk2"/>
            </a:solidFill>
            <a:prstDash val="solid"/>
            <a:round/>
            <a:headEnd len="med" w="med" type="none"/>
            <a:tailEnd len="med" w="med" type="triangle"/>
          </a:ln>
        </p:spPr>
      </p:cxnSp>
      <p:sp>
        <p:nvSpPr>
          <p:cNvPr id="590" name="Google Shape;590;p66"/>
          <p:cNvSpPr txBox="1"/>
          <p:nvPr/>
        </p:nvSpPr>
        <p:spPr>
          <a:xfrm>
            <a:off x="7387100" y="1623275"/>
            <a:ext cx="1267500" cy="5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Load Balancer</a:t>
            </a:r>
            <a:endParaRPr i="1"/>
          </a:p>
          <a:p>
            <a:pPr indent="0" lvl="0" marL="0" rtl="0" algn="l">
              <a:spcBef>
                <a:spcPts val="0"/>
              </a:spcBef>
              <a:spcAft>
                <a:spcPts val="0"/>
              </a:spcAft>
              <a:buNone/>
            </a:pPr>
            <a:r>
              <a:t/>
            </a:r>
            <a:endParaRPr/>
          </a:p>
        </p:txBody>
      </p:sp>
      <p:cxnSp>
        <p:nvCxnSpPr>
          <p:cNvPr id="591" name="Google Shape;591;p66"/>
          <p:cNvCxnSpPr>
            <a:endCxn id="585" idx="3"/>
          </p:cNvCxnSpPr>
          <p:nvPr/>
        </p:nvCxnSpPr>
        <p:spPr>
          <a:xfrm>
            <a:off x="6857888" y="720450"/>
            <a:ext cx="0" cy="839700"/>
          </a:xfrm>
          <a:prstGeom prst="straightConnector1">
            <a:avLst/>
          </a:prstGeom>
          <a:noFill/>
          <a:ln cap="flat" cmpd="sng" w="28575">
            <a:solidFill>
              <a:schemeClr val="dk2"/>
            </a:solidFill>
            <a:prstDash val="solid"/>
            <a:round/>
            <a:headEnd len="med" w="med" type="none"/>
            <a:tailEnd len="med" w="med" type="triangle"/>
          </a:ln>
        </p:spPr>
      </p:cxnSp>
      <p:sp>
        <p:nvSpPr>
          <p:cNvPr id="592" name="Google Shape;592;p66"/>
          <p:cNvSpPr txBox="1"/>
          <p:nvPr/>
        </p:nvSpPr>
        <p:spPr>
          <a:xfrm>
            <a:off x="6849600" y="679175"/>
            <a:ext cx="2021100" cy="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6AA84F"/>
                </a:solidFill>
              </a:rPr>
              <a:t>Service IP</a:t>
            </a:r>
            <a:endParaRPr b="1" sz="1800">
              <a:solidFill>
                <a:srgbClr val="6AA84F"/>
              </a:solidFill>
            </a:endParaRPr>
          </a:p>
        </p:txBody>
      </p:sp>
      <p:sp>
        <p:nvSpPr>
          <p:cNvPr id="593" name="Google Shape;593;p66"/>
          <p:cNvSpPr/>
          <p:nvPr/>
        </p:nvSpPr>
        <p:spPr>
          <a:xfrm>
            <a:off x="4696250" y="1200975"/>
            <a:ext cx="4290300" cy="3337800"/>
          </a:xfrm>
          <a:prstGeom prst="frame">
            <a:avLst>
              <a:gd fmla="val 2403" name="adj1"/>
            </a:avLst>
          </a:prstGeom>
          <a:solidFill>
            <a:srgbClr val="1155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67"/>
          <p:cNvSpPr/>
          <p:nvPr/>
        </p:nvSpPr>
        <p:spPr>
          <a:xfrm>
            <a:off x="1532875" y="1144500"/>
            <a:ext cx="1350900" cy="717300"/>
          </a:xfrm>
          <a:prstGeom prst="round1Rect">
            <a:avLst>
              <a:gd fmla="val 16667" name="adj"/>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9" name="Google Shape;599;p67"/>
          <p:cNvGrpSpPr/>
          <p:nvPr/>
        </p:nvGrpSpPr>
        <p:grpSpPr>
          <a:xfrm>
            <a:off x="1591150" y="1562350"/>
            <a:ext cx="1295775" cy="302475"/>
            <a:chOff x="1191100" y="1552800"/>
            <a:chExt cx="1295775" cy="302475"/>
          </a:xfrm>
        </p:grpSpPr>
        <p:sp>
          <p:nvSpPr>
            <p:cNvPr id="600" name="Google Shape;600;p67"/>
            <p:cNvSpPr/>
            <p:nvPr/>
          </p:nvSpPr>
          <p:spPr>
            <a:xfrm>
              <a:off x="1191100" y="1552800"/>
              <a:ext cx="1239300" cy="2310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1" name="Google Shape;601;p67"/>
            <p:cNvCxnSpPr/>
            <p:nvPr/>
          </p:nvCxnSpPr>
          <p:spPr>
            <a:xfrm>
              <a:off x="2229775" y="1855275"/>
              <a:ext cx="257100" cy="0"/>
            </a:xfrm>
            <a:prstGeom prst="straightConnector1">
              <a:avLst/>
            </a:prstGeom>
            <a:noFill/>
            <a:ln cap="flat" cmpd="sng" w="19050">
              <a:solidFill>
                <a:schemeClr val="dk2"/>
              </a:solidFill>
              <a:prstDash val="solid"/>
              <a:round/>
              <a:headEnd len="med" w="med" type="none"/>
              <a:tailEnd len="med" w="med" type="none"/>
            </a:ln>
          </p:spPr>
        </p:cxnSp>
      </p:grpSp>
      <p:sp>
        <p:nvSpPr>
          <p:cNvPr id="602" name="Google Shape;602;p67"/>
          <p:cNvSpPr/>
          <p:nvPr/>
        </p:nvSpPr>
        <p:spPr>
          <a:xfrm>
            <a:off x="6841300" y="1144500"/>
            <a:ext cx="1350900" cy="717300"/>
          </a:xfrm>
          <a:prstGeom prst="round1Rect">
            <a:avLst>
              <a:gd fmla="val 16667" name="adj"/>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 name="Google Shape;603;p67"/>
          <p:cNvGrpSpPr/>
          <p:nvPr/>
        </p:nvGrpSpPr>
        <p:grpSpPr>
          <a:xfrm>
            <a:off x="6884338" y="1562338"/>
            <a:ext cx="1304187" cy="309413"/>
            <a:chOff x="815750" y="1617700"/>
            <a:chExt cx="1304187" cy="309413"/>
          </a:xfrm>
        </p:grpSpPr>
        <p:sp>
          <p:nvSpPr>
            <p:cNvPr id="604" name="Google Shape;604;p67"/>
            <p:cNvSpPr/>
            <p:nvPr/>
          </p:nvSpPr>
          <p:spPr>
            <a:xfrm>
              <a:off x="815750" y="1617700"/>
              <a:ext cx="1233600" cy="2310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5" name="Google Shape;605;p67"/>
            <p:cNvCxnSpPr/>
            <p:nvPr/>
          </p:nvCxnSpPr>
          <p:spPr>
            <a:xfrm flipH="1" rot="10800000">
              <a:off x="1777038" y="1922313"/>
              <a:ext cx="342900" cy="4800"/>
            </a:xfrm>
            <a:prstGeom prst="straightConnector1">
              <a:avLst/>
            </a:prstGeom>
            <a:noFill/>
            <a:ln cap="flat" cmpd="sng" w="19050">
              <a:solidFill>
                <a:schemeClr val="dk2"/>
              </a:solidFill>
              <a:prstDash val="solid"/>
              <a:round/>
              <a:headEnd len="med" w="med" type="none"/>
              <a:tailEnd len="med" w="med" type="none"/>
            </a:ln>
          </p:spPr>
        </p:cxnSp>
      </p:grpSp>
      <p:sp>
        <p:nvSpPr>
          <p:cNvPr id="606" name="Google Shape;606;p67"/>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Example: Rolling Upgrade with Labels</a:t>
            </a:r>
            <a:endParaRPr b="1">
              <a:latin typeface="Open Sans"/>
              <a:ea typeface="Open Sans"/>
              <a:cs typeface="Open Sans"/>
              <a:sym typeface="Open Sans"/>
            </a:endParaRPr>
          </a:p>
        </p:txBody>
      </p:sp>
      <p:sp>
        <p:nvSpPr>
          <p:cNvPr id="607" name="Google Shape;607;p67"/>
          <p:cNvSpPr/>
          <p:nvPr/>
        </p:nvSpPr>
        <p:spPr>
          <a:xfrm>
            <a:off x="4331725" y="1144500"/>
            <a:ext cx="1058400" cy="5919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p67"/>
          <p:cNvSpPr txBox="1"/>
          <p:nvPr/>
        </p:nvSpPr>
        <p:spPr>
          <a:xfrm>
            <a:off x="215900" y="3321925"/>
            <a:ext cx="1161900" cy="3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t>Pods:</a:t>
            </a:r>
            <a:endParaRPr i="1" sz="1800"/>
          </a:p>
        </p:txBody>
      </p:sp>
      <p:sp>
        <p:nvSpPr>
          <p:cNvPr id="609" name="Google Shape;609;p67"/>
          <p:cNvSpPr txBox="1"/>
          <p:nvPr/>
        </p:nvSpPr>
        <p:spPr>
          <a:xfrm>
            <a:off x="215900" y="4016513"/>
            <a:ext cx="1161900" cy="3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t>Labels:</a:t>
            </a:r>
            <a:endParaRPr i="1" sz="1800"/>
          </a:p>
        </p:txBody>
      </p:sp>
      <p:grpSp>
        <p:nvGrpSpPr>
          <p:cNvPr id="610" name="Google Shape;610;p67"/>
          <p:cNvGrpSpPr/>
          <p:nvPr/>
        </p:nvGrpSpPr>
        <p:grpSpPr>
          <a:xfrm>
            <a:off x="1528275" y="3231400"/>
            <a:ext cx="742005" cy="1215108"/>
            <a:chOff x="1528275" y="3231400"/>
            <a:chExt cx="742005" cy="1215108"/>
          </a:xfrm>
        </p:grpSpPr>
        <p:grpSp>
          <p:nvGrpSpPr>
            <p:cNvPr id="611" name="Google Shape;611;p67"/>
            <p:cNvGrpSpPr/>
            <p:nvPr/>
          </p:nvGrpSpPr>
          <p:grpSpPr>
            <a:xfrm>
              <a:off x="1528275" y="3231400"/>
              <a:ext cx="724200" cy="591900"/>
              <a:chOff x="1528275" y="3231400"/>
              <a:chExt cx="724200" cy="591900"/>
            </a:xfrm>
          </p:grpSpPr>
          <p:sp>
            <p:nvSpPr>
              <p:cNvPr id="612" name="Google Shape;61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13" name="Google Shape;61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14" name="Google Shape;614;p67"/>
            <p:cNvGrpSpPr/>
            <p:nvPr/>
          </p:nvGrpSpPr>
          <p:grpSpPr>
            <a:xfrm>
              <a:off x="1532886" y="3962730"/>
              <a:ext cx="737394" cy="213003"/>
              <a:chOff x="1098950" y="2580325"/>
              <a:chExt cx="2097849" cy="360900"/>
            </a:xfrm>
          </p:grpSpPr>
          <p:sp>
            <p:nvSpPr>
              <p:cNvPr id="615" name="Google Shape;61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16" name="Google Shape;61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17" name="Google Shape;617;p67"/>
            <p:cNvGrpSpPr/>
            <p:nvPr/>
          </p:nvGrpSpPr>
          <p:grpSpPr>
            <a:xfrm>
              <a:off x="1532886" y="4233505"/>
              <a:ext cx="737394" cy="213003"/>
              <a:chOff x="1098950" y="2580325"/>
              <a:chExt cx="2097849" cy="360900"/>
            </a:xfrm>
          </p:grpSpPr>
          <p:sp>
            <p:nvSpPr>
              <p:cNvPr id="618" name="Google Shape;618;p67"/>
              <p:cNvSpPr/>
              <p:nvPr/>
            </p:nvSpPr>
            <p:spPr>
              <a:xfrm>
                <a:off x="1194000" y="2580325"/>
                <a:ext cx="2002800" cy="360900"/>
              </a:xfrm>
              <a:prstGeom prst="rect">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v1.2</a:t>
                </a:r>
                <a:endParaRPr sz="1200">
                  <a:solidFill>
                    <a:srgbClr val="1155CC"/>
                  </a:solidFill>
                </a:endParaRPr>
              </a:p>
            </p:txBody>
          </p:sp>
          <p:sp>
            <p:nvSpPr>
              <p:cNvPr id="619" name="Google Shape;619;p67"/>
              <p:cNvSpPr/>
              <p:nvPr/>
            </p:nvSpPr>
            <p:spPr>
              <a:xfrm rot="2774261">
                <a:off x="1125304" y="2694996"/>
                <a:ext cx="137494" cy="131555"/>
              </a:xfrm>
              <a:prstGeom prst="rtTriangle">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20" name="Google Shape;620;p67"/>
          <p:cNvGrpSpPr/>
          <p:nvPr/>
        </p:nvGrpSpPr>
        <p:grpSpPr>
          <a:xfrm>
            <a:off x="3896186" y="3231400"/>
            <a:ext cx="737394" cy="1215108"/>
            <a:chOff x="3896186" y="3231400"/>
            <a:chExt cx="737394" cy="1215108"/>
          </a:xfrm>
        </p:grpSpPr>
        <p:grpSp>
          <p:nvGrpSpPr>
            <p:cNvPr id="621" name="Google Shape;621;p67"/>
            <p:cNvGrpSpPr/>
            <p:nvPr/>
          </p:nvGrpSpPr>
          <p:grpSpPr>
            <a:xfrm>
              <a:off x="3909375" y="3231400"/>
              <a:ext cx="724200" cy="591900"/>
              <a:chOff x="1528275" y="3231400"/>
              <a:chExt cx="724200" cy="591900"/>
            </a:xfrm>
          </p:grpSpPr>
          <p:sp>
            <p:nvSpPr>
              <p:cNvPr id="622" name="Google Shape;62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23" name="Google Shape;62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24" name="Google Shape;624;p67"/>
            <p:cNvGrpSpPr/>
            <p:nvPr/>
          </p:nvGrpSpPr>
          <p:grpSpPr>
            <a:xfrm>
              <a:off x="3896186" y="3962730"/>
              <a:ext cx="737394" cy="213003"/>
              <a:chOff x="1098950" y="2580325"/>
              <a:chExt cx="2097849" cy="360900"/>
            </a:xfrm>
          </p:grpSpPr>
          <p:sp>
            <p:nvSpPr>
              <p:cNvPr id="625" name="Google Shape;62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26" name="Google Shape;62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27" name="Google Shape;627;p67"/>
            <p:cNvGrpSpPr/>
            <p:nvPr/>
          </p:nvGrpSpPr>
          <p:grpSpPr>
            <a:xfrm>
              <a:off x="3896186" y="4233505"/>
              <a:ext cx="737394" cy="213003"/>
              <a:chOff x="1098950" y="2580325"/>
              <a:chExt cx="2097849" cy="360900"/>
            </a:xfrm>
          </p:grpSpPr>
          <p:sp>
            <p:nvSpPr>
              <p:cNvPr id="628" name="Google Shape;628;p67"/>
              <p:cNvSpPr/>
              <p:nvPr/>
            </p:nvSpPr>
            <p:spPr>
              <a:xfrm>
                <a:off x="1194000" y="2580325"/>
                <a:ext cx="2002800" cy="360900"/>
              </a:xfrm>
              <a:prstGeom prst="rect">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v1.2</a:t>
                </a:r>
                <a:endParaRPr sz="1200">
                  <a:solidFill>
                    <a:srgbClr val="1155CC"/>
                  </a:solidFill>
                </a:endParaRPr>
              </a:p>
            </p:txBody>
          </p:sp>
          <p:sp>
            <p:nvSpPr>
              <p:cNvPr id="629" name="Google Shape;629;p67"/>
              <p:cNvSpPr/>
              <p:nvPr/>
            </p:nvSpPr>
            <p:spPr>
              <a:xfrm rot="2774261">
                <a:off x="1125304" y="2694996"/>
                <a:ext cx="137494" cy="131555"/>
              </a:xfrm>
              <a:prstGeom prst="rtTriangle">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30" name="Google Shape;630;p67"/>
          <p:cNvGrpSpPr/>
          <p:nvPr/>
        </p:nvGrpSpPr>
        <p:grpSpPr>
          <a:xfrm>
            <a:off x="2318211" y="3231400"/>
            <a:ext cx="737394" cy="1215108"/>
            <a:chOff x="2318211" y="3231400"/>
            <a:chExt cx="737394" cy="1215108"/>
          </a:xfrm>
        </p:grpSpPr>
        <p:grpSp>
          <p:nvGrpSpPr>
            <p:cNvPr id="631" name="Google Shape;631;p67"/>
            <p:cNvGrpSpPr/>
            <p:nvPr/>
          </p:nvGrpSpPr>
          <p:grpSpPr>
            <a:xfrm>
              <a:off x="2321975" y="3231400"/>
              <a:ext cx="724200" cy="591900"/>
              <a:chOff x="1528275" y="3231400"/>
              <a:chExt cx="724200" cy="591900"/>
            </a:xfrm>
          </p:grpSpPr>
          <p:sp>
            <p:nvSpPr>
              <p:cNvPr id="632" name="Google Shape;63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33" name="Google Shape;63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34" name="Google Shape;634;p67"/>
            <p:cNvGrpSpPr/>
            <p:nvPr/>
          </p:nvGrpSpPr>
          <p:grpSpPr>
            <a:xfrm>
              <a:off x="2318211" y="3962730"/>
              <a:ext cx="737394" cy="213003"/>
              <a:chOff x="1098950" y="2580325"/>
              <a:chExt cx="2097849" cy="360900"/>
            </a:xfrm>
          </p:grpSpPr>
          <p:sp>
            <p:nvSpPr>
              <p:cNvPr id="635" name="Google Shape;63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36" name="Google Shape;63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37" name="Google Shape;637;p67"/>
            <p:cNvGrpSpPr/>
            <p:nvPr/>
          </p:nvGrpSpPr>
          <p:grpSpPr>
            <a:xfrm>
              <a:off x="2318211" y="4233505"/>
              <a:ext cx="737394" cy="213003"/>
              <a:chOff x="1098950" y="2580325"/>
              <a:chExt cx="2097849" cy="360900"/>
            </a:xfrm>
          </p:grpSpPr>
          <p:sp>
            <p:nvSpPr>
              <p:cNvPr id="638" name="Google Shape;638;p67"/>
              <p:cNvSpPr/>
              <p:nvPr/>
            </p:nvSpPr>
            <p:spPr>
              <a:xfrm>
                <a:off x="1194000" y="2580325"/>
                <a:ext cx="2002800" cy="360900"/>
              </a:xfrm>
              <a:prstGeom prst="rect">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v1.2</a:t>
                </a:r>
                <a:endParaRPr sz="1200">
                  <a:solidFill>
                    <a:srgbClr val="1155CC"/>
                  </a:solidFill>
                </a:endParaRPr>
              </a:p>
            </p:txBody>
          </p:sp>
          <p:sp>
            <p:nvSpPr>
              <p:cNvPr id="639" name="Google Shape;639;p67"/>
              <p:cNvSpPr/>
              <p:nvPr/>
            </p:nvSpPr>
            <p:spPr>
              <a:xfrm rot="2774261">
                <a:off x="1125304" y="2694996"/>
                <a:ext cx="137494" cy="131555"/>
              </a:xfrm>
              <a:prstGeom prst="rtTriangle">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40" name="Google Shape;640;p67"/>
          <p:cNvGrpSpPr/>
          <p:nvPr/>
        </p:nvGrpSpPr>
        <p:grpSpPr>
          <a:xfrm>
            <a:off x="3107199" y="3231400"/>
            <a:ext cx="737394" cy="1215108"/>
            <a:chOff x="3107199" y="3231400"/>
            <a:chExt cx="737394" cy="1215108"/>
          </a:xfrm>
        </p:grpSpPr>
        <p:grpSp>
          <p:nvGrpSpPr>
            <p:cNvPr id="641" name="Google Shape;641;p67"/>
            <p:cNvGrpSpPr/>
            <p:nvPr/>
          </p:nvGrpSpPr>
          <p:grpSpPr>
            <a:xfrm>
              <a:off x="3115675" y="3231400"/>
              <a:ext cx="724200" cy="591900"/>
              <a:chOff x="1528275" y="3231400"/>
              <a:chExt cx="724200" cy="591900"/>
            </a:xfrm>
          </p:grpSpPr>
          <p:sp>
            <p:nvSpPr>
              <p:cNvPr id="642" name="Google Shape;64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43" name="Google Shape;64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44" name="Google Shape;644;p67"/>
            <p:cNvGrpSpPr/>
            <p:nvPr/>
          </p:nvGrpSpPr>
          <p:grpSpPr>
            <a:xfrm>
              <a:off x="3107199" y="3962730"/>
              <a:ext cx="737394" cy="213003"/>
              <a:chOff x="1098950" y="2580325"/>
              <a:chExt cx="2097849" cy="360900"/>
            </a:xfrm>
          </p:grpSpPr>
          <p:sp>
            <p:nvSpPr>
              <p:cNvPr id="645" name="Google Shape;64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46" name="Google Shape;64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47" name="Google Shape;647;p67"/>
            <p:cNvGrpSpPr/>
            <p:nvPr/>
          </p:nvGrpSpPr>
          <p:grpSpPr>
            <a:xfrm>
              <a:off x="3107199" y="4233505"/>
              <a:ext cx="737394" cy="213003"/>
              <a:chOff x="1098950" y="2580325"/>
              <a:chExt cx="2097849" cy="360900"/>
            </a:xfrm>
          </p:grpSpPr>
          <p:sp>
            <p:nvSpPr>
              <p:cNvPr id="648" name="Google Shape;648;p67"/>
              <p:cNvSpPr/>
              <p:nvPr/>
            </p:nvSpPr>
            <p:spPr>
              <a:xfrm>
                <a:off x="1194000" y="2580325"/>
                <a:ext cx="2002800" cy="360900"/>
              </a:xfrm>
              <a:prstGeom prst="rect">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v1.2</a:t>
                </a:r>
                <a:endParaRPr sz="1200">
                  <a:solidFill>
                    <a:srgbClr val="1155CC"/>
                  </a:solidFill>
                </a:endParaRPr>
              </a:p>
            </p:txBody>
          </p:sp>
          <p:sp>
            <p:nvSpPr>
              <p:cNvPr id="649" name="Google Shape;649;p67"/>
              <p:cNvSpPr/>
              <p:nvPr/>
            </p:nvSpPr>
            <p:spPr>
              <a:xfrm rot="2774261">
                <a:off x="1125304" y="2694996"/>
                <a:ext cx="137494" cy="131555"/>
              </a:xfrm>
              <a:prstGeom prst="rtTriangle">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50" name="Google Shape;650;p67"/>
          <p:cNvGrpSpPr/>
          <p:nvPr/>
        </p:nvGrpSpPr>
        <p:grpSpPr>
          <a:xfrm>
            <a:off x="5134925" y="3214075"/>
            <a:ext cx="739705" cy="1232433"/>
            <a:chOff x="5134925" y="3214075"/>
            <a:chExt cx="739705" cy="1232433"/>
          </a:xfrm>
        </p:grpSpPr>
        <p:grpSp>
          <p:nvGrpSpPr>
            <p:cNvPr id="651" name="Google Shape;651;p67"/>
            <p:cNvGrpSpPr/>
            <p:nvPr/>
          </p:nvGrpSpPr>
          <p:grpSpPr>
            <a:xfrm>
              <a:off x="5134925" y="3214075"/>
              <a:ext cx="724200" cy="591900"/>
              <a:chOff x="1528275" y="3231400"/>
              <a:chExt cx="724200" cy="591900"/>
            </a:xfrm>
          </p:grpSpPr>
          <p:sp>
            <p:nvSpPr>
              <p:cNvPr id="652" name="Google Shape;65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53" name="Google Shape;65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54" name="Google Shape;654;p67"/>
            <p:cNvGrpSpPr/>
            <p:nvPr/>
          </p:nvGrpSpPr>
          <p:grpSpPr>
            <a:xfrm>
              <a:off x="5137236" y="3962730"/>
              <a:ext cx="737394" cy="213003"/>
              <a:chOff x="1098950" y="2580325"/>
              <a:chExt cx="2097849" cy="360900"/>
            </a:xfrm>
          </p:grpSpPr>
          <p:sp>
            <p:nvSpPr>
              <p:cNvPr id="655" name="Google Shape;65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56" name="Google Shape;65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57" name="Google Shape;657;p67"/>
            <p:cNvGrpSpPr/>
            <p:nvPr/>
          </p:nvGrpSpPr>
          <p:grpSpPr>
            <a:xfrm>
              <a:off x="5137236" y="4233505"/>
              <a:ext cx="737394" cy="213003"/>
              <a:chOff x="1098950" y="2580325"/>
              <a:chExt cx="2097849" cy="360900"/>
            </a:xfrm>
          </p:grpSpPr>
          <p:sp>
            <p:nvSpPr>
              <p:cNvPr id="658" name="Google Shape;658;p67"/>
              <p:cNvSpPr/>
              <p:nvPr/>
            </p:nvSpPr>
            <p:spPr>
              <a:xfrm>
                <a:off x="1194000" y="2580325"/>
                <a:ext cx="2002800" cy="360900"/>
              </a:xfrm>
              <a:prstGeom prst="rect">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v1.3</a:t>
                </a:r>
                <a:endParaRPr sz="1200">
                  <a:solidFill>
                    <a:srgbClr val="1155CC"/>
                  </a:solidFill>
                </a:endParaRPr>
              </a:p>
            </p:txBody>
          </p:sp>
          <p:sp>
            <p:nvSpPr>
              <p:cNvPr id="659" name="Google Shape;659;p67"/>
              <p:cNvSpPr/>
              <p:nvPr/>
            </p:nvSpPr>
            <p:spPr>
              <a:xfrm rot="2774261">
                <a:off x="1125304" y="2694996"/>
                <a:ext cx="137494" cy="131555"/>
              </a:xfrm>
              <a:prstGeom prst="rtTriangle">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60" name="Google Shape;660;p67"/>
          <p:cNvGrpSpPr/>
          <p:nvPr/>
        </p:nvGrpSpPr>
        <p:grpSpPr>
          <a:xfrm>
            <a:off x="7500536" y="3214075"/>
            <a:ext cx="739689" cy="1232433"/>
            <a:chOff x="7500536" y="3214075"/>
            <a:chExt cx="739689" cy="1232433"/>
          </a:xfrm>
        </p:grpSpPr>
        <p:grpSp>
          <p:nvGrpSpPr>
            <p:cNvPr id="661" name="Google Shape;661;p67"/>
            <p:cNvGrpSpPr/>
            <p:nvPr/>
          </p:nvGrpSpPr>
          <p:grpSpPr>
            <a:xfrm>
              <a:off x="7516025" y="3214075"/>
              <a:ext cx="724200" cy="591900"/>
              <a:chOff x="1528275" y="3231400"/>
              <a:chExt cx="724200" cy="591900"/>
            </a:xfrm>
          </p:grpSpPr>
          <p:sp>
            <p:nvSpPr>
              <p:cNvPr id="662" name="Google Shape;66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63" name="Google Shape;66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64" name="Google Shape;664;p67"/>
            <p:cNvGrpSpPr/>
            <p:nvPr/>
          </p:nvGrpSpPr>
          <p:grpSpPr>
            <a:xfrm>
              <a:off x="7500536" y="3962730"/>
              <a:ext cx="737394" cy="213003"/>
              <a:chOff x="1098950" y="2580325"/>
              <a:chExt cx="2097849" cy="360900"/>
            </a:xfrm>
          </p:grpSpPr>
          <p:sp>
            <p:nvSpPr>
              <p:cNvPr id="665" name="Google Shape;66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66" name="Google Shape;66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67" name="Google Shape;667;p67"/>
            <p:cNvGrpSpPr/>
            <p:nvPr/>
          </p:nvGrpSpPr>
          <p:grpSpPr>
            <a:xfrm>
              <a:off x="7500536" y="4233505"/>
              <a:ext cx="737394" cy="213003"/>
              <a:chOff x="1098950" y="2580325"/>
              <a:chExt cx="2097849" cy="360900"/>
            </a:xfrm>
          </p:grpSpPr>
          <p:sp>
            <p:nvSpPr>
              <p:cNvPr id="668" name="Google Shape;668;p67"/>
              <p:cNvSpPr/>
              <p:nvPr/>
            </p:nvSpPr>
            <p:spPr>
              <a:xfrm>
                <a:off x="1194000" y="2580325"/>
                <a:ext cx="2002800" cy="360900"/>
              </a:xfrm>
              <a:prstGeom prst="rect">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v1.3</a:t>
                </a:r>
                <a:endParaRPr sz="1200">
                  <a:solidFill>
                    <a:srgbClr val="1155CC"/>
                  </a:solidFill>
                </a:endParaRPr>
              </a:p>
            </p:txBody>
          </p:sp>
          <p:sp>
            <p:nvSpPr>
              <p:cNvPr id="669" name="Google Shape;669;p67"/>
              <p:cNvSpPr/>
              <p:nvPr/>
            </p:nvSpPr>
            <p:spPr>
              <a:xfrm rot="2774261">
                <a:off x="1125304" y="2694996"/>
                <a:ext cx="137494" cy="131555"/>
              </a:xfrm>
              <a:prstGeom prst="rtTriangle">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70" name="Google Shape;670;p67"/>
          <p:cNvGrpSpPr/>
          <p:nvPr/>
        </p:nvGrpSpPr>
        <p:grpSpPr>
          <a:xfrm>
            <a:off x="5922561" y="3214075"/>
            <a:ext cx="737394" cy="1232433"/>
            <a:chOff x="5922561" y="3214075"/>
            <a:chExt cx="737394" cy="1232433"/>
          </a:xfrm>
        </p:grpSpPr>
        <p:grpSp>
          <p:nvGrpSpPr>
            <p:cNvPr id="671" name="Google Shape;671;p67"/>
            <p:cNvGrpSpPr/>
            <p:nvPr/>
          </p:nvGrpSpPr>
          <p:grpSpPr>
            <a:xfrm>
              <a:off x="5928625" y="3214075"/>
              <a:ext cx="724200" cy="591900"/>
              <a:chOff x="1528275" y="3231400"/>
              <a:chExt cx="724200" cy="591900"/>
            </a:xfrm>
          </p:grpSpPr>
          <p:sp>
            <p:nvSpPr>
              <p:cNvPr id="672" name="Google Shape;67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73" name="Google Shape;67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74" name="Google Shape;674;p67"/>
            <p:cNvGrpSpPr/>
            <p:nvPr/>
          </p:nvGrpSpPr>
          <p:grpSpPr>
            <a:xfrm>
              <a:off x="5922561" y="3962730"/>
              <a:ext cx="737394" cy="213003"/>
              <a:chOff x="1098950" y="2580325"/>
              <a:chExt cx="2097849" cy="360900"/>
            </a:xfrm>
          </p:grpSpPr>
          <p:sp>
            <p:nvSpPr>
              <p:cNvPr id="675" name="Google Shape;67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76" name="Google Shape;67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77" name="Google Shape;677;p67"/>
            <p:cNvGrpSpPr/>
            <p:nvPr/>
          </p:nvGrpSpPr>
          <p:grpSpPr>
            <a:xfrm>
              <a:off x="5922561" y="4233505"/>
              <a:ext cx="737394" cy="213003"/>
              <a:chOff x="1098950" y="2580325"/>
              <a:chExt cx="2097849" cy="360900"/>
            </a:xfrm>
          </p:grpSpPr>
          <p:sp>
            <p:nvSpPr>
              <p:cNvPr id="678" name="Google Shape;678;p67"/>
              <p:cNvSpPr/>
              <p:nvPr/>
            </p:nvSpPr>
            <p:spPr>
              <a:xfrm>
                <a:off x="1194000" y="2580325"/>
                <a:ext cx="2002800" cy="360900"/>
              </a:xfrm>
              <a:prstGeom prst="rect">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v1.3</a:t>
                </a:r>
                <a:endParaRPr sz="1200">
                  <a:solidFill>
                    <a:srgbClr val="1155CC"/>
                  </a:solidFill>
                </a:endParaRPr>
              </a:p>
            </p:txBody>
          </p:sp>
          <p:sp>
            <p:nvSpPr>
              <p:cNvPr id="679" name="Google Shape;679;p67"/>
              <p:cNvSpPr/>
              <p:nvPr/>
            </p:nvSpPr>
            <p:spPr>
              <a:xfrm rot="2774261">
                <a:off x="1125304" y="2694996"/>
                <a:ext cx="137494" cy="131555"/>
              </a:xfrm>
              <a:prstGeom prst="rtTriangle">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grpSp>
        <p:nvGrpSpPr>
          <p:cNvPr id="680" name="Google Shape;680;p67"/>
          <p:cNvGrpSpPr/>
          <p:nvPr/>
        </p:nvGrpSpPr>
        <p:grpSpPr>
          <a:xfrm>
            <a:off x="6711549" y="3214075"/>
            <a:ext cx="737394" cy="1232433"/>
            <a:chOff x="6711549" y="3214075"/>
            <a:chExt cx="737394" cy="1232433"/>
          </a:xfrm>
        </p:grpSpPr>
        <p:grpSp>
          <p:nvGrpSpPr>
            <p:cNvPr id="681" name="Google Shape;681;p67"/>
            <p:cNvGrpSpPr/>
            <p:nvPr/>
          </p:nvGrpSpPr>
          <p:grpSpPr>
            <a:xfrm>
              <a:off x="6722325" y="3214075"/>
              <a:ext cx="724200" cy="591900"/>
              <a:chOff x="1528275" y="3231400"/>
              <a:chExt cx="724200" cy="591900"/>
            </a:xfrm>
          </p:grpSpPr>
          <p:sp>
            <p:nvSpPr>
              <p:cNvPr id="682" name="Google Shape;682;p67"/>
              <p:cNvSpPr/>
              <p:nvPr/>
            </p:nvSpPr>
            <p:spPr>
              <a:xfrm>
                <a:off x="1528275" y="3231400"/>
                <a:ext cx="724200" cy="5919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ontainer Engine Icon Library-JS _Container - option 4.png" id="683" name="Google Shape;683;p67"/>
              <p:cNvPicPr preferRelativeResize="0"/>
              <p:nvPr/>
            </p:nvPicPr>
            <p:blipFill>
              <a:blip r:embed="rId3">
                <a:alphaModFix/>
              </a:blip>
              <a:stretch>
                <a:fillRect/>
              </a:stretch>
            </p:blipFill>
            <p:spPr>
              <a:xfrm>
                <a:off x="1586425" y="3246963"/>
                <a:ext cx="607900" cy="560775"/>
              </a:xfrm>
              <a:prstGeom prst="rect">
                <a:avLst/>
              </a:prstGeom>
              <a:noFill/>
              <a:ln>
                <a:noFill/>
              </a:ln>
            </p:spPr>
          </p:pic>
        </p:grpSp>
        <p:grpSp>
          <p:nvGrpSpPr>
            <p:cNvPr id="684" name="Google Shape;684;p67"/>
            <p:cNvGrpSpPr/>
            <p:nvPr/>
          </p:nvGrpSpPr>
          <p:grpSpPr>
            <a:xfrm>
              <a:off x="6711549" y="3962730"/>
              <a:ext cx="737394" cy="213003"/>
              <a:chOff x="1098950" y="2580325"/>
              <a:chExt cx="2097849" cy="360900"/>
            </a:xfrm>
          </p:grpSpPr>
          <p:sp>
            <p:nvSpPr>
              <p:cNvPr id="685" name="Google Shape;685;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86" name="Google Shape;686;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87" name="Google Shape;687;p67"/>
            <p:cNvGrpSpPr/>
            <p:nvPr/>
          </p:nvGrpSpPr>
          <p:grpSpPr>
            <a:xfrm>
              <a:off x="6711549" y="4233505"/>
              <a:ext cx="737394" cy="213003"/>
              <a:chOff x="1098950" y="2580325"/>
              <a:chExt cx="2097849" cy="360900"/>
            </a:xfrm>
          </p:grpSpPr>
          <p:sp>
            <p:nvSpPr>
              <p:cNvPr id="688" name="Google Shape;688;p67"/>
              <p:cNvSpPr/>
              <p:nvPr/>
            </p:nvSpPr>
            <p:spPr>
              <a:xfrm>
                <a:off x="1194000" y="2580325"/>
                <a:ext cx="2002800" cy="360900"/>
              </a:xfrm>
              <a:prstGeom prst="rect">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v1.3</a:t>
                </a:r>
                <a:endParaRPr sz="1200">
                  <a:solidFill>
                    <a:srgbClr val="1155CC"/>
                  </a:solidFill>
                </a:endParaRPr>
              </a:p>
            </p:txBody>
          </p:sp>
          <p:sp>
            <p:nvSpPr>
              <p:cNvPr id="689" name="Google Shape;689;p67"/>
              <p:cNvSpPr/>
              <p:nvPr/>
            </p:nvSpPr>
            <p:spPr>
              <a:xfrm rot="2774261">
                <a:off x="1125304" y="2694996"/>
                <a:ext cx="137494" cy="131555"/>
              </a:xfrm>
              <a:prstGeom prst="rtTriangle">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sp>
        <p:nvSpPr>
          <p:cNvPr id="690" name="Google Shape;690;p67"/>
          <p:cNvSpPr txBox="1"/>
          <p:nvPr/>
        </p:nvSpPr>
        <p:spPr>
          <a:xfrm>
            <a:off x="181075" y="146250"/>
            <a:ext cx="4011300" cy="4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691" name="Google Shape;691;p67"/>
          <p:cNvGrpSpPr/>
          <p:nvPr/>
        </p:nvGrpSpPr>
        <p:grpSpPr>
          <a:xfrm>
            <a:off x="4492236" y="1360655"/>
            <a:ext cx="737394" cy="213003"/>
            <a:chOff x="1098950" y="2580325"/>
            <a:chExt cx="2097849" cy="360900"/>
          </a:xfrm>
        </p:grpSpPr>
        <p:sp>
          <p:nvSpPr>
            <p:cNvPr id="692" name="Google Shape;692;p67"/>
            <p:cNvSpPr/>
            <p:nvPr/>
          </p:nvSpPr>
          <p:spPr>
            <a:xfrm>
              <a:off x="1194000" y="2580325"/>
              <a:ext cx="2002800" cy="360900"/>
            </a:xfrm>
            <a:prstGeom prst="rect">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rgbClr val="1155CC"/>
                  </a:solidFill>
                </a:rPr>
                <a:t>frontend</a:t>
              </a:r>
              <a:endParaRPr sz="1200">
                <a:solidFill>
                  <a:srgbClr val="1155CC"/>
                </a:solidFill>
              </a:endParaRPr>
            </a:p>
          </p:txBody>
        </p:sp>
        <p:sp>
          <p:nvSpPr>
            <p:cNvPr id="693" name="Google Shape;693;p67"/>
            <p:cNvSpPr/>
            <p:nvPr/>
          </p:nvSpPr>
          <p:spPr>
            <a:xfrm rot="2774261">
              <a:off x="1125304" y="2694996"/>
              <a:ext cx="137494" cy="131555"/>
            </a:xfrm>
            <a:prstGeom prst="rtTriangle">
              <a:avLst/>
            </a:prstGeom>
            <a:solidFill>
              <a:srgbClr val="FFD96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694" name="Google Shape;694;p67"/>
          <p:cNvSpPr txBox="1"/>
          <p:nvPr/>
        </p:nvSpPr>
        <p:spPr>
          <a:xfrm>
            <a:off x="1532875" y="1861800"/>
            <a:ext cx="1560300" cy="5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t>Replication Controller</a:t>
            </a:r>
            <a:endParaRPr i="1" sz="1800"/>
          </a:p>
        </p:txBody>
      </p:sp>
      <p:sp>
        <p:nvSpPr>
          <p:cNvPr id="695" name="Google Shape;695;p67"/>
          <p:cNvSpPr txBox="1"/>
          <p:nvPr/>
        </p:nvSpPr>
        <p:spPr>
          <a:xfrm>
            <a:off x="1530400" y="151860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4</a:t>
            </a:r>
            <a:endParaRPr>
              <a:latin typeface="Consolas"/>
              <a:ea typeface="Consolas"/>
              <a:cs typeface="Consolas"/>
              <a:sym typeface="Consolas"/>
            </a:endParaRPr>
          </a:p>
        </p:txBody>
      </p:sp>
      <p:grpSp>
        <p:nvGrpSpPr>
          <p:cNvPr id="696" name="Google Shape;696;p67"/>
          <p:cNvGrpSpPr/>
          <p:nvPr/>
        </p:nvGrpSpPr>
        <p:grpSpPr>
          <a:xfrm>
            <a:off x="1665161" y="1261805"/>
            <a:ext cx="737394" cy="213003"/>
            <a:chOff x="1098950" y="2580325"/>
            <a:chExt cx="2097849" cy="360900"/>
          </a:xfrm>
        </p:grpSpPr>
        <p:sp>
          <p:nvSpPr>
            <p:cNvPr id="697" name="Google Shape;697;p67"/>
            <p:cNvSpPr/>
            <p:nvPr/>
          </p:nvSpPr>
          <p:spPr>
            <a:xfrm>
              <a:off x="1194000" y="2580325"/>
              <a:ext cx="2002800" cy="360900"/>
            </a:xfrm>
            <a:prstGeom prst="rect">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a:t>v1.2</a:t>
              </a:r>
              <a:endParaRPr b="1"/>
            </a:p>
          </p:txBody>
        </p:sp>
        <p:sp>
          <p:nvSpPr>
            <p:cNvPr id="698" name="Google Shape;698;p67"/>
            <p:cNvSpPr/>
            <p:nvPr/>
          </p:nvSpPr>
          <p:spPr>
            <a:xfrm rot="2774261">
              <a:off x="1125304" y="2694996"/>
              <a:ext cx="137494" cy="131555"/>
            </a:xfrm>
            <a:prstGeom prst="rtTriangle">
              <a:avLst/>
            </a:prstGeom>
            <a:solidFill>
              <a:srgbClr val="F9CB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p>
          </p:txBody>
        </p:sp>
      </p:grpSp>
      <p:sp>
        <p:nvSpPr>
          <p:cNvPr id="699" name="Google Shape;699;p67"/>
          <p:cNvSpPr txBox="1"/>
          <p:nvPr/>
        </p:nvSpPr>
        <p:spPr>
          <a:xfrm>
            <a:off x="6841300" y="1861800"/>
            <a:ext cx="1560300" cy="5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t>Replication Controller</a:t>
            </a:r>
            <a:endParaRPr i="1" sz="1800"/>
          </a:p>
        </p:txBody>
      </p:sp>
      <p:sp>
        <p:nvSpPr>
          <p:cNvPr id="700" name="Google Shape;700;p67"/>
          <p:cNvSpPr txBox="1"/>
          <p:nvPr/>
        </p:nvSpPr>
        <p:spPr>
          <a:xfrm>
            <a:off x="6827350" y="151115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1</a:t>
            </a:r>
            <a:endParaRPr>
              <a:latin typeface="Consolas"/>
              <a:ea typeface="Consolas"/>
              <a:cs typeface="Consolas"/>
              <a:sym typeface="Consolas"/>
            </a:endParaRPr>
          </a:p>
        </p:txBody>
      </p:sp>
      <p:grpSp>
        <p:nvGrpSpPr>
          <p:cNvPr id="701" name="Google Shape;701;p67"/>
          <p:cNvGrpSpPr/>
          <p:nvPr/>
        </p:nvGrpSpPr>
        <p:grpSpPr>
          <a:xfrm>
            <a:off x="6991336" y="1246930"/>
            <a:ext cx="737394" cy="213003"/>
            <a:chOff x="1098950" y="2580325"/>
            <a:chExt cx="2097849" cy="360900"/>
          </a:xfrm>
        </p:grpSpPr>
        <p:sp>
          <p:nvSpPr>
            <p:cNvPr id="702" name="Google Shape;702;p67"/>
            <p:cNvSpPr/>
            <p:nvPr/>
          </p:nvSpPr>
          <p:spPr>
            <a:xfrm>
              <a:off x="1194000" y="2580325"/>
              <a:ext cx="2002800" cy="360900"/>
            </a:xfrm>
            <a:prstGeom prst="rect">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a:t>v1.3</a:t>
              </a:r>
              <a:endParaRPr b="1"/>
            </a:p>
          </p:txBody>
        </p:sp>
        <p:sp>
          <p:nvSpPr>
            <p:cNvPr id="703" name="Google Shape;703;p67"/>
            <p:cNvSpPr/>
            <p:nvPr/>
          </p:nvSpPr>
          <p:spPr>
            <a:xfrm rot="2774261">
              <a:off x="1125304" y="2694996"/>
              <a:ext cx="137494" cy="131555"/>
            </a:xfrm>
            <a:prstGeom prst="rtTriangle">
              <a:avLst/>
            </a:prstGeom>
            <a:solidFill>
              <a:srgbClr val="F4CC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p>
          </p:txBody>
        </p:sp>
      </p:grpSp>
      <p:cxnSp>
        <p:nvCxnSpPr>
          <p:cNvPr id="704" name="Google Shape;704;p67"/>
          <p:cNvCxnSpPr>
            <a:stCxn id="607" idx="1"/>
            <a:endCxn id="633" idx="0"/>
          </p:cNvCxnSpPr>
          <p:nvPr/>
        </p:nvCxnSpPr>
        <p:spPr>
          <a:xfrm flipH="1">
            <a:off x="2684125" y="1736400"/>
            <a:ext cx="2176800" cy="1510500"/>
          </a:xfrm>
          <a:prstGeom prst="straightConnector1">
            <a:avLst/>
          </a:prstGeom>
          <a:noFill/>
          <a:ln cap="flat" cmpd="sng" w="19050">
            <a:solidFill>
              <a:schemeClr val="dk2"/>
            </a:solidFill>
            <a:prstDash val="solid"/>
            <a:round/>
            <a:headEnd len="med" w="med" type="none"/>
            <a:tailEnd len="med" w="med" type="triangle"/>
          </a:ln>
        </p:spPr>
      </p:cxnSp>
      <p:cxnSp>
        <p:nvCxnSpPr>
          <p:cNvPr id="705" name="Google Shape;705;p67"/>
          <p:cNvCxnSpPr>
            <a:stCxn id="607" idx="1"/>
            <a:endCxn id="643" idx="0"/>
          </p:cNvCxnSpPr>
          <p:nvPr/>
        </p:nvCxnSpPr>
        <p:spPr>
          <a:xfrm flipH="1">
            <a:off x="3477625" y="1736400"/>
            <a:ext cx="1383300" cy="1510500"/>
          </a:xfrm>
          <a:prstGeom prst="straightConnector1">
            <a:avLst/>
          </a:prstGeom>
          <a:noFill/>
          <a:ln cap="flat" cmpd="sng" w="19050">
            <a:solidFill>
              <a:schemeClr val="dk2"/>
            </a:solidFill>
            <a:prstDash val="solid"/>
            <a:round/>
            <a:headEnd len="med" w="med" type="none"/>
            <a:tailEnd len="med" w="med" type="triangle"/>
          </a:ln>
        </p:spPr>
      </p:cxnSp>
      <p:cxnSp>
        <p:nvCxnSpPr>
          <p:cNvPr id="706" name="Google Shape;706;p67"/>
          <p:cNvCxnSpPr>
            <a:stCxn id="607" idx="1"/>
            <a:endCxn id="623" idx="0"/>
          </p:cNvCxnSpPr>
          <p:nvPr/>
        </p:nvCxnSpPr>
        <p:spPr>
          <a:xfrm flipH="1">
            <a:off x="4271425" y="1736400"/>
            <a:ext cx="589500" cy="1510500"/>
          </a:xfrm>
          <a:prstGeom prst="straightConnector1">
            <a:avLst/>
          </a:prstGeom>
          <a:noFill/>
          <a:ln cap="flat" cmpd="sng" w="19050">
            <a:solidFill>
              <a:schemeClr val="dk2"/>
            </a:solidFill>
            <a:prstDash val="solid"/>
            <a:round/>
            <a:headEnd len="med" w="med" type="none"/>
            <a:tailEnd len="med" w="med" type="triangle"/>
          </a:ln>
        </p:spPr>
      </p:cxnSp>
      <p:cxnSp>
        <p:nvCxnSpPr>
          <p:cNvPr id="707" name="Google Shape;707;p67"/>
          <p:cNvCxnSpPr>
            <a:stCxn id="607" idx="1"/>
            <a:endCxn id="613" idx="0"/>
          </p:cNvCxnSpPr>
          <p:nvPr/>
        </p:nvCxnSpPr>
        <p:spPr>
          <a:xfrm flipH="1">
            <a:off x="1890325" y="1736400"/>
            <a:ext cx="2970600" cy="1510500"/>
          </a:xfrm>
          <a:prstGeom prst="straightConnector1">
            <a:avLst/>
          </a:prstGeom>
          <a:noFill/>
          <a:ln cap="flat" cmpd="sng" w="19050">
            <a:solidFill>
              <a:schemeClr val="dk2"/>
            </a:solidFill>
            <a:prstDash val="solid"/>
            <a:round/>
            <a:headEnd len="med" w="med" type="none"/>
            <a:tailEnd len="med" w="med" type="triangle"/>
          </a:ln>
        </p:spPr>
      </p:cxnSp>
      <p:cxnSp>
        <p:nvCxnSpPr>
          <p:cNvPr id="708" name="Google Shape;708;p67"/>
          <p:cNvCxnSpPr>
            <a:stCxn id="607" idx="1"/>
            <a:endCxn id="653" idx="0"/>
          </p:cNvCxnSpPr>
          <p:nvPr/>
        </p:nvCxnSpPr>
        <p:spPr>
          <a:xfrm>
            <a:off x="4860925" y="1736400"/>
            <a:ext cx="636000" cy="1493100"/>
          </a:xfrm>
          <a:prstGeom prst="straightConnector1">
            <a:avLst/>
          </a:prstGeom>
          <a:noFill/>
          <a:ln cap="flat" cmpd="sng" w="19050">
            <a:solidFill>
              <a:schemeClr val="dk2"/>
            </a:solidFill>
            <a:prstDash val="solid"/>
            <a:round/>
            <a:headEnd len="med" w="med" type="none"/>
            <a:tailEnd len="med" w="med" type="triangle"/>
          </a:ln>
        </p:spPr>
      </p:cxnSp>
      <p:cxnSp>
        <p:nvCxnSpPr>
          <p:cNvPr id="709" name="Google Shape;709;p67"/>
          <p:cNvCxnSpPr>
            <a:stCxn id="607" idx="1"/>
            <a:endCxn id="673" idx="0"/>
          </p:cNvCxnSpPr>
          <p:nvPr/>
        </p:nvCxnSpPr>
        <p:spPr>
          <a:xfrm>
            <a:off x="4860925" y="1736400"/>
            <a:ext cx="1429800" cy="1493100"/>
          </a:xfrm>
          <a:prstGeom prst="straightConnector1">
            <a:avLst/>
          </a:prstGeom>
          <a:noFill/>
          <a:ln cap="flat" cmpd="sng" w="19050">
            <a:solidFill>
              <a:schemeClr val="dk2"/>
            </a:solidFill>
            <a:prstDash val="solid"/>
            <a:round/>
            <a:headEnd len="med" w="med" type="none"/>
            <a:tailEnd len="med" w="med" type="triangle"/>
          </a:ln>
        </p:spPr>
      </p:cxnSp>
      <p:cxnSp>
        <p:nvCxnSpPr>
          <p:cNvPr id="710" name="Google Shape;710;p67"/>
          <p:cNvCxnSpPr>
            <a:stCxn id="607" idx="1"/>
            <a:endCxn id="683" idx="0"/>
          </p:cNvCxnSpPr>
          <p:nvPr/>
        </p:nvCxnSpPr>
        <p:spPr>
          <a:xfrm>
            <a:off x="4860925" y="1736400"/>
            <a:ext cx="2223600" cy="1493100"/>
          </a:xfrm>
          <a:prstGeom prst="straightConnector1">
            <a:avLst/>
          </a:prstGeom>
          <a:noFill/>
          <a:ln cap="flat" cmpd="sng" w="19050">
            <a:solidFill>
              <a:schemeClr val="dk2"/>
            </a:solidFill>
            <a:prstDash val="solid"/>
            <a:round/>
            <a:headEnd len="med" w="med" type="none"/>
            <a:tailEnd len="med" w="med" type="triangle"/>
          </a:ln>
        </p:spPr>
      </p:cxnSp>
      <p:sp>
        <p:nvSpPr>
          <p:cNvPr id="711" name="Google Shape;711;p67"/>
          <p:cNvSpPr txBox="1"/>
          <p:nvPr/>
        </p:nvSpPr>
        <p:spPr>
          <a:xfrm>
            <a:off x="1530400" y="151860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3</a:t>
            </a:r>
            <a:endParaRPr>
              <a:latin typeface="Consolas"/>
              <a:ea typeface="Consolas"/>
              <a:cs typeface="Consolas"/>
              <a:sym typeface="Consolas"/>
            </a:endParaRPr>
          </a:p>
        </p:txBody>
      </p:sp>
      <p:cxnSp>
        <p:nvCxnSpPr>
          <p:cNvPr id="712" name="Google Shape;712;p67"/>
          <p:cNvCxnSpPr>
            <a:stCxn id="607" idx="1"/>
            <a:endCxn id="663" idx="0"/>
          </p:cNvCxnSpPr>
          <p:nvPr/>
        </p:nvCxnSpPr>
        <p:spPr>
          <a:xfrm>
            <a:off x="4860925" y="1736400"/>
            <a:ext cx="3017100" cy="1493100"/>
          </a:xfrm>
          <a:prstGeom prst="straightConnector1">
            <a:avLst/>
          </a:prstGeom>
          <a:noFill/>
          <a:ln cap="flat" cmpd="sng" w="19050">
            <a:solidFill>
              <a:schemeClr val="dk2"/>
            </a:solidFill>
            <a:prstDash val="solid"/>
            <a:round/>
            <a:headEnd len="med" w="med" type="none"/>
            <a:tailEnd len="med" w="med" type="triangle"/>
          </a:ln>
        </p:spPr>
      </p:cxnSp>
      <p:sp>
        <p:nvSpPr>
          <p:cNvPr id="713" name="Google Shape;713;p67"/>
          <p:cNvSpPr txBox="1"/>
          <p:nvPr/>
        </p:nvSpPr>
        <p:spPr>
          <a:xfrm>
            <a:off x="6827350" y="151115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2</a:t>
            </a:r>
            <a:endParaRPr>
              <a:latin typeface="Consolas"/>
              <a:ea typeface="Consolas"/>
              <a:cs typeface="Consolas"/>
              <a:sym typeface="Consolas"/>
            </a:endParaRPr>
          </a:p>
        </p:txBody>
      </p:sp>
      <p:sp>
        <p:nvSpPr>
          <p:cNvPr id="714" name="Google Shape;714;p67"/>
          <p:cNvSpPr txBox="1"/>
          <p:nvPr/>
        </p:nvSpPr>
        <p:spPr>
          <a:xfrm>
            <a:off x="6827350" y="151115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3</a:t>
            </a:r>
            <a:endParaRPr>
              <a:latin typeface="Consolas"/>
              <a:ea typeface="Consolas"/>
              <a:cs typeface="Consolas"/>
              <a:sym typeface="Consolas"/>
            </a:endParaRPr>
          </a:p>
        </p:txBody>
      </p:sp>
      <p:sp>
        <p:nvSpPr>
          <p:cNvPr id="715" name="Google Shape;715;p67"/>
          <p:cNvSpPr txBox="1"/>
          <p:nvPr/>
        </p:nvSpPr>
        <p:spPr>
          <a:xfrm>
            <a:off x="1530400" y="151860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2</a:t>
            </a:r>
            <a:endParaRPr>
              <a:latin typeface="Consolas"/>
              <a:ea typeface="Consolas"/>
              <a:cs typeface="Consolas"/>
              <a:sym typeface="Consolas"/>
            </a:endParaRPr>
          </a:p>
        </p:txBody>
      </p:sp>
      <p:sp>
        <p:nvSpPr>
          <p:cNvPr id="716" name="Google Shape;716;p67"/>
          <p:cNvSpPr txBox="1"/>
          <p:nvPr/>
        </p:nvSpPr>
        <p:spPr>
          <a:xfrm>
            <a:off x="1530400" y="151860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1</a:t>
            </a:r>
            <a:endParaRPr>
              <a:latin typeface="Consolas"/>
              <a:ea typeface="Consolas"/>
              <a:cs typeface="Consolas"/>
              <a:sym typeface="Consolas"/>
            </a:endParaRPr>
          </a:p>
        </p:txBody>
      </p:sp>
      <p:sp>
        <p:nvSpPr>
          <p:cNvPr id="717" name="Google Shape;717;p67"/>
          <p:cNvSpPr txBox="1"/>
          <p:nvPr/>
        </p:nvSpPr>
        <p:spPr>
          <a:xfrm>
            <a:off x="6827350" y="151115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4</a:t>
            </a:r>
            <a:endParaRPr>
              <a:latin typeface="Consolas"/>
              <a:ea typeface="Consolas"/>
              <a:cs typeface="Consolas"/>
              <a:sym typeface="Consolas"/>
            </a:endParaRPr>
          </a:p>
        </p:txBody>
      </p:sp>
      <p:sp>
        <p:nvSpPr>
          <p:cNvPr id="718" name="Google Shape;718;p67"/>
          <p:cNvSpPr txBox="1"/>
          <p:nvPr/>
        </p:nvSpPr>
        <p:spPr>
          <a:xfrm>
            <a:off x="1530400" y="1518600"/>
            <a:ext cx="13641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replicas: 0</a:t>
            </a:r>
            <a:endParaRPr>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3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
                                        <p:tgtEl>
                                          <p:spTgt spid="695"/>
                                        </p:tgtEl>
                                      </p:cBhvr>
                                    </p:animEffect>
                                    <p:set>
                                      <p:cBhvr>
                                        <p:cTn dur="1" fill="hold">
                                          <p:stCondLst>
                                            <p:cond delay="300"/>
                                          </p:stCondLst>
                                        </p:cTn>
                                        <p:tgtEl>
                                          <p:spTgt spid="695"/>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1"/>
                                        </p:tgtEl>
                                        <p:attrNameLst>
                                          <p:attrName>style.visibility</p:attrName>
                                        </p:attrNameLst>
                                      </p:cBhvr>
                                      <p:to>
                                        <p:strVal val="visible"/>
                                      </p:to>
                                    </p:set>
                                    <p:anim calcmode="lin" valueType="num">
                                      <p:cBhvr additive="base">
                                        <p:cTn dur="1000"/>
                                        <p:tgtEl>
                                          <p:spTgt spid="7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9"/>
                                        </p:tgtEl>
                                      </p:cBhvr>
                                    </p:animEffect>
                                    <p:set>
                                      <p:cBhvr>
                                        <p:cTn dur="1" fill="hold">
                                          <p:stCondLst>
                                            <p:cond delay="10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6"/>
                                        </p:tgtEl>
                                      </p:cBhvr>
                                    </p:animEffect>
                                    <p:set>
                                      <p:cBhvr>
                                        <p:cTn dur="1" fill="hold">
                                          <p:stCondLst>
                                            <p:cond delay="500"/>
                                          </p:stCondLst>
                                        </p:cTn>
                                        <p:tgtEl>
                                          <p:spTgt spid="7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20"/>
                                        </p:tgtEl>
                                      </p:cBhvr>
                                    </p:animEffect>
                                    <p:set>
                                      <p:cBhvr>
                                        <p:cTn dur="1" fill="hold">
                                          <p:stCondLst>
                                            <p:cond delay="500"/>
                                          </p:stCondLst>
                                        </p:cTn>
                                        <p:tgtEl>
                                          <p:spTgt spid="6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0"/>
                                        </p:tgtEl>
                                      </p:cBhvr>
                                    </p:animEffect>
                                    <p:set>
                                      <p:cBhvr>
                                        <p:cTn dur="1" fill="hold">
                                          <p:stCondLst>
                                            <p:cond delay="500"/>
                                          </p:stCondLst>
                                        </p:cTn>
                                        <p:tgtEl>
                                          <p:spTgt spid="700"/>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500"/>
                                        <p:tgtEl>
                                          <p:spTgt spid="7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3"/>
                                        </p:tgtEl>
                                      </p:cBhvr>
                                    </p:animEffect>
                                    <p:set>
                                      <p:cBhvr>
                                        <p:cTn dur="1" fill="hold">
                                          <p:stCondLst>
                                            <p:cond delay="1000"/>
                                          </p:stCondLst>
                                        </p:cTn>
                                        <p:tgtEl>
                                          <p:spTgt spid="6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1"/>
                                        </p:tgtEl>
                                      </p:cBhvr>
                                    </p:animEffect>
                                    <p:set>
                                      <p:cBhvr>
                                        <p:cTn dur="1" fill="hold">
                                          <p:stCondLst>
                                            <p:cond delay="500"/>
                                          </p:stCondLst>
                                        </p:cTn>
                                        <p:tgtEl>
                                          <p:spTgt spid="711"/>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1000"/>
                                        <p:tgtEl>
                                          <p:spTgt spid="71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9"/>
                                        </p:tgtEl>
                                      </p:cBhvr>
                                    </p:animEffect>
                                    <p:set>
                                      <p:cBhvr>
                                        <p:cTn dur="1" fill="hold">
                                          <p:stCondLst>
                                            <p:cond delay="10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5"/>
                                        </p:tgtEl>
                                      </p:cBhvr>
                                    </p:animEffect>
                                    <p:set>
                                      <p:cBhvr>
                                        <p:cTn dur="1" fill="hold">
                                          <p:stCondLst>
                                            <p:cond delay="500"/>
                                          </p:stCondLst>
                                        </p:cTn>
                                        <p:tgtEl>
                                          <p:spTgt spid="7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40"/>
                                        </p:tgtEl>
                                      </p:cBhvr>
                                    </p:animEffect>
                                    <p:set>
                                      <p:cBhvr>
                                        <p:cTn dur="1" fill="hold">
                                          <p:stCondLst>
                                            <p:cond delay="500"/>
                                          </p:stCondLst>
                                        </p:cTn>
                                        <p:tgtEl>
                                          <p:spTgt spid="6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3"/>
                                        </p:tgtEl>
                                      </p:cBhvr>
                                    </p:animEffect>
                                    <p:set>
                                      <p:cBhvr>
                                        <p:cTn dur="1" fill="hold">
                                          <p:stCondLst>
                                            <p:cond delay="500"/>
                                          </p:stCondLst>
                                        </p:cTn>
                                        <p:tgtEl>
                                          <p:spTgt spid="713"/>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1000"/>
                                        <p:tgtEl>
                                          <p:spTgt spid="7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3"/>
                                        </p:tgtEl>
                                      </p:cBhvr>
                                    </p:animEffect>
                                    <p:set>
                                      <p:cBhvr>
                                        <p:cTn dur="1" fill="hold">
                                          <p:stCondLst>
                                            <p:cond delay="1000"/>
                                          </p:stCondLst>
                                        </p:cTn>
                                        <p:tgtEl>
                                          <p:spTgt spid="6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5"/>
                                        </p:tgtEl>
                                      </p:cBhvr>
                                    </p:animEffect>
                                    <p:set>
                                      <p:cBhvr>
                                        <p:cTn dur="1" fill="hold">
                                          <p:stCondLst>
                                            <p:cond delay="500"/>
                                          </p:stCondLst>
                                        </p:cTn>
                                        <p:tgtEl>
                                          <p:spTgt spid="715"/>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
                                        <p:tgtEl>
                                          <p:spTgt spid="7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9"/>
                                        </p:tgtEl>
                                      </p:cBhvr>
                                    </p:animEffect>
                                    <p:set>
                                      <p:cBhvr>
                                        <p:cTn dur="1" fill="hold">
                                          <p:stCondLst>
                                            <p:cond delay="10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4"/>
                                        </p:tgtEl>
                                      </p:cBhvr>
                                    </p:animEffect>
                                    <p:set>
                                      <p:cBhvr>
                                        <p:cTn dur="1" fill="hold">
                                          <p:stCondLst>
                                            <p:cond delay="500"/>
                                          </p:stCondLst>
                                        </p:cTn>
                                        <p:tgtEl>
                                          <p:spTgt spid="7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30"/>
                                        </p:tgtEl>
                                      </p:cBhvr>
                                    </p:animEffect>
                                    <p:set>
                                      <p:cBhvr>
                                        <p:cTn dur="1" fill="hold">
                                          <p:stCondLst>
                                            <p:cond delay="500"/>
                                          </p:stCondLst>
                                        </p:cTn>
                                        <p:tgtEl>
                                          <p:spTgt spid="6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4"/>
                                        </p:tgtEl>
                                      </p:cBhvr>
                                    </p:animEffect>
                                    <p:set>
                                      <p:cBhvr>
                                        <p:cTn dur="1" fill="hold">
                                          <p:stCondLst>
                                            <p:cond delay="500"/>
                                          </p:stCondLst>
                                        </p:cTn>
                                        <p:tgtEl>
                                          <p:spTgt spid="714"/>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1000"/>
                                        <p:tgtEl>
                                          <p:spTgt spid="7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3"/>
                                        </p:tgtEl>
                                      </p:cBhvr>
                                    </p:animEffect>
                                    <p:set>
                                      <p:cBhvr>
                                        <p:cTn dur="1" fill="hold">
                                          <p:stCondLst>
                                            <p:cond delay="1000"/>
                                          </p:stCondLst>
                                        </p:cTn>
                                        <p:tgtEl>
                                          <p:spTgt spid="6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6"/>
                                        </p:tgtEl>
                                      </p:cBhvr>
                                    </p:animEffect>
                                    <p:set>
                                      <p:cBhvr>
                                        <p:cTn dur="1" fill="hold">
                                          <p:stCondLst>
                                            <p:cond delay="500"/>
                                          </p:stCondLst>
                                        </p:cTn>
                                        <p:tgtEl>
                                          <p:spTgt spid="716"/>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18"/>
                                        </p:tgtEl>
                                        <p:attrNameLst>
                                          <p:attrName>style.visibility</p:attrName>
                                        </p:attrNameLst>
                                      </p:cBhvr>
                                      <p:to>
                                        <p:strVal val="visible"/>
                                      </p:to>
                                    </p:set>
                                    <p:anim calcmode="lin" valueType="num">
                                      <p:cBhvr additive="base">
                                        <p:cTn dur="1000"/>
                                        <p:tgtEl>
                                          <p:spTgt spid="7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9"/>
                                        </p:tgtEl>
                                      </p:cBhvr>
                                    </p:animEffect>
                                    <p:set>
                                      <p:cBhvr>
                                        <p:cTn dur="1" fill="hold">
                                          <p:stCondLst>
                                            <p:cond delay="10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7"/>
                                        </p:tgtEl>
                                      </p:cBhvr>
                                    </p:animEffect>
                                    <p:set>
                                      <p:cBhvr>
                                        <p:cTn dur="1" fill="hold">
                                          <p:stCondLst>
                                            <p:cond delay="500"/>
                                          </p:stCondLst>
                                        </p:cTn>
                                        <p:tgtEl>
                                          <p:spTgt spid="7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10"/>
                                        </p:tgtEl>
                                      </p:cBhvr>
                                    </p:animEffect>
                                    <p:set>
                                      <p:cBhvr>
                                        <p:cTn dur="1" fill="hold">
                                          <p:stCondLst>
                                            <p:cond delay="500"/>
                                          </p:stCondLst>
                                        </p:cTn>
                                        <p:tgtEl>
                                          <p:spTgt spid="6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68"/>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state? (“stateful services”)</a:t>
            </a:r>
            <a:endParaRPr/>
          </a:p>
        </p:txBody>
      </p:sp>
      <p:sp>
        <p:nvSpPr>
          <p:cNvPr id="724" name="Google Shape;724;p68"/>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Easy option today:</a:t>
            </a:r>
            <a:endParaRPr/>
          </a:p>
          <a:p>
            <a:pPr indent="0" lvl="0" marL="0" rtl="0" algn="l">
              <a:spcBef>
                <a:spcPts val="0"/>
              </a:spcBef>
              <a:spcAft>
                <a:spcPts val="0"/>
              </a:spcAft>
              <a:buNone/>
            </a:pPr>
            <a:r>
              <a:rPr lang="en"/>
              <a:t>    Services can be stateful, but they use storage services underneath</a:t>
            </a:r>
            <a:endParaRPr/>
          </a:p>
          <a:p>
            <a:pPr indent="0" lvl="0" marL="0" rtl="0" algn="l">
              <a:spcBef>
                <a:spcPts val="0"/>
              </a:spcBef>
              <a:spcAft>
                <a:spcPts val="0"/>
              </a:spcAft>
              <a:buNone/>
            </a:pPr>
            <a:r>
              <a:rPr lang="en"/>
              <a:t>	  (BigTable, Spanner, MySQL, …  SAP)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we containerize the storage services?</a:t>
            </a:r>
            <a:endParaRPr/>
          </a:p>
          <a:p>
            <a:pPr indent="0" lvl="0" marL="0" rtl="0" algn="l">
              <a:spcBef>
                <a:spcPts val="0"/>
              </a:spcBef>
              <a:spcAft>
                <a:spcPts val="0"/>
              </a:spcAft>
              <a:buNone/>
            </a:pPr>
            <a:r>
              <a:rPr lang="en"/>
              <a:t>  Yes — all of Google’s storage systems are built this way</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Current state: pods with durable disks as building blocks</a:t>
            </a:r>
            <a:endParaRPr/>
          </a:p>
          <a:p>
            <a:pPr indent="-355600" lvl="0" marL="457200" rtl="0" algn="l">
              <a:spcBef>
                <a:spcPts val="0"/>
              </a:spcBef>
              <a:spcAft>
                <a:spcPts val="0"/>
              </a:spcAft>
              <a:buSzPts val="2000"/>
              <a:buChar char="●"/>
            </a:pPr>
            <a:r>
              <a:rPr lang="en"/>
              <a:t>Enables MySQL, Cassandra, etc.</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69"/>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 </a:t>
            </a:r>
            <a:r>
              <a:rPr b="1" i="1" lang="en"/>
              <a:t>Mesh</a:t>
            </a:r>
            <a:r>
              <a:rPr lang="en"/>
              <a:t>: Applications are collections of services</a:t>
            </a:r>
            <a:endParaRPr/>
          </a:p>
        </p:txBody>
      </p:sp>
      <p:sp>
        <p:nvSpPr>
          <p:cNvPr id="730" name="Google Shape;730;p69"/>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uncommon to have 100s of small services</a:t>
            </a:r>
            <a:endParaRPr/>
          </a:p>
          <a:p>
            <a:pPr indent="-355600" lvl="0" marL="457200" rtl="0" algn="l">
              <a:spcBef>
                <a:spcPts val="0"/>
              </a:spcBef>
              <a:spcAft>
                <a:spcPts val="0"/>
              </a:spcAft>
              <a:buSzPts val="2000"/>
              <a:buChar char="-"/>
            </a:pPr>
            <a:r>
              <a:rPr lang="en"/>
              <a:t>Some with state, some without…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Goals:</a:t>
            </a:r>
            <a:endParaRPr/>
          </a:p>
          <a:p>
            <a:pPr indent="-355600" lvl="0" marL="457200" rtl="0" algn="l">
              <a:spcBef>
                <a:spcPts val="0"/>
              </a:spcBef>
              <a:spcAft>
                <a:spcPts val="0"/>
              </a:spcAft>
              <a:buSzPts val="2000"/>
              <a:buChar char="●"/>
            </a:pPr>
            <a:r>
              <a:rPr lang="en"/>
              <a:t>Deploy service updates independently</a:t>
            </a:r>
            <a:endParaRPr/>
          </a:p>
          <a:p>
            <a:pPr indent="-342900" lvl="1" marL="914400" rtl="0" algn="l">
              <a:spcBef>
                <a:spcPts val="0"/>
              </a:spcBef>
              <a:spcAft>
                <a:spcPts val="0"/>
              </a:spcAft>
              <a:buSzPts val="1800"/>
              <a:buChar char="○"/>
            </a:pPr>
            <a:r>
              <a:rPr lang="en"/>
              <a:t>Need versioning </a:t>
            </a:r>
            <a:endParaRPr/>
          </a:p>
          <a:p>
            <a:pPr indent="-355600" lvl="0" marL="457200" rtl="0" algn="l">
              <a:spcBef>
                <a:spcPts val="0"/>
              </a:spcBef>
              <a:spcAft>
                <a:spcPts val="0"/>
              </a:spcAft>
              <a:buSzPts val="2000"/>
              <a:buChar char="●"/>
            </a:pPr>
            <a:r>
              <a:rPr lang="en"/>
              <a:t>Uniform and easy support for services</a:t>
            </a:r>
            <a:endParaRPr/>
          </a:p>
          <a:p>
            <a:pPr indent="-355600" lvl="0" marL="457200" rtl="0" algn="l">
              <a:spcBef>
                <a:spcPts val="0"/>
              </a:spcBef>
              <a:spcAft>
                <a:spcPts val="0"/>
              </a:spcAft>
              <a:buSzPts val="2000"/>
              <a:buChar char="●"/>
            </a:pPr>
            <a:r>
              <a:rPr b="1" lang="en"/>
              <a:t>Decouple operations from development</a:t>
            </a:r>
            <a:endParaRPr b="1"/>
          </a:p>
          <a:p>
            <a:pPr indent="-342900" lvl="1" marL="914400" rtl="0" algn="l">
              <a:spcBef>
                <a:spcPts val="0"/>
              </a:spcBef>
              <a:spcAft>
                <a:spcPts val="0"/>
              </a:spcAft>
              <a:buSzPts val="1800"/>
              <a:buChar char="○"/>
            </a:pPr>
            <a:r>
              <a:rPr lang="en"/>
              <a:t>E.g. changing logging without redeploying services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2"/>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Calibri"/>
                <a:ea typeface="Calibri"/>
                <a:cs typeface="Calibri"/>
                <a:sym typeface="Calibri"/>
              </a:rPr>
              <a:t>“Cloud Native” Applications</a:t>
            </a:r>
            <a:endParaRPr b="1" sz="4400">
              <a:latin typeface="Calibri"/>
              <a:ea typeface="Calibri"/>
              <a:cs typeface="Calibri"/>
              <a:sym typeface="Calibri"/>
            </a:endParaRPr>
          </a:p>
        </p:txBody>
      </p:sp>
      <p:sp>
        <p:nvSpPr>
          <p:cNvPr id="331" name="Google Shape;331;p52"/>
          <p:cNvSpPr txBox="1"/>
          <p:nvPr>
            <p:ph idx="1" type="body"/>
          </p:nvPr>
        </p:nvSpPr>
        <p:spPr>
          <a:xfrm>
            <a:off x="375100" y="1488201"/>
            <a:ext cx="8229600" cy="31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Middle of a great transition</a:t>
            </a:r>
            <a:endParaRPr sz="3000"/>
          </a:p>
          <a:p>
            <a:pPr indent="-381000" lvl="0" marL="457200" rtl="0" algn="l">
              <a:lnSpc>
                <a:spcPct val="115000"/>
              </a:lnSpc>
              <a:spcBef>
                <a:spcPts val="0"/>
              </a:spcBef>
              <a:spcAft>
                <a:spcPts val="0"/>
              </a:spcAft>
              <a:buSzPts val="2400"/>
              <a:buChar char="●"/>
            </a:pPr>
            <a:r>
              <a:rPr lang="en" sz="2400"/>
              <a:t>unlimited “ethereal” resources in the Cloud</a:t>
            </a:r>
            <a:endParaRPr sz="2400"/>
          </a:p>
          <a:p>
            <a:pPr indent="-381000" lvl="0" marL="457200" rtl="0" algn="l">
              <a:lnSpc>
                <a:spcPct val="115000"/>
              </a:lnSpc>
              <a:spcBef>
                <a:spcPts val="0"/>
              </a:spcBef>
              <a:spcAft>
                <a:spcPts val="0"/>
              </a:spcAft>
              <a:buSzPts val="2400"/>
              <a:buChar char="●"/>
            </a:pPr>
            <a:r>
              <a:rPr lang="en" sz="2400"/>
              <a:t>an environment of </a:t>
            </a:r>
            <a:r>
              <a:rPr i="1" lang="en" sz="2400"/>
              <a:t>services</a:t>
            </a:r>
            <a:r>
              <a:rPr lang="en" sz="2400"/>
              <a:t> not machines</a:t>
            </a:r>
            <a:endParaRPr sz="2400"/>
          </a:p>
          <a:p>
            <a:pPr indent="-381000" lvl="0" marL="457200" rtl="0" algn="l">
              <a:lnSpc>
                <a:spcPct val="115000"/>
              </a:lnSpc>
              <a:spcBef>
                <a:spcPts val="0"/>
              </a:spcBef>
              <a:spcAft>
                <a:spcPts val="0"/>
              </a:spcAft>
              <a:buSzPts val="2400"/>
              <a:buChar char="●"/>
            </a:pPr>
            <a:r>
              <a:rPr lang="en" sz="2400"/>
              <a:t>thinking in APIs and co-designed services</a:t>
            </a:r>
            <a:endParaRPr sz="2400"/>
          </a:p>
          <a:p>
            <a:pPr indent="-381000" lvl="0" marL="457200" rtl="0" algn="l">
              <a:lnSpc>
                <a:spcPct val="115000"/>
              </a:lnSpc>
              <a:spcBef>
                <a:spcPts val="0"/>
              </a:spcBef>
              <a:spcAft>
                <a:spcPts val="0"/>
              </a:spcAft>
              <a:buSzPts val="2400"/>
              <a:buChar char="●"/>
            </a:pPr>
            <a:r>
              <a:rPr lang="en" sz="2400"/>
              <a:t>high availability offered and expected</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70"/>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Istio: insert a services </a:t>
            </a:r>
            <a:r>
              <a:rPr lang="en"/>
              <a:t>control</a:t>
            </a:r>
            <a:r>
              <a:rPr lang="en"/>
              <a:t> layer using L7 proxy</a:t>
            </a:r>
            <a:endParaRPr/>
          </a:p>
        </p:txBody>
      </p:sp>
      <p:sp>
        <p:nvSpPr>
          <p:cNvPr id="736" name="Google Shape;736;p70"/>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k8s:  services have a load balancer</a:t>
            </a:r>
            <a:endParaRPr/>
          </a:p>
          <a:p>
            <a:pPr indent="0" lvl="0" marL="0" rtl="0" algn="l">
              <a:spcBef>
                <a:spcPts val="0"/>
              </a:spcBef>
              <a:spcAft>
                <a:spcPts val="0"/>
              </a:spcAft>
              <a:buNone/>
            </a:pPr>
            <a:r>
              <a:rPr lang="en"/>
              <a:t>Istio: services have an extensible L7 proxy</a:t>
            </a:r>
            <a:endParaRPr/>
          </a:p>
          <a:p>
            <a:pPr indent="-355600" lvl="0" marL="457200" rtl="0" algn="l">
              <a:spcBef>
                <a:spcPts val="0"/>
              </a:spcBef>
              <a:spcAft>
                <a:spcPts val="0"/>
              </a:spcAft>
              <a:buSzPts val="2000"/>
              <a:buChar char="●"/>
            </a:pPr>
            <a:r>
              <a:rPr lang="en"/>
              <a:t>Advanced load balancing</a:t>
            </a:r>
            <a:endParaRPr/>
          </a:p>
          <a:p>
            <a:pPr indent="-355600" lvl="0" marL="457200" rtl="0" algn="l">
              <a:spcBef>
                <a:spcPts val="0"/>
              </a:spcBef>
              <a:spcAft>
                <a:spcPts val="0"/>
              </a:spcAft>
              <a:buSzPts val="2000"/>
              <a:buChar char="●"/>
            </a:pPr>
            <a:r>
              <a:rPr lang="en"/>
              <a:t>Telemetry: uniform data collection about services</a:t>
            </a:r>
            <a:endParaRPr/>
          </a:p>
          <a:p>
            <a:pPr indent="-342900" lvl="1" marL="914400" rtl="0" algn="l">
              <a:spcBef>
                <a:spcPts val="0"/>
              </a:spcBef>
              <a:spcAft>
                <a:spcPts val="0"/>
              </a:spcAft>
              <a:buSzPts val="1800"/>
              <a:buChar char="○"/>
            </a:pPr>
            <a:r>
              <a:rPr lang="en"/>
              <a:t>E.g. latency distribution</a:t>
            </a:r>
            <a:endParaRPr/>
          </a:p>
          <a:p>
            <a:pPr indent="-355600" lvl="0" marL="457200" rtl="0" algn="l">
              <a:spcBef>
                <a:spcPts val="0"/>
              </a:spcBef>
              <a:spcAft>
                <a:spcPts val="0"/>
              </a:spcAft>
              <a:buSzPts val="2000"/>
              <a:buChar char="●"/>
            </a:pPr>
            <a:r>
              <a:rPr lang="en"/>
              <a:t>Security: handle auth and access control</a:t>
            </a:r>
            <a:endParaRPr/>
          </a:p>
          <a:p>
            <a:pPr indent="-355600" lvl="0" marL="457200" rtl="0" algn="l">
              <a:spcBef>
                <a:spcPts val="0"/>
              </a:spcBef>
              <a:spcAft>
                <a:spcPts val="0"/>
              </a:spcAft>
              <a:buSzPts val="2000"/>
              <a:buChar char="●"/>
            </a:pPr>
            <a:r>
              <a:rPr lang="en"/>
              <a:t>Quota:  limit usage by some callers</a:t>
            </a:r>
            <a:endParaRPr/>
          </a:p>
          <a:p>
            <a:pPr indent="-355600" lvl="0" marL="457200" rtl="0" algn="l">
              <a:spcBef>
                <a:spcPts val="0"/>
              </a:spcBef>
              <a:spcAft>
                <a:spcPts val="0"/>
              </a:spcAft>
              <a:buSzPts val="2000"/>
              <a:buChar char="●"/>
            </a:pPr>
            <a:r>
              <a:rPr lang="en"/>
              <a:t>Uniform policies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important: </a:t>
            </a:r>
            <a:r>
              <a:rPr b="1" lang="en"/>
              <a:t>change policies without changing application code</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grpSp>
        <p:nvGrpSpPr>
          <p:cNvPr id="741" name="Google Shape;741;p71"/>
          <p:cNvGrpSpPr/>
          <p:nvPr/>
        </p:nvGrpSpPr>
        <p:grpSpPr>
          <a:xfrm>
            <a:off x="6920383" y="1839059"/>
            <a:ext cx="2071219" cy="1784464"/>
            <a:chOff x="3354983" y="1750334"/>
            <a:chExt cx="2071219" cy="1784464"/>
          </a:xfrm>
        </p:grpSpPr>
        <p:grpSp>
          <p:nvGrpSpPr>
            <p:cNvPr id="742" name="Google Shape;742;p71"/>
            <p:cNvGrpSpPr/>
            <p:nvPr/>
          </p:nvGrpSpPr>
          <p:grpSpPr>
            <a:xfrm>
              <a:off x="3354983" y="2952047"/>
              <a:ext cx="498336" cy="582751"/>
              <a:chOff x="5871425" y="1125000"/>
              <a:chExt cx="2774700" cy="2893500"/>
            </a:xfrm>
          </p:grpSpPr>
          <p:grpSp>
            <p:nvGrpSpPr>
              <p:cNvPr id="743" name="Google Shape;743;p71"/>
              <p:cNvGrpSpPr/>
              <p:nvPr/>
            </p:nvGrpSpPr>
            <p:grpSpPr>
              <a:xfrm>
                <a:off x="5871425" y="1125000"/>
                <a:ext cx="2774700" cy="2893500"/>
                <a:chOff x="5871425" y="1125000"/>
                <a:chExt cx="2774700" cy="2893500"/>
              </a:xfrm>
            </p:grpSpPr>
            <p:sp>
              <p:nvSpPr>
                <p:cNvPr id="744" name="Google Shape;744;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746" name="Google Shape;746;p71"/>
              <p:cNvGrpSpPr/>
              <p:nvPr/>
            </p:nvGrpSpPr>
            <p:grpSpPr>
              <a:xfrm>
                <a:off x="5927400" y="2585750"/>
                <a:ext cx="1277400" cy="1386300"/>
                <a:chOff x="2085225" y="2170050"/>
                <a:chExt cx="1277400" cy="1386300"/>
              </a:xfrm>
            </p:grpSpPr>
            <p:sp>
              <p:nvSpPr>
                <p:cNvPr id="747" name="Google Shape;747;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71"/>
              <p:cNvGrpSpPr/>
              <p:nvPr/>
            </p:nvGrpSpPr>
            <p:grpSpPr>
              <a:xfrm>
                <a:off x="7305625" y="2585750"/>
                <a:ext cx="1277400" cy="1386300"/>
                <a:chOff x="2085225" y="2170050"/>
                <a:chExt cx="1277400" cy="1386300"/>
              </a:xfrm>
            </p:grpSpPr>
            <p:sp>
              <p:nvSpPr>
                <p:cNvPr id="751" name="Google Shape;751;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4" name="Google Shape;754;p71"/>
            <p:cNvGrpSpPr/>
            <p:nvPr/>
          </p:nvGrpSpPr>
          <p:grpSpPr>
            <a:xfrm>
              <a:off x="3879277" y="2952047"/>
              <a:ext cx="498336" cy="582751"/>
              <a:chOff x="5871425" y="1125000"/>
              <a:chExt cx="2774700" cy="2893500"/>
            </a:xfrm>
          </p:grpSpPr>
          <p:grpSp>
            <p:nvGrpSpPr>
              <p:cNvPr id="755" name="Google Shape;755;p71"/>
              <p:cNvGrpSpPr/>
              <p:nvPr/>
            </p:nvGrpSpPr>
            <p:grpSpPr>
              <a:xfrm>
                <a:off x="5871425" y="1125000"/>
                <a:ext cx="2774700" cy="2893500"/>
                <a:chOff x="5871425" y="1125000"/>
                <a:chExt cx="2774700" cy="2893500"/>
              </a:xfrm>
            </p:grpSpPr>
            <p:sp>
              <p:nvSpPr>
                <p:cNvPr id="756" name="Google Shape;756;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758" name="Google Shape;758;p71"/>
              <p:cNvGrpSpPr/>
              <p:nvPr/>
            </p:nvGrpSpPr>
            <p:grpSpPr>
              <a:xfrm>
                <a:off x="5927400" y="2585750"/>
                <a:ext cx="1277400" cy="1386300"/>
                <a:chOff x="2085225" y="2170050"/>
                <a:chExt cx="1277400" cy="1386300"/>
              </a:xfrm>
            </p:grpSpPr>
            <p:sp>
              <p:nvSpPr>
                <p:cNvPr id="759" name="Google Shape;759;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71"/>
              <p:cNvGrpSpPr/>
              <p:nvPr/>
            </p:nvGrpSpPr>
            <p:grpSpPr>
              <a:xfrm>
                <a:off x="7305625" y="2585750"/>
                <a:ext cx="1277400" cy="1386300"/>
                <a:chOff x="2085225" y="2170050"/>
                <a:chExt cx="1277400" cy="1386300"/>
              </a:xfrm>
            </p:grpSpPr>
            <p:sp>
              <p:nvSpPr>
                <p:cNvPr id="763" name="Google Shape;763;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6" name="Google Shape;766;p71"/>
            <p:cNvGrpSpPr/>
            <p:nvPr/>
          </p:nvGrpSpPr>
          <p:grpSpPr>
            <a:xfrm>
              <a:off x="4403571" y="2952047"/>
              <a:ext cx="498336" cy="582751"/>
              <a:chOff x="5871425" y="1125000"/>
              <a:chExt cx="2774700" cy="2893500"/>
            </a:xfrm>
          </p:grpSpPr>
          <p:grpSp>
            <p:nvGrpSpPr>
              <p:cNvPr id="767" name="Google Shape;767;p71"/>
              <p:cNvGrpSpPr/>
              <p:nvPr/>
            </p:nvGrpSpPr>
            <p:grpSpPr>
              <a:xfrm>
                <a:off x="5871425" y="1125000"/>
                <a:ext cx="2774700" cy="2893500"/>
                <a:chOff x="5871425" y="1125000"/>
                <a:chExt cx="2774700" cy="2893500"/>
              </a:xfrm>
            </p:grpSpPr>
            <p:sp>
              <p:nvSpPr>
                <p:cNvPr id="768" name="Google Shape;768;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770" name="Google Shape;770;p71"/>
              <p:cNvGrpSpPr/>
              <p:nvPr/>
            </p:nvGrpSpPr>
            <p:grpSpPr>
              <a:xfrm>
                <a:off x="5927400" y="2585750"/>
                <a:ext cx="1277400" cy="1386300"/>
                <a:chOff x="2085225" y="2170050"/>
                <a:chExt cx="1277400" cy="1386300"/>
              </a:xfrm>
            </p:grpSpPr>
            <p:sp>
              <p:nvSpPr>
                <p:cNvPr id="771" name="Google Shape;771;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71"/>
              <p:cNvGrpSpPr/>
              <p:nvPr/>
            </p:nvGrpSpPr>
            <p:grpSpPr>
              <a:xfrm>
                <a:off x="7305625" y="2585750"/>
                <a:ext cx="1277400" cy="1386300"/>
                <a:chOff x="2085225" y="2170050"/>
                <a:chExt cx="1277400" cy="1386300"/>
              </a:xfrm>
            </p:grpSpPr>
            <p:sp>
              <p:nvSpPr>
                <p:cNvPr id="775" name="Google Shape;775;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8" name="Google Shape;778;p71"/>
            <p:cNvGrpSpPr/>
            <p:nvPr/>
          </p:nvGrpSpPr>
          <p:grpSpPr>
            <a:xfrm>
              <a:off x="4927865" y="2952047"/>
              <a:ext cx="498336" cy="582751"/>
              <a:chOff x="5871425" y="1125000"/>
              <a:chExt cx="2774700" cy="2893500"/>
            </a:xfrm>
          </p:grpSpPr>
          <p:grpSp>
            <p:nvGrpSpPr>
              <p:cNvPr id="779" name="Google Shape;779;p71"/>
              <p:cNvGrpSpPr/>
              <p:nvPr/>
            </p:nvGrpSpPr>
            <p:grpSpPr>
              <a:xfrm>
                <a:off x="5871425" y="1125000"/>
                <a:ext cx="2774700" cy="2893500"/>
                <a:chOff x="5871425" y="1125000"/>
                <a:chExt cx="2774700" cy="2893500"/>
              </a:xfrm>
            </p:grpSpPr>
            <p:sp>
              <p:nvSpPr>
                <p:cNvPr id="780" name="Google Shape;780;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782" name="Google Shape;782;p71"/>
              <p:cNvGrpSpPr/>
              <p:nvPr/>
            </p:nvGrpSpPr>
            <p:grpSpPr>
              <a:xfrm>
                <a:off x="5927400" y="2585750"/>
                <a:ext cx="1277400" cy="1386300"/>
                <a:chOff x="2085225" y="2170050"/>
                <a:chExt cx="1277400" cy="1386300"/>
              </a:xfrm>
            </p:grpSpPr>
            <p:sp>
              <p:nvSpPr>
                <p:cNvPr id="783" name="Google Shape;783;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71"/>
              <p:cNvGrpSpPr/>
              <p:nvPr/>
            </p:nvGrpSpPr>
            <p:grpSpPr>
              <a:xfrm>
                <a:off x="7305625" y="2585750"/>
                <a:ext cx="1277400" cy="1386300"/>
                <a:chOff x="2085225" y="2170050"/>
                <a:chExt cx="1277400" cy="1386300"/>
              </a:xfrm>
            </p:grpSpPr>
            <p:sp>
              <p:nvSpPr>
                <p:cNvPr id="787" name="Google Shape;787;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90" name="Google Shape;790;p71"/>
            <p:cNvSpPr/>
            <p:nvPr/>
          </p:nvSpPr>
          <p:spPr>
            <a:xfrm>
              <a:off x="4101841" y="2180834"/>
              <a:ext cx="585600" cy="3033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91" name="Google Shape;791;p71"/>
            <p:cNvCxnSpPr>
              <a:stCxn id="790" idx="1"/>
              <a:endCxn id="744" idx="0"/>
            </p:cNvCxnSpPr>
            <p:nvPr/>
          </p:nvCxnSpPr>
          <p:spPr>
            <a:xfrm flipH="1">
              <a:off x="3604141" y="2484134"/>
              <a:ext cx="790500" cy="468000"/>
            </a:xfrm>
            <a:prstGeom prst="straightConnector1">
              <a:avLst/>
            </a:prstGeom>
            <a:noFill/>
            <a:ln cap="flat" cmpd="sng" w="19050">
              <a:solidFill>
                <a:schemeClr val="dk2"/>
              </a:solidFill>
              <a:prstDash val="solid"/>
              <a:round/>
              <a:headEnd len="med" w="med" type="none"/>
              <a:tailEnd len="med" w="med" type="triangle"/>
            </a:ln>
          </p:spPr>
        </p:cxnSp>
        <p:cxnSp>
          <p:nvCxnSpPr>
            <p:cNvPr id="792" name="Google Shape;792;p71"/>
            <p:cNvCxnSpPr>
              <a:stCxn id="790" idx="1"/>
              <a:endCxn id="756" idx="0"/>
            </p:cNvCxnSpPr>
            <p:nvPr/>
          </p:nvCxnSpPr>
          <p:spPr>
            <a:xfrm flipH="1">
              <a:off x="4128541" y="2484134"/>
              <a:ext cx="266100" cy="468000"/>
            </a:xfrm>
            <a:prstGeom prst="straightConnector1">
              <a:avLst/>
            </a:prstGeom>
            <a:noFill/>
            <a:ln cap="flat" cmpd="sng" w="19050">
              <a:solidFill>
                <a:schemeClr val="dk2"/>
              </a:solidFill>
              <a:prstDash val="solid"/>
              <a:round/>
              <a:headEnd len="med" w="med" type="none"/>
              <a:tailEnd len="med" w="med" type="triangle"/>
            </a:ln>
          </p:spPr>
        </p:cxnSp>
        <p:cxnSp>
          <p:nvCxnSpPr>
            <p:cNvPr id="793" name="Google Shape;793;p71"/>
            <p:cNvCxnSpPr>
              <a:stCxn id="790" idx="1"/>
              <a:endCxn id="768" idx="0"/>
            </p:cNvCxnSpPr>
            <p:nvPr/>
          </p:nvCxnSpPr>
          <p:spPr>
            <a:xfrm>
              <a:off x="4394641" y="2484134"/>
              <a:ext cx="258000" cy="468000"/>
            </a:xfrm>
            <a:prstGeom prst="straightConnector1">
              <a:avLst/>
            </a:prstGeom>
            <a:noFill/>
            <a:ln cap="flat" cmpd="sng" w="19050">
              <a:solidFill>
                <a:schemeClr val="dk2"/>
              </a:solidFill>
              <a:prstDash val="solid"/>
              <a:round/>
              <a:headEnd len="med" w="med" type="none"/>
              <a:tailEnd len="med" w="med" type="triangle"/>
            </a:ln>
          </p:spPr>
        </p:cxnSp>
        <p:cxnSp>
          <p:nvCxnSpPr>
            <p:cNvPr id="794" name="Google Shape;794;p71"/>
            <p:cNvCxnSpPr>
              <a:stCxn id="790" idx="1"/>
              <a:endCxn id="780" idx="0"/>
            </p:cNvCxnSpPr>
            <p:nvPr/>
          </p:nvCxnSpPr>
          <p:spPr>
            <a:xfrm>
              <a:off x="4394641" y="2484134"/>
              <a:ext cx="782400" cy="468000"/>
            </a:xfrm>
            <a:prstGeom prst="straightConnector1">
              <a:avLst/>
            </a:prstGeom>
            <a:noFill/>
            <a:ln cap="flat" cmpd="sng" w="19050">
              <a:solidFill>
                <a:schemeClr val="dk2"/>
              </a:solidFill>
              <a:prstDash val="solid"/>
              <a:round/>
              <a:headEnd len="med" w="med" type="none"/>
              <a:tailEnd len="med" w="med" type="triangle"/>
            </a:ln>
          </p:spPr>
        </p:cxnSp>
        <p:cxnSp>
          <p:nvCxnSpPr>
            <p:cNvPr id="795" name="Google Shape;795;p71"/>
            <p:cNvCxnSpPr>
              <a:endCxn id="790" idx="3"/>
            </p:cNvCxnSpPr>
            <p:nvPr/>
          </p:nvCxnSpPr>
          <p:spPr>
            <a:xfrm>
              <a:off x="4394641" y="1750334"/>
              <a:ext cx="0" cy="430500"/>
            </a:xfrm>
            <a:prstGeom prst="straightConnector1">
              <a:avLst/>
            </a:prstGeom>
            <a:noFill/>
            <a:ln cap="flat" cmpd="sng" w="28575">
              <a:solidFill>
                <a:schemeClr val="dk2"/>
              </a:solidFill>
              <a:prstDash val="solid"/>
              <a:round/>
              <a:headEnd len="med" w="med" type="none"/>
              <a:tailEnd len="med" w="med" type="triangle"/>
            </a:ln>
          </p:spPr>
        </p:cxnSp>
      </p:grpSp>
      <p:grpSp>
        <p:nvGrpSpPr>
          <p:cNvPr id="796" name="Google Shape;796;p71"/>
          <p:cNvGrpSpPr/>
          <p:nvPr/>
        </p:nvGrpSpPr>
        <p:grpSpPr>
          <a:xfrm>
            <a:off x="317333" y="2010522"/>
            <a:ext cx="2071219" cy="1784464"/>
            <a:chOff x="857258" y="3171772"/>
            <a:chExt cx="2071219" cy="1784464"/>
          </a:xfrm>
        </p:grpSpPr>
        <p:grpSp>
          <p:nvGrpSpPr>
            <p:cNvPr id="797" name="Google Shape;797;p71"/>
            <p:cNvGrpSpPr/>
            <p:nvPr/>
          </p:nvGrpSpPr>
          <p:grpSpPr>
            <a:xfrm>
              <a:off x="857258" y="4373484"/>
              <a:ext cx="498336" cy="582751"/>
              <a:chOff x="5871425" y="1125000"/>
              <a:chExt cx="2774700" cy="2893500"/>
            </a:xfrm>
          </p:grpSpPr>
          <p:grpSp>
            <p:nvGrpSpPr>
              <p:cNvPr id="798" name="Google Shape;798;p71"/>
              <p:cNvGrpSpPr/>
              <p:nvPr/>
            </p:nvGrpSpPr>
            <p:grpSpPr>
              <a:xfrm>
                <a:off x="5871425" y="1125000"/>
                <a:ext cx="2774700" cy="2893500"/>
                <a:chOff x="5871425" y="1125000"/>
                <a:chExt cx="2774700" cy="2893500"/>
              </a:xfrm>
            </p:grpSpPr>
            <p:sp>
              <p:nvSpPr>
                <p:cNvPr id="799" name="Google Shape;799;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01" name="Google Shape;801;p71"/>
              <p:cNvGrpSpPr/>
              <p:nvPr/>
            </p:nvGrpSpPr>
            <p:grpSpPr>
              <a:xfrm>
                <a:off x="5927400" y="2585750"/>
                <a:ext cx="1277400" cy="1386300"/>
                <a:chOff x="2085225" y="2170050"/>
                <a:chExt cx="1277400" cy="1386300"/>
              </a:xfrm>
            </p:grpSpPr>
            <p:sp>
              <p:nvSpPr>
                <p:cNvPr id="802" name="Google Shape;802;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71"/>
              <p:cNvGrpSpPr/>
              <p:nvPr/>
            </p:nvGrpSpPr>
            <p:grpSpPr>
              <a:xfrm>
                <a:off x="7305625" y="2585750"/>
                <a:ext cx="1277400" cy="1386300"/>
                <a:chOff x="2085225" y="2170050"/>
                <a:chExt cx="1277400" cy="1386300"/>
              </a:xfrm>
            </p:grpSpPr>
            <p:sp>
              <p:nvSpPr>
                <p:cNvPr id="806" name="Google Shape;806;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9" name="Google Shape;809;p71"/>
            <p:cNvGrpSpPr/>
            <p:nvPr/>
          </p:nvGrpSpPr>
          <p:grpSpPr>
            <a:xfrm>
              <a:off x="1381552" y="4373484"/>
              <a:ext cx="498336" cy="582751"/>
              <a:chOff x="5871425" y="1125000"/>
              <a:chExt cx="2774700" cy="2893500"/>
            </a:xfrm>
          </p:grpSpPr>
          <p:grpSp>
            <p:nvGrpSpPr>
              <p:cNvPr id="810" name="Google Shape;810;p71"/>
              <p:cNvGrpSpPr/>
              <p:nvPr/>
            </p:nvGrpSpPr>
            <p:grpSpPr>
              <a:xfrm>
                <a:off x="5871425" y="1125000"/>
                <a:ext cx="2774700" cy="2893500"/>
                <a:chOff x="5871425" y="1125000"/>
                <a:chExt cx="2774700" cy="2893500"/>
              </a:xfrm>
            </p:grpSpPr>
            <p:sp>
              <p:nvSpPr>
                <p:cNvPr id="811" name="Google Shape;811;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13" name="Google Shape;813;p71"/>
              <p:cNvGrpSpPr/>
              <p:nvPr/>
            </p:nvGrpSpPr>
            <p:grpSpPr>
              <a:xfrm>
                <a:off x="5927400" y="2585750"/>
                <a:ext cx="1277400" cy="1386300"/>
                <a:chOff x="2085225" y="2170050"/>
                <a:chExt cx="1277400" cy="1386300"/>
              </a:xfrm>
            </p:grpSpPr>
            <p:sp>
              <p:nvSpPr>
                <p:cNvPr id="814" name="Google Shape;814;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71"/>
              <p:cNvGrpSpPr/>
              <p:nvPr/>
            </p:nvGrpSpPr>
            <p:grpSpPr>
              <a:xfrm>
                <a:off x="7305625" y="2585750"/>
                <a:ext cx="1277400" cy="1386300"/>
                <a:chOff x="2085225" y="2170050"/>
                <a:chExt cx="1277400" cy="1386300"/>
              </a:xfrm>
            </p:grpSpPr>
            <p:sp>
              <p:nvSpPr>
                <p:cNvPr id="818" name="Google Shape;818;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1" name="Google Shape;821;p71"/>
            <p:cNvGrpSpPr/>
            <p:nvPr/>
          </p:nvGrpSpPr>
          <p:grpSpPr>
            <a:xfrm>
              <a:off x="1905846" y="4373484"/>
              <a:ext cx="498336" cy="582751"/>
              <a:chOff x="5871425" y="1125000"/>
              <a:chExt cx="2774700" cy="2893500"/>
            </a:xfrm>
          </p:grpSpPr>
          <p:grpSp>
            <p:nvGrpSpPr>
              <p:cNvPr id="822" name="Google Shape;822;p71"/>
              <p:cNvGrpSpPr/>
              <p:nvPr/>
            </p:nvGrpSpPr>
            <p:grpSpPr>
              <a:xfrm>
                <a:off x="5871425" y="1125000"/>
                <a:ext cx="2774700" cy="2893500"/>
                <a:chOff x="5871425" y="1125000"/>
                <a:chExt cx="2774700" cy="2893500"/>
              </a:xfrm>
            </p:grpSpPr>
            <p:sp>
              <p:nvSpPr>
                <p:cNvPr id="823" name="Google Shape;823;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25" name="Google Shape;825;p71"/>
              <p:cNvGrpSpPr/>
              <p:nvPr/>
            </p:nvGrpSpPr>
            <p:grpSpPr>
              <a:xfrm>
                <a:off x="5927400" y="2585750"/>
                <a:ext cx="1277400" cy="1386300"/>
                <a:chOff x="2085225" y="2170050"/>
                <a:chExt cx="1277400" cy="1386300"/>
              </a:xfrm>
            </p:grpSpPr>
            <p:sp>
              <p:nvSpPr>
                <p:cNvPr id="826" name="Google Shape;826;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71"/>
              <p:cNvGrpSpPr/>
              <p:nvPr/>
            </p:nvGrpSpPr>
            <p:grpSpPr>
              <a:xfrm>
                <a:off x="7305625" y="2585750"/>
                <a:ext cx="1277400" cy="1386300"/>
                <a:chOff x="2085225" y="2170050"/>
                <a:chExt cx="1277400" cy="1386300"/>
              </a:xfrm>
            </p:grpSpPr>
            <p:sp>
              <p:nvSpPr>
                <p:cNvPr id="830" name="Google Shape;830;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3" name="Google Shape;833;p71"/>
            <p:cNvGrpSpPr/>
            <p:nvPr/>
          </p:nvGrpSpPr>
          <p:grpSpPr>
            <a:xfrm>
              <a:off x="2430140" y="4373484"/>
              <a:ext cx="498336" cy="582751"/>
              <a:chOff x="5871425" y="1125000"/>
              <a:chExt cx="2774700" cy="2893500"/>
            </a:xfrm>
          </p:grpSpPr>
          <p:grpSp>
            <p:nvGrpSpPr>
              <p:cNvPr id="834" name="Google Shape;834;p71"/>
              <p:cNvGrpSpPr/>
              <p:nvPr/>
            </p:nvGrpSpPr>
            <p:grpSpPr>
              <a:xfrm>
                <a:off x="5871425" y="1125000"/>
                <a:ext cx="2774700" cy="2893500"/>
                <a:chOff x="5871425" y="1125000"/>
                <a:chExt cx="2774700" cy="2893500"/>
              </a:xfrm>
            </p:grpSpPr>
            <p:sp>
              <p:nvSpPr>
                <p:cNvPr id="835" name="Google Shape;835;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37" name="Google Shape;837;p71"/>
              <p:cNvGrpSpPr/>
              <p:nvPr/>
            </p:nvGrpSpPr>
            <p:grpSpPr>
              <a:xfrm>
                <a:off x="5927400" y="2585750"/>
                <a:ext cx="1277400" cy="1386300"/>
                <a:chOff x="2085225" y="2170050"/>
                <a:chExt cx="1277400" cy="1386300"/>
              </a:xfrm>
            </p:grpSpPr>
            <p:sp>
              <p:nvSpPr>
                <p:cNvPr id="838" name="Google Shape;838;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71"/>
              <p:cNvGrpSpPr/>
              <p:nvPr/>
            </p:nvGrpSpPr>
            <p:grpSpPr>
              <a:xfrm>
                <a:off x="7305625" y="2585750"/>
                <a:ext cx="1277400" cy="1386300"/>
                <a:chOff x="2085225" y="2170050"/>
                <a:chExt cx="1277400" cy="1386300"/>
              </a:xfrm>
            </p:grpSpPr>
            <p:sp>
              <p:nvSpPr>
                <p:cNvPr id="842" name="Google Shape;842;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5" name="Google Shape;845;p71"/>
            <p:cNvSpPr/>
            <p:nvPr/>
          </p:nvSpPr>
          <p:spPr>
            <a:xfrm>
              <a:off x="1604116" y="3602272"/>
              <a:ext cx="585600" cy="3033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46" name="Google Shape;846;p71"/>
            <p:cNvCxnSpPr>
              <a:stCxn id="845" idx="1"/>
              <a:endCxn id="799" idx="0"/>
            </p:cNvCxnSpPr>
            <p:nvPr/>
          </p:nvCxnSpPr>
          <p:spPr>
            <a:xfrm flipH="1">
              <a:off x="1106416" y="3905572"/>
              <a:ext cx="790500" cy="468000"/>
            </a:xfrm>
            <a:prstGeom prst="straightConnector1">
              <a:avLst/>
            </a:prstGeom>
            <a:noFill/>
            <a:ln cap="flat" cmpd="sng" w="19050">
              <a:solidFill>
                <a:schemeClr val="dk2"/>
              </a:solidFill>
              <a:prstDash val="solid"/>
              <a:round/>
              <a:headEnd len="med" w="med" type="none"/>
              <a:tailEnd len="med" w="med" type="triangle"/>
            </a:ln>
          </p:spPr>
        </p:cxnSp>
        <p:cxnSp>
          <p:nvCxnSpPr>
            <p:cNvPr id="847" name="Google Shape;847;p71"/>
            <p:cNvCxnSpPr>
              <a:stCxn id="845" idx="1"/>
              <a:endCxn id="811" idx="0"/>
            </p:cNvCxnSpPr>
            <p:nvPr/>
          </p:nvCxnSpPr>
          <p:spPr>
            <a:xfrm flipH="1">
              <a:off x="1630816" y="3905572"/>
              <a:ext cx="266100" cy="468000"/>
            </a:xfrm>
            <a:prstGeom prst="straightConnector1">
              <a:avLst/>
            </a:prstGeom>
            <a:noFill/>
            <a:ln cap="flat" cmpd="sng" w="19050">
              <a:solidFill>
                <a:schemeClr val="dk2"/>
              </a:solidFill>
              <a:prstDash val="solid"/>
              <a:round/>
              <a:headEnd len="med" w="med" type="none"/>
              <a:tailEnd len="med" w="med" type="triangle"/>
            </a:ln>
          </p:spPr>
        </p:cxnSp>
        <p:cxnSp>
          <p:nvCxnSpPr>
            <p:cNvPr id="848" name="Google Shape;848;p71"/>
            <p:cNvCxnSpPr>
              <a:stCxn id="845" idx="1"/>
              <a:endCxn id="823" idx="0"/>
            </p:cNvCxnSpPr>
            <p:nvPr/>
          </p:nvCxnSpPr>
          <p:spPr>
            <a:xfrm>
              <a:off x="1896916" y="3905572"/>
              <a:ext cx="258000" cy="468000"/>
            </a:xfrm>
            <a:prstGeom prst="straightConnector1">
              <a:avLst/>
            </a:prstGeom>
            <a:noFill/>
            <a:ln cap="flat" cmpd="sng" w="19050">
              <a:solidFill>
                <a:schemeClr val="dk2"/>
              </a:solidFill>
              <a:prstDash val="solid"/>
              <a:round/>
              <a:headEnd len="med" w="med" type="none"/>
              <a:tailEnd len="med" w="med" type="triangle"/>
            </a:ln>
          </p:spPr>
        </p:cxnSp>
        <p:cxnSp>
          <p:nvCxnSpPr>
            <p:cNvPr id="849" name="Google Shape;849;p71"/>
            <p:cNvCxnSpPr>
              <a:stCxn id="845" idx="1"/>
              <a:endCxn id="835" idx="0"/>
            </p:cNvCxnSpPr>
            <p:nvPr/>
          </p:nvCxnSpPr>
          <p:spPr>
            <a:xfrm>
              <a:off x="1896916" y="3905572"/>
              <a:ext cx="782400" cy="468000"/>
            </a:xfrm>
            <a:prstGeom prst="straightConnector1">
              <a:avLst/>
            </a:prstGeom>
            <a:noFill/>
            <a:ln cap="flat" cmpd="sng" w="19050">
              <a:solidFill>
                <a:schemeClr val="dk2"/>
              </a:solidFill>
              <a:prstDash val="solid"/>
              <a:round/>
              <a:headEnd len="med" w="med" type="none"/>
              <a:tailEnd len="med" w="med" type="triangle"/>
            </a:ln>
          </p:spPr>
        </p:cxnSp>
        <p:cxnSp>
          <p:nvCxnSpPr>
            <p:cNvPr id="850" name="Google Shape;850;p71"/>
            <p:cNvCxnSpPr>
              <a:endCxn id="845" idx="3"/>
            </p:cNvCxnSpPr>
            <p:nvPr/>
          </p:nvCxnSpPr>
          <p:spPr>
            <a:xfrm>
              <a:off x="1896916" y="3171772"/>
              <a:ext cx="0" cy="430500"/>
            </a:xfrm>
            <a:prstGeom prst="straightConnector1">
              <a:avLst/>
            </a:prstGeom>
            <a:noFill/>
            <a:ln cap="flat" cmpd="sng" w="28575">
              <a:solidFill>
                <a:schemeClr val="dk2"/>
              </a:solidFill>
              <a:prstDash val="solid"/>
              <a:round/>
              <a:headEnd len="med" w="med" type="none"/>
              <a:tailEnd len="med" w="med" type="triangle"/>
            </a:ln>
          </p:spPr>
        </p:cxnSp>
      </p:grpSp>
      <p:grpSp>
        <p:nvGrpSpPr>
          <p:cNvPr id="851" name="Google Shape;851;p71"/>
          <p:cNvGrpSpPr/>
          <p:nvPr/>
        </p:nvGrpSpPr>
        <p:grpSpPr>
          <a:xfrm>
            <a:off x="4940583" y="2216034"/>
            <a:ext cx="2071219" cy="1784464"/>
            <a:chOff x="3354983" y="1750334"/>
            <a:chExt cx="2071219" cy="1784464"/>
          </a:xfrm>
        </p:grpSpPr>
        <p:grpSp>
          <p:nvGrpSpPr>
            <p:cNvPr id="852" name="Google Shape;852;p71"/>
            <p:cNvGrpSpPr/>
            <p:nvPr/>
          </p:nvGrpSpPr>
          <p:grpSpPr>
            <a:xfrm>
              <a:off x="3354983" y="2952047"/>
              <a:ext cx="498336" cy="582751"/>
              <a:chOff x="5871425" y="1125000"/>
              <a:chExt cx="2774700" cy="2893500"/>
            </a:xfrm>
          </p:grpSpPr>
          <p:grpSp>
            <p:nvGrpSpPr>
              <p:cNvPr id="853" name="Google Shape;853;p71"/>
              <p:cNvGrpSpPr/>
              <p:nvPr/>
            </p:nvGrpSpPr>
            <p:grpSpPr>
              <a:xfrm>
                <a:off x="5871425" y="1125000"/>
                <a:ext cx="2774700" cy="2893500"/>
                <a:chOff x="5871425" y="1125000"/>
                <a:chExt cx="2774700" cy="2893500"/>
              </a:xfrm>
            </p:grpSpPr>
            <p:sp>
              <p:nvSpPr>
                <p:cNvPr id="854" name="Google Shape;854;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56" name="Google Shape;856;p71"/>
              <p:cNvGrpSpPr/>
              <p:nvPr/>
            </p:nvGrpSpPr>
            <p:grpSpPr>
              <a:xfrm>
                <a:off x="5927400" y="2585750"/>
                <a:ext cx="1277400" cy="1386300"/>
                <a:chOff x="2085225" y="2170050"/>
                <a:chExt cx="1277400" cy="1386300"/>
              </a:xfrm>
            </p:grpSpPr>
            <p:sp>
              <p:nvSpPr>
                <p:cNvPr id="857" name="Google Shape;857;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71"/>
              <p:cNvGrpSpPr/>
              <p:nvPr/>
            </p:nvGrpSpPr>
            <p:grpSpPr>
              <a:xfrm>
                <a:off x="7305625" y="2585750"/>
                <a:ext cx="1277400" cy="1386300"/>
                <a:chOff x="2085225" y="2170050"/>
                <a:chExt cx="1277400" cy="1386300"/>
              </a:xfrm>
            </p:grpSpPr>
            <p:sp>
              <p:nvSpPr>
                <p:cNvPr id="861" name="Google Shape;861;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4" name="Google Shape;864;p71"/>
            <p:cNvGrpSpPr/>
            <p:nvPr/>
          </p:nvGrpSpPr>
          <p:grpSpPr>
            <a:xfrm>
              <a:off x="3879277" y="2952047"/>
              <a:ext cx="498336" cy="582751"/>
              <a:chOff x="5871425" y="1125000"/>
              <a:chExt cx="2774700" cy="2893500"/>
            </a:xfrm>
          </p:grpSpPr>
          <p:grpSp>
            <p:nvGrpSpPr>
              <p:cNvPr id="865" name="Google Shape;865;p71"/>
              <p:cNvGrpSpPr/>
              <p:nvPr/>
            </p:nvGrpSpPr>
            <p:grpSpPr>
              <a:xfrm>
                <a:off x="5871425" y="1125000"/>
                <a:ext cx="2774700" cy="2893500"/>
                <a:chOff x="5871425" y="1125000"/>
                <a:chExt cx="2774700" cy="2893500"/>
              </a:xfrm>
            </p:grpSpPr>
            <p:sp>
              <p:nvSpPr>
                <p:cNvPr id="866" name="Google Shape;866;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68" name="Google Shape;868;p71"/>
              <p:cNvGrpSpPr/>
              <p:nvPr/>
            </p:nvGrpSpPr>
            <p:grpSpPr>
              <a:xfrm>
                <a:off x="5927400" y="2585750"/>
                <a:ext cx="1277400" cy="1386300"/>
                <a:chOff x="2085225" y="2170050"/>
                <a:chExt cx="1277400" cy="1386300"/>
              </a:xfrm>
            </p:grpSpPr>
            <p:sp>
              <p:nvSpPr>
                <p:cNvPr id="869" name="Google Shape;869;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71"/>
              <p:cNvGrpSpPr/>
              <p:nvPr/>
            </p:nvGrpSpPr>
            <p:grpSpPr>
              <a:xfrm>
                <a:off x="7305625" y="2585750"/>
                <a:ext cx="1277400" cy="1386300"/>
                <a:chOff x="2085225" y="2170050"/>
                <a:chExt cx="1277400" cy="1386300"/>
              </a:xfrm>
            </p:grpSpPr>
            <p:sp>
              <p:nvSpPr>
                <p:cNvPr id="873" name="Google Shape;873;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6" name="Google Shape;876;p71"/>
            <p:cNvGrpSpPr/>
            <p:nvPr/>
          </p:nvGrpSpPr>
          <p:grpSpPr>
            <a:xfrm>
              <a:off x="4403571" y="2952047"/>
              <a:ext cx="498336" cy="582751"/>
              <a:chOff x="5871425" y="1125000"/>
              <a:chExt cx="2774700" cy="2893500"/>
            </a:xfrm>
          </p:grpSpPr>
          <p:grpSp>
            <p:nvGrpSpPr>
              <p:cNvPr id="877" name="Google Shape;877;p71"/>
              <p:cNvGrpSpPr/>
              <p:nvPr/>
            </p:nvGrpSpPr>
            <p:grpSpPr>
              <a:xfrm>
                <a:off x="5871425" y="1125000"/>
                <a:ext cx="2774700" cy="2893500"/>
                <a:chOff x="5871425" y="1125000"/>
                <a:chExt cx="2774700" cy="2893500"/>
              </a:xfrm>
            </p:grpSpPr>
            <p:sp>
              <p:nvSpPr>
                <p:cNvPr id="878" name="Google Shape;878;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80" name="Google Shape;880;p71"/>
              <p:cNvGrpSpPr/>
              <p:nvPr/>
            </p:nvGrpSpPr>
            <p:grpSpPr>
              <a:xfrm>
                <a:off x="5927400" y="2585750"/>
                <a:ext cx="1277400" cy="1386300"/>
                <a:chOff x="2085225" y="2170050"/>
                <a:chExt cx="1277400" cy="1386300"/>
              </a:xfrm>
            </p:grpSpPr>
            <p:sp>
              <p:nvSpPr>
                <p:cNvPr id="881" name="Google Shape;881;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71"/>
              <p:cNvGrpSpPr/>
              <p:nvPr/>
            </p:nvGrpSpPr>
            <p:grpSpPr>
              <a:xfrm>
                <a:off x="7305625" y="2585750"/>
                <a:ext cx="1277400" cy="1386300"/>
                <a:chOff x="2085225" y="2170050"/>
                <a:chExt cx="1277400" cy="1386300"/>
              </a:xfrm>
            </p:grpSpPr>
            <p:sp>
              <p:nvSpPr>
                <p:cNvPr id="885" name="Google Shape;885;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8" name="Google Shape;888;p71"/>
            <p:cNvGrpSpPr/>
            <p:nvPr/>
          </p:nvGrpSpPr>
          <p:grpSpPr>
            <a:xfrm>
              <a:off x="4927865" y="2952047"/>
              <a:ext cx="498336" cy="582751"/>
              <a:chOff x="5871425" y="1125000"/>
              <a:chExt cx="2774700" cy="2893500"/>
            </a:xfrm>
          </p:grpSpPr>
          <p:grpSp>
            <p:nvGrpSpPr>
              <p:cNvPr id="889" name="Google Shape;889;p71"/>
              <p:cNvGrpSpPr/>
              <p:nvPr/>
            </p:nvGrpSpPr>
            <p:grpSpPr>
              <a:xfrm>
                <a:off x="5871425" y="1125000"/>
                <a:ext cx="2774700" cy="2893500"/>
                <a:chOff x="5871425" y="1125000"/>
                <a:chExt cx="2774700" cy="2893500"/>
              </a:xfrm>
            </p:grpSpPr>
            <p:sp>
              <p:nvSpPr>
                <p:cNvPr id="890" name="Google Shape;890;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892" name="Google Shape;892;p71"/>
              <p:cNvGrpSpPr/>
              <p:nvPr/>
            </p:nvGrpSpPr>
            <p:grpSpPr>
              <a:xfrm>
                <a:off x="5927400" y="2585750"/>
                <a:ext cx="1277400" cy="1386300"/>
                <a:chOff x="2085225" y="2170050"/>
                <a:chExt cx="1277400" cy="1386300"/>
              </a:xfrm>
            </p:grpSpPr>
            <p:sp>
              <p:nvSpPr>
                <p:cNvPr id="893" name="Google Shape;893;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71"/>
              <p:cNvGrpSpPr/>
              <p:nvPr/>
            </p:nvGrpSpPr>
            <p:grpSpPr>
              <a:xfrm>
                <a:off x="7305625" y="2585750"/>
                <a:ext cx="1277400" cy="1386300"/>
                <a:chOff x="2085225" y="2170050"/>
                <a:chExt cx="1277400" cy="1386300"/>
              </a:xfrm>
            </p:grpSpPr>
            <p:sp>
              <p:nvSpPr>
                <p:cNvPr id="897" name="Google Shape;897;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00" name="Google Shape;900;p71"/>
            <p:cNvSpPr/>
            <p:nvPr/>
          </p:nvSpPr>
          <p:spPr>
            <a:xfrm>
              <a:off x="4101841" y="2180834"/>
              <a:ext cx="585600" cy="3033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01" name="Google Shape;901;p71"/>
            <p:cNvCxnSpPr>
              <a:stCxn id="900" idx="1"/>
              <a:endCxn id="854" idx="0"/>
            </p:cNvCxnSpPr>
            <p:nvPr/>
          </p:nvCxnSpPr>
          <p:spPr>
            <a:xfrm flipH="1">
              <a:off x="3604141" y="2484134"/>
              <a:ext cx="790500" cy="468000"/>
            </a:xfrm>
            <a:prstGeom prst="straightConnector1">
              <a:avLst/>
            </a:prstGeom>
            <a:noFill/>
            <a:ln cap="flat" cmpd="sng" w="19050">
              <a:solidFill>
                <a:schemeClr val="dk2"/>
              </a:solidFill>
              <a:prstDash val="solid"/>
              <a:round/>
              <a:headEnd len="med" w="med" type="none"/>
              <a:tailEnd len="med" w="med" type="triangle"/>
            </a:ln>
          </p:spPr>
        </p:cxnSp>
        <p:cxnSp>
          <p:nvCxnSpPr>
            <p:cNvPr id="902" name="Google Shape;902;p71"/>
            <p:cNvCxnSpPr>
              <a:stCxn id="900" idx="1"/>
              <a:endCxn id="866" idx="0"/>
            </p:cNvCxnSpPr>
            <p:nvPr/>
          </p:nvCxnSpPr>
          <p:spPr>
            <a:xfrm flipH="1">
              <a:off x="4128541" y="2484134"/>
              <a:ext cx="266100" cy="468000"/>
            </a:xfrm>
            <a:prstGeom prst="straightConnector1">
              <a:avLst/>
            </a:prstGeom>
            <a:noFill/>
            <a:ln cap="flat" cmpd="sng" w="19050">
              <a:solidFill>
                <a:schemeClr val="dk2"/>
              </a:solidFill>
              <a:prstDash val="solid"/>
              <a:round/>
              <a:headEnd len="med" w="med" type="none"/>
              <a:tailEnd len="med" w="med" type="triangle"/>
            </a:ln>
          </p:spPr>
        </p:cxnSp>
        <p:cxnSp>
          <p:nvCxnSpPr>
            <p:cNvPr id="903" name="Google Shape;903;p71"/>
            <p:cNvCxnSpPr>
              <a:stCxn id="900" idx="1"/>
              <a:endCxn id="878" idx="0"/>
            </p:cNvCxnSpPr>
            <p:nvPr/>
          </p:nvCxnSpPr>
          <p:spPr>
            <a:xfrm>
              <a:off x="4394641" y="2484134"/>
              <a:ext cx="258000" cy="468000"/>
            </a:xfrm>
            <a:prstGeom prst="straightConnector1">
              <a:avLst/>
            </a:prstGeom>
            <a:noFill/>
            <a:ln cap="flat" cmpd="sng" w="19050">
              <a:solidFill>
                <a:schemeClr val="dk2"/>
              </a:solidFill>
              <a:prstDash val="solid"/>
              <a:round/>
              <a:headEnd len="med" w="med" type="none"/>
              <a:tailEnd len="med" w="med" type="triangle"/>
            </a:ln>
          </p:spPr>
        </p:cxnSp>
        <p:cxnSp>
          <p:nvCxnSpPr>
            <p:cNvPr id="904" name="Google Shape;904;p71"/>
            <p:cNvCxnSpPr>
              <a:stCxn id="900" idx="1"/>
              <a:endCxn id="890" idx="0"/>
            </p:cNvCxnSpPr>
            <p:nvPr/>
          </p:nvCxnSpPr>
          <p:spPr>
            <a:xfrm>
              <a:off x="4394641" y="2484134"/>
              <a:ext cx="782400" cy="468000"/>
            </a:xfrm>
            <a:prstGeom prst="straightConnector1">
              <a:avLst/>
            </a:prstGeom>
            <a:noFill/>
            <a:ln cap="flat" cmpd="sng" w="19050">
              <a:solidFill>
                <a:schemeClr val="dk2"/>
              </a:solidFill>
              <a:prstDash val="solid"/>
              <a:round/>
              <a:headEnd len="med" w="med" type="none"/>
              <a:tailEnd len="med" w="med" type="triangle"/>
            </a:ln>
          </p:spPr>
        </p:cxnSp>
        <p:cxnSp>
          <p:nvCxnSpPr>
            <p:cNvPr id="905" name="Google Shape;905;p71"/>
            <p:cNvCxnSpPr>
              <a:endCxn id="900" idx="3"/>
            </p:cNvCxnSpPr>
            <p:nvPr/>
          </p:nvCxnSpPr>
          <p:spPr>
            <a:xfrm>
              <a:off x="4394641" y="1750334"/>
              <a:ext cx="0" cy="430500"/>
            </a:xfrm>
            <a:prstGeom prst="straightConnector1">
              <a:avLst/>
            </a:prstGeom>
            <a:noFill/>
            <a:ln cap="flat" cmpd="sng" w="28575">
              <a:solidFill>
                <a:schemeClr val="dk2"/>
              </a:solidFill>
              <a:prstDash val="solid"/>
              <a:round/>
              <a:headEnd len="med" w="med" type="none"/>
              <a:tailEnd len="med" w="med" type="triangle"/>
            </a:ln>
          </p:spPr>
        </p:cxnSp>
      </p:grpSp>
      <p:grpSp>
        <p:nvGrpSpPr>
          <p:cNvPr id="906" name="Google Shape;906;p71"/>
          <p:cNvGrpSpPr/>
          <p:nvPr/>
        </p:nvGrpSpPr>
        <p:grpSpPr>
          <a:xfrm>
            <a:off x="2628958" y="2303834"/>
            <a:ext cx="2071219" cy="1784464"/>
            <a:chOff x="3354983" y="1750334"/>
            <a:chExt cx="2071219" cy="1784464"/>
          </a:xfrm>
        </p:grpSpPr>
        <p:grpSp>
          <p:nvGrpSpPr>
            <p:cNvPr id="907" name="Google Shape;907;p71"/>
            <p:cNvGrpSpPr/>
            <p:nvPr/>
          </p:nvGrpSpPr>
          <p:grpSpPr>
            <a:xfrm>
              <a:off x="3354983" y="2952047"/>
              <a:ext cx="498336" cy="582751"/>
              <a:chOff x="5871425" y="1125000"/>
              <a:chExt cx="2774700" cy="2893500"/>
            </a:xfrm>
          </p:grpSpPr>
          <p:grpSp>
            <p:nvGrpSpPr>
              <p:cNvPr id="908" name="Google Shape;908;p71"/>
              <p:cNvGrpSpPr/>
              <p:nvPr/>
            </p:nvGrpSpPr>
            <p:grpSpPr>
              <a:xfrm>
                <a:off x="5871425" y="1125000"/>
                <a:ext cx="2774700" cy="2893500"/>
                <a:chOff x="5871425" y="1125000"/>
                <a:chExt cx="2774700" cy="2893500"/>
              </a:xfrm>
            </p:grpSpPr>
            <p:sp>
              <p:nvSpPr>
                <p:cNvPr id="909" name="Google Shape;909;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911" name="Google Shape;911;p71"/>
              <p:cNvGrpSpPr/>
              <p:nvPr/>
            </p:nvGrpSpPr>
            <p:grpSpPr>
              <a:xfrm>
                <a:off x="5927400" y="2585750"/>
                <a:ext cx="1277400" cy="1386300"/>
                <a:chOff x="2085225" y="2170050"/>
                <a:chExt cx="1277400" cy="1386300"/>
              </a:xfrm>
            </p:grpSpPr>
            <p:sp>
              <p:nvSpPr>
                <p:cNvPr id="912" name="Google Shape;912;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71"/>
              <p:cNvGrpSpPr/>
              <p:nvPr/>
            </p:nvGrpSpPr>
            <p:grpSpPr>
              <a:xfrm>
                <a:off x="7305625" y="2585750"/>
                <a:ext cx="1277400" cy="1386300"/>
                <a:chOff x="2085225" y="2170050"/>
                <a:chExt cx="1277400" cy="1386300"/>
              </a:xfrm>
            </p:grpSpPr>
            <p:sp>
              <p:nvSpPr>
                <p:cNvPr id="916" name="Google Shape;916;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19" name="Google Shape;919;p71"/>
            <p:cNvGrpSpPr/>
            <p:nvPr/>
          </p:nvGrpSpPr>
          <p:grpSpPr>
            <a:xfrm>
              <a:off x="3879277" y="2952047"/>
              <a:ext cx="498336" cy="582751"/>
              <a:chOff x="5871425" y="1125000"/>
              <a:chExt cx="2774700" cy="2893500"/>
            </a:xfrm>
          </p:grpSpPr>
          <p:grpSp>
            <p:nvGrpSpPr>
              <p:cNvPr id="920" name="Google Shape;920;p71"/>
              <p:cNvGrpSpPr/>
              <p:nvPr/>
            </p:nvGrpSpPr>
            <p:grpSpPr>
              <a:xfrm>
                <a:off x="5871425" y="1125000"/>
                <a:ext cx="2774700" cy="2893500"/>
                <a:chOff x="5871425" y="1125000"/>
                <a:chExt cx="2774700" cy="2893500"/>
              </a:xfrm>
            </p:grpSpPr>
            <p:sp>
              <p:nvSpPr>
                <p:cNvPr id="921" name="Google Shape;921;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923" name="Google Shape;923;p71"/>
              <p:cNvGrpSpPr/>
              <p:nvPr/>
            </p:nvGrpSpPr>
            <p:grpSpPr>
              <a:xfrm>
                <a:off x="5927400" y="2585750"/>
                <a:ext cx="1277400" cy="1386300"/>
                <a:chOff x="2085225" y="2170050"/>
                <a:chExt cx="1277400" cy="1386300"/>
              </a:xfrm>
            </p:grpSpPr>
            <p:sp>
              <p:nvSpPr>
                <p:cNvPr id="924" name="Google Shape;924;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71"/>
              <p:cNvGrpSpPr/>
              <p:nvPr/>
            </p:nvGrpSpPr>
            <p:grpSpPr>
              <a:xfrm>
                <a:off x="7305625" y="2585750"/>
                <a:ext cx="1277400" cy="1386300"/>
                <a:chOff x="2085225" y="2170050"/>
                <a:chExt cx="1277400" cy="1386300"/>
              </a:xfrm>
            </p:grpSpPr>
            <p:sp>
              <p:nvSpPr>
                <p:cNvPr id="928" name="Google Shape;928;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1" name="Google Shape;931;p71"/>
            <p:cNvGrpSpPr/>
            <p:nvPr/>
          </p:nvGrpSpPr>
          <p:grpSpPr>
            <a:xfrm>
              <a:off x="4403571" y="2952047"/>
              <a:ext cx="498336" cy="582751"/>
              <a:chOff x="5871425" y="1125000"/>
              <a:chExt cx="2774700" cy="2893500"/>
            </a:xfrm>
          </p:grpSpPr>
          <p:grpSp>
            <p:nvGrpSpPr>
              <p:cNvPr id="932" name="Google Shape;932;p71"/>
              <p:cNvGrpSpPr/>
              <p:nvPr/>
            </p:nvGrpSpPr>
            <p:grpSpPr>
              <a:xfrm>
                <a:off x="5871425" y="1125000"/>
                <a:ext cx="2774700" cy="2893500"/>
                <a:chOff x="5871425" y="1125000"/>
                <a:chExt cx="2774700" cy="2893500"/>
              </a:xfrm>
            </p:grpSpPr>
            <p:sp>
              <p:nvSpPr>
                <p:cNvPr id="933" name="Google Shape;933;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935" name="Google Shape;935;p71"/>
              <p:cNvGrpSpPr/>
              <p:nvPr/>
            </p:nvGrpSpPr>
            <p:grpSpPr>
              <a:xfrm>
                <a:off x="5927400" y="2585750"/>
                <a:ext cx="1277400" cy="1386300"/>
                <a:chOff x="2085225" y="2170050"/>
                <a:chExt cx="1277400" cy="1386300"/>
              </a:xfrm>
            </p:grpSpPr>
            <p:sp>
              <p:nvSpPr>
                <p:cNvPr id="936" name="Google Shape;936;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71"/>
              <p:cNvGrpSpPr/>
              <p:nvPr/>
            </p:nvGrpSpPr>
            <p:grpSpPr>
              <a:xfrm>
                <a:off x="7305625" y="2585750"/>
                <a:ext cx="1277400" cy="1386300"/>
                <a:chOff x="2085225" y="2170050"/>
                <a:chExt cx="1277400" cy="1386300"/>
              </a:xfrm>
            </p:grpSpPr>
            <p:sp>
              <p:nvSpPr>
                <p:cNvPr id="940" name="Google Shape;940;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3" name="Google Shape;943;p71"/>
            <p:cNvGrpSpPr/>
            <p:nvPr/>
          </p:nvGrpSpPr>
          <p:grpSpPr>
            <a:xfrm>
              <a:off x="4927865" y="2952047"/>
              <a:ext cx="498336" cy="582751"/>
              <a:chOff x="5871425" y="1125000"/>
              <a:chExt cx="2774700" cy="2893500"/>
            </a:xfrm>
          </p:grpSpPr>
          <p:grpSp>
            <p:nvGrpSpPr>
              <p:cNvPr id="944" name="Google Shape;944;p71"/>
              <p:cNvGrpSpPr/>
              <p:nvPr/>
            </p:nvGrpSpPr>
            <p:grpSpPr>
              <a:xfrm>
                <a:off x="5871425" y="1125000"/>
                <a:ext cx="2774700" cy="2893500"/>
                <a:chOff x="5871425" y="1125000"/>
                <a:chExt cx="2774700" cy="2893500"/>
              </a:xfrm>
            </p:grpSpPr>
            <p:sp>
              <p:nvSpPr>
                <p:cNvPr id="945" name="Google Shape;945;p71"/>
                <p:cNvSpPr/>
                <p:nvPr/>
              </p:nvSpPr>
              <p:spPr>
                <a:xfrm>
                  <a:off x="5871425" y="1125000"/>
                  <a:ext cx="2774700" cy="2893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1"/>
                <p:cNvSpPr/>
                <p:nvPr/>
              </p:nvSpPr>
              <p:spPr>
                <a:xfrm>
                  <a:off x="7538425" y="1507500"/>
                  <a:ext cx="811800" cy="877800"/>
                </a:xfrm>
                <a:prstGeom prst="can">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grpSp>
          <p:grpSp>
            <p:nvGrpSpPr>
              <p:cNvPr id="947" name="Google Shape;947;p71"/>
              <p:cNvGrpSpPr/>
              <p:nvPr/>
            </p:nvGrpSpPr>
            <p:grpSpPr>
              <a:xfrm>
                <a:off x="5927400" y="2585750"/>
                <a:ext cx="1277400" cy="1386300"/>
                <a:chOff x="2085225" y="2170050"/>
                <a:chExt cx="1277400" cy="1386300"/>
              </a:xfrm>
            </p:grpSpPr>
            <p:sp>
              <p:nvSpPr>
                <p:cNvPr id="948" name="Google Shape;948;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71"/>
              <p:cNvGrpSpPr/>
              <p:nvPr/>
            </p:nvGrpSpPr>
            <p:grpSpPr>
              <a:xfrm>
                <a:off x="7305625" y="2585750"/>
                <a:ext cx="1277400" cy="1386300"/>
                <a:chOff x="2085225" y="2170050"/>
                <a:chExt cx="1277400" cy="1386300"/>
              </a:xfrm>
            </p:grpSpPr>
            <p:sp>
              <p:nvSpPr>
                <p:cNvPr id="952" name="Google Shape;952;p71"/>
                <p:cNvSpPr/>
                <p:nvPr/>
              </p:nvSpPr>
              <p:spPr>
                <a:xfrm>
                  <a:off x="2085225" y="2170050"/>
                  <a:ext cx="1277400" cy="1386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1"/>
                <p:cNvSpPr/>
                <p:nvPr/>
              </p:nvSpPr>
              <p:spPr>
                <a:xfrm>
                  <a:off x="2123700" y="29354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1"/>
                <p:cNvSpPr/>
                <p:nvPr/>
              </p:nvSpPr>
              <p:spPr>
                <a:xfrm>
                  <a:off x="2123700" y="3225250"/>
                  <a:ext cx="1192800" cy="289800"/>
                </a:xfrm>
                <a:prstGeom prst="rect">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5" name="Google Shape;955;p71"/>
            <p:cNvSpPr/>
            <p:nvPr/>
          </p:nvSpPr>
          <p:spPr>
            <a:xfrm>
              <a:off x="4101841" y="2180834"/>
              <a:ext cx="585600" cy="303300"/>
            </a:xfrm>
            <a:prstGeom prst="round2SameRect">
              <a:avLst>
                <a:gd fmla="val 45950" name="adj1"/>
                <a:gd fmla="val 0" name="adj2"/>
              </a:avLst>
            </a:prstGeom>
            <a:solidFill>
              <a:srgbClr val="93C47D"/>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56" name="Google Shape;956;p71"/>
            <p:cNvCxnSpPr>
              <a:stCxn id="955" idx="1"/>
              <a:endCxn id="909" idx="0"/>
            </p:cNvCxnSpPr>
            <p:nvPr/>
          </p:nvCxnSpPr>
          <p:spPr>
            <a:xfrm flipH="1">
              <a:off x="3604141" y="2484134"/>
              <a:ext cx="790500" cy="468000"/>
            </a:xfrm>
            <a:prstGeom prst="straightConnector1">
              <a:avLst/>
            </a:prstGeom>
            <a:noFill/>
            <a:ln cap="flat" cmpd="sng" w="19050">
              <a:solidFill>
                <a:schemeClr val="dk2"/>
              </a:solidFill>
              <a:prstDash val="solid"/>
              <a:round/>
              <a:headEnd len="med" w="med" type="none"/>
              <a:tailEnd len="med" w="med" type="triangle"/>
            </a:ln>
          </p:spPr>
        </p:cxnSp>
        <p:cxnSp>
          <p:nvCxnSpPr>
            <p:cNvPr id="957" name="Google Shape;957;p71"/>
            <p:cNvCxnSpPr>
              <a:stCxn id="955" idx="1"/>
              <a:endCxn id="921" idx="0"/>
            </p:cNvCxnSpPr>
            <p:nvPr/>
          </p:nvCxnSpPr>
          <p:spPr>
            <a:xfrm flipH="1">
              <a:off x="4128541" y="2484134"/>
              <a:ext cx="266100" cy="468000"/>
            </a:xfrm>
            <a:prstGeom prst="straightConnector1">
              <a:avLst/>
            </a:prstGeom>
            <a:noFill/>
            <a:ln cap="flat" cmpd="sng" w="19050">
              <a:solidFill>
                <a:schemeClr val="dk2"/>
              </a:solidFill>
              <a:prstDash val="solid"/>
              <a:round/>
              <a:headEnd len="med" w="med" type="none"/>
              <a:tailEnd len="med" w="med" type="triangle"/>
            </a:ln>
          </p:spPr>
        </p:cxnSp>
        <p:cxnSp>
          <p:nvCxnSpPr>
            <p:cNvPr id="958" name="Google Shape;958;p71"/>
            <p:cNvCxnSpPr>
              <a:stCxn id="955" idx="1"/>
              <a:endCxn id="933" idx="0"/>
            </p:cNvCxnSpPr>
            <p:nvPr/>
          </p:nvCxnSpPr>
          <p:spPr>
            <a:xfrm>
              <a:off x="4394641" y="2484134"/>
              <a:ext cx="258000" cy="468000"/>
            </a:xfrm>
            <a:prstGeom prst="straightConnector1">
              <a:avLst/>
            </a:prstGeom>
            <a:noFill/>
            <a:ln cap="flat" cmpd="sng" w="19050">
              <a:solidFill>
                <a:schemeClr val="dk2"/>
              </a:solidFill>
              <a:prstDash val="solid"/>
              <a:round/>
              <a:headEnd len="med" w="med" type="none"/>
              <a:tailEnd len="med" w="med" type="triangle"/>
            </a:ln>
          </p:spPr>
        </p:cxnSp>
        <p:cxnSp>
          <p:nvCxnSpPr>
            <p:cNvPr id="959" name="Google Shape;959;p71"/>
            <p:cNvCxnSpPr>
              <a:stCxn id="955" idx="1"/>
              <a:endCxn id="945" idx="0"/>
            </p:cNvCxnSpPr>
            <p:nvPr/>
          </p:nvCxnSpPr>
          <p:spPr>
            <a:xfrm>
              <a:off x="4394641" y="2484134"/>
              <a:ext cx="782400" cy="468000"/>
            </a:xfrm>
            <a:prstGeom prst="straightConnector1">
              <a:avLst/>
            </a:prstGeom>
            <a:noFill/>
            <a:ln cap="flat" cmpd="sng" w="19050">
              <a:solidFill>
                <a:schemeClr val="dk2"/>
              </a:solidFill>
              <a:prstDash val="solid"/>
              <a:round/>
              <a:headEnd len="med" w="med" type="none"/>
              <a:tailEnd len="med" w="med" type="triangle"/>
            </a:ln>
          </p:spPr>
        </p:cxnSp>
        <p:cxnSp>
          <p:nvCxnSpPr>
            <p:cNvPr id="960" name="Google Shape;960;p71"/>
            <p:cNvCxnSpPr>
              <a:endCxn id="955" idx="3"/>
            </p:cNvCxnSpPr>
            <p:nvPr/>
          </p:nvCxnSpPr>
          <p:spPr>
            <a:xfrm>
              <a:off x="4394641" y="1750334"/>
              <a:ext cx="0" cy="430500"/>
            </a:xfrm>
            <a:prstGeom prst="straightConnector1">
              <a:avLst/>
            </a:prstGeom>
            <a:noFill/>
            <a:ln cap="flat" cmpd="sng" w="28575">
              <a:solidFill>
                <a:schemeClr val="dk2"/>
              </a:solidFill>
              <a:prstDash val="solid"/>
              <a:round/>
              <a:headEnd len="med" w="med" type="none"/>
              <a:tailEnd len="med" w="med" type="triangle"/>
            </a:ln>
          </p:spPr>
        </p:cxnSp>
      </p:grpSp>
      <p:sp>
        <p:nvSpPr>
          <p:cNvPr id="961" name="Google Shape;961;p71"/>
          <p:cNvSpPr/>
          <p:nvPr/>
        </p:nvSpPr>
        <p:spPr>
          <a:xfrm>
            <a:off x="634400" y="1028450"/>
            <a:ext cx="7539000" cy="13710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1"/>
          <p:cNvSpPr txBox="1"/>
          <p:nvPr/>
        </p:nvSpPr>
        <p:spPr>
          <a:xfrm>
            <a:off x="2460350" y="1416650"/>
            <a:ext cx="3887100" cy="5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Service Mesh</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sp>
        <p:nvSpPr>
          <p:cNvPr id="967" name="Google Shape;967;p72"/>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Source</a:t>
            </a:r>
            <a:endParaRPr/>
          </a:p>
        </p:txBody>
      </p:sp>
      <p:sp>
        <p:nvSpPr>
          <p:cNvPr id="968" name="Google Shape;968;p72"/>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decision: core pieces are open source</a:t>
            </a:r>
            <a:endParaRPr/>
          </a:p>
          <a:p>
            <a:pPr indent="-355600" lvl="0" marL="457200" rtl="0" algn="l">
              <a:spcBef>
                <a:spcPts val="0"/>
              </a:spcBef>
              <a:spcAft>
                <a:spcPts val="0"/>
              </a:spcAft>
              <a:buSzPts val="2000"/>
              <a:buChar char="●"/>
            </a:pPr>
            <a:r>
              <a:rPr lang="en"/>
              <a:t>Kubernetes </a:t>
            </a:r>
            <a:endParaRPr/>
          </a:p>
          <a:p>
            <a:pPr indent="-355600" lvl="0" marL="457200" rtl="0" algn="l">
              <a:spcBef>
                <a:spcPts val="0"/>
              </a:spcBef>
              <a:spcAft>
                <a:spcPts val="0"/>
              </a:spcAft>
              <a:buSzPts val="2000"/>
              <a:buChar char="●"/>
            </a:pPr>
            <a:r>
              <a:rPr lang="en"/>
              <a:t>Tensorflow for ML</a:t>
            </a:r>
            <a:endParaRPr/>
          </a:p>
          <a:p>
            <a:pPr indent="-355600" lvl="0" marL="457200" rtl="0" algn="l">
              <a:spcBef>
                <a:spcPts val="0"/>
              </a:spcBef>
              <a:spcAft>
                <a:spcPts val="0"/>
              </a:spcAft>
              <a:buSzPts val="2000"/>
              <a:buChar char="●"/>
            </a:pPr>
            <a:r>
              <a:rPr lang="en"/>
              <a:t>Istio service mesh (launched with IBM and Lyft)</a:t>
            </a:r>
            <a:endParaRPr/>
          </a:p>
          <a:p>
            <a:pPr indent="-355600" lvl="0" marL="457200" rtl="0" algn="l">
              <a:spcBef>
                <a:spcPts val="0"/>
              </a:spcBef>
              <a:spcAft>
                <a:spcPts val="0"/>
              </a:spcAft>
              <a:buSzPts val="2000"/>
              <a:buChar char="●"/>
            </a:pPr>
            <a:r>
              <a:rPr lang="en"/>
              <a:t>gRPC (fast streaming RPC)</a:t>
            </a:r>
            <a:endParaRPr/>
          </a:p>
          <a:p>
            <a:pPr indent="-355600" lvl="0" marL="457200" rtl="0" algn="l">
              <a:spcBef>
                <a:spcPts val="0"/>
              </a:spcBef>
              <a:spcAft>
                <a:spcPts val="0"/>
              </a:spcAft>
              <a:buSzPts val="2000"/>
              <a:buChar char="●"/>
            </a:pPr>
            <a:r>
              <a:rPr lang="en"/>
              <a:t>Bazel (large-scale build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Kubernetes and Tensorflow are both top 0.01% projects on github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Roughly rebuilding Google in open source...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73"/>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“serverless”</a:t>
            </a:r>
            <a:endParaRPr/>
          </a:p>
        </p:txBody>
      </p:sp>
      <p:sp>
        <p:nvSpPr>
          <p:cNvPr id="974" name="Google Shape;974;p73"/>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Literally means you don’t have to manage servers</a:t>
            </a:r>
            <a:endParaRPr/>
          </a:p>
          <a:p>
            <a:pPr indent="-342900" lvl="0" marL="457200" rtl="0" algn="l">
              <a:spcBef>
                <a:spcPts val="0"/>
              </a:spcBef>
              <a:spcAft>
                <a:spcPts val="0"/>
              </a:spcAft>
              <a:buSzPts val="1800"/>
              <a:buChar char="●"/>
            </a:pPr>
            <a:r>
              <a:rPr lang="en" sz="1800"/>
              <a:t>But also usage-based billing (vs resource based, eg. VMs)</a:t>
            </a:r>
            <a:endParaRPr sz="1800"/>
          </a:p>
          <a:p>
            <a:pPr indent="-342900" lvl="0" marL="457200" rtl="0" algn="l">
              <a:spcBef>
                <a:spcPts val="0"/>
              </a:spcBef>
              <a:spcAft>
                <a:spcPts val="0"/>
              </a:spcAft>
              <a:buSzPts val="1800"/>
              <a:buChar char="●"/>
            </a:pPr>
            <a:r>
              <a:rPr lang="en" sz="1800"/>
              <a:t>Often means “functions”</a:t>
            </a:r>
            <a:endParaRPr sz="1800"/>
          </a:p>
          <a:p>
            <a:pPr indent="0" lvl="0" marL="0" rtl="0" algn="l">
              <a:spcBef>
                <a:spcPts val="0"/>
              </a:spcBef>
              <a:spcAft>
                <a:spcPts val="0"/>
              </a:spcAft>
              <a:buNone/>
            </a:pPr>
            <a:r>
              <a:t/>
            </a:r>
            <a:endParaRPr/>
          </a:p>
          <a:p>
            <a:pPr indent="0" lvl="0" marL="0" rtl="0" algn="l">
              <a:spcBef>
                <a:spcPts val="0"/>
              </a:spcBef>
              <a:spcAft>
                <a:spcPts val="0"/>
              </a:spcAft>
              <a:buNone/>
            </a:pPr>
            <a:r>
              <a:rPr lang="en"/>
              <a:t>Function model by itself is not great</a:t>
            </a:r>
            <a:endParaRPr/>
          </a:p>
          <a:p>
            <a:pPr indent="-342900" lvl="0" marL="457200" rtl="0" algn="l">
              <a:spcBef>
                <a:spcPts val="0"/>
              </a:spcBef>
              <a:spcAft>
                <a:spcPts val="0"/>
              </a:spcAft>
              <a:buSzPts val="1800"/>
              <a:buChar char="●"/>
            </a:pPr>
            <a:r>
              <a:rPr lang="en" sz="1800"/>
              <a:t>Hard to manage state</a:t>
            </a:r>
            <a:endParaRPr sz="1800"/>
          </a:p>
          <a:p>
            <a:pPr indent="-342900" lvl="0" marL="457200" rtl="0" algn="l">
              <a:spcBef>
                <a:spcPts val="0"/>
              </a:spcBef>
              <a:spcAft>
                <a:spcPts val="0"/>
              </a:spcAft>
              <a:buSzPts val="1800"/>
              <a:buChar char="●"/>
            </a:pPr>
            <a:r>
              <a:rPr lang="en" sz="1800"/>
              <a:t>Expensive</a:t>
            </a:r>
            <a:endParaRPr sz="1800"/>
          </a:p>
          <a:p>
            <a:pPr indent="-342900" lvl="0" marL="457200" rtl="0" algn="l">
              <a:spcBef>
                <a:spcPts val="0"/>
              </a:spcBef>
              <a:spcAft>
                <a:spcPts val="0"/>
              </a:spcAft>
              <a:buSzPts val="1800"/>
              <a:buChar char="●"/>
            </a:pPr>
            <a:r>
              <a:rPr lang="en" sz="1800"/>
              <a:t>Hard to debug above a certain size</a:t>
            </a:r>
            <a:endParaRPr sz="1800"/>
          </a:p>
          <a:p>
            <a:pPr indent="0" lvl="0" marL="0" rtl="0" algn="l">
              <a:spcBef>
                <a:spcPts val="0"/>
              </a:spcBef>
              <a:spcAft>
                <a:spcPts val="0"/>
              </a:spcAft>
              <a:buNone/>
            </a:pPr>
            <a:r>
              <a:t/>
            </a:r>
            <a:endParaRPr/>
          </a:p>
          <a:p>
            <a:pPr indent="0" lvl="0" marL="0" rtl="0" algn="l">
              <a:spcBef>
                <a:spcPts val="0"/>
              </a:spcBef>
              <a:spcAft>
                <a:spcPts val="0"/>
              </a:spcAft>
              <a:buNone/>
            </a:pPr>
            <a:r>
              <a:rPr i="1" lang="en"/>
              <a:t>Many</a:t>
            </a:r>
            <a:r>
              <a:rPr lang="en"/>
              <a:t> “functions as a service” (FaaS) being built on Kubernetes</a:t>
            </a:r>
            <a:endParaRPr/>
          </a:p>
          <a:p>
            <a:pPr indent="0" lvl="0" marL="0" rtl="0" algn="l">
              <a:spcBef>
                <a:spcPts val="0"/>
              </a:spcBef>
              <a:spcAft>
                <a:spcPts val="0"/>
              </a:spcAft>
              <a:buNone/>
            </a:pPr>
            <a:r>
              <a:rPr lang="en"/>
              <a:t>      Kubernetes is really a platform for platforms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74"/>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Hybrid Cloud  and  Multi-Cloud</a:t>
            </a:r>
            <a:endParaRPr/>
          </a:p>
        </p:txBody>
      </p:sp>
      <p:sp>
        <p:nvSpPr>
          <p:cNvPr id="980" name="Google Shape;980;p74"/>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Strong demand to mix on prem and Cloud(s)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 Source makes this vastly easier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Two models, both are used together:</a:t>
            </a:r>
            <a:endParaRPr/>
          </a:p>
          <a:p>
            <a:pPr indent="-355600" lvl="0" marL="457200" rtl="0" algn="l">
              <a:spcBef>
                <a:spcPts val="0"/>
              </a:spcBef>
              <a:spcAft>
                <a:spcPts val="0"/>
              </a:spcAft>
              <a:buSzPts val="2000"/>
              <a:buChar char="●"/>
            </a:pPr>
            <a:r>
              <a:rPr lang="en"/>
              <a:t>Partition services — run different things in different places</a:t>
            </a:r>
            <a:endParaRPr/>
          </a:p>
          <a:p>
            <a:pPr indent="-342900" lvl="1" marL="914400" rtl="0" algn="l">
              <a:spcBef>
                <a:spcPts val="0"/>
              </a:spcBef>
              <a:spcAft>
                <a:spcPts val="0"/>
              </a:spcAft>
              <a:buSzPts val="1800"/>
              <a:buChar char="○"/>
            </a:pPr>
            <a:r>
              <a:rPr lang="en"/>
              <a:t>Secure bidirectional traffic with direct peering</a:t>
            </a:r>
            <a:endParaRPr/>
          </a:p>
          <a:p>
            <a:pPr indent="-355600" lvl="0" marL="457200" rtl="0" algn="l">
              <a:spcBef>
                <a:spcPts val="0"/>
              </a:spcBef>
              <a:spcAft>
                <a:spcPts val="0"/>
              </a:spcAft>
              <a:buSzPts val="2000"/>
              <a:buChar char="●"/>
            </a:pPr>
            <a:r>
              <a:rPr lang="en"/>
              <a:t>Consistent Environment</a:t>
            </a:r>
            <a:endParaRPr/>
          </a:p>
          <a:p>
            <a:pPr indent="-342900" lvl="1" marL="914400" rtl="0" algn="l">
              <a:spcBef>
                <a:spcPts val="0"/>
              </a:spcBef>
              <a:spcAft>
                <a:spcPts val="0"/>
              </a:spcAft>
              <a:buSzPts val="1800"/>
              <a:buChar char="○"/>
            </a:pPr>
            <a:r>
              <a:rPr lang="en"/>
              <a:t>Run services in either place without code changes</a:t>
            </a:r>
            <a:endParaRPr/>
          </a:p>
          <a:p>
            <a:pPr indent="-342900" lvl="1" marL="914400" rtl="0" algn="l">
              <a:spcBef>
                <a:spcPts val="0"/>
              </a:spcBef>
              <a:spcAft>
                <a:spcPts val="0"/>
              </a:spcAft>
              <a:buSzPts val="1800"/>
              <a:buChar char="○"/>
            </a:pPr>
            <a:r>
              <a:rPr lang="en"/>
              <a:t>May involve some storage replication for latency/cost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4" name="Shape 984"/>
        <p:cNvGrpSpPr/>
        <p:nvPr/>
      </p:nvGrpSpPr>
      <p:grpSpPr>
        <a:xfrm>
          <a:off x="0" y="0"/>
          <a:ext cx="0" cy="0"/>
          <a:chOff x="0" y="0"/>
          <a:chExt cx="0" cy="0"/>
        </a:xfrm>
      </p:grpSpPr>
      <p:sp>
        <p:nvSpPr>
          <p:cNvPr id="985" name="Google Shape;985;p75"/>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Open Sans"/>
                <a:ea typeface="Open Sans"/>
                <a:cs typeface="Open Sans"/>
                <a:sym typeface="Open Sans"/>
              </a:rPr>
              <a:t>Summary</a:t>
            </a:r>
            <a:endParaRPr b="1" sz="2800">
              <a:latin typeface="Open Sans"/>
              <a:ea typeface="Open Sans"/>
              <a:cs typeface="Open Sans"/>
              <a:sym typeface="Open Sans"/>
            </a:endParaRPr>
          </a:p>
        </p:txBody>
      </p:sp>
      <p:sp>
        <p:nvSpPr>
          <p:cNvPr id="986" name="Google Shape;986;p75"/>
          <p:cNvSpPr txBox="1"/>
          <p:nvPr>
            <p:ph idx="1" type="body"/>
          </p:nvPr>
        </p:nvSpPr>
        <p:spPr>
          <a:xfrm>
            <a:off x="375101" y="11012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 should run at a higher level of abstraction</a:t>
            </a:r>
            <a:endParaRPr/>
          </a:p>
          <a:p>
            <a:pPr indent="0" lvl="0" marL="0" rtl="0" algn="l">
              <a:spcBef>
                <a:spcPts val="0"/>
              </a:spcBef>
              <a:spcAft>
                <a:spcPts val="0"/>
              </a:spcAft>
              <a:buNone/>
            </a:pPr>
            <a:r>
              <a:rPr lang="en"/>
              <a:t>     … but still be able to run all the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Containers -&gt; pods -&gt; services -&gt; service mesh</a:t>
            </a:r>
            <a:endParaRPr/>
          </a:p>
          <a:p>
            <a:pPr indent="0" lvl="0" marL="0" rtl="0" algn="l">
              <a:spcBef>
                <a:spcPts val="0"/>
              </a:spcBef>
              <a:spcAft>
                <a:spcPts val="0"/>
              </a:spcAft>
              <a:buNone/>
            </a:pPr>
            <a:r>
              <a:rPr lang="en"/>
              <a:t>    Google roughly built this way internally, with some rougher edges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 Source is a key part of driving adoption</a:t>
            </a:r>
            <a:endParaRPr/>
          </a:p>
          <a:p>
            <a:pPr indent="0" lvl="0" marL="0" rtl="0" algn="l">
              <a:spcBef>
                <a:spcPts val="0"/>
              </a:spcBef>
              <a:spcAft>
                <a:spcPts val="0"/>
              </a:spcAft>
              <a:buNone/>
            </a:pPr>
            <a:r>
              <a:rPr lang="en"/>
              <a:t>    Freedom to change environments</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Google Shape;991;p76"/>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BACKUP</a:t>
            </a:r>
            <a:endParaRPr/>
          </a:p>
        </p:txBody>
      </p:sp>
      <p:sp>
        <p:nvSpPr>
          <p:cNvPr id="992" name="Google Shape;992;p76"/>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7" name="Shape 997"/>
        <p:cNvGrpSpPr/>
        <p:nvPr/>
      </p:nvGrpSpPr>
      <p:grpSpPr>
        <a:xfrm>
          <a:off x="0" y="0"/>
          <a:ext cx="0" cy="0"/>
          <a:chOff x="0" y="0"/>
          <a:chExt cx="0" cy="0"/>
        </a:xfrm>
      </p:grpSpPr>
      <p:sp>
        <p:nvSpPr>
          <p:cNvPr id="998" name="Google Shape;998;p77"/>
          <p:cNvSpPr/>
          <p:nvPr/>
        </p:nvSpPr>
        <p:spPr>
          <a:xfrm>
            <a:off x="0" y="285750"/>
            <a:ext cx="1520400" cy="598800"/>
          </a:xfrm>
          <a:prstGeom prst="rect">
            <a:avLst/>
          </a:prstGeom>
          <a:solidFill>
            <a:srgbClr val="4285F4">
              <a:alpha val="82750"/>
            </a:srgbClr>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2700">
                <a:solidFill>
                  <a:srgbClr val="FFFFFF"/>
                </a:solidFill>
                <a:latin typeface="Open Sans"/>
                <a:ea typeface="Open Sans"/>
                <a:cs typeface="Open Sans"/>
                <a:sym typeface="Open Sans"/>
              </a:rPr>
              <a:t>  How?    </a:t>
            </a:r>
            <a:endParaRPr sz="2700">
              <a:solidFill>
                <a:srgbClr val="FFFFFF"/>
              </a:solidFill>
              <a:latin typeface="Open Sans"/>
              <a:ea typeface="Open Sans"/>
              <a:cs typeface="Open Sans"/>
              <a:sym typeface="Open Sans"/>
            </a:endParaRPr>
          </a:p>
        </p:txBody>
      </p:sp>
      <p:sp>
        <p:nvSpPr>
          <p:cNvPr id="999" name="Google Shape;999;p77"/>
          <p:cNvSpPr txBox="1"/>
          <p:nvPr>
            <p:ph idx="4294967295" type="body"/>
          </p:nvPr>
        </p:nvSpPr>
        <p:spPr>
          <a:xfrm>
            <a:off x="372509" y="1067888"/>
            <a:ext cx="8641200" cy="3394500"/>
          </a:xfrm>
          <a:prstGeom prst="rect">
            <a:avLst/>
          </a:prstGeom>
        </p:spPr>
        <p:txBody>
          <a:bodyPr anchorCtr="0" anchor="t" bIns="68575" lIns="68575" spcFirstLastPara="1" rIns="68575" wrap="square" tIns="68575">
            <a:noAutofit/>
          </a:bodyPr>
          <a:lstStyle/>
          <a:p>
            <a:pPr indent="0" lvl="0" marL="0" rtl="0" algn="l">
              <a:lnSpc>
                <a:spcPct val="100000"/>
              </a:lnSpc>
              <a:spcBef>
                <a:spcPts val="0"/>
              </a:spcBef>
              <a:spcAft>
                <a:spcPts val="0"/>
              </a:spcAft>
              <a:buNone/>
            </a:pPr>
            <a:r>
              <a:rPr lang="en" sz="1800">
                <a:solidFill>
                  <a:srgbClr val="333336"/>
                </a:solidFill>
              </a:rPr>
              <a:t>Implemented by a number of (unrelated) Linux APIs:</a:t>
            </a:r>
            <a:endParaRPr sz="1800">
              <a:solidFill>
                <a:srgbClr val="333336"/>
              </a:solidFill>
            </a:endParaRPr>
          </a:p>
          <a:p>
            <a:pPr indent="0" lvl="0" marL="0" rtl="0" algn="l">
              <a:lnSpc>
                <a:spcPct val="100000"/>
              </a:lnSpc>
              <a:spcBef>
                <a:spcPts val="0"/>
              </a:spcBef>
              <a:spcAft>
                <a:spcPts val="0"/>
              </a:spcAft>
              <a:buNone/>
            </a:pPr>
            <a:r>
              <a:t/>
            </a:r>
            <a:endParaRPr sz="1800">
              <a:solidFill>
                <a:srgbClr val="333336"/>
              </a:solidFill>
            </a:endParaRPr>
          </a:p>
          <a:p>
            <a:pPr indent="-279400" lvl="0" marL="342900" rtl="0" algn="l">
              <a:lnSpc>
                <a:spcPct val="100000"/>
              </a:lnSpc>
              <a:spcBef>
                <a:spcPts val="0"/>
              </a:spcBef>
              <a:spcAft>
                <a:spcPts val="0"/>
              </a:spcAft>
              <a:buClr>
                <a:srgbClr val="333336"/>
              </a:buClr>
              <a:buSzPts val="1800"/>
              <a:buChar char="•"/>
            </a:pPr>
            <a:r>
              <a:rPr b="1" lang="en" sz="1800">
                <a:solidFill>
                  <a:srgbClr val="333336"/>
                </a:solidFill>
              </a:rPr>
              <a:t>cgroups:</a:t>
            </a:r>
            <a:r>
              <a:rPr lang="en" sz="1800">
                <a:solidFill>
                  <a:srgbClr val="333336"/>
                </a:solidFill>
              </a:rPr>
              <a:t> Restrict resources a process can consume</a:t>
            </a:r>
            <a:endParaRPr sz="1800">
              <a:solidFill>
                <a:srgbClr val="333336"/>
              </a:solidFill>
            </a:endParaRPr>
          </a:p>
          <a:p>
            <a:pPr indent="-279400" lvl="1" marL="685800" rtl="0" algn="l">
              <a:lnSpc>
                <a:spcPct val="100000"/>
              </a:lnSpc>
              <a:spcBef>
                <a:spcPts val="0"/>
              </a:spcBef>
              <a:spcAft>
                <a:spcPts val="0"/>
              </a:spcAft>
              <a:buClr>
                <a:srgbClr val="333336"/>
              </a:buClr>
              <a:buSzPts val="1800"/>
              <a:buChar char="•"/>
            </a:pPr>
            <a:r>
              <a:rPr lang="en" sz="1800">
                <a:solidFill>
                  <a:srgbClr val="333336"/>
                </a:solidFill>
              </a:rPr>
              <a:t>CPU, memory, disk IO, ...</a:t>
            </a:r>
            <a:endParaRPr sz="1800">
              <a:solidFill>
                <a:srgbClr val="333336"/>
              </a:solidFill>
            </a:endParaRPr>
          </a:p>
          <a:p>
            <a:pPr indent="0" lvl="0" marL="0" rtl="0" algn="l">
              <a:lnSpc>
                <a:spcPct val="100000"/>
              </a:lnSpc>
              <a:spcBef>
                <a:spcPts val="0"/>
              </a:spcBef>
              <a:spcAft>
                <a:spcPts val="0"/>
              </a:spcAft>
              <a:buNone/>
            </a:pPr>
            <a:r>
              <a:t/>
            </a:r>
            <a:endParaRPr sz="1800">
              <a:solidFill>
                <a:srgbClr val="333336"/>
              </a:solidFill>
            </a:endParaRPr>
          </a:p>
          <a:p>
            <a:pPr indent="-279400" lvl="0" marL="342900" rtl="0" algn="l">
              <a:lnSpc>
                <a:spcPct val="100000"/>
              </a:lnSpc>
              <a:spcBef>
                <a:spcPts val="0"/>
              </a:spcBef>
              <a:spcAft>
                <a:spcPts val="0"/>
              </a:spcAft>
              <a:buClr>
                <a:srgbClr val="333336"/>
              </a:buClr>
              <a:buSzPts val="1800"/>
              <a:buChar char="•"/>
            </a:pPr>
            <a:r>
              <a:rPr b="1" lang="en" sz="1800">
                <a:solidFill>
                  <a:srgbClr val="333336"/>
                </a:solidFill>
              </a:rPr>
              <a:t>namespaces:</a:t>
            </a:r>
            <a:r>
              <a:rPr lang="en" sz="1800">
                <a:solidFill>
                  <a:srgbClr val="333336"/>
                </a:solidFill>
              </a:rPr>
              <a:t> Change a process’s view of the system</a:t>
            </a:r>
            <a:endParaRPr sz="1800">
              <a:solidFill>
                <a:srgbClr val="333336"/>
              </a:solidFill>
            </a:endParaRPr>
          </a:p>
          <a:p>
            <a:pPr indent="-279400" lvl="1" marL="685800" rtl="0" algn="l">
              <a:lnSpc>
                <a:spcPct val="100000"/>
              </a:lnSpc>
              <a:spcBef>
                <a:spcPts val="0"/>
              </a:spcBef>
              <a:spcAft>
                <a:spcPts val="0"/>
              </a:spcAft>
              <a:buClr>
                <a:srgbClr val="333336"/>
              </a:buClr>
              <a:buSzPts val="1800"/>
              <a:buChar char="•"/>
            </a:pPr>
            <a:r>
              <a:rPr lang="en" sz="1800">
                <a:solidFill>
                  <a:srgbClr val="333336"/>
                </a:solidFill>
              </a:rPr>
              <a:t>Network interfaces, PIDs, users, mounts, ...</a:t>
            </a:r>
            <a:endParaRPr sz="1800">
              <a:solidFill>
                <a:srgbClr val="333336"/>
              </a:solidFill>
            </a:endParaRPr>
          </a:p>
          <a:p>
            <a:pPr indent="0" lvl="0" marL="0" rtl="0" algn="l">
              <a:lnSpc>
                <a:spcPct val="100000"/>
              </a:lnSpc>
              <a:spcBef>
                <a:spcPts val="0"/>
              </a:spcBef>
              <a:spcAft>
                <a:spcPts val="0"/>
              </a:spcAft>
              <a:buNone/>
            </a:pPr>
            <a:r>
              <a:t/>
            </a:r>
            <a:endParaRPr sz="1800">
              <a:solidFill>
                <a:srgbClr val="333336"/>
              </a:solidFill>
            </a:endParaRPr>
          </a:p>
          <a:p>
            <a:pPr indent="-279400" lvl="0" marL="342900" rtl="0" algn="l">
              <a:lnSpc>
                <a:spcPct val="100000"/>
              </a:lnSpc>
              <a:spcBef>
                <a:spcPts val="0"/>
              </a:spcBef>
              <a:spcAft>
                <a:spcPts val="0"/>
              </a:spcAft>
              <a:buClr>
                <a:srgbClr val="333336"/>
              </a:buClr>
              <a:buSzPts val="1800"/>
              <a:buChar char="•"/>
            </a:pPr>
            <a:r>
              <a:rPr b="1" lang="en" sz="1800">
                <a:solidFill>
                  <a:srgbClr val="333336"/>
                </a:solidFill>
              </a:rPr>
              <a:t>capabilities:</a:t>
            </a:r>
            <a:r>
              <a:rPr lang="en" sz="1800">
                <a:solidFill>
                  <a:srgbClr val="333336"/>
                </a:solidFill>
              </a:rPr>
              <a:t> Limits what a user can do</a:t>
            </a:r>
            <a:endParaRPr sz="1800">
              <a:solidFill>
                <a:srgbClr val="333336"/>
              </a:solidFill>
            </a:endParaRPr>
          </a:p>
          <a:p>
            <a:pPr indent="-279400" lvl="1" marL="685800" rtl="0" algn="l">
              <a:lnSpc>
                <a:spcPct val="100000"/>
              </a:lnSpc>
              <a:spcBef>
                <a:spcPts val="0"/>
              </a:spcBef>
              <a:spcAft>
                <a:spcPts val="0"/>
              </a:spcAft>
              <a:buClr>
                <a:srgbClr val="333336"/>
              </a:buClr>
              <a:buSzPts val="1800"/>
              <a:buChar char="•"/>
            </a:pPr>
            <a:r>
              <a:rPr lang="en" sz="1800">
                <a:solidFill>
                  <a:srgbClr val="333336"/>
                </a:solidFill>
              </a:rPr>
              <a:t>mount, kill, chown, ...</a:t>
            </a:r>
            <a:endParaRPr sz="1800">
              <a:solidFill>
                <a:srgbClr val="333336"/>
              </a:solidFill>
            </a:endParaRPr>
          </a:p>
          <a:p>
            <a:pPr indent="0" lvl="0" marL="0" rtl="0" algn="l">
              <a:lnSpc>
                <a:spcPct val="100000"/>
              </a:lnSpc>
              <a:spcBef>
                <a:spcPts val="0"/>
              </a:spcBef>
              <a:spcAft>
                <a:spcPts val="0"/>
              </a:spcAft>
              <a:buNone/>
            </a:pPr>
            <a:r>
              <a:t/>
            </a:r>
            <a:endParaRPr sz="1800">
              <a:solidFill>
                <a:srgbClr val="333336"/>
              </a:solidFill>
            </a:endParaRPr>
          </a:p>
          <a:p>
            <a:pPr indent="-279400" lvl="0" marL="342900" rtl="0" algn="l">
              <a:lnSpc>
                <a:spcPct val="100000"/>
              </a:lnSpc>
              <a:spcBef>
                <a:spcPts val="0"/>
              </a:spcBef>
              <a:spcAft>
                <a:spcPts val="0"/>
              </a:spcAft>
              <a:buClr>
                <a:srgbClr val="333336"/>
              </a:buClr>
              <a:buSzPts val="1800"/>
              <a:buChar char="•"/>
            </a:pPr>
            <a:r>
              <a:rPr b="1" lang="en" sz="1800">
                <a:solidFill>
                  <a:srgbClr val="333336"/>
                </a:solidFill>
              </a:rPr>
              <a:t>chroots:</a:t>
            </a:r>
            <a:r>
              <a:rPr lang="en" sz="1800">
                <a:solidFill>
                  <a:srgbClr val="333336"/>
                </a:solidFill>
              </a:rPr>
              <a:t> Determines what parts of the filesystem a user can see</a:t>
            </a:r>
            <a:endParaRPr sz="1800">
              <a:solidFill>
                <a:srgbClr val="333336"/>
              </a:solidFill>
            </a:endParaRPr>
          </a:p>
          <a:p>
            <a:pPr indent="0" lvl="0" marL="0" rtl="0" algn="l">
              <a:spcBef>
                <a:spcPts val="0"/>
              </a:spcBef>
              <a:spcAft>
                <a:spcPts val="0"/>
              </a:spcAft>
              <a:buNone/>
            </a:pPr>
            <a:r>
              <a:t/>
            </a:r>
            <a:endParaRPr b="1" sz="1800"/>
          </a:p>
        </p:txBody>
      </p:sp>
      <p:sp>
        <p:nvSpPr>
          <p:cNvPr id="1000" name="Google Shape;1000;p77"/>
          <p:cNvSpPr/>
          <p:nvPr/>
        </p:nvSpPr>
        <p:spPr>
          <a:xfrm>
            <a:off x="6882405" y="4953506"/>
            <a:ext cx="2261700" cy="1902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Google Shape;336;p53"/>
          <p:cNvPicPr preferRelativeResize="0"/>
          <p:nvPr/>
        </p:nvPicPr>
        <p:blipFill>
          <a:blip r:embed="rId3">
            <a:alphaModFix/>
          </a:blip>
          <a:stretch>
            <a:fillRect/>
          </a:stretch>
        </p:blipFill>
        <p:spPr>
          <a:xfrm>
            <a:off x="0" y="-30732"/>
            <a:ext cx="9144130" cy="5172057"/>
          </a:xfrm>
          <a:prstGeom prst="rect">
            <a:avLst/>
          </a:prstGeom>
          <a:noFill/>
          <a:ln>
            <a:noFill/>
          </a:ln>
        </p:spPr>
      </p:pic>
      <p:grpSp>
        <p:nvGrpSpPr>
          <p:cNvPr id="337" name="Google Shape;337;p53"/>
          <p:cNvGrpSpPr/>
          <p:nvPr/>
        </p:nvGrpSpPr>
        <p:grpSpPr>
          <a:xfrm>
            <a:off x="518023" y="472650"/>
            <a:ext cx="4673460" cy="1742700"/>
            <a:chOff x="4868374" y="2199206"/>
            <a:chExt cx="4465800" cy="1742700"/>
          </a:xfrm>
        </p:grpSpPr>
        <p:sp>
          <p:nvSpPr>
            <p:cNvPr id="338" name="Google Shape;338;p53"/>
            <p:cNvSpPr/>
            <p:nvPr/>
          </p:nvSpPr>
          <p:spPr>
            <a:xfrm>
              <a:off x="4868374" y="2199206"/>
              <a:ext cx="4465800" cy="1742700"/>
            </a:xfrm>
            <a:prstGeom prst="rect">
              <a:avLst/>
            </a:prstGeom>
            <a:solidFill>
              <a:srgbClr val="4285F4">
                <a:alpha val="89020"/>
              </a:srgbClr>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53"/>
            <p:cNvSpPr txBox="1"/>
            <p:nvPr/>
          </p:nvSpPr>
          <p:spPr>
            <a:xfrm>
              <a:off x="5012618" y="2199206"/>
              <a:ext cx="4012200" cy="1694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SzPts val="800"/>
                <a:buNone/>
              </a:pPr>
              <a:r>
                <a:rPr lang="en" sz="2300">
                  <a:solidFill>
                    <a:srgbClr val="FFFFFF"/>
                  </a:solidFill>
                  <a:latin typeface="Open Sans"/>
                  <a:ea typeface="Open Sans"/>
                  <a:cs typeface="Open Sans"/>
                  <a:sym typeface="Open Sans"/>
                </a:rPr>
                <a:t>Google has been developing and using </a:t>
              </a:r>
              <a:r>
                <a:rPr b="1" lang="en" sz="2300">
                  <a:solidFill>
                    <a:srgbClr val="FFFFFF"/>
                  </a:solidFill>
                  <a:latin typeface="Open Sans"/>
                  <a:ea typeface="Open Sans"/>
                  <a:cs typeface="Open Sans"/>
                  <a:sym typeface="Open Sans"/>
                </a:rPr>
                <a:t>containers </a:t>
              </a:r>
              <a:r>
                <a:rPr lang="en" sz="2300">
                  <a:solidFill>
                    <a:srgbClr val="FFFFFF"/>
                  </a:solidFill>
                  <a:latin typeface="Open Sans"/>
                  <a:ea typeface="Open Sans"/>
                  <a:cs typeface="Open Sans"/>
                  <a:sym typeface="Open Sans"/>
                </a:rPr>
                <a:t>to manage our applications for</a:t>
              </a:r>
              <a:r>
                <a:rPr b="1" lang="en" sz="2300">
                  <a:solidFill>
                    <a:srgbClr val="FFFFFF"/>
                  </a:solidFill>
                  <a:latin typeface="Open Sans"/>
                  <a:ea typeface="Open Sans"/>
                  <a:cs typeface="Open Sans"/>
                  <a:sym typeface="Open Sans"/>
                </a:rPr>
                <a:t> over 10 years.</a:t>
              </a:r>
              <a:endParaRPr b="1" baseline="30000" sz="2300">
                <a:solidFill>
                  <a:srgbClr val="FFFFFF"/>
                </a:solidFill>
                <a:latin typeface="Open Sans"/>
                <a:ea typeface="Open Sans"/>
                <a:cs typeface="Open Sans"/>
                <a:sym typeface="Open Sans"/>
              </a:endParaRPr>
            </a:p>
          </p:txBody>
        </p:sp>
      </p:grpSp>
      <p:sp>
        <p:nvSpPr>
          <p:cNvPr id="340" name="Google Shape;340;p53"/>
          <p:cNvSpPr txBox="1"/>
          <p:nvPr/>
        </p:nvSpPr>
        <p:spPr>
          <a:xfrm>
            <a:off x="8205955" y="4892850"/>
            <a:ext cx="823800" cy="136500"/>
          </a:xfrm>
          <a:prstGeom prst="rect">
            <a:avLst/>
          </a:prstGeom>
          <a:solidFill>
            <a:srgbClr val="000000">
              <a:alpha val="5576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500">
                <a:solidFill>
                  <a:srgbClr val="FFFFFF"/>
                </a:solidFill>
                <a:latin typeface="Open Sans"/>
                <a:ea typeface="Open Sans"/>
                <a:cs typeface="Open Sans"/>
                <a:sym typeface="Open Sans"/>
              </a:rPr>
              <a:t>Images by Connie Zhou</a:t>
            </a:r>
            <a:endParaRPr b="1" sz="500">
              <a:solidFill>
                <a:srgbClr val="FFFFFF"/>
              </a:solidFill>
              <a:latin typeface="Open Sans"/>
              <a:ea typeface="Open Sans"/>
              <a:cs typeface="Open Sans"/>
              <a:sym typeface="Open Sans"/>
            </a:endParaRPr>
          </a:p>
        </p:txBody>
      </p:sp>
      <p:grpSp>
        <p:nvGrpSpPr>
          <p:cNvPr id="341" name="Google Shape;341;p53"/>
          <p:cNvGrpSpPr/>
          <p:nvPr/>
        </p:nvGrpSpPr>
        <p:grpSpPr>
          <a:xfrm>
            <a:off x="4265874" y="2914856"/>
            <a:ext cx="4465800" cy="1742700"/>
            <a:chOff x="5249374" y="2046806"/>
            <a:chExt cx="4465800" cy="1742700"/>
          </a:xfrm>
        </p:grpSpPr>
        <p:sp>
          <p:nvSpPr>
            <p:cNvPr id="342" name="Google Shape;342;p53"/>
            <p:cNvSpPr/>
            <p:nvPr/>
          </p:nvSpPr>
          <p:spPr>
            <a:xfrm>
              <a:off x="5249374" y="2046806"/>
              <a:ext cx="4465800" cy="1742700"/>
            </a:xfrm>
            <a:prstGeom prst="rect">
              <a:avLst/>
            </a:prstGeom>
            <a:solidFill>
              <a:srgbClr val="4285F4">
                <a:alpha val="89020"/>
              </a:srgbClr>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53"/>
            <p:cNvSpPr txBox="1"/>
            <p:nvPr/>
          </p:nvSpPr>
          <p:spPr>
            <a:xfrm>
              <a:off x="5546018" y="2046806"/>
              <a:ext cx="4012200" cy="1694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SzPts val="800"/>
                <a:buNone/>
              </a:pPr>
              <a:r>
                <a:rPr lang="en" sz="2300">
                  <a:solidFill>
                    <a:srgbClr val="FFFFFF"/>
                  </a:solidFill>
                  <a:latin typeface="Open Sans"/>
                  <a:ea typeface="Open Sans"/>
                  <a:cs typeface="Open Sans"/>
                  <a:sym typeface="Open Sans"/>
                </a:rPr>
                <a:t>4</a:t>
              </a:r>
              <a:r>
                <a:rPr lang="en" sz="2300">
                  <a:solidFill>
                    <a:srgbClr val="FFFFFF"/>
                  </a:solidFill>
                  <a:latin typeface="Open Sans"/>
                  <a:ea typeface="Open Sans"/>
                  <a:cs typeface="Open Sans"/>
                  <a:sym typeface="Open Sans"/>
                </a:rPr>
                <a:t>B launched per week</a:t>
              </a:r>
              <a:endParaRPr sz="2300">
                <a:solidFill>
                  <a:srgbClr val="FFFFFF"/>
                </a:solidFill>
                <a:latin typeface="Open Sans"/>
                <a:ea typeface="Open Sans"/>
                <a:cs typeface="Open Sans"/>
                <a:sym typeface="Open Sans"/>
              </a:endParaRPr>
            </a:p>
            <a:p>
              <a:pPr indent="-374650" lvl="0" marL="457200" rtl="0" algn="l">
                <a:spcBef>
                  <a:spcPts val="0"/>
                </a:spcBef>
                <a:spcAft>
                  <a:spcPts val="0"/>
                </a:spcAft>
                <a:buClr>
                  <a:srgbClr val="FFFFFF"/>
                </a:buClr>
                <a:buSzPts val="2300"/>
                <a:buFont typeface="Open Sans"/>
                <a:buChar char="●"/>
              </a:pPr>
              <a:r>
                <a:rPr lang="en" sz="2300">
                  <a:solidFill>
                    <a:srgbClr val="FFFFFF"/>
                  </a:solidFill>
                  <a:latin typeface="Open Sans"/>
                  <a:ea typeface="Open Sans"/>
                  <a:cs typeface="Open Sans"/>
                  <a:sym typeface="Open Sans"/>
                </a:rPr>
                <a:t>simplifies management</a:t>
              </a:r>
              <a:endParaRPr sz="2300">
                <a:solidFill>
                  <a:srgbClr val="FFFFFF"/>
                </a:solidFill>
                <a:latin typeface="Open Sans"/>
                <a:ea typeface="Open Sans"/>
                <a:cs typeface="Open Sans"/>
                <a:sym typeface="Open Sans"/>
              </a:endParaRPr>
            </a:p>
            <a:p>
              <a:pPr indent="-374650" lvl="0" marL="457200" rtl="0" algn="l">
                <a:spcBef>
                  <a:spcPts val="0"/>
                </a:spcBef>
                <a:spcAft>
                  <a:spcPts val="0"/>
                </a:spcAft>
                <a:buClr>
                  <a:srgbClr val="FFFFFF"/>
                </a:buClr>
                <a:buSzPts val="2300"/>
                <a:buFont typeface="Open Sans"/>
                <a:buChar char="●"/>
              </a:pPr>
              <a:r>
                <a:rPr lang="en" sz="2300">
                  <a:solidFill>
                    <a:srgbClr val="FFFFFF"/>
                  </a:solidFill>
                  <a:latin typeface="Open Sans"/>
                  <a:ea typeface="Open Sans"/>
                  <a:cs typeface="Open Sans"/>
                  <a:sym typeface="Open Sans"/>
                </a:rPr>
                <a:t>performance isolation</a:t>
              </a:r>
              <a:endParaRPr sz="2300">
                <a:solidFill>
                  <a:srgbClr val="FFFFFF"/>
                </a:solidFill>
                <a:latin typeface="Open Sans"/>
                <a:ea typeface="Open Sans"/>
                <a:cs typeface="Open Sans"/>
                <a:sym typeface="Open Sans"/>
              </a:endParaRPr>
            </a:p>
            <a:p>
              <a:pPr indent="-374650" lvl="0" marL="457200" rtl="0" algn="l">
                <a:spcBef>
                  <a:spcPts val="0"/>
                </a:spcBef>
                <a:spcAft>
                  <a:spcPts val="0"/>
                </a:spcAft>
                <a:buClr>
                  <a:srgbClr val="FFFFFF"/>
                </a:buClr>
                <a:buSzPts val="2300"/>
                <a:buFont typeface="Open Sans"/>
                <a:buChar char="●"/>
              </a:pPr>
              <a:r>
                <a:rPr lang="en" sz="2300">
                  <a:solidFill>
                    <a:srgbClr val="FFFFFF"/>
                  </a:solidFill>
                  <a:latin typeface="Open Sans"/>
                  <a:ea typeface="Open Sans"/>
                  <a:cs typeface="Open Sans"/>
                  <a:sym typeface="Open Sans"/>
                </a:rPr>
                <a:t>efficiency</a:t>
              </a:r>
              <a:endParaRPr sz="2300">
                <a:solidFill>
                  <a:srgbClr val="FFFFFF"/>
                </a:solidFill>
                <a:latin typeface="Open Sans"/>
                <a:ea typeface="Open Sans"/>
                <a:cs typeface="Open Sans"/>
                <a:sym typeface="Open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Merging Two Kinds of Containers</a:t>
            </a:r>
            <a:endParaRPr/>
          </a:p>
        </p:txBody>
      </p:sp>
      <p:sp>
        <p:nvSpPr>
          <p:cNvPr id="349" name="Google Shape;349;p5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t>Docker</a:t>
            </a:r>
            <a:endParaRPr u="sng"/>
          </a:p>
          <a:p>
            <a:pPr indent="-381000" lvl="0" marL="457200" rtl="0" algn="l">
              <a:spcBef>
                <a:spcPts val="600"/>
              </a:spcBef>
              <a:spcAft>
                <a:spcPts val="0"/>
              </a:spcAft>
              <a:buSzPts val="2400"/>
              <a:buChar char="●"/>
            </a:pPr>
            <a:r>
              <a:rPr lang="en" sz="2400"/>
              <a:t>It’s about </a:t>
            </a:r>
            <a:r>
              <a:rPr b="1" i="1" lang="en" sz="2400">
                <a:solidFill>
                  <a:srgbClr val="FF0000"/>
                </a:solidFill>
              </a:rPr>
              <a:t>packaging</a:t>
            </a:r>
            <a:endParaRPr b="1" sz="2400">
              <a:solidFill>
                <a:srgbClr val="FF0000"/>
              </a:solidFill>
            </a:endParaRPr>
          </a:p>
          <a:p>
            <a:pPr indent="-381000" lvl="0" marL="457200" rtl="0" algn="l">
              <a:spcBef>
                <a:spcPts val="0"/>
              </a:spcBef>
              <a:spcAft>
                <a:spcPts val="0"/>
              </a:spcAft>
              <a:buSzPts val="2400"/>
              <a:buChar char="●"/>
            </a:pPr>
            <a:r>
              <a:rPr lang="en" sz="2400"/>
              <a:t>Control:</a:t>
            </a:r>
            <a:endParaRPr sz="2400"/>
          </a:p>
          <a:p>
            <a:pPr indent="-381000" lvl="1" marL="914400" rtl="0" algn="l">
              <a:spcBef>
                <a:spcPts val="0"/>
              </a:spcBef>
              <a:spcAft>
                <a:spcPts val="0"/>
              </a:spcAft>
              <a:buSzPts val="2400"/>
              <a:buChar char="○"/>
            </a:pPr>
            <a:r>
              <a:rPr lang="en" sz="2400"/>
              <a:t>packages</a:t>
            </a:r>
            <a:endParaRPr sz="2400"/>
          </a:p>
          <a:p>
            <a:pPr indent="-381000" lvl="1" marL="914400" rtl="0" algn="l">
              <a:spcBef>
                <a:spcPts val="0"/>
              </a:spcBef>
              <a:spcAft>
                <a:spcPts val="0"/>
              </a:spcAft>
              <a:buSzPts val="2400"/>
              <a:buChar char="○"/>
            </a:pPr>
            <a:r>
              <a:rPr lang="en"/>
              <a:t>versions</a:t>
            </a:r>
            <a:endParaRPr/>
          </a:p>
          <a:p>
            <a:pPr indent="-381000" lvl="1" marL="914400" rtl="0" algn="l">
              <a:spcBef>
                <a:spcPts val="0"/>
              </a:spcBef>
              <a:spcAft>
                <a:spcPts val="0"/>
              </a:spcAft>
              <a:buSzPts val="2400"/>
              <a:buChar char="○"/>
            </a:pPr>
            <a:r>
              <a:rPr lang="en"/>
              <a:t>(some config)</a:t>
            </a:r>
            <a:endParaRPr/>
          </a:p>
          <a:p>
            <a:pPr indent="-381000" lvl="0" marL="457200" rtl="0" algn="l">
              <a:spcBef>
                <a:spcPts val="0"/>
              </a:spcBef>
              <a:spcAft>
                <a:spcPts val="0"/>
              </a:spcAft>
              <a:buSzPts val="2400"/>
              <a:buChar char="●"/>
            </a:pPr>
            <a:r>
              <a:rPr lang="en" sz="2400"/>
              <a:t>Layered file system</a:t>
            </a:r>
            <a:endParaRPr sz="2400"/>
          </a:p>
          <a:p>
            <a:pPr indent="-381000" lvl="0" marL="457200" rtl="0" algn="l">
              <a:spcBef>
                <a:spcPts val="0"/>
              </a:spcBef>
              <a:spcAft>
                <a:spcPts val="0"/>
              </a:spcAft>
              <a:buSzPts val="2400"/>
              <a:buChar char="●"/>
            </a:pPr>
            <a:r>
              <a:rPr lang="en" sz="2400"/>
              <a:t>=&gt; Prod matches testing</a:t>
            </a:r>
            <a:endParaRPr sz="2400"/>
          </a:p>
          <a:p>
            <a:pPr indent="0" lvl="0" marL="0" rtl="0" algn="l">
              <a:spcBef>
                <a:spcPts val="600"/>
              </a:spcBef>
              <a:spcAft>
                <a:spcPts val="0"/>
              </a:spcAft>
              <a:buNone/>
            </a:pPr>
            <a:r>
              <a:t/>
            </a:r>
            <a:endParaRPr sz="2400"/>
          </a:p>
        </p:txBody>
      </p:sp>
      <p:sp>
        <p:nvSpPr>
          <p:cNvPr id="350" name="Google Shape;350;p54"/>
          <p:cNvSpPr txBox="1"/>
          <p:nvPr>
            <p:ph idx="2" type="body"/>
          </p:nvPr>
        </p:nvSpPr>
        <p:spPr>
          <a:xfrm>
            <a:off x="4692275" y="1200150"/>
            <a:ext cx="40998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t>Linux Containers</a:t>
            </a:r>
            <a:endParaRPr u="sng"/>
          </a:p>
          <a:p>
            <a:pPr indent="-381000" lvl="0" marL="457200" rtl="0" algn="l">
              <a:spcBef>
                <a:spcPts val="600"/>
              </a:spcBef>
              <a:spcAft>
                <a:spcPts val="0"/>
              </a:spcAft>
              <a:buSzPts val="2400"/>
              <a:buChar char="●"/>
            </a:pPr>
            <a:r>
              <a:rPr lang="en" sz="2400"/>
              <a:t>It’s about </a:t>
            </a:r>
            <a:r>
              <a:rPr b="1" i="1" lang="en" sz="2400">
                <a:solidFill>
                  <a:srgbClr val="FF0000"/>
                </a:solidFill>
              </a:rPr>
              <a:t>isolation</a:t>
            </a:r>
            <a:br>
              <a:rPr b="1" i="1" lang="en" sz="2400"/>
            </a:br>
            <a:r>
              <a:rPr lang="en" sz="2400"/>
              <a:t>… </a:t>
            </a:r>
            <a:r>
              <a:rPr i="1" lang="en" sz="2400">
                <a:solidFill>
                  <a:srgbClr val="FF0000"/>
                </a:solidFill>
              </a:rPr>
              <a:t>performance</a:t>
            </a:r>
            <a:r>
              <a:rPr i="1" lang="en" sz="2400"/>
              <a:t> </a:t>
            </a:r>
            <a:r>
              <a:rPr i="1" lang="en" sz="2400">
                <a:solidFill>
                  <a:srgbClr val="FF0000"/>
                </a:solidFill>
              </a:rPr>
              <a:t>isolation</a:t>
            </a:r>
            <a:endParaRPr i="1" sz="2400">
              <a:solidFill>
                <a:srgbClr val="FF0000"/>
              </a:solidFill>
            </a:endParaRPr>
          </a:p>
          <a:p>
            <a:pPr indent="-381000" lvl="0" marL="457200" rtl="0" algn="l">
              <a:spcBef>
                <a:spcPts val="0"/>
              </a:spcBef>
              <a:spcAft>
                <a:spcPts val="0"/>
              </a:spcAft>
              <a:buSzPts val="2400"/>
              <a:buChar char="●"/>
            </a:pPr>
            <a:r>
              <a:rPr lang="en" sz="2400"/>
              <a:t>not </a:t>
            </a:r>
            <a:r>
              <a:rPr i="1" lang="en" sz="2400"/>
              <a:t>security</a:t>
            </a:r>
            <a:r>
              <a:rPr lang="en" sz="2400"/>
              <a:t> isolation</a:t>
            </a:r>
            <a:br>
              <a:rPr lang="en" sz="2400"/>
            </a:br>
            <a:r>
              <a:rPr lang="en" sz="2400"/>
              <a:t>… use VMs for that</a:t>
            </a:r>
            <a:endParaRPr sz="2400"/>
          </a:p>
          <a:p>
            <a:pPr indent="-381000" lvl="0" marL="457200" rtl="0" algn="l">
              <a:spcBef>
                <a:spcPts val="0"/>
              </a:spcBef>
              <a:spcAft>
                <a:spcPts val="0"/>
              </a:spcAft>
              <a:buSzPts val="2400"/>
              <a:buChar char="●"/>
            </a:pPr>
            <a:r>
              <a:rPr lang="en" sz="2400"/>
              <a:t>Manage CPUs, memory, bandwidth, …</a:t>
            </a:r>
            <a:endParaRPr sz="2400"/>
          </a:p>
          <a:p>
            <a:pPr indent="-381000" lvl="0" marL="457200" rtl="0" algn="l">
              <a:spcBef>
                <a:spcPts val="0"/>
              </a:spcBef>
              <a:spcAft>
                <a:spcPts val="0"/>
              </a:spcAft>
              <a:buSzPts val="2400"/>
              <a:buChar char="●"/>
            </a:pPr>
            <a:r>
              <a:rPr lang="en" sz="2400"/>
              <a:t>Nested groups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cxnSp>
        <p:nvCxnSpPr>
          <p:cNvPr id="355" name="Google Shape;355;p55"/>
          <p:cNvCxnSpPr>
            <a:stCxn id="356" idx="2"/>
            <a:endCxn id="357" idx="0"/>
          </p:cNvCxnSpPr>
          <p:nvPr/>
        </p:nvCxnSpPr>
        <p:spPr>
          <a:xfrm>
            <a:off x="4570975" y="2061775"/>
            <a:ext cx="0" cy="1817700"/>
          </a:xfrm>
          <a:prstGeom prst="straightConnector1">
            <a:avLst/>
          </a:prstGeom>
          <a:noFill/>
          <a:ln cap="flat" cmpd="sng" w="28575">
            <a:solidFill>
              <a:schemeClr val="dk2"/>
            </a:solidFill>
            <a:prstDash val="solid"/>
            <a:round/>
            <a:headEnd len="med" w="med" type="none"/>
            <a:tailEnd len="med" w="med" type="triangle"/>
          </a:ln>
        </p:spPr>
      </p:cxnSp>
      <p:sp>
        <p:nvSpPr>
          <p:cNvPr id="358" name="Google Shape;358;p55"/>
          <p:cNvSpPr txBox="1"/>
          <p:nvPr>
            <p:ph type="title"/>
          </p:nvPr>
        </p:nvSpPr>
        <p:spPr>
          <a:xfrm>
            <a:off x="457200" y="205979"/>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Google Platform Layering</a:t>
            </a:r>
            <a:endParaRPr/>
          </a:p>
        </p:txBody>
      </p:sp>
      <p:sp>
        <p:nvSpPr>
          <p:cNvPr id="357" name="Google Shape;357;p55"/>
          <p:cNvSpPr/>
          <p:nvPr/>
        </p:nvSpPr>
        <p:spPr>
          <a:xfrm>
            <a:off x="1913425" y="3879375"/>
            <a:ext cx="5314800" cy="857400"/>
          </a:xfrm>
          <a:prstGeom prst="rect">
            <a:avLst/>
          </a:prstGeom>
          <a:solidFill>
            <a:srgbClr val="3C78D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00"/>
                </a:solidFill>
              </a:rPr>
              <a:t>Infrastructure:  Machines</a:t>
            </a:r>
            <a:endParaRPr b="1" sz="2800">
              <a:solidFill>
                <a:srgbClr val="FFFF00"/>
              </a:solidFill>
            </a:endParaRPr>
          </a:p>
        </p:txBody>
      </p:sp>
      <p:sp>
        <p:nvSpPr>
          <p:cNvPr id="356" name="Google Shape;356;p55"/>
          <p:cNvSpPr/>
          <p:nvPr/>
        </p:nvSpPr>
        <p:spPr>
          <a:xfrm>
            <a:off x="1913575" y="1204375"/>
            <a:ext cx="5314800" cy="857400"/>
          </a:xfrm>
          <a:prstGeom prst="rect">
            <a:avLst/>
          </a:prstGeom>
          <a:solidFill>
            <a:srgbClr val="E0666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t>App Engine, Cloud Run, Functions:  Language based</a:t>
            </a:r>
            <a:endParaRPr b="1" sz="2800"/>
          </a:p>
        </p:txBody>
      </p:sp>
      <p:cxnSp>
        <p:nvCxnSpPr>
          <p:cNvPr id="359" name="Google Shape;359;p55"/>
          <p:cNvCxnSpPr>
            <a:stCxn id="356" idx="2"/>
            <a:endCxn id="360" idx="0"/>
          </p:cNvCxnSpPr>
          <p:nvPr/>
        </p:nvCxnSpPr>
        <p:spPr>
          <a:xfrm>
            <a:off x="4570975" y="2061775"/>
            <a:ext cx="0" cy="505800"/>
          </a:xfrm>
          <a:prstGeom prst="straightConnector1">
            <a:avLst/>
          </a:prstGeom>
          <a:noFill/>
          <a:ln cap="flat" cmpd="sng" w="28575">
            <a:solidFill>
              <a:schemeClr val="dk2"/>
            </a:solidFill>
            <a:prstDash val="solid"/>
            <a:round/>
            <a:headEnd len="med" w="med" type="none"/>
            <a:tailEnd len="med" w="med" type="triangle"/>
          </a:ln>
        </p:spPr>
      </p:cxnSp>
      <p:sp>
        <p:nvSpPr>
          <p:cNvPr id="360" name="Google Shape;360;p55"/>
          <p:cNvSpPr/>
          <p:nvPr/>
        </p:nvSpPr>
        <p:spPr>
          <a:xfrm>
            <a:off x="1913425" y="2567675"/>
            <a:ext cx="5314800" cy="805800"/>
          </a:xfrm>
          <a:prstGeom prst="rect">
            <a:avLst/>
          </a:prstGeom>
          <a:solidFill>
            <a:srgbClr val="2BDA7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t>Containers:  Process based </a:t>
            </a:r>
            <a:endParaRPr b="1" sz="2800"/>
          </a:p>
        </p:txBody>
      </p:sp>
      <p:sp>
        <p:nvSpPr>
          <p:cNvPr id="361" name="Google Shape;361;p55"/>
          <p:cNvSpPr txBox="1"/>
          <p:nvPr/>
        </p:nvSpPr>
        <p:spPr>
          <a:xfrm>
            <a:off x="128275" y="3905175"/>
            <a:ext cx="1254300" cy="8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GCE</a:t>
            </a:r>
            <a:endParaRPr sz="3600"/>
          </a:p>
        </p:txBody>
      </p:sp>
      <p:sp>
        <p:nvSpPr>
          <p:cNvPr id="362" name="Google Shape;362;p55"/>
          <p:cNvSpPr txBox="1"/>
          <p:nvPr/>
        </p:nvSpPr>
        <p:spPr>
          <a:xfrm>
            <a:off x="128275" y="2408950"/>
            <a:ext cx="1766100" cy="8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Kubernetes</a:t>
            </a:r>
            <a:r>
              <a:rPr lang="en" sz="3600"/>
              <a:t>GKE</a:t>
            </a:r>
            <a:endParaRPr sz="2400"/>
          </a:p>
        </p:txBody>
      </p:sp>
      <p:sp>
        <p:nvSpPr>
          <p:cNvPr id="363" name="Google Shape;363;p55"/>
          <p:cNvSpPr txBox="1"/>
          <p:nvPr/>
        </p:nvSpPr>
        <p:spPr>
          <a:xfrm>
            <a:off x="128275" y="1230163"/>
            <a:ext cx="1254300" cy="8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GAE</a:t>
            </a:r>
            <a:endParaRPr sz="3600"/>
          </a:p>
        </p:txBody>
      </p:sp>
      <p:sp>
        <p:nvSpPr>
          <p:cNvPr id="364" name="Google Shape;364;p55"/>
          <p:cNvSpPr txBox="1"/>
          <p:nvPr/>
        </p:nvSpPr>
        <p:spPr>
          <a:xfrm>
            <a:off x="7247275" y="2567675"/>
            <a:ext cx="1886700" cy="8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Easy to use,</a:t>
            </a:r>
            <a:endParaRPr sz="2400"/>
          </a:p>
          <a:p>
            <a:pPr indent="0" lvl="0" marL="0" rtl="0" algn="l">
              <a:spcBef>
                <a:spcPts val="0"/>
              </a:spcBef>
              <a:spcAft>
                <a:spcPts val="0"/>
              </a:spcAft>
              <a:buNone/>
            </a:pPr>
            <a:r>
              <a:rPr lang="en" sz="2400"/>
              <a:t>Flexible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6"/>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Kubernetes: Higher level of Abstraction</a:t>
            </a:r>
            <a:endParaRPr b="1" sz="3600">
              <a:latin typeface="Calibri"/>
              <a:ea typeface="Calibri"/>
              <a:cs typeface="Calibri"/>
              <a:sym typeface="Calibri"/>
            </a:endParaRPr>
          </a:p>
        </p:txBody>
      </p:sp>
      <p:sp>
        <p:nvSpPr>
          <p:cNvPr id="370" name="Google Shape;370;p56"/>
          <p:cNvSpPr txBox="1"/>
          <p:nvPr>
            <p:ph idx="1" type="body"/>
          </p:nvPr>
        </p:nvSpPr>
        <p:spPr>
          <a:xfrm>
            <a:off x="4700625" y="1499650"/>
            <a:ext cx="4056600" cy="31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Don’t Worry About</a:t>
            </a:r>
            <a:endParaRPr b="1" sz="2400" u="sng"/>
          </a:p>
          <a:p>
            <a:pPr indent="-381000" lvl="0" marL="457200" rtl="0" algn="l">
              <a:spcBef>
                <a:spcPts val="0"/>
              </a:spcBef>
              <a:spcAft>
                <a:spcPts val="0"/>
              </a:spcAft>
              <a:buSzPts val="2400"/>
              <a:buChar char="●"/>
            </a:pPr>
            <a:r>
              <a:rPr lang="en" sz="2400"/>
              <a:t>OS details</a:t>
            </a:r>
            <a:endParaRPr sz="2400"/>
          </a:p>
          <a:p>
            <a:pPr indent="-381000" lvl="0" marL="457200" rtl="0" algn="l">
              <a:spcBef>
                <a:spcPts val="0"/>
              </a:spcBef>
              <a:spcAft>
                <a:spcPts val="0"/>
              </a:spcAft>
              <a:buSzPts val="2400"/>
              <a:buChar char="●"/>
            </a:pPr>
            <a:r>
              <a:rPr lang="en" sz="2400"/>
              <a:t>Packages — no conflicts</a:t>
            </a:r>
            <a:endParaRPr sz="2400"/>
          </a:p>
          <a:p>
            <a:pPr indent="-381000" lvl="0" marL="457200" rtl="0" algn="l">
              <a:spcBef>
                <a:spcPts val="0"/>
              </a:spcBef>
              <a:spcAft>
                <a:spcPts val="0"/>
              </a:spcAft>
              <a:buSzPts val="2400"/>
              <a:buChar char="●"/>
            </a:pPr>
            <a:r>
              <a:rPr lang="en" sz="2400"/>
              <a:t>Machine sizes (much)</a:t>
            </a:r>
            <a:endParaRPr sz="2400"/>
          </a:p>
          <a:p>
            <a:pPr indent="-381000" lvl="0" marL="457200" rtl="0" algn="l">
              <a:spcBef>
                <a:spcPts val="0"/>
              </a:spcBef>
              <a:spcAft>
                <a:spcPts val="0"/>
              </a:spcAft>
              <a:buSzPts val="2400"/>
              <a:buChar char="●"/>
            </a:pPr>
            <a:r>
              <a:rPr lang="en" sz="2400"/>
              <a:t>Mixing languages</a:t>
            </a:r>
            <a:endParaRPr sz="2400"/>
          </a:p>
          <a:p>
            <a:pPr indent="-381000" lvl="0" marL="457200" rtl="0" algn="l">
              <a:spcBef>
                <a:spcPts val="0"/>
              </a:spcBef>
              <a:spcAft>
                <a:spcPts val="0"/>
              </a:spcAft>
              <a:buSzPts val="2400"/>
              <a:buChar char="●"/>
            </a:pPr>
            <a:r>
              <a:rPr lang="en" sz="2400"/>
              <a:t>Port conflicts</a:t>
            </a:r>
            <a:endParaRPr sz="2400"/>
          </a:p>
        </p:txBody>
      </p:sp>
      <p:sp>
        <p:nvSpPr>
          <p:cNvPr id="371" name="Google Shape;371;p56"/>
          <p:cNvSpPr txBox="1"/>
          <p:nvPr>
            <p:ph idx="2" type="body"/>
          </p:nvPr>
        </p:nvSpPr>
        <p:spPr>
          <a:xfrm>
            <a:off x="375100" y="1499551"/>
            <a:ext cx="4056600" cy="31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Think About</a:t>
            </a:r>
            <a:endParaRPr b="1" sz="2400" u="sng"/>
          </a:p>
          <a:p>
            <a:pPr indent="-381000" lvl="0" marL="457200" rtl="0" algn="l">
              <a:spcBef>
                <a:spcPts val="0"/>
              </a:spcBef>
              <a:spcAft>
                <a:spcPts val="0"/>
              </a:spcAft>
              <a:buSzPts val="2400"/>
              <a:buChar char="●"/>
            </a:pPr>
            <a:r>
              <a:rPr lang="en" sz="2400"/>
              <a:t>Composition of services</a:t>
            </a:r>
            <a:endParaRPr sz="2400"/>
          </a:p>
          <a:p>
            <a:pPr indent="-381000" lvl="0" marL="457200" rtl="0" algn="l">
              <a:spcBef>
                <a:spcPts val="0"/>
              </a:spcBef>
              <a:spcAft>
                <a:spcPts val="0"/>
              </a:spcAft>
              <a:buSzPts val="2400"/>
              <a:buChar char="●"/>
            </a:pPr>
            <a:r>
              <a:rPr lang="en" sz="2400"/>
              <a:t>Load-balancing</a:t>
            </a:r>
            <a:endParaRPr sz="2400"/>
          </a:p>
          <a:p>
            <a:pPr indent="-381000" lvl="0" marL="457200" rtl="0" algn="l">
              <a:spcBef>
                <a:spcPts val="0"/>
              </a:spcBef>
              <a:spcAft>
                <a:spcPts val="0"/>
              </a:spcAft>
              <a:buSzPts val="2400"/>
              <a:buChar char="●"/>
            </a:pPr>
            <a:r>
              <a:rPr lang="en" sz="2400"/>
              <a:t>Names of services</a:t>
            </a:r>
            <a:endParaRPr sz="2400"/>
          </a:p>
          <a:p>
            <a:pPr indent="-381000" lvl="0" marL="457200" rtl="0" algn="l">
              <a:spcBef>
                <a:spcPts val="0"/>
              </a:spcBef>
              <a:spcAft>
                <a:spcPts val="0"/>
              </a:spcAft>
              <a:buSzPts val="2400"/>
              <a:buChar char="●"/>
            </a:pPr>
            <a:r>
              <a:rPr lang="en" sz="2400"/>
              <a:t>State management</a:t>
            </a:r>
            <a:endParaRPr sz="2400"/>
          </a:p>
          <a:p>
            <a:pPr indent="-381000" lvl="0" marL="457200" rtl="0" algn="l">
              <a:spcBef>
                <a:spcPts val="0"/>
              </a:spcBef>
              <a:spcAft>
                <a:spcPts val="0"/>
              </a:spcAft>
              <a:buSzPts val="2400"/>
              <a:buChar char="●"/>
            </a:pPr>
            <a:r>
              <a:rPr lang="en" sz="2400"/>
              <a:t>Monitoring and Logging</a:t>
            </a:r>
            <a:endParaRPr sz="2400"/>
          </a:p>
          <a:p>
            <a:pPr indent="-381000" lvl="0" marL="457200" rtl="0" algn="l">
              <a:spcBef>
                <a:spcPts val="0"/>
              </a:spcBef>
              <a:spcAft>
                <a:spcPts val="0"/>
              </a:spcAft>
              <a:buSzPts val="2400"/>
              <a:buChar char="●"/>
            </a:pPr>
            <a:r>
              <a:rPr lang="en" sz="2400"/>
              <a:t>Upgrading</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57"/>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Evolution is the Real Value</a:t>
            </a:r>
            <a:endParaRPr b="1" sz="3600">
              <a:latin typeface="Calibri"/>
              <a:ea typeface="Calibri"/>
              <a:cs typeface="Calibri"/>
              <a:sym typeface="Calibri"/>
            </a:endParaRPr>
          </a:p>
        </p:txBody>
      </p:sp>
      <p:sp>
        <p:nvSpPr>
          <p:cNvPr id="377" name="Google Shape;377;p57"/>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Char char="●"/>
            </a:pPr>
            <a:r>
              <a:t/>
            </a:r>
            <a:endParaRPr i="1"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p:txBody>
      </p:sp>
      <p:sp>
        <p:nvSpPr>
          <p:cNvPr id="378" name="Google Shape;378;p57"/>
          <p:cNvSpPr txBox="1"/>
          <p:nvPr>
            <p:ph idx="4294967295" type="body"/>
          </p:nvPr>
        </p:nvSpPr>
        <p:spPr>
          <a:xfrm>
            <a:off x="375100" y="1177475"/>
            <a:ext cx="8229600" cy="1773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000000"/>
                </a:solidFill>
              </a:rPr>
              <a:t>Ap</a:t>
            </a:r>
            <a:r>
              <a:rPr lang="en" sz="2400">
                <a:solidFill>
                  <a:srgbClr val="000000"/>
                </a:solidFill>
              </a:rPr>
              <a:t>ps Structured as Independent Microservices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Encapsulated state with APIs (like “objects”)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Mixture of languages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Mixture of </a:t>
            </a:r>
            <a:r>
              <a:rPr i="1" lang="en" sz="2400">
                <a:solidFill>
                  <a:srgbClr val="000000"/>
                </a:solidFill>
              </a:rPr>
              <a:t>teams</a:t>
            </a:r>
            <a:endParaRPr i="1" sz="2400">
              <a:solidFill>
                <a:srgbClr val="000000"/>
              </a:solidFill>
            </a:endParaRPr>
          </a:p>
        </p:txBody>
      </p:sp>
      <p:sp>
        <p:nvSpPr>
          <p:cNvPr id="379" name="Google Shape;379;p57"/>
          <p:cNvSpPr txBox="1"/>
          <p:nvPr/>
        </p:nvSpPr>
        <p:spPr>
          <a:xfrm>
            <a:off x="375250" y="2969950"/>
            <a:ext cx="8229600" cy="177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Services are </a:t>
            </a:r>
            <a:r>
              <a:rPr i="1" lang="en" sz="2400"/>
              <a:t>Abstract</a:t>
            </a:r>
            <a:endParaRPr sz="2400"/>
          </a:p>
          <a:p>
            <a:pPr indent="-381000" lvl="0" marL="457200" rtl="0" algn="l">
              <a:lnSpc>
                <a:spcPct val="115000"/>
              </a:lnSpc>
              <a:spcBef>
                <a:spcPts val="0"/>
              </a:spcBef>
              <a:spcAft>
                <a:spcPts val="0"/>
              </a:spcAft>
              <a:buClr>
                <a:srgbClr val="000000"/>
              </a:buClr>
              <a:buSzPts val="2400"/>
              <a:buChar char="●"/>
            </a:pPr>
            <a:r>
              <a:rPr lang="en" sz="2400"/>
              <a:t>A “Service” is just a long-lived abstract name</a:t>
            </a:r>
            <a:endParaRPr sz="2400"/>
          </a:p>
          <a:p>
            <a:pPr indent="-381000" lvl="0" marL="457200" rtl="0" algn="l">
              <a:lnSpc>
                <a:spcPct val="115000"/>
              </a:lnSpc>
              <a:spcBef>
                <a:spcPts val="0"/>
              </a:spcBef>
              <a:spcAft>
                <a:spcPts val="0"/>
              </a:spcAft>
              <a:buClr>
                <a:srgbClr val="000000"/>
              </a:buClr>
              <a:buSzPts val="2400"/>
              <a:buChar char="●"/>
            </a:pPr>
            <a:r>
              <a:rPr lang="en" sz="2400"/>
              <a:t>Varied implementations over time (versions)</a:t>
            </a:r>
            <a:endParaRPr sz="2400"/>
          </a:p>
          <a:p>
            <a:pPr indent="-381000" lvl="0" marL="457200" rtl="0" algn="l">
              <a:lnSpc>
                <a:spcPct val="115000"/>
              </a:lnSpc>
              <a:spcBef>
                <a:spcPts val="0"/>
              </a:spcBef>
              <a:spcAft>
                <a:spcPts val="0"/>
              </a:spcAft>
              <a:buClr>
                <a:srgbClr val="000000"/>
              </a:buClr>
              <a:buSzPts val="2400"/>
              <a:buChar char="●"/>
            </a:pPr>
            <a:r>
              <a:rPr lang="en" sz="2400"/>
              <a:t>Kubernetes routes to the right implementation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58"/>
          <p:cNvSpPr txBox="1"/>
          <p:nvPr>
            <p:ph type="title"/>
          </p:nvPr>
        </p:nvSpPr>
        <p:spPr>
          <a:xfrm>
            <a:off x="375102" y="495298"/>
            <a:ext cx="82296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Service-Oriented Architecture?</a:t>
            </a:r>
            <a:endParaRPr b="1" sz="3600">
              <a:latin typeface="Calibri"/>
              <a:ea typeface="Calibri"/>
              <a:cs typeface="Calibri"/>
              <a:sym typeface="Calibri"/>
            </a:endParaRPr>
          </a:p>
        </p:txBody>
      </p:sp>
      <p:sp>
        <p:nvSpPr>
          <p:cNvPr id="385" name="Google Shape;385;p58"/>
          <p:cNvSpPr txBox="1"/>
          <p:nvPr>
            <p:ph idx="1" type="body"/>
          </p:nvPr>
        </p:nvSpPr>
        <p:spPr>
          <a:xfrm>
            <a:off x="375101" y="1253683"/>
            <a:ext cx="8229600" cy="34287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Char char="●"/>
            </a:pPr>
            <a:r>
              <a:t/>
            </a:r>
            <a:endParaRPr i="1"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p:txBody>
      </p:sp>
      <p:sp>
        <p:nvSpPr>
          <p:cNvPr id="386" name="Google Shape;386;p58"/>
          <p:cNvSpPr txBox="1"/>
          <p:nvPr>
            <p:ph idx="4294967295" type="body"/>
          </p:nvPr>
        </p:nvSpPr>
        <p:spPr>
          <a:xfrm>
            <a:off x="375100" y="1177475"/>
            <a:ext cx="8229600" cy="1773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000000"/>
                </a:solidFill>
              </a:rPr>
              <a:t>This is similar, but a also new</a:t>
            </a:r>
            <a:endParaRPr sz="2400">
              <a:solidFill>
                <a:srgbClr val="000000"/>
              </a:solidFill>
            </a:endParaRPr>
          </a:p>
          <a:p>
            <a:pPr indent="0" lvl="0" marL="0" rtl="0" algn="l">
              <a:lnSpc>
                <a:spcPct val="115000"/>
              </a:lnSpc>
              <a:spcBef>
                <a:spcPts val="0"/>
              </a:spcBef>
              <a:spcAft>
                <a:spcPts val="0"/>
              </a:spcAft>
              <a:buNone/>
            </a:pPr>
            <a:r>
              <a:rPr lang="en" sz="2400">
                <a:solidFill>
                  <a:srgbClr val="000000"/>
                </a:solidFill>
              </a:rPr>
              <a:t>Practical difference:</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i="1" lang="en" sz="2400">
                <a:solidFill>
                  <a:srgbClr val="000000"/>
                </a:solidFill>
              </a:rPr>
              <a:t>Simple</a:t>
            </a:r>
            <a:r>
              <a:rPr lang="en" sz="2400">
                <a:solidFill>
                  <a:srgbClr val="000000"/>
                </a:solidFill>
              </a:rPr>
              <a:t> network RPCs now common</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JSON/http for REST (or gRPC for sessions)</a:t>
            </a:r>
            <a:endParaRPr i="1" sz="2400">
              <a:solidFill>
                <a:srgbClr val="000000"/>
              </a:solidFill>
            </a:endParaRPr>
          </a:p>
        </p:txBody>
      </p:sp>
      <p:sp>
        <p:nvSpPr>
          <p:cNvPr id="387" name="Google Shape;387;p58"/>
          <p:cNvSpPr txBox="1"/>
          <p:nvPr/>
        </p:nvSpPr>
        <p:spPr>
          <a:xfrm>
            <a:off x="375250" y="2969950"/>
            <a:ext cx="8229600" cy="177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Much better </a:t>
            </a:r>
            <a:r>
              <a:rPr i="1" lang="en" sz="2400"/>
              <a:t>structure</a:t>
            </a:r>
            <a:r>
              <a:rPr lang="en" sz="2400"/>
              <a:t> </a:t>
            </a:r>
            <a:endParaRPr sz="2400"/>
          </a:p>
          <a:p>
            <a:pPr indent="-381000" lvl="0" marL="457200" rtl="0" algn="l">
              <a:lnSpc>
                <a:spcPct val="115000"/>
              </a:lnSpc>
              <a:spcBef>
                <a:spcPts val="0"/>
              </a:spcBef>
              <a:spcAft>
                <a:spcPts val="0"/>
              </a:spcAft>
              <a:buClr>
                <a:srgbClr val="000000"/>
              </a:buClr>
              <a:buSzPts val="2400"/>
              <a:buChar char="●"/>
            </a:pPr>
            <a:r>
              <a:rPr lang="en" sz="2400"/>
              <a:t>Micro ⇒ smaller services and more of them</a:t>
            </a:r>
            <a:endParaRPr sz="2400"/>
          </a:p>
          <a:p>
            <a:pPr indent="-381000" lvl="0" marL="457200" rtl="0" algn="l">
              <a:lnSpc>
                <a:spcPct val="115000"/>
              </a:lnSpc>
              <a:spcBef>
                <a:spcPts val="0"/>
              </a:spcBef>
              <a:spcAft>
                <a:spcPts val="0"/>
              </a:spcAft>
              <a:buClr>
                <a:srgbClr val="000000"/>
              </a:buClr>
              <a:buSzPts val="2400"/>
              <a:buChar char="●"/>
            </a:pPr>
            <a:r>
              <a:rPr lang="en" sz="2400"/>
              <a:t>New in Kubernetes: modular sub-services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9"/>
          <p:cNvSpPr txBox="1"/>
          <p:nvPr>
            <p:ph idx="4294967295" type="title"/>
          </p:nvPr>
        </p:nvSpPr>
        <p:spPr>
          <a:xfrm>
            <a:off x="457200" y="205979"/>
            <a:ext cx="8229600" cy="8574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b="1" lang="en" sz="3600"/>
              <a:t>A Quick Look @ Your Code</a:t>
            </a:r>
            <a:endParaRPr b="1" sz="3600">
              <a:latin typeface="Open Sans"/>
              <a:ea typeface="Open Sans"/>
              <a:cs typeface="Open Sans"/>
              <a:sym typeface="Open Sans"/>
            </a:endParaRPr>
          </a:p>
        </p:txBody>
      </p:sp>
      <p:sp>
        <p:nvSpPr>
          <p:cNvPr id="394" name="Google Shape;394;p59"/>
          <p:cNvSpPr/>
          <p:nvPr/>
        </p:nvSpPr>
        <p:spPr>
          <a:xfrm>
            <a:off x="2287950" y="1963625"/>
            <a:ext cx="4456200" cy="1843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9"/>
          <p:cNvSpPr/>
          <p:nvPr/>
        </p:nvSpPr>
        <p:spPr>
          <a:xfrm>
            <a:off x="2719575" y="2260350"/>
            <a:ext cx="724800" cy="66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9"/>
          <p:cNvSpPr/>
          <p:nvPr/>
        </p:nvSpPr>
        <p:spPr>
          <a:xfrm>
            <a:off x="3663275" y="2260350"/>
            <a:ext cx="724800" cy="66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9"/>
          <p:cNvSpPr/>
          <p:nvPr/>
        </p:nvSpPr>
        <p:spPr>
          <a:xfrm>
            <a:off x="4606975" y="2260350"/>
            <a:ext cx="724800" cy="66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9"/>
          <p:cNvSpPr/>
          <p:nvPr/>
        </p:nvSpPr>
        <p:spPr>
          <a:xfrm>
            <a:off x="5550675" y="2260350"/>
            <a:ext cx="724800" cy="668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9"/>
          <p:cNvSpPr/>
          <p:nvPr/>
        </p:nvSpPr>
        <p:spPr>
          <a:xfrm>
            <a:off x="2719575" y="2929050"/>
            <a:ext cx="3555900" cy="491400"/>
          </a:xfrm>
          <a:prstGeom prst="rect">
            <a:avLst/>
          </a:prstGeom>
          <a:solidFill>
            <a:srgbClr val="D9D9D9"/>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oogle">
  <a:themeElements>
    <a:clrScheme name="Google">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oud Template v.2">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loud Template v.2">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